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wav" ContentType="audio/x-wav"/>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3078" r:id="rId4"/>
    <p:sldId id="3414" r:id="rId5"/>
    <p:sldId id="896" r:id="rId6"/>
    <p:sldId id="3524" r:id="rId7"/>
    <p:sldId id="3525" r:id="rId8"/>
    <p:sldId id="3475" r:id="rId9"/>
    <p:sldId id="3371" r:id="rId10"/>
    <p:sldId id="3372" r:id="rId11"/>
    <p:sldId id="3432" r:id="rId12"/>
    <p:sldId id="3559" r:id="rId13"/>
    <p:sldId id="3594" r:id="rId14"/>
    <p:sldId id="3593" r:id="rId15"/>
    <p:sldId id="3379" r:id="rId16"/>
    <p:sldId id="3500" r:id="rId17"/>
    <p:sldId id="3380" r:id="rId18"/>
    <p:sldId id="3381" r:id="rId19"/>
    <p:sldId id="3560" r:id="rId20"/>
    <p:sldId id="3382" r:id="rId21"/>
    <p:sldId id="3404" r:id="rId22"/>
    <p:sldId id="3455" r:id="rId23"/>
    <p:sldId id="3456" r:id="rId24"/>
    <p:sldId id="3502" r:id="rId25"/>
    <p:sldId id="3434" r:id="rId26"/>
    <p:sldId id="3596" r:id="rId27"/>
    <p:sldId id="3518" r:id="rId28"/>
    <p:sldId id="3410" r:id="rId29"/>
    <p:sldId id="3407" r:id="rId30"/>
    <p:sldId id="3363" r:id="rId31"/>
  </p:sldIdLst>
  <p:sldSz cx="12192000" cy="6858000"/>
  <p:notesSz cx="6858000" cy="9144000"/>
  <p:custDataLst>
    <p:tags r:id="rId3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p="http://schemas.openxmlformats.org/presentationml/2006/main">
  <p:cmAuthor id="1" name="Administrator" initials="A" lastIdx="0" clrIdx="0"/>
  <p:cmAuthor id="2" name="郭小球~" initials="郭小球~" lastIdx="0" clrIdx="1"/>
  <p:cmAuthor id="3" name="lenovo" initials="l" lastIdx="0" clrIdx="0"/>
  <p:cmAuthor id="4" name="kingsoft" initials="k" lastIdx="0" clrIdx="0"/>
</p:cmAuthorLst>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p:restoredTop sz="87323"/>
  </p:normalViewPr>
  <p:slideViewPr>
    <p:cSldViewPr snapToGrid="0" showGuides="1">
      <p:cViewPr varScale="1">
        <p:scale>
          <a:sx n="48" d="100"/>
          <a:sy n="48" d="100"/>
        </p:scale>
        <p:origin x="72" y="756"/>
      </p:cViewPr>
      <p:guideLst>
        <p:guide orient="horz" pos="1901"/>
        <p:guide pos="3912"/>
      </p:guideLst>
    </p:cSldViewPr>
  </p:slideViewPr>
  <p:notesTextViewPr>
    <p:cViewPr>
      <p:scale>
        <a:sx n="1" d="1"/>
        <a:sy n="1" d="1"/>
      </p:scale>
      <p:origin x="0" y="0"/>
    </p:cViewPr>
  </p:notesTextViewPr>
  <p:sorterViewPr showFormatting="0">
    <p:cViewPr>
      <p:scale>
        <a:sx n="100" d="100"/>
        <a:sy n="100" d="100"/>
      </p:scale>
      <p:origin x="0" y="-5748"/>
    </p:cViewPr>
  </p:sorterViewPr>
  <p:notesViewPr>
    <p:cSldViewPr>
      <p:cViewPr>
        <p:scale>
          <a:sx n="1" d="100"/>
          <a:sy n="1" d="100"/>
        </p:scale>
        <p:origin x="0" y="0"/>
      </p:cViewPr>
      <p:guideLst/>
    </p:cSldViewPr>
  </p:notesViewPr>
  <p:gridSpacing cx="72005" cy="72005"/>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tags" Target="tags/tag382.xml" /><Relationship Id="rId33" Type="http://schemas.openxmlformats.org/officeDocument/2006/relationships/presProps" Target="presProps.xml" /><Relationship Id="rId34" Type="http://schemas.openxmlformats.org/officeDocument/2006/relationships/viewProps" Target="viewProps.xml" /><Relationship Id="rId35" Type="http://schemas.openxmlformats.org/officeDocument/2006/relationships/theme" Target="theme/theme1.xml" /><Relationship Id="rId36"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tags" Target="../tags/tag11.xml" /><Relationship Id="rId7" Type="http://schemas.openxmlformats.org/officeDocument/2006/relationships/tags" Target="../tags/tag12.xml" /><Relationship Id="rId8"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custDataLst>
            <p:tags r:id="rId1"/>
          </p:custDataLst>
        </p:nvPr>
      </p:nvGrpSpPr>
      <p:grpSpPr/>
      <p:sp>
        <p:nvSpPr>
          <p:cNvPr id="2" name="页眉占位符 1"/>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custDataLst>
              <p:tags r:id="rId3"/>
            </p:custDataLst>
          </p:nvPr>
        </p:nvSpPr>
        <p:spPr>
          <a:xfrm>
            <a:off x="3884613" y="0"/>
            <a:ext cx="2971800" cy="458788"/>
          </a:xfrm>
          <a:prstGeom prst="rect">
            <a:avLst/>
          </a:prstGeom>
        </p:spPr>
        <p:txBody>
          <a:bodyPr vert="horz" lIns="91440" tIns="45720" rIns="91440" bIns="45720" rtlCol="0"/>
          <a:lstStyle>
            <a:lvl1pPr algn="r" eaLnBrk="0" hangingPunct="0">
              <a:buFontTx/>
              <a:buNone/>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custDataLst>
              <p:tags r:id="rId4"/>
            </p:custDataLst>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custDataLst>
              <p:tags r:id="rId6"/>
            </p:custDataLst>
          </p:nvPr>
        </p:nvSpPr>
        <p:spPr>
          <a:xfrm>
            <a:off x="0" y="8685213"/>
            <a:ext cx="2971800" cy="458788"/>
          </a:xfrm>
          <a:prstGeom prst="rect">
            <a:avLst/>
          </a:prstGeom>
        </p:spPr>
        <p:txBody>
          <a:bodyPr vert="horz" lIns="91440" tIns="45720" rIns="91440" bIns="45720" rtlCol="0" anchor="b"/>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custDataLst>
              <p:tags r:id="rId7"/>
            </p:custDataLst>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481769-D247-42BE-8621-87101B361906}" type="slidenum">
              <a:rPr kumimoji="0"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rPr>
              <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 Id="rId3" Type="http://schemas.openxmlformats.org/officeDocument/2006/relationships/tags" Target="../tags/tag93.xml" /><Relationship Id="rId4" Type="http://schemas.openxmlformats.org/officeDocument/2006/relationships/tags" Target="../tags/tag94.xml" /><Relationship Id="rId5" Type="http://schemas.openxmlformats.org/officeDocument/2006/relationships/tags" Target="../tags/tag95.xml" /><Relationship Id="rId6" Type="http://schemas.openxmlformats.org/officeDocument/2006/relationships/tags" Target="../tags/tag96.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 Id="rId3" Type="http://schemas.openxmlformats.org/officeDocument/2006/relationships/tags" Target="../tags/tag112.xml" /><Relationship Id="rId4" Type="http://schemas.openxmlformats.org/officeDocument/2006/relationships/tags" Target="../tags/tag113.xml" /><Relationship Id="rId5" Type="http://schemas.openxmlformats.org/officeDocument/2006/relationships/tags" Target="../tags/tag114.xml" /><Relationship Id="rId6" Type="http://schemas.openxmlformats.org/officeDocument/2006/relationships/tags" Target="../tags/tag115.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 Id="rId3" Type="http://schemas.openxmlformats.org/officeDocument/2006/relationships/tags" Target="../tags/tag188.xml" /><Relationship Id="rId4" Type="http://schemas.openxmlformats.org/officeDocument/2006/relationships/tags" Target="../tags/tag189.xml" /><Relationship Id="rId5" Type="http://schemas.openxmlformats.org/officeDocument/2006/relationships/tags" Target="../tags/tag190.xml" /><Relationship Id="rId6" Type="http://schemas.openxmlformats.org/officeDocument/2006/relationships/tags" Target="../tags/tag19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 Id="rId3" Type="http://schemas.openxmlformats.org/officeDocument/2006/relationships/tags" Target="../tags/tag238.xml" /><Relationship Id="rId4" Type="http://schemas.openxmlformats.org/officeDocument/2006/relationships/tags" Target="../tags/tag239.xml" /><Relationship Id="rId5" Type="http://schemas.openxmlformats.org/officeDocument/2006/relationships/tags" Target="../tags/tag240.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p:sp>
      <p:sp>
        <p:nvSpPr>
          <p:cNvPr id="3" name="备注占位符 2"/>
          <p:cNvSpPr>
            <a:spLocks noGrp="1"/>
          </p:cNvSpPr>
          <p:nvPr>
            <p:ph type="body" idx="1"/>
            <p:custDataLst>
              <p:tags r:id="rId5"/>
            </p:custDataLst>
          </p:nvPr>
        </p:nvSpPr>
        <p:spPr/>
        <p:txBody>
          <a:bodyPr/>
          <a:lstStyle/>
          <a:p>
            <a:endParaRPr lang="zh-CN" altLang="en-US"/>
          </a:p>
        </p:txBody>
      </p:sp>
      <p:sp>
        <p:nvSpPr>
          <p:cNvPr id="4" name="灯片编号占位符 3"/>
          <p:cNvSpPr>
            <a:spLocks noGrp="1"/>
          </p:cNvSpPr>
          <p:nvPr>
            <p:ph type="sldNum" sz="quarter" idx="10"/>
            <p:custDataLst>
              <p:tags r:id="rId6"/>
            </p:custDataLst>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p:sp>
      <p:sp>
        <p:nvSpPr>
          <p:cNvPr id="3" name="备注占位符 2"/>
          <p:cNvSpPr>
            <a:spLocks noGrp="1"/>
          </p:cNvSpPr>
          <p:nvPr>
            <p:ph type="body" idx="1"/>
            <p:custDataLst>
              <p:tags r:id="rId5"/>
            </p:custDataLst>
          </p:nvPr>
        </p:nvSpPr>
        <p:spPr/>
        <p:txBody>
          <a:bodyPr/>
          <a:lstStyle/>
          <a:p>
            <a:endParaRPr lang="zh-CN" altLang="en-US"/>
          </a:p>
        </p:txBody>
      </p:sp>
      <p:sp>
        <p:nvSpPr>
          <p:cNvPr id="4" name="灯片编号占位符 3"/>
          <p:cNvSpPr>
            <a:spLocks noGrp="1"/>
          </p:cNvSpPr>
          <p:nvPr>
            <p:ph type="sldNum" sz="quarter" idx="10"/>
            <p:custDataLst>
              <p:tags r:id="rId6"/>
            </p:custDataLst>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p:sp>
      <p:sp>
        <p:nvSpPr>
          <p:cNvPr id="3" name="备注占位符 2"/>
          <p:cNvSpPr>
            <a:spLocks noGrp="1"/>
          </p:cNvSpPr>
          <p:nvPr>
            <p:ph type="body" idx="1"/>
            <p:custDataLst>
              <p:tags r:id="rId5"/>
            </p:custDataLst>
          </p:nvPr>
        </p:nvSpPr>
        <p:spPr/>
        <p:txBody>
          <a:bodyPr/>
          <a:lstStyle/>
          <a:p>
            <a:endParaRPr lang="zh-CN" altLang="en-US"/>
          </a:p>
        </p:txBody>
      </p:sp>
      <p:sp>
        <p:nvSpPr>
          <p:cNvPr id="4" name="灯片编号占位符 3"/>
          <p:cNvSpPr>
            <a:spLocks noGrp="1"/>
          </p:cNvSpPr>
          <p:nvPr>
            <p:ph type="sldNum" sz="quarter" idx="10"/>
            <p:custDataLst>
              <p:tags r:id="rId6"/>
            </p:custDataLst>
          </p:nvPr>
        </p:nvSpPr>
        <p:spPr/>
        <p:txBody>
          <a:bodyPr/>
          <a:lstStyle/>
          <a:p>
            <a:fld id="{85D0DACE-38E0-42D2-9336-2B707D34BC6D}" type="slidenum">
              <a:rPr lang="zh-CN" altLang="en-US" smtClean="0"/>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p:nvPr>
            <p:ph type="sldImg" idx="2"/>
            <p:custDataLst>
              <p:tags r:id="rId4"/>
            </p:custDataLst>
          </p:nvPr>
        </p:nvSpPr>
        <p:spPr/>
      </p:sp>
      <p:sp>
        <p:nvSpPr>
          <p:cNvPr id="3" name="文本占位符 2"/>
          <p:cNvSpPr/>
          <p:nvPr>
            <p:ph type="body" idx="3"/>
            <p:custDataLst>
              <p:tags r:id="rId5"/>
            </p:custDataLst>
          </p:nvPr>
        </p:nvSpPr>
        <p:spPr/>
        <p:txBody>
          <a:bodyPr/>
          <a:lstStyle/>
          <a:p>
            <a:endParaRPr lang="zh-CN"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2.xml" /><Relationship Id="rId2"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3.xml" /><Relationship Id="rId2"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custDataLst>
            <p:tags r:id="rId1"/>
          </p:custDataLst>
        </p:nvPr>
      </p:nvGrpSpPr>
      <p:grpSpPr>
        <a:xfrm>
          <a:off x="0" y="0"/>
          <a:ext cx="0" cy="0"/>
        </a:xfrm>
      </p:grpSpPr>
    </p:spTree>
  </p:cSld>
  <p:clrMapOvr>
    <a:masterClrMapping/>
  </p:clrMapOvr>
  <p:transition/>
  <p:timing/>
  <p:hf sldNum="0" hdr="0" ftr="0"/>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custDataLst>
            <p:tags r:id="rId1"/>
          </p:custDataLst>
        </p:nvPr>
      </p:nvGrpSpPr>
      <p:grpSpPr>
        <a:xfrm>
          <a:off x="0" y="0"/>
          <a:ext cx="0" cy="0"/>
        </a:xfrm>
      </p:grpSpPr>
    </p:spTree>
  </p:cSld>
  <p:clrMapOvr>
    <a:masterClrMapping/>
  </p:clrMapOvr>
  <p:transition/>
  <p:timing/>
  <p:hf sldNum="0" hdr="0" ftr="0"/>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custDataLst>
            <p:tags r:id="rId1"/>
          </p:custDataLst>
        </p:nvPr>
      </p:nvGrpSpPr>
      <p:grpSpPr>
        <a:xfrm>
          <a:off x="0" y="0"/>
          <a:ext cx="0" cy="0"/>
        </a:xfrm>
      </p:grpSpPr>
    </p:spTree>
  </p:cSld>
  <p:clrMapOvr>
    <a:masterClrMapping/>
  </p:clrMapOvr>
  <p:transition/>
  <p:timing/>
  <p:hf sldNum="0" hdr="0" ftr="0"/>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ags" Target="../tags/tag4.xml" /><Relationship Id="rId5" Type="http://schemas.openxmlformats.org/officeDocument/2006/relationships/image" Target="file:///D:\qq&#25991;&#20214;\712321467\Image\C2C\Image2\%7b75232B38-A165-1FB7-499C-2E1C792CACB5%7d.png" TargetMode="External" /><Relationship Id="rId6" Type="http://schemas.openxmlformats.org/officeDocument/2006/relationships/image" Target="../media/image1.png" /><Relationship Id="rId7" Type="http://schemas.openxmlformats.org/officeDocument/2006/relationships/tags" Target="../tags/tag5.xml" /><Relationship Id="rId8"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custDataLst>
            <p:tags r:id="rId4"/>
          </p:custDataLst>
        </p:nvPr>
      </p:nvGrpSpPr>
      <p:grpSpPr/>
      <p:pic>
        <p:nvPicPr>
          <p:cNvPr id="2" name="图片 1073743875" descr="D:\qq文件\712321467\Image\C2C\Image2\{75232B38-A165-1FB7-499C-2E1C792CACB5}.png"/>
          <p:cNvPicPr>
            <a:picLocks noChangeAspect="1"/>
          </p:cNvPicPr>
          <p:nvPr>
            <p:custDataLst>
              <p:tags r:id="rId7"/>
            </p:custDataLst>
          </p:nvPr>
        </p:nvPicPr>
        <p:blipFill>
          <a:blip r:embed="rId6" r:link="rId5"/>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timing/>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330" indent="-22733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530" indent="-22733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7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3.xml" /><Relationship Id="rId3" Type="http://schemas.openxmlformats.org/officeDocument/2006/relationships/image" Target="../media/image2.jpeg"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tags" Target="../tags/tag16.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03.xml" /><Relationship Id="rId11" Type="http://schemas.openxmlformats.org/officeDocument/2006/relationships/tags" Target="../tags/tag104.xml" /><Relationship Id="rId12" Type="http://schemas.openxmlformats.org/officeDocument/2006/relationships/tags" Target="../tags/tag105.xml" /><Relationship Id="rId13" Type="http://schemas.openxmlformats.org/officeDocument/2006/relationships/tags" Target="../tags/tag106.xml" /><Relationship Id="rId14" Type="http://schemas.openxmlformats.org/officeDocument/2006/relationships/tags" Target="../tags/tag107.xml" /><Relationship Id="rId2" Type="http://schemas.openxmlformats.org/officeDocument/2006/relationships/notesSlide" Target="../notesSlides/notesSlide1.xml" /><Relationship Id="rId3" Type="http://schemas.openxmlformats.org/officeDocument/2006/relationships/tags" Target="../tags/tag97.xml" /><Relationship Id="rId4" Type="http://schemas.openxmlformats.org/officeDocument/2006/relationships/image" Target="../media/image6.jpeg" /><Relationship Id="rId5" Type="http://schemas.openxmlformats.org/officeDocument/2006/relationships/tags" Target="../tags/tag98.xml" /><Relationship Id="rId6" Type="http://schemas.openxmlformats.org/officeDocument/2006/relationships/tags" Target="../tags/tag99.xml" /><Relationship Id="rId7" Type="http://schemas.openxmlformats.org/officeDocument/2006/relationships/tags" Target="../tags/tag100.xml" /><Relationship Id="rId8" Type="http://schemas.openxmlformats.org/officeDocument/2006/relationships/tags" Target="../tags/tag101.xml" /><Relationship Id="rId9" Type="http://schemas.openxmlformats.org/officeDocument/2006/relationships/tags" Target="../tags/tag10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108.xml" /><Relationship Id="rId3" Type="http://schemas.openxmlformats.org/officeDocument/2006/relationships/tags" Target="../tags/tag109.xml" /><Relationship Id="rId4" Type="http://schemas.openxmlformats.org/officeDocument/2006/relationships/tags" Target="../tags/tag110.xml" /><Relationship Id="rId5" Type="http://schemas.openxmlformats.org/officeDocument/2006/relationships/tags" Target="../tags/tag1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22.xml" /><Relationship Id="rId11" Type="http://schemas.openxmlformats.org/officeDocument/2006/relationships/image" Target="../media/image8.jpeg" /><Relationship Id="rId12" Type="http://schemas.openxmlformats.org/officeDocument/2006/relationships/tags" Target="../tags/tag123.xml" /><Relationship Id="rId13" Type="http://schemas.openxmlformats.org/officeDocument/2006/relationships/tags" Target="../tags/tag124.xml" /><Relationship Id="rId2" Type="http://schemas.openxmlformats.org/officeDocument/2006/relationships/notesSlide" Target="../notesSlides/notesSlide2.xml" /><Relationship Id="rId3" Type="http://schemas.openxmlformats.org/officeDocument/2006/relationships/tags" Target="../tags/tag116.xml" /><Relationship Id="rId4" Type="http://schemas.openxmlformats.org/officeDocument/2006/relationships/image" Target="../media/image7.jpeg" /><Relationship Id="rId5" Type="http://schemas.openxmlformats.org/officeDocument/2006/relationships/tags" Target="../tags/tag117.xml" /><Relationship Id="rId6" Type="http://schemas.openxmlformats.org/officeDocument/2006/relationships/tags" Target="../tags/tag118.xml" /><Relationship Id="rId7" Type="http://schemas.openxmlformats.org/officeDocument/2006/relationships/tags" Target="../tags/tag119.xml" /><Relationship Id="rId8" Type="http://schemas.openxmlformats.org/officeDocument/2006/relationships/tags" Target="../tags/tag120.xml" /><Relationship Id="rId9" Type="http://schemas.openxmlformats.org/officeDocument/2006/relationships/tags" Target="../tags/tag12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5.xml" /><Relationship Id="rId3" Type="http://schemas.openxmlformats.org/officeDocument/2006/relationships/tags" Target="../tags/tag126.xml" /><Relationship Id="rId4" Type="http://schemas.openxmlformats.org/officeDocument/2006/relationships/tags" Target="../tags/tag127.xml" /><Relationship Id="rId5" Type="http://schemas.openxmlformats.org/officeDocument/2006/relationships/tags" Target="../tags/tag128.xml" /><Relationship Id="rId6" Type="http://schemas.openxmlformats.org/officeDocument/2006/relationships/tags" Target="../tags/tag129.xml" /><Relationship Id="rId7" Type="http://schemas.openxmlformats.org/officeDocument/2006/relationships/tags" Target="../tags/tag130.xml" /><Relationship Id="rId8" Type="http://schemas.openxmlformats.org/officeDocument/2006/relationships/tags" Target="../tags/tag131.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39.xml" /><Relationship Id="rId11" Type="http://schemas.openxmlformats.org/officeDocument/2006/relationships/image" Target="../media/image10.png" /><Relationship Id="rId12" Type="http://schemas.openxmlformats.org/officeDocument/2006/relationships/tags" Target="../tags/tag140.xml" /><Relationship Id="rId13" Type="http://schemas.openxmlformats.org/officeDocument/2006/relationships/tags" Target="../tags/tag141.xml" /><Relationship Id="rId14" Type="http://schemas.openxmlformats.org/officeDocument/2006/relationships/tags" Target="../tags/tag142.xml" /><Relationship Id="rId15" Type="http://schemas.openxmlformats.org/officeDocument/2006/relationships/image" Target="../media/image11.png" /><Relationship Id="rId16" Type="http://schemas.openxmlformats.org/officeDocument/2006/relationships/tags" Target="../tags/tag143.xml" /><Relationship Id="rId17" Type="http://schemas.openxmlformats.org/officeDocument/2006/relationships/tags" Target="../tags/tag144.xml" /><Relationship Id="rId18" Type="http://schemas.openxmlformats.org/officeDocument/2006/relationships/tags" Target="../tags/tag145.xml" /><Relationship Id="rId19" Type="http://schemas.openxmlformats.org/officeDocument/2006/relationships/tags" Target="../tags/tag146.xml" /><Relationship Id="rId2" Type="http://schemas.openxmlformats.org/officeDocument/2006/relationships/tags" Target="../tags/tag132.xml" /><Relationship Id="rId20" Type="http://schemas.openxmlformats.org/officeDocument/2006/relationships/tags" Target="../tags/tag147.xml" /><Relationship Id="rId21" Type="http://schemas.openxmlformats.org/officeDocument/2006/relationships/tags" Target="../tags/tag148.xml" /><Relationship Id="rId22" Type="http://schemas.openxmlformats.org/officeDocument/2006/relationships/tags" Target="../tags/tag149.xml" /><Relationship Id="rId23" Type="http://schemas.openxmlformats.org/officeDocument/2006/relationships/tags" Target="../tags/tag150.xml" /><Relationship Id="rId24" Type="http://schemas.openxmlformats.org/officeDocument/2006/relationships/tags" Target="../tags/tag151.xml" /><Relationship Id="rId25" Type="http://schemas.openxmlformats.org/officeDocument/2006/relationships/tags" Target="../tags/tag152.xml" /><Relationship Id="rId26" Type="http://schemas.openxmlformats.org/officeDocument/2006/relationships/tags" Target="../tags/tag153.xml" /><Relationship Id="rId27" Type="http://schemas.openxmlformats.org/officeDocument/2006/relationships/tags" Target="../tags/tag154.xml" /><Relationship Id="rId28" Type="http://schemas.openxmlformats.org/officeDocument/2006/relationships/image" Target="../media/image12.png" /><Relationship Id="rId29" Type="http://schemas.openxmlformats.org/officeDocument/2006/relationships/tags" Target="../tags/tag155.xml" /><Relationship Id="rId3" Type="http://schemas.openxmlformats.org/officeDocument/2006/relationships/image" Target="../media/image9.png" /><Relationship Id="rId30" Type="http://schemas.openxmlformats.org/officeDocument/2006/relationships/tags" Target="../tags/tag156.xml" /><Relationship Id="rId31" Type="http://schemas.openxmlformats.org/officeDocument/2006/relationships/tags" Target="../tags/tag157.xml" /><Relationship Id="rId32" Type="http://schemas.openxmlformats.org/officeDocument/2006/relationships/image" Target="../media/image13.png" /><Relationship Id="rId33" Type="http://schemas.openxmlformats.org/officeDocument/2006/relationships/tags" Target="../tags/tag158.xml" /><Relationship Id="rId34" Type="http://schemas.openxmlformats.org/officeDocument/2006/relationships/tags" Target="../tags/tag159.xml" /><Relationship Id="rId35" Type="http://schemas.openxmlformats.org/officeDocument/2006/relationships/tags" Target="../tags/tag160.xml" /><Relationship Id="rId36" Type="http://schemas.openxmlformats.org/officeDocument/2006/relationships/image" Target="../media/image14.png" /><Relationship Id="rId37" Type="http://schemas.openxmlformats.org/officeDocument/2006/relationships/tags" Target="../tags/tag161.xml" /><Relationship Id="rId38" Type="http://schemas.openxmlformats.org/officeDocument/2006/relationships/tags" Target="../tags/tag162.xml" /><Relationship Id="rId39" Type="http://schemas.openxmlformats.org/officeDocument/2006/relationships/tags" Target="../tags/tag163.xml" /><Relationship Id="rId4" Type="http://schemas.openxmlformats.org/officeDocument/2006/relationships/tags" Target="../tags/tag133.xml" /><Relationship Id="rId40" Type="http://schemas.openxmlformats.org/officeDocument/2006/relationships/tags" Target="../tags/tag164.xml" /><Relationship Id="rId41" Type="http://schemas.openxmlformats.org/officeDocument/2006/relationships/tags" Target="../tags/tag165.xml" /><Relationship Id="rId42" Type="http://schemas.openxmlformats.org/officeDocument/2006/relationships/tags" Target="../tags/tag166.xml" /><Relationship Id="rId43" Type="http://schemas.openxmlformats.org/officeDocument/2006/relationships/tags" Target="../tags/tag167.xml" /><Relationship Id="rId44" Type="http://schemas.openxmlformats.org/officeDocument/2006/relationships/tags" Target="../tags/tag168.xml" /><Relationship Id="rId45" Type="http://schemas.openxmlformats.org/officeDocument/2006/relationships/tags" Target="../tags/tag169.xml" /><Relationship Id="rId46" Type="http://schemas.openxmlformats.org/officeDocument/2006/relationships/image" Target="../media/image15.png" /><Relationship Id="rId47" Type="http://schemas.openxmlformats.org/officeDocument/2006/relationships/tags" Target="../tags/tag170.xml" /><Relationship Id="rId48" Type="http://schemas.openxmlformats.org/officeDocument/2006/relationships/tags" Target="../tags/tag171.xml" /><Relationship Id="rId49" Type="http://schemas.openxmlformats.org/officeDocument/2006/relationships/tags" Target="../tags/tag172.xml" /><Relationship Id="rId5" Type="http://schemas.openxmlformats.org/officeDocument/2006/relationships/tags" Target="../tags/tag134.xml" /><Relationship Id="rId50" Type="http://schemas.openxmlformats.org/officeDocument/2006/relationships/tags" Target="../tags/tag173.xml" /><Relationship Id="rId51" Type="http://schemas.openxmlformats.org/officeDocument/2006/relationships/tags" Target="../tags/tag174.xml" /><Relationship Id="rId6" Type="http://schemas.openxmlformats.org/officeDocument/2006/relationships/tags" Target="../tags/tag135.xml" /><Relationship Id="rId7" Type="http://schemas.openxmlformats.org/officeDocument/2006/relationships/tags" Target="../tags/tag136.xml" /><Relationship Id="rId8" Type="http://schemas.openxmlformats.org/officeDocument/2006/relationships/tags" Target="../tags/tag137.xml" /><Relationship Id="rId9" Type="http://schemas.openxmlformats.org/officeDocument/2006/relationships/tags" Target="../tags/tag138.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75.xml" /><Relationship Id="rId3" Type="http://schemas.openxmlformats.org/officeDocument/2006/relationships/image" Target="../media/image16.jpeg" /><Relationship Id="rId4" Type="http://schemas.openxmlformats.org/officeDocument/2006/relationships/tags" Target="../tags/tag176.xml" /><Relationship Id="rId5" Type="http://schemas.openxmlformats.org/officeDocument/2006/relationships/tags" Target="../tags/tag177.xml" /><Relationship Id="rId6" Type="http://schemas.openxmlformats.org/officeDocument/2006/relationships/tags" Target="../tags/tag178.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86.xml" /><Relationship Id="rId11" Type="http://schemas.openxmlformats.org/officeDocument/2006/relationships/image" Target="../media/image18.png" /><Relationship Id="rId12" Type="http://schemas.openxmlformats.org/officeDocument/2006/relationships/tags" Target="../tags/tag187.xml" /><Relationship Id="rId2" Type="http://schemas.openxmlformats.org/officeDocument/2006/relationships/tags" Target="../tags/tag179.xml" /><Relationship Id="rId3" Type="http://schemas.openxmlformats.org/officeDocument/2006/relationships/tags" Target="../tags/tag180.xml" /><Relationship Id="rId4" Type="http://schemas.openxmlformats.org/officeDocument/2006/relationships/tags" Target="../tags/tag181.xml" /><Relationship Id="rId5" Type="http://schemas.openxmlformats.org/officeDocument/2006/relationships/tags" Target="../tags/tag182.xml" /><Relationship Id="rId6" Type="http://schemas.openxmlformats.org/officeDocument/2006/relationships/tags" Target="../tags/tag183.xml" /><Relationship Id="rId7" Type="http://schemas.openxmlformats.org/officeDocument/2006/relationships/tags" Target="../tags/tag184.xml" /><Relationship Id="rId8" Type="http://schemas.openxmlformats.org/officeDocument/2006/relationships/tags" Target="../tags/tag185.xml" /><Relationship Id="rId9" Type="http://schemas.openxmlformats.org/officeDocument/2006/relationships/image" Target="../media/image17.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197.xml" /><Relationship Id="rId2" Type="http://schemas.openxmlformats.org/officeDocument/2006/relationships/notesSlide" Target="../notesSlides/notesSlide3.xml" /><Relationship Id="rId3" Type="http://schemas.openxmlformats.org/officeDocument/2006/relationships/tags" Target="../tags/tag192.xml" /><Relationship Id="rId4" Type="http://schemas.openxmlformats.org/officeDocument/2006/relationships/tags" Target="../tags/tag193.xml" /><Relationship Id="rId5" Type="http://schemas.openxmlformats.org/officeDocument/2006/relationships/tags" Target="../tags/tag194.xml" /><Relationship Id="rId6" Type="http://schemas.openxmlformats.org/officeDocument/2006/relationships/image" Target="../media/image19.jpeg" /><Relationship Id="rId7" Type="http://schemas.openxmlformats.org/officeDocument/2006/relationships/tags" Target="../tags/tag195.xml" /><Relationship Id="rId8" Type="http://schemas.openxmlformats.org/officeDocument/2006/relationships/image" Target="../media/image20.jpeg" /><Relationship Id="rId9" Type="http://schemas.openxmlformats.org/officeDocument/2006/relationships/tags" Target="../tags/tag19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8.xml" /><Relationship Id="rId3" Type="http://schemas.openxmlformats.org/officeDocument/2006/relationships/image" Target="../media/image16.jpeg" /><Relationship Id="rId4" Type="http://schemas.openxmlformats.org/officeDocument/2006/relationships/tags" Target="../tags/tag199.xml" /><Relationship Id="rId5" Type="http://schemas.openxmlformats.org/officeDocument/2006/relationships/tags" Target="../tags/tag200.xml" /><Relationship Id="rId6" Type="http://schemas.openxmlformats.org/officeDocument/2006/relationships/tags" Target="../tags/tag20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10.xml" /><Relationship Id="rId11" Type="http://schemas.openxmlformats.org/officeDocument/2006/relationships/tags" Target="../tags/tag211.xml" /><Relationship Id="rId12" Type="http://schemas.openxmlformats.org/officeDocument/2006/relationships/tags" Target="../tags/tag212.xml" /><Relationship Id="rId13" Type="http://schemas.openxmlformats.org/officeDocument/2006/relationships/tags" Target="../tags/tag213.xml" /><Relationship Id="rId14" Type="http://schemas.openxmlformats.org/officeDocument/2006/relationships/tags" Target="../tags/tag214.xml" /><Relationship Id="rId15" Type="http://schemas.openxmlformats.org/officeDocument/2006/relationships/tags" Target="../tags/tag215.xml" /><Relationship Id="rId16" Type="http://schemas.openxmlformats.org/officeDocument/2006/relationships/tags" Target="../tags/tag216.xml" /><Relationship Id="rId17" Type="http://schemas.openxmlformats.org/officeDocument/2006/relationships/tags" Target="../tags/tag217.xml" /><Relationship Id="rId18" Type="http://schemas.openxmlformats.org/officeDocument/2006/relationships/tags" Target="../tags/tag218.xml" /><Relationship Id="rId19" Type="http://schemas.openxmlformats.org/officeDocument/2006/relationships/tags" Target="../tags/tag219.xml" /><Relationship Id="rId2" Type="http://schemas.openxmlformats.org/officeDocument/2006/relationships/tags" Target="../tags/tag202.xml" /><Relationship Id="rId20" Type="http://schemas.openxmlformats.org/officeDocument/2006/relationships/tags" Target="../tags/tag220.xml" /><Relationship Id="rId21" Type="http://schemas.openxmlformats.org/officeDocument/2006/relationships/tags" Target="../tags/tag221.xml" /><Relationship Id="rId22" Type="http://schemas.openxmlformats.org/officeDocument/2006/relationships/tags" Target="../tags/tag222.xml" /><Relationship Id="rId23" Type="http://schemas.openxmlformats.org/officeDocument/2006/relationships/tags" Target="../tags/tag223.xml" /><Relationship Id="rId24" Type="http://schemas.openxmlformats.org/officeDocument/2006/relationships/tags" Target="../tags/tag224.xml" /><Relationship Id="rId25" Type="http://schemas.openxmlformats.org/officeDocument/2006/relationships/tags" Target="../tags/tag225.xml" /><Relationship Id="rId26" Type="http://schemas.openxmlformats.org/officeDocument/2006/relationships/tags" Target="../tags/tag226.xml" /><Relationship Id="rId27" Type="http://schemas.openxmlformats.org/officeDocument/2006/relationships/tags" Target="../tags/tag227.xml" /><Relationship Id="rId28" Type="http://schemas.openxmlformats.org/officeDocument/2006/relationships/tags" Target="../tags/tag228.xml" /><Relationship Id="rId29" Type="http://schemas.openxmlformats.org/officeDocument/2006/relationships/tags" Target="../tags/tag229.xml" /><Relationship Id="rId3" Type="http://schemas.openxmlformats.org/officeDocument/2006/relationships/tags" Target="../tags/tag203.xml" /><Relationship Id="rId30" Type="http://schemas.openxmlformats.org/officeDocument/2006/relationships/tags" Target="../tags/tag230.xml" /><Relationship Id="rId31" Type="http://schemas.openxmlformats.org/officeDocument/2006/relationships/tags" Target="../tags/tag231.xml" /><Relationship Id="rId32" Type="http://schemas.openxmlformats.org/officeDocument/2006/relationships/tags" Target="../tags/tag232.xml" /><Relationship Id="rId33" Type="http://schemas.openxmlformats.org/officeDocument/2006/relationships/tags" Target="../tags/tag233.xml" /><Relationship Id="rId34" Type="http://schemas.openxmlformats.org/officeDocument/2006/relationships/tags" Target="../tags/tag234.xml" /><Relationship Id="rId35" Type="http://schemas.openxmlformats.org/officeDocument/2006/relationships/tags" Target="../tags/tag235.xml" /><Relationship Id="rId36" Type="http://schemas.openxmlformats.org/officeDocument/2006/relationships/tags" Target="../tags/tag236.xml" /><Relationship Id="rId37" Type="http://schemas.openxmlformats.org/officeDocument/2006/relationships/tags" Target="../tags/tag237.xml" /><Relationship Id="rId4" Type="http://schemas.openxmlformats.org/officeDocument/2006/relationships/tags" Target="../tags/tag204.xml" /><Relationship Id="rId5" Type="http://schemas.openxmlformats.org/officeDocument/2006/relationships/tags" Target="../tags/tag205.xml" /><Relationship Id="rId6" Type="http://schemas.openxmlformats.org/officeDocument/2006/relationships/tags" Target="../tags/tag206.xml" /><Relationship Id="rId7" Type="http://schemas.openxmlformats.org/officeDocument/2006/relationships/tags" Target="../tags/tag207.xml" /><Relationship Id="rId8" Type="http://schemas.openxmlformats.org/officeDocument/2006/relationships/tags" Target="../tags/tag208.xml" /><Relationship Id="rId9" Type="http://schemas.openxmlformats.org/officeDocument/2006/relationships/tags" Target="../tags/tag20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audio" Target="../media/chimes1.wav"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openxmlformats.org/officeDocument/2006/relationships/tags" Target="../tags/tag241.xml" /><Relationship Id="rId4" Type="http://schemas.openxmlformats.org/officeDocument/2006/relationships/tags" Target="../tags/tag242.xml" /><Relationship Id="rId5" Type="http://schemas.openxmlformats.org/officeDocument/2006/relationships/tags" Target="../tags/tag243.xml" /><Relationship Id="rId6" Type="http://schemas.openxmlformats.org/officeDocument/2006/relationships/tags" Target="../tags/tag244.xml" /><Relationship Id="rId7" Type="http://schemas.openxmlformats.org/officeDocument/2006/relationships/tags" Target="../tags/tag24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246.xml" /><Relationship Id="rId3" Type="http://schemas.openxmlformats.org/officeDocument/2006/relationships/tags" Target="../tags/tag247.xml" /><Relationship Id="rId4" Type="http://schemas.openxmlformats.org/officeDocument/2006/relationships/image" Target="../media/image21.png" /><Relationship Id="rId5" Type="http://schemas.openxmlformats.org/officeDocument/2006/relationships/tags" Target="../tags/tag248.xml" /><Relationship Id="rId6" Type="http://schemas.openxmlformats.org/officeDocument/2006/relationships/image" Target="../media/image22.jpeg" /><Relationship Id="rId7" Type="http://schemas.openxmlformats.org/officeDocument/2006/relationships/tags" Target="../tags/tag249.xml" /><Relationship Id="rId8" Type="http://schemas.openxmlformats.org/officeDocument/2006/relationships/tags" Target="../tags/tag250.xml" /><Relationship Id="rId9" Type="http://schemas.openxmlformats.org/officeDocument/2006/relationships/tags" Target="../tags/tag25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259.xml" /><Relationship Id="rId11" Type="http://schemas.openxmlformats.org/officeDocument/2006/relationships/tags" Target="../tags/tag260.xml" /><Relationship Id="rId12" Type="http://schemas.openxmlformats.org/officeDocument/2006/relationships/tags" Target="../tags/tag261.xml" /><Relationship Id="rId13" Type="http://schemas.openxmlformats.org/officeDocument/2006/relationships/tags" Target="../tags/tag262.xml" /><Relationship Id="rId14" Type="http://schemas.openxmlformats.org/officeDocument/2006/relationships/tags" Target="../tags/tag263.xml" /><Relationship Id="rId15" Type="http://schemas.openxmlformats.org/officeDocument/2006/relationships/tags" Target="../tags/tag264.xml" /><Relationship Id="rId16" Type="http://schemas.openxmlformats.org/officeDocument/2006/relationships/tags" Target="../tags/tag265.xml" /><Relationship Id="rId17" Type="http://schemas.openxmlformats.org/officeDocument/2006/relationships/tags" Target="../tags/tag266.xml" /><Relationship Id="rId18" Type="http://schemas.openxmlformats.org/officeDocument/2006/relationships/tags" Target="../tags/tag267.xml" /><Relationship Id="rId19" Type="http://schemas.openxmlformats.org/officeDocument/2006/relationships/tags" Target="../tags/tag268.xml" /><Relationship Id="rId2" Type="http://schemas.openxmlformats.org/officeDocument/2006/relationships/tags" Target="../tags/tag252.xml" /><Relationship Id="rId20" Type="http://schemas.openxmlformats.org/officeDocument/2006/relationships/tags" Target="../tags/tag269.xml" /><Relationship Id="rId21" Type="http://schemas.openxmlformats.org/officeDocument/2006/relationships/tags" Target="../tags/tag270.xml" /><Relationship Id="rId22" Type="http://schemas.openxmlformats.org/officeDocument/2006/relationships/tags" Target="../tags/tag271.xml" /><Relationship Id="rId23" Type="http://schemas.openxmlformats.org/officeDocument/2006/relationships/tags" Target="../tags/tag272.xml" /><Relationship Id="rId24" Type="http://schemas.openxmlformats.org/officeDocument/2006/relationships/tags" Target="../tags/tag273.xml" /><Relationship Id="rId25" Type="http://schemas.openxmlformats.org/officeDocument/2006/relationships/tags" Target="../tags/tag274.xml" /><Relationship Id="rId26" Type="http://schemas.openxmlformats.org/officeDocument/2006/relationships/tags" Target="../tags/tag275.xml" /><Relationship Id="rId27" Type="http://schemas.openxmlformats.org/officeDocument/2006/relationships/tags" Target="../tags/tag276.xml" /><Relationship Id="rId28" Type="http://schemas.openxmlformats.org/officeDocument/2006/relationships/tags" Target="../tags/tag277.xml" /><Relationship Id="rId29" Type="http://schemas.openxmlformats.org/officeDocument/2006/relationships/tags" Target="../tags/tag278.xml" /><Relationship Id="rId3" Type="http://schemas.openxmlformats.org/officeDocument/2006/relationships/tags" Target="../tags/tag253.xml" /><Relationship Id="rId30" Type="http://schemas.openxmlformats.org/officeDocument/2006/relationships/tags" Target="../tags/tag279.xml" /><Relationship Id="rId31" Type="http://schemas.openxmlformats.org/officeDocument/2006/relationships/tags" Target="../tags/tag280.xml" /><Relationship Id="rId32" Type="http://schemas.openxmlformats.org/officeDocument/2006/relationships/tags" Target="../tags/tag281.xml" /><Relationship Id="rId33" Type="http://schemas.openxmlformats.org/officeDocument/2006/relationships/tags" Target="../tags/tag282.xml" /><Relationship Id="rId34" Type="http://schemas.openxmlformats.org/officeDocument/2006/relationships/tags" Target="../tags/tag283.xml" /><Relationship Id="rId35" Type="http://schemas.openxmlformats.org/officeDocument/2006/relationships/tags" Target="../tags/tag284.xml" /><Relationship Id="rId36" Type="http://schemas.openxmlformats.org/officeDocument/2006/relationships/tags" Target="../tags/tag285.xml" /><Relationship Id="rId37" Type="http://schemas.openxmlformats.org/officeDocument/2006/relationships/tags" Target="../tags/tag286.xml" /><Relationship Id="rId38" Type="http://schemas.openxmlformats.org/officeDocument/2006/relationships/tags" Target="../tags/tag287.xml" /><Relationship Id="rId39" Type="http://schemas.openxmlformats.org/officeDocument/2006/relationships/tags" Target="../tags/tag288.xml" /><Relationship Id="rId4" Type="http://schemas.openxmlformats.org/officeDocument/2006/relationships/tags" Target="../tags/tag254.xml" /><Relationship Id="rId40" Type="http://schemas.openxmlformats.org/officeDocument/2006/relationships/tags" Target="../tags/tag289.xml" /><Relationship Id="rId41" Type="http://schemas.openxmlformats.org/officeDocument/2006/relationships/tags" Target="../tags/tag290.xml" /><Relationship Id="rId5" Type="http://schemas.openxmlformats.org/officeDocument/2006/relationships/image" Target="../media/image23.png" /><Relationship Id="rId6" Type="http://schemas.openxmlformats.org/officeDocument/2006/relationships/tags" Target="../tags/tag255.xml" /><Relationship Id="rId7" Type="http://schemas.openxmlformats.org/officeDocument/2006/relationships/tags" Target="../tags/tag256.xml" /><Relationship Id="rId8" Type="http://schemas.openxmlformats.org/officeDocument/2006/relationships/tags" Target="../tags/tag257.xml" /><Relationship Id="rId9" Type="http://schemas.openxmlformats.org/officeDocument/2006/relationships/tags" Target="../tags/tag258.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99.xml" /><Relationship Id="rId11" Type="http://schemas.openxmlformats.org/officeDocument/2006/relationships/tags" Target="../tags/tag300.xml" /><Relationship Id="rId12" Type="http://schemas.openxmlformats.org/officeDocument/2006/relationships/tags" Target="../tags/tag301.xml" /><Relationship Id="rId13" Type="http://schemas.openxmlformats.org/officeDocument/2006/relationships/tags" Target="../tags/tag302.xml" /><Relationship Id="rId14" Type="http://schemas.openxmlformats.org/officeDocument/2006/relationships/tags" Target="../tags/tag303.xml" /><Relationship Id="rId15" Type="http://schemas.openxmlformats.org/officeDocument/2006/relationships/tags" Target="../tags/tag304.xml" /><Relationship Id="rId16" Type="http://schemas.openxmlformats.org/officeDocument/2006/relationships/tags" Target="../tags/tag305.xml" /><Relationship Id="rId17" Type="http://schemas.openxmlformats.org/officeDocument/2006/relationships/tags" Target="../tags/tag306.xml" /><Relationship Id="rId18" Type="http://schemas.openxmlformats.org/officeDocument/2006/relationships/tags" Target="../tags/tag307.xml" /><Relationship Id="rId19" Type="http://schemas.openxmlformats.org/officeDocument/2006/relationships/tags" Target="../tags/tag308.xml" /><Relationship Id="rId2" Type="http://schemas.openxmlformats.org/officeDocument/2006/relationships/tags" Target="../tags/tag291.xml" /><Relationship Id="rId20" Type="http://schemas.openxmlformats.org/officeDocument/2006/relationships/tags" Target="../tags/tag309.xml" /><Relationship Id="rId21" Type="http://schemas.openxmlformats.org/officeDocument/2006/relationships/tags" Target="../tags/tag310.xml" /><Relationship Id="rId22" Type="http://schemas.openxmlformats.org/officeDocument/2006/relationships/tags" Target="../tags/tag311.xml" /><Relationship Id="rId23" Type="http://schemas.openxmlformats.org/officeDocument/2006/relationships/tags" Target="../tags/tag312.xml" /><Relationship Id="rId24" Type="http://schemas.openxmlformats.org/officeDocument/2006/relationships/tags" Target="../tags/tag313.xml" /><Relationship Id="rId25" Type="http://schemas.openxmlformats.org/officeDocument/2006/relationships/tags" Target="../tags/tag314.xml" /><Relationship Id="rId26" Type="http://schemas.openxmlformats.org/officeDocument/2006/relationships/tags" Target="../tags/tag315.xml" /><Relationship Id="rId27" Type="http://schemas.openxmlformats.org/officeDocument/2006/relationships/tags" Target="../tags/tag316.xml" /><Relationship Id="rId28" Type="http://schemas.openxmlformats.org/officeDocument/2006/relationships/tags" Target="../tags/tag317.xml" /><Relationship Id="rId29" Type="http://schemas.openxmlformats.org/officeDocument/2006/relationships/tags" Target="../tags/tag318.xml" /><Relationship Id="rId3" Type="http://schemas.openxmlformats.org/officeDocument/2006/relationships/tags" Target="../tags/tag292.xml" /><Relationship Id="rId4" Type="http://schemas.openxmlformats.org/officeDocument/2006/relationships/tags" Target="../tags/tag293.xml" /><Relationship Id="rId5" Type="http://schemas.openxmlformats.org/officeDocument/2006/relationships/tags" Target="../tags/tag294.xml" /><Relationship Id="rId6" Type="http://schemas.openxmlformats.org/officeDocument/2006/relationships/tags" Target="../tags/tag295.xml" /><Relationship Id="rId7" Type="http://schemas.openxmlformats.org/officeDocument/2006/relationships/tags" Target="../tags/tag296.xml" /><Relationship Id="rId8" Type="http://schemas.openxmlformats.org/officeDocument/2006/relationships/tags" Target="../tags/tag297.xml" /><Relationship Id="rId9" Type="http://schemas.openxmlformats.org/officeDocument/2006/relationships/tags" Target="../tags/tag29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326.xml" /><Relationship Id="rId11" Type="http://schemas.openxmlformats.org/officeDocument/2006/relationships/tags" Target="../tags/tag327.xml" /><Relationship Id="rId12" Type="http://schemas.openxmlformats.org/officeDocument/2006/relationships/tags" Target="../tags/tag328.xml" /><Relationship Id="rId13" Type="http://schemas.openxmlformats.org/officeDocument/2006/relationships/tags" Target="../tags/tag329.xml" /><Relationship Id="rId14" Type="http://schemas.openxmlformats.org/officeDocument/2006/relationships/tags" Target="../tags/tag330.xml" /><Relationship Id="rId15" Type="http://schemas.openxmlformats.org/officeDocument/2006/relationships/tags" Target="../tags/tag331.xml" /><Relationship Id="rId16" Type="http://schemas.openxmlformats.org/officeDocument/2006/relationships/tags" Target="../tags/tag332.xml" /><Relationship Id="rId17" Type="http://schemas.openxmlformats.org/officeDocument/2006/relationships/tags" Target="../tags/tag333.xml" /><Relationship Id="rId18" Type="http://schemas.openxmlformats.org/officeDocument/2006/relationships/tags" Target="../tags/tag334.xml" /><Relationship Id="rId19" Type="http://schemas.openxmlformats.org/officeDocument/2006/relationships/tags" Target="../tags/tag335.xml" /><Relationship Id="rId2" Type="http://schemas.openxmlformats.org/officeDocument/2006/relationships/tags" Target="../tags/tag319.xml" /><Relationship Id="rId20" Type="http://schemas.openxmlformats.org/officeDocument/2006/relationships/tags" Target="../tags/tag336.xml" /><Relationship Id="rId21" Type="http://schemas.openxmlformats.org/officeDocument/2006/relationships/tags" Target="../tags/tag337.xml" /><Relationship Id="rId22" Type="http://schemas.openxmlformats.org/officeDocument/2006/relationships/tags" Target="../tags/tag338.xml" /><Relationship Id="rId23" Type="http://schemas.openxmlformats.org/officeDocument/2006/relationships/tags" Target="../tags/tag339.xml" /><Relationship Id="rId24" Type="http://schemas.openxmlformats.org/officeDocument/2006/relationships/tags" Target="../tags/tag340.xml" /><Relationship Id="rId25" Type="http://schemas.openxmlformats.org/officeDocument/2006/relationships/tags" Target="../tags/tag341.xml" /><Relationship Id="rId26" Type="http://schemas.openxmlformats.org/officeDocument/2006/relationships/tags" Target="../tags/tag342.xml" /><Relationship Id="rId27" Type="http://schemas.openxmlformats.org/officeDocument/2006/relationships/tags" Target="../tags/tag343.xml" /><Relationship Id="rId28" Type="http://schemas.openxmlformats.org/officeDocument/2006/relationships/tags" Target="../tags/tag344.xml" /><Relationship Id="rId29" Type="http://schemas.openxmlformats.org/officeDocument/2006/relationships/tags" Target="../tags/tag345.xml" /><Relationship Id="rId3" Type="http://schemas.openxmlformats.org/officeDocument/2006/relationships/tags" Target="../tags/tag320.xml" /><Relationship Id="rId30" Type="http://schemas.openxmlformats.org/officeDocument/2006/relationships/tags" Target="../tags/tag346.xml" /><Relationship Id="rId31" Type="http://schemas.openxmlformats.org/officeDocument/2006/relationships/tags" Target="../tags/tag347.xml" /><Relationship Id="rId32" Type="http://schemas.openxmlformats.org/officeDocument/2006/relationships/tags" Target="../tags/tag348.xml" /><Relationship Id="rId33" Type="http://schemas.openxmlformats.org/officeDocument/2006/relationships/tags" Target="../tags/tag349.xml" /><Relationship Id="rId34" Type="http://schemas.openxmlformats.org/officeDocument/2006/relationships/tags" Target="../tags/tag350.xml" /><Relationship Id="rId35" Type="http://schemas.openxmlformats.org/officeDocument/2006/relationships/tags" Target="../tags/tag351.xml" /><Relationship Id="rId4" Type="http://schemas.openxmlformats.org/officeDocument/2006/relationships/tags" Target="../tags/tag321.xml" /><Relationship Id="rId5" Type="http://schemas.openxmlformats.org/officeDocument/2006/relationships/image" Target="../media/image23.png" /><Relationship Id="rId6" Type="http://schemas.openxmlformats.org/officeDocument/2006/relationships/tags" Target="../tags/tag322.xml" /><Relationship Id="rId7" Type="http://schemas.openxmlformats.org/officeDocument/2006/relationships/tags" Target="../tags/tag323.xml" /><Relationship Id="rId8" Type="http://schemas.openxmlformats.org/officeDocument/2006/relationships/tags" Target="../tags/tag324.xml" /><Relationship Id="rId9" Type="http://schemas.openxmlformats.org/officeDocument/2006/relationships/tags" Target="../tags/tag32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tags" Target="../tags/tag352.xml" /><Relationship Id="rId3" Type="http://schemas.openxmlformats.org/officeDocument/2006/relationships/tags" Target="../tags/tag353.xml" /><Relationship Id="rId4" Type="http://schemas.openxmlformats.org/officeDocument/2006/relationships/tags" Target="../tags/tag35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355.xml" /><Relationship Id="rId3" Type="http://schemas.openxmlformats.org/officeDocument/2006/relationships/tags" Target="../tags/tag356.xml" /><Relationship Id="rId4" Type="http://schemas.openxmlformats.org/officeDocument/2006/relationships/tags" Target="../tags/tag357.xml" /><Relationship Id="rId5" Type="http://schemas.openxmlformats.org/officeDocument/2006/relationships/tags" Target="../tags/tag358.xml" /><Relationship Id="rId6" Type="http://schemas.openxmlformats.org/officeDocument/2006/relationships/tags" Target="../tags/tag359.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3.xml" /><Relationship Id="rId10" Type="http://schemas.openxmlformats.org/officeDocument/2006/relationships/tags" Target="../tags/tag368.xml" /><Relationship Id="rId11" Type="http://schemas.openxmlformats.org/officeDocument/2006/relationships/tags" Target="../tags/tag369.xml" /><Relationship Id="rId12" Type="http://schemas.openxmlformats.org/officeDocument/2006/relationships/tags" Target="../tags/tag370.xml" /><Relationship Id="rId13" Type="http://schemas.openxmlformats.org/officeDocument/2006/relationships/tags" Target="../tags/tag371.xml" /><Relationship Id="rId14" Type="http://schemas.openxmlformats.org/officeDocument/2006/relationships/tags" Target="../tags/tag372.xml" /><Relationship Id="rId2" Type="http://schemas.openxmlformats.org/officeDocument/2006/relationships/tags" Target="../tags/tag360.xml" /><Relationship Id="rId3" Type="http://schemas.openxmlformats.org/officeDocument/2006/relationships/tags" Target="../tags/tag361.xml" /><Relationship Id="rId4" Type="http://schemas.openxmlformats.org/officeDocument/2006/relationships/tags" Target="../tags/tag362.xml" /><Relationship Id="rId5" Type="http://schemas.openxmlformats.org/officeDocument/2006/relationships/tags" Target="../tags/tag363.xml" /><Relationship Id="rId6" Type="http://schemas.openxmlformats.org/officeDocument/2006/relationships/tags" Target="../tags/tag364.xml" /><Relationship Id="rId7" Type="http://schemas.openxmlformats.org/officeDocument/2006/relationships/tags" Target="../tags/tag365.xml" /><Relationship Id="rId8" Type="http://schemas.openxmlformats.org/officeDocument/2006/relationships/tags" Target="../tags/tag366.xml" /><Relationship Id="rId9" Type="http://schemas.openxmlformats.org/officeDocument/2006/relationships/tags" Target="../tags/tag367.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380.xml" /><Relationship Id="rId11" Type="http://schemas.openxmlformats.org/officeDocument/2006/relationships/image" Target="../media/image25.png" /><Relationship Id="rId12" Type="http://schemas.openxmlformats.org/officeDocument/2006/relationships/tags" Target="../tags/tag381.xml" /><Relationship Id="rId2" Type="http://schemas.openxmlformats.org/officeDocument/2006/relationships/tags" Target="../tags/tag373.xml" /><Relationship Id="rId3" Type="http://schemas.openxmlformats.org/officeDocument/2006/relationships/tags" Target="../tags/tag374.xml" /><Relationship Id="rId4" Type="http://schemas.openxmlformats.org/officeDocument/2006/relationships/tags" Target="../tags/tag375.xml" /><Relationship Id="rId5" Type="http://schemas.openxmlformats.org/officeDocument/2006/relationships/image" Target="../media/image24.png" /><Relationship Id="rId6" Type="http://schemas.openxmlformats.org/officeDocument/2006/relationships/tags" Target="../tags/tag376.xml" /><Relationship Id="rId7" Type="http://schemas.openxmlformats.org/officeDocument/2006/relationships/tags" Target="../tags/tag377.xml" /><Relationship Id="rId8" Type="http://schemas.openxmlformats.org/officeDocument/2006/relationships/tags" Target="../tags/tag378.xml" /><Relationship Id="rId9" Type="http://schemas.openxmlformats.org/officeDocument/2006/relationships/tags" Target="../tags/tag379.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xml" /><Relationship Id="rId3" Type="http://schemas.openxmlformats.org/officeDocument/2006/relationships/tags" Target="../tags/tag20.xml" /><Relationship Id="rId4" Type="http://schemas.openxmlformats.org/officeDocument/2006/relationships/tags" Target="../tags/tag21.xml" /><Relationship Id="rId5" Type="http://schemas.openxmlformats.org/officeDocument/2006/relationships/tags" Target="../tags/tag22.xml" /><Relationship Id="rId6" Type="http://schemas.openxmlformats.org/officeDocument/2006/relationships/tags" Target="../tags/tag23.xml" /><Relationship Id="rId7" Type="http://schemas.openxmlformats.org/officeDocument/2006/relationships/image" Target="../media/image3.jpeg" /><Relationship Id="rId8" Type="http://schemas.openxmlformats.org/officeDocument/2006/relationships/tags" Target="../tags/tag24.xml" /><Relationship Id="rId9" Type="http://schemas.openxmlformats.org/officeDocument/2006/relationships/tags" Target="../tags/tag25.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6.xml" /><Relationship Id="rId3" Type="http://schemas.openxmlformats.org/officeDocument/2006/relationships/tags" Target="../tags/tag27.xml" /><Relationship Id="rId4" Type="http://schemas.openxmlformats.org/officeDocument/2006/relationships/tags" Target="../tags/tag28.xml" /><Relationship Id="rId5" Type="http://schemas.openxmlformats.org/officeDocument/2006/relationships/tags" Target="../tags/tag29.xml" /><Relationship Id="rId6" Type="http://schemas.openxmlformats.org/officeDocument/2006/relationships/tags" Target="../tags/tag30.xml" /><Relationship Id="rId7" Type="http://schemas.openxmlformats.org/officeDocument/2006/relationships/tags" Target="../tags/tag31.xml" /><Relationship Id="rId8" Type="http://schemas.openxmlformats.org/officeDocument/2006/relationships/image" Target="../media/image3.jpeg" /><Relationship Id="rId9" Type="http://schemas.openxmlformats.org/officeDocument/2006/relationships/tags" Target="../tags/tag3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33.xml" /><Relationship Id="rId3" Type="http://schemas.openxmlformats.org/officeDocument/2006/relationships/tags" Target="../tags/tag34.xml" /><Relationship Id="rId4" Type="http://schemas.openxmlformats.org/officeDocument/2006/relationships/tags" Target="../tags/tag35.xml" /><Relationship Id="rId5" Type="http://schemas.openxmlformats.org/officeDocument/2006/relationships/tags" Target="../tags/tag36.xml" /><Relationship Id="rId6" Type="http://schemas.openxmlformats.org/officeDocument/2006/relationships/tags" Target="../tags/tag37.xml" /><Relationship Id="rId7" Type="http://schemas.openxmlformats.org/officeDocument/2006/relationships/tags" Target="../tags/tag38.xml" /><Relationship Id="rId8" Type="http://schemas.openxmlformats.org/officeDocument/2006/relationships/image" Target="../media/image3.jpeg" /><Relationship Id="rId9" Type="http://schemas.openxmlformats.org/officeDocument/2006/relationships/tags" Target="../tags/tag3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tags" Target="../tags/tag47.xml" /><Relationship Id="rId11" Type="http://schemas.openxmlformats.org/officeDocument/2006/relationships/image" Target="../media/image5.png" /><Relationship Id="rId12" Type="http://schemas.openxmlformats.org/officeDocument/2006/relationships/tags" Target="../tags/tag48.xml" /><Relationship Id="rId13" Type="http://schemas.openxmlformats.org/officeDocument/2006/relationships/tags" Target="../tags/tag49.xml" /><Relationship Id="rId2" Type="http://schemas.openxmlformats.org/officeDocument/2006/relationships/tags" Target="../tags/tag40.xml" /><Relationship Id="rId3" Type="http://schemas.openxmlformats.org/officeDocument/2006/relationships/tags" Target="../tags/tag41.xml" /><Relationship Id="rId4" Type="http://schemas.openxmlformats.org/officeDocument/2006/relationships/tags" Target="../tags/tag42.xml" /><Relationship Id="rId5" Type="http://schemas.openxmlformats.org/officeDocument/2006/relationships/tags" Target="../tags/tag43.xml" /><Relationship Id="rId6" Type="http://schemas.openxmlformats.org/officeDocument/2006/relationships/image" Target="../media/image4.jpeg" /><Relationship Id="rId7" Type="http://schemas.openxmlformats.org/officeDocument/2006/relationships/tags" Target="../tags/tag44.xml" /><Relationship Id="rId8" Type="http://schemas.openxmlformats.org/officeDocument/2006/relationships/tags" Target="../tags/tag45.xml" /><Relationship Id="rId9" Type="http://schemas.openxmlformats.org/officeDocument/2006/relationships/tags" Target="../tags/tag4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8.xml" /><Relationship Id="rId11" Type="http://schemas.openxmlformats.org/officeDocument/2006/relationships/tags" Target="../tags/tag59.xml" /><Relationship Id="rId12" Type="http://schemas.openxmlformats.org/officeDocument/2006/relationships/tags" Target="../tags/tag60.xml" /><Relationship Id="rId13" Type="http://schemas.openxmlformats.org/officeDocument/2006/relationships/tags" Target="../tags/tag61.xml" /><Relationship Id="rId14" Type="http://schemas.openxmlformats.org/officeDocument/2006/relationships/tags" Target="../tags/tag62.xml" /><Relationship Id="rId2" Type="http://schemas.openxmlformats.org/officeDocument/2006/relationships/tags" Target="../tags/tag50.xml" /><Relationship Id="rId3" Type="http://schemas.openxmlformats.org/officeDocument/2006/relationships/tags" Target="../tags/tag51.xml" /><Relationship Id="rId4" Type="http://schemas.openxmlformats.org/officeDocument/2006/relationships/tags" Target="../tags/tag52.xml" /><Relationship Id="rId5" Type="http://schemas.openxmlformats.org/officeDocument/2006/relationships/tags" Target="../tags/tag53.xml" /><Relationship Id="rId6" Type="http://schemas.openxmlformats.org/officeDocument/2006/relationships/tags" Target="../tags/tag54.xml" /><Relationship Id="rId7" Type="http://schemas.openxmlformats.org/officeDocument/2006/relationships/tags" Target="../tags/tag55.xml" /><Relationship Id="rId8" Type="http://schemas.openxmlformats.org/officeDocument/2006/relationships/tags" Target="../tags/tag56.xml" /><Relationship Id="rId9" Type="http://schemas.openxmlformats.org/officeDocument/2006/relationships/tags" Target="../tags/tag5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71.xml" /><Relationship Id="rId11" Type="http://schemas.openxmlformats.org/officeDocument/2006/relationships/tags" Target="../tags/tag72.xml" /><Relationship Id="rId12" Type="http://schemas.openxmlformats.org/officeDocument/2006/relationships/tags" Target="../tags/tag73.xml" /><Relationship Id="rId13" Type="http://schemas.openxmlformats.org/officeDocument/2006/relationships/tags" Target="../tags/tag74.xml" /><Relationship Id="rId14" Type="http://schemas.openxmlformats.org/officeDocument/2006/relationships/tags" Target="../tags/tag75.xml" /><Relationship Id="rId15" Type="http://schemas.openxmlformats.org/officeDocument/2006/relationships/tags" Target="../tags/tag76.xml" /><Relationship Id="rId16" Type="http://schemas.openxmlformats.org/officeDocument/2006/relationships/tags" Target="../tags/tag77.xml" /><Relationship Id="rId17" Type="http://schemas.openxmlformats.org/officeDocument/2006/relationships/tags" Target="../tags/tag78.xml" /><Relationship Id="rId18" Type="http://schemas.openxmlformats.org/officeDocument/2006/relationships/tags" Target="../tags/tag79.xml" /><Relationship Id="rId19" Type="http://schemas.openxmlformats.org/officeDocument/2006/relationships/tags" Target="../tags/tag80.xml" /><Relationship Id="rId2" Type="http://schemas.openxmlformats.org/officeDocument/2006/relationships/tags" Target="../tags/tag63.xml" /><Relationship Id="rId20" Type="http://schemas.openxmlformats.org/officeDocument/2006/relationships/tags" Target="../tags/tag81.xml" /><Relationship Id="rId21" Type="http://schemas.openxmlformats.org/officeDocument/2006/relationships/tags" Target="../tags/tag82.xml" /><Relationship Id="rId22" Type="http://schemas.openxmlformats.org/officeDocument/2006/relationships/tags" Target="../tags/tag83.xml" /><Relationship Id="rId23" Type="http://schemas.openxmlformats.org/officeDocument/2006/relationships/tags" Target="../tags/tag84.xml" /><Relationship Id="rId24" Type="http://schemas.openxmlformats.org/officeDocument/2006/relationships/tags" Target="../tags/tag85.xml" /><Relationship Id="rId25" Type="http://schemas.openxmlformats.org/officeDocument/2006/relationships/tags" Target="../tags/tag86.xml" /><Relationship Id="rId26" Type="http://schemas.openxmlformats.org/officeDocument/2006/relationships/tags" Target="../tags/tag87.xml" /><Relationship Id="rId27" Type="http://schemas.openxmlformats.org/officeDocument/2006/relationships/tags" Target="../tags/tag88.xml" /><Relationship Id="rId3" Type="http://schemas.openxmlformats.org/officeDocument/2006/relationships/tags" Target="../tags/tag64.xml" /><Relationship Id="rId4" Type="http://schemas.openxmlformats.org/officeDocument/2006/relationships/tags" Target="../tags/tag65.xml" /><Relationship Id="rId5" Type="http://schemas.openxmlformats.org/officeDocument/2006/relationships/tags" Target="../tags/tag66.xml" /><Relationship Id="rId6" Type="http://schemas.openxmlformats.org/officeDocument/2006/relationships/tags" Target="../tags/tag67.xml" /><Relationship Id="rId7" Type="http://schemas.openxmlformats.org/officeDocument/2006/relationships/tags" Target="../tags/tag68.xml" /><Relationship Id="rId8" Type="http://schemas.openxmlformats.org/officeDocument/2006/relationships/tags" Target="../tags/tag69.xml" /><Relationship Id="rId9" Type="http://schemas.openxmlformats.org/officeDocument/2006/relationships/tags" Target="../tags/tag70.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89.xml" /><Relationship Id="rId3" Type="http://schemas.openxmlformats.org/officeDocument/2006/relationships/tags" Target="../tags/tag90.xml" /><Relationship Id="rId4" Type="http://schemas.openxmlformats.org/officeDocument/2006/relationships/tags" Target="../tags/tag91.xml" /><Relationship Id="rId5" Type="http://schemas.openxmlformats.org/officeDocument/2006/relationships/tags" Target="../tags/tag92.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pic>
        <p:nvPicPr>
          <p:cNvPr id="5" name="图片 4"/>
          <p:cNvPicPr>
            <a:picLocks noChangeAspect="1"/>
          </p:cNvPicPr>
          <p:nvPr>
            <p:custDataLst>
              <p:tags r:id="rId4"/>
            </p:custDataLst>
          </p:nvPr>
        </p:nvPicPr>
        <p:blipFill>
          <a:blip r:embed="rId3"/>
          <a:stretch>
            <a:fillRect/>
          </a:stretch>
        </p:blipFill>
        <p:spPr>
          <a:xfrm>
            <a:off x="0" y="0"/>
            <a:ext cx="12191365" cy="6858000"/>
          </a:xfrm>
          <a:prstGeom prst="rect">
            <a:avLst/>
          </a:prstGeom>
        </p:spPr>
      </p:pic>
      <p:sp>
        <p:nvSpPr>
          <p:cNvPr id="4" name="Text Box 3"/>
          <p:cNvSpPr txBox="1"/>
          <p:nvPr>
            <p:custDataLst>
              <p:tags r:id="rId5"/>
            </p:custDataLst>
          </p:nvPr>
        </p:nvSpPr>
        <p:spPr>
          <a:xfrm>
            <a:off x="1077595" y="2459990"/>
            <a:ext cx="10525125" cy="1938020"/>
          </a:xfrm>
          <a:prstGeom prst="rect">
            <a:avLst/>
          </a:prstGeom>
          <a:noFill/>
          <a:ln w="9525">
            <a:noFill/>
          </a:ln>
        </p:spPr>
        <p:txBody>
          <a:bodyPr wrap="square" anchor="t">
            <a:spAutoFit/>
          </a:bodyPr>
          <a:lstStyle/>
          <a:p>
            <a:pPr algn="ctr">
              <a:spcBef>
                <a:spcPct val="50000"/>
              </a:spcBef>
            </a:pPr>
            <a:r>
              <a:rPr lang="zh-CN" altLang="en-US" sz="4800" b="1">
                <a:solidFill>
                  <a:srgbClr val="FFFF00"/>
                </a:solidFill>
                <a:latin typeface="Times New Roman" panose="02020603050405020304" pitchFamily="18" charset="0"/>
                <a:ea typeface="宋体" panose="02010600030101010101" pitchFamily="2" charset="-122"/>
              </a:rPr>
              <a:t>第</a:t>
            </a:r>
            <a:r>
              <a:rPr lang="en-US" altLang="zh-CN" sz="4800" b="1">
                <a:solidFill>
                  <a:srgbClr val="FFFF00"/>
                </a:solidFill>
                <a:latin typeface="Times New Roman" panose="02020603050405020304" pitchFamily="18" charset="0"/>
                <a:ea typeface="宋体" panose="02010600030101010101" pitchFamily="2" charset="-122"/>
              </a:rPr>
              <a:t>3</a:t>
            </a:r>
            <a:r>
              <a:rPr lang="zh-CN" altLang="en-US" sz="4800" b="1">
                <a:solidFill>
                  <a:srgbClr val="FFFF00"/>
                </a:solidFill>
                <a:latin typeface="Times New Roman" panose="02020603050405020304" pitchFamily="18" charset="0"/>
                <a:ea typeface="宋体" panose="02010600030101010101" pitchFamily="2" charset="-122"/>
              </a:rPr>
              <a:t>节   </a:t>
            </a:r>
            <a:r>
              <a:rPr lang="zh-CN" sz="4800" b="1">
                <a:solidFill>
                  <a:srgbClr val="FFFF00"/>
                </a:solidFill>
                <a:latin typeface="Times New Roman" panose="02020603050405020304" pitchFamily="18" charset="0"/>
                <a:ea typeface="宋体" panose="02010600030101010101" pitchFamily="2" charset="-122"/>
              </a:rPr>
              <a:t>生态工程</a:t>
            </a:r>
            <a:endParaRPr lang="zh-CN" sz="4800" b="1">
              <a:solidFill>
                <a:srgbClr val="FFFF00"/>
              </a:solidFill>
              <a:latin typeface="Times New Roman" panose="02020603050405020304" pitchFamily="18" charset="0"/>
              <a:ea typeface="宋体" panose="02010600030101010101" pitchFamily="2" charset="-122"/>
            </a:endParaRPr>
          </a:p>
          <a:p>
            <a:pPr algn="ctr">
              <a:spcBef>
                <a:spcPct val="50000"/>
              </a:spcBef>
            </a:pPr>
            <a:r>
              <a:rPr lang="zh-CN" altLang="en-US" sz="4800" b="1">
                <a:solidFill>
                  <a:srgbClr val="FFFF00"/>
                </a:solidFill>
                <a:latin typeface="Times New Roman" panose="02020603050405020304" pitchFamily="18" charset="0"/>
                <a:ea typeface="宋体" panose="02010600030101010101" pitchFamily="2" charset="-122"/>
              </a:rPr>
              <a:t>一    生态工程的基本原理</a:t>
            </a:r>
            <a:endParaRPr lang="zh-CN" altLang="en-US" sz="4800" b="1">
              <a:solidFill>
                <a:srgbClr val="FFFF00"/>
              </a:solidFill>
              <a:latin typeface="Times New Roman" panose="02020603050405020304" pitchFamily="18" charset="0"/>
              <a:ea typeface="宋体" panose="02010600030101010101" pitchFamily="2" charset="-122"/>
            </a:endParaRPr>
          </a:p>
        </p:txBody>
      </p:sp>
      <p:sp>
        <p:nvSpPr>
          <p:cNvPr id="5123" name="Rectangle 2"/>
          <p:cNvSpPr>
            <a:spLocks noGrp="1"/>
          </p:cNvSpPr>
          <p:nvPr>
            <p:ph type="ctrTitle"/>
            <p:custDataLst>
              <p:tags r:id="rId6"/>
            </p:custDataLst>
          </p:nvPr>
        </p:nvSpPr>
        <p:spPr>
          <a:xfrm>
            <a:off x="3890645" y="628650"/>
            <a:ext cx="4899660" cy="879475"/>
          </a:xfrm>
        </p:spPr>
        <p:txBody>
          <a:bodyPr vert="horz" wrap="square" lIns="91440" tIns="45720" rIns="91440" bIns="45720" anchor="ctr"/>
          <a:lstStyle/>
          <a:p>
            <a:pPr eaLnBrk="1" hangingPunct="1">
              <a:buClrTx/>
              <a:buSzTx/>
              <a:buFontTx/>
            </a:pPr>
            <a:r>
              <a:rPr lang="zh-CN" altLang="en-US" sz="4800" b="1" kern="1200">
                <a:solidFill>
                  <a:srgbClr val="FF0000"/>
                </a:solidFill>
                <a:latin typeface="+mj-lt"/>
                <a:ea typeface="+mj-ea"/>
                <a:cs typeface="+mj-cs"/>
              </a:rPr>
              <a:t>第</a:t>
            </a:r>
            <a:r>
              <a:rPr lang="en-US" altLang="zh-CN" sz="4800" b="1" kern="1200">
                <a:solidFill>
                  <a:srgbClr val="FF0000"/>
                </a:solidFill>
                <a:latin typeface="+mj-lt"/>
                <a:ea typeface="+mj-ea"/>
                <a:cs typeface="+mj-cs"/>
              </a:rPr>
              <a:t>4</a:t>
            </a:r>
            <a:r>
              <a:rPr lang="zh-CN" altLang="en-US" sz="4800" b="1" kern="1200">
                <a:solidFill>
                  <a:srgbClr val="FF0000"/>
                </a:solidFill>
                <a:latin typeface="+mj-lt"/>
                <a:ea typeface="+mj-ea"/>
                <a:cs typeface="+mj-cs"/>
              </a:rPr>
              <a:t>章   人与环境</a:t>
            </a:r>
            <a:endParaRPr lang="zh-CN" altLang="en-US" sz="4800" b="1" kern="1200">
              <a:solidFill>
                <a:srgbClr val="FF0000"/>
              </a:solidFill>
              <a:latin typeface="+mj-lt"/>
              <a:ea typeface="+mj-ea"/>
              <a:cs typeface="+mj-cs"/>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pic>
        <p:nvPicPr>
          <p:cNvPr id="5" name="图片 4"/>
          <p:cNvPicPr>
            <a:picLocks noChangeAspect="1"/>
          </p:cNvPicPr>
          <p:nvPr>
            <p:custDataLst>
              <p:tags r:id="rId5"/>
            </p:custDataLst>
          </p:nvPr>
        </p:nvPicPr>
        <p:blipFill>
          <a:blip r:embed="rId4">
            <a:extLst>
              <a:ext uri="{28A0092B-C50C-407E-A947-70E740481C1C}">
                <a14:useLocalDpi xmlns:a14="http://schemas.microsoft.com/office/drawing/2010/main" val="0"/>
              </a:ext>
            </a:extLst>
          </a:blip>
          <a:srcRect b="5298"/>
          <a:stretch>
            <a:fillRect/>
          </a:stretch>
        </p:blipFill>
        <p:spPr>
          <a:xfrm>
            <a:off x="1627505" y="2849245"/>
            <a:ext cx="3135630" cy="2292985"/>
          </a:xfrm>
          <a:prstGeom prst="rect">
            <a:avLst/>
          </a:prstGeom>
        </p:spPr>
      </p:pic>
      <p:sp>
        <p:nvSpPr>
          <p:cNvPr id="29" name="文本框 28"/>
          <p:cNvSpPr txBox="1"/>
          <p:nvPr>
            <p:custDataLst>
              <p:tags r:id="rId6"/>
            </p:custDataLst>
          </p:nvPr>
        </p:nvSpPr>
        <p:spPr>
          <a:xfrm>
            <a:off x="1271905" y="2414905"/>
            <a:ext cx="6044565" cy="521970"/>
          </a:xfrm>
          <a:prstGeom prst="rect">
            <a:avLst/>
          </a:prstGeom>
          <a:noFill/>
        </p:spPr>
        <p:txBody>
          <a:bodyPr wrap="square">
            <a:spAutoFit/>
          </a:bodyPr>
          <a:lstStyle/>
          <a:p>
            <a:r>
              <a:rPr lang="zh-CN" altLang="en-US" sz="2800" b="1" smtClean="0">
                <a:latin typeface="宋体" panose="02010600030101010101" pitchFamily="2" charset="-122"/>
                <a:cs typeface="宋体" panose="02010600030101010101" pitchFamily="2" charset="-122"/>
                <a:sym typeface="+mn-ea"/>
              </a:rPr>
              <a:t>①</a:t>
            </a:r>
            <a:r>
              <a:rPr lang="zh-CN" altLang="en-US" sz="2800" smtClean="0">
                <a:latin typeface="楷体" panose="02010609060101010101" charset="-122"/>
                <a:ea typeface="楷体" panose="02010609060101010101" charset="-122"/>
                <a:cs typeface="宋体" panose="02010600030101010101" pitchFamily="2" charset="-122"/>
                <a:sym typeface="+mn-ea"/>
              </a:rPr>
              <a:t>需要</a:t>
            </a:r>
            <a:r>
              <a:rPr lang="zh-CN" altLang="en-US" sz="2800">
                <a:solidFill>
                  <a:srgbClr val="FF0000"/>
                </a:solidFill>
                <a:latin typeface="楷体" panose="02010609060101010101" charset="-122"/>
                <a:ea typeface="楷体" panose="02010609060101010101" charset="-122"/>
                <a:cs typeface="宋体" panose="02010600030101010101" pitchFamily="2" charset="-122"/>
                <a:sym typeface="+mn-ea"/>
              </a:rPr>
              <a:t>有效选择</a:t>
            </a:r>
            <a:r>
              <a:rPr lang="zh-CN" altLang="en-US" sz="2800">
                <a:latin typeface="楷体" panose="02010609060101010101" charset="-122"/>
                <a:ea typeface="楷体" panose="02010609060101010101" charset="-122"/>
                <a:cs typeface="宋体" panose="02010600030101010101" pitchFamily="2" charset="-122"/>
                <a:sym typeface="+mn-ea"/>
              </a:rPr>
              <a:t>生物组分并</a:t>
            </a:r>
            <a:r>
              <a:rPr lang="zh-CN" altLang="en-US" sz="2800">
                <a:solidFill>
                  <a:srgbClr val="FF0000"/>
                </a:solidFill>
                <a:latin typeface="楷体" panose="02010609060101010101" charset="-122"/>
                <a:ea typeface="楷体" panose="02010609060101010101" charset="-122"/>
                <a:cs typeface="宋体" panose="02010600030101010101" pitchFamily="2" charset="-122"/>
                <a:sym typeface="+mn-ea"/>
              </a:rPr>
              <a:t>合理布设</a:t>
            </a:r>
            <a:endParaRPr lang="zh-CN" altLang="en-US" sz="2800">
              <a:latin typeface="楷体" panose="02010609060101010101" charset="-122"/>
              <a:ea typeface="楷体" panose="02010609060101010101" charset="-122"/>
              <a:sym typeface="Times New Roman" panose="02020603050405020304" pitchFamily="18" charset="0"/>
            </a:endParaRPr>
          </a:p>
        </p:txBody>
      </p:sp>
      <p:sp>
        <p:nvSpPr>
          <p:cNvPr id="3" name="文本框 2"/>
          <p:cNvSpPr txBox="1"/>
          <p:nvPr>
            <p:custDataLst>
              <p:tags r:id="rId7"/>
            </p:custDataLst>
          </p:nvPr>
        </p:nvSpPr>
        <p:spPr>
          <a:xfrm>
            <a:off x="645160" y="799465"/>
            <a:ext cx="11301730" cy="112458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8</a:t>
            </a:r>
            <a:r>
              <a:rPr lang="zh-CN" altLang="en-US" sz="2800">
                <a:latin typeface="楷体" panose="02010609060101010101" charset="-122"/>
                <a:ea typeface="楷体" panose="02010609060101010101" charset="-122"/>
                <a:cs typeface="楷体" panose="02010609060101010101" charset="-122"/>
              </a:rPr>
              <a:t>.自生：由</a:t>
            </a:r>
            <a:r>
              <a:rPr lang="zh-CN" altLang="en-US" sz="2800">
                <a:solidFill>
                  <a:srgbClr val="FF0000"/>
                </a:solidFill>
                <a:latin typeface="楷体" panose="02010609060101010101" charset="-122"/>
                <a:ea typeface="楷体" panose="02010609060101010101" charset="-122"/>
                <a:cs typeface="楷体" panose="02010609060101010101" charset="-122"/>
              </a:rPr>
              <a:t>生物组分</a:t>
            </a:r>
            <a:r>
              <a:rPr lang="zh-CN" altLang="en-US" sz="2800">
                <a:latin typeface="楷体" panose="02010609060101010101" charset="-122"/>
                <a:ea typeface="楷体" panose="02010609060101010101" charset="-122"/>
                <a:cs typeface="楷体" panose="02010609060101010101" charset="-122"/>
              </a:rPr>
              <a:t>而产生的</a:t>
            </a:r>
            <a:r>
              <a:rPr lang="zh-CN" altLang="en-US" sz="2800">
                <a:solidFill>
                  <a:srgbClr val="0812E8"/>
                </a:solidFill>
                <a:latin typeface="楷体" panose="02010609060101010101" charset="-122"/>
                <a:ea typeface="楷体" panose="02010609060101010101" charset="-122"/>
                <a:cs typeface="楷体" panose="02010609060101010101" charset="-122"/>
              </a:rPr>
              <a:t>自组织</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自我优化</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自我调节</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自我更新</a:t>
            </a:r>
            <a:r>
              <a:rPr lang="zh-CN" altLang="en-US" sz="2800">
                <a:latin typeface="楷体" panose="02010609060101010101" charset="-122"/>
                <a:ea typeface="楷体" panose="02010609060101010101" charset="-122"/>
                <a:cs typeface="楷体" panose="02010609060101010101" charset="-122"/>
              </a:rPr>
              <a:t>和</a:t>
            </a:r>
            <a:r>
              <a:rPr lang="zh-CN" altLang="en-US" sz="2800">
                <a:solidFill>
                  <a:srgbClr val="0812E8"/>
                </a:solidFill>
                <a:latin typeface="楷体" panose="02010609060101010101" charset="-122"/>
                <a:ea typeface="楷体" panose="02010609060101010101" charset="-122"/>
                <a:cs typeface="楷体" panose="02010609060101010101" charset="-122"/>
              </a:rPr>
              <a:t>维持</a:t>
            </a:r>
            <a:r>
              <a:rPr lang="zh-CN" altLang="en-US" sz="2800">
                <a:latin typeface="楷体" panose="02010609060101010101" charset="-122"/>
                <a:ea typeface="楷体" panose="02010609060101010101" charset="-122"/>
                <a:cs typeface="楷体" panose="02010609060101010101" charset="-122"/>
              </a:rPr>
              <a:t>就是系统的自生。</a:t>
            </a:r>
            <a:endParaRPr lang="zh-CN" altLang="en-US" sz="2800">
              <a:latin typeface="楷体" panose="02010609060101010101" charset="-122"/>
              <a:ea typeface="楷体" panose="02010609060101010101" charset="-122"/>
              <a:cs typeface="楷体" panose="02010609060101010101" charset="-122"/>
            </a:endParaRPr>
          </a:p>
        </p:txBody>
      </p:sp>
      <p:sp>
        <p:nvSpPr>
          <p:cNvPr id="8" name="文本框 7"/>
          <p:cNvSpPr txBox="1"/>
          <p:nvPr>
            <p:custDataLst>
              <p:tags r:id="rId8"/>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
        <p:nvSpPr>
          <p:cNvPr id="11" name="文本框 10"/>
          <p:cNvSpPr txBox="1"/>
          <p:nvPr>
            <p:custDataLst>
              <p:tags r:id="rId9"/>
            </p:custDataLst>
          </p:nvPr>
        </p:nvSpPr>
        <p:spPr>
          <a:xfrm>
            <a:off x="573405" y="1677670"/>
            <a:ext cx="5013960" cy="737235"/>
          </a:xfrm>
          <a:prstGeom prst="rect">
            <a:avLst/>
          </a:prstGeom>
          <a:noFill/>
        </p:spPr>
        <p:txBody>
          <a:bodyPr wrap="square" rtlCol="0">
            <a:spAutoFit/>
          </a:bodyPr>
          <a:lstStyle/>
          <a:p>
            <a:pPr algn="l">
              <a:lnSpc>
                <a:spcPct val="15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2</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）遵循自生原理的具体做法</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9" name="文本框 8"/>
          <p:cNvSpPr txBox="1"/>
          <p:nvPr>
            <p:custDataLst>
              <p:tags r:id="rId10"/>
            </p:custDataLst>
          </p:nvPr>
        </p:nvSpPr>
        <p:spPr>
          <a:xfrm>
            <a:off x="4822825" y="2936875"/>
            <a:ext cx="7124065" cy="607695"/>
          </a:xfrm>
          <a:prstGeom prst="rect">
            <a:avLst/>
          </a:prstGeom>
          <a:noFill/>
        </p:spPr>
        <p:txBody>
          <a:bodyPr wrap="square" rtlCol="0">
            <a:spAutoFit/>
          </a:bodyPr>
          <a:lstStyle/>
          <a:p>
            <a:pPr algn="l" fontAlgn="auto">
              <a:lnSpc>
                <a:spcPct val="120000"/>
              </a:lnSpc>
              <a:buClrTx/>
              <a:buSzTx/>
              <a:buFontTx/>
            </a:pPr>
            <a:r>
              <a:rPr lang="en-US" altLang="zh-CN" sz="2800">
                <a:solidFill>
                  <a:srgbClr val="0033CC"/>
                </a:solidFill>
                <a:latin typeface="楷体" panose="02010609060101010101" charset="-122"/>
                <a:ea typeface="楷体" panose="02010609060101010101" charset="-122"/>
                <a:cs typeface="楷体" panose="02010609060101010101" charset="-122"/>
                <a:sym typeface="+mn-ea"/>
              </a:rPr>
              <a:t>*</a:t>
            </a:r>
            <a:r>
              <a:rPr lang="zh-CN" altLang="en-US" sz="2800">
                <a:solidFill>
                  <a:srgbClr val="0033CC"/>
                </a:solidFill>
                <a:latin typeface="楷体" panose="02010609060101010101" charset="-122"/>
                <a:ea typeface="楷体" panose="02010609060101010101" charset="-122"/>
                <a:cs typeface="楷体" panose="02010609060101010101" charset="-122"/>
                <a:sym typeface="+mn-ea"/>
              </a:rPr>
              <a:t>这是系统或工程</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能否形成自组织能力的基础</a:t>
            </a:r>
            <a:r>
              <a:rPr lang="zh-CN" altLang="en-US" sz="2800">
                <a:solidFill>
                  <a:srgbClr val="0033CC"/>
                </a:solidFill>
                <a:latin typeface="楷体" panose="02010609060101010101" charset="-122"/>
                <a:ea typeface="楷体" panose="02010609060101010101" charset="-122"/>
                <a:cs typeface="楷体" panose="02010609060101010101" charset="-122"/>
                <a:sym typeface="+mn-ea"/>
              </a:rPr>
              <a:t>；</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14" name="文本框 13"/>
          <p:cNvSpPr txBox="1"/>
          <p:nvPr>
            <p:custDataLst>
              <p:tags r:id="rId11"/>
            </p:custDataLst>
          </p:nvPr>
        </p:nvSpPr>
        <p:spPr>
          <a:xfrm>
            <a:off x="774065" y="5186045"/>
            <a:ext cx="4161155" cy="1641475"/>
          </a:xfrm>
          <a:prstGeom prst="rect">
            <a:avLst/>
          </a:prstGeom>
          <a:noFill/>
          <a:ln w="22225">
            <a:noFill/>
          </a:ln>
        </p:spPr>
        <p:txBody>
          <a:bodyPr wrap="square" rtlCol="0" anchor="t">
            <a:spAutoFit/>
          </a:bodyPr>
          <a:lstStyle/>
          <a:p>
            <a:pPr lvl="0" defTabSz="914400">
              <a:lnSpc>
                <a:spcPct val="120000"/>
              </a:lnSpc>
              <a:tabLst>
                <a:tab pos="1028700"/>
                <a:tab pos="1851025"/>
                <a:tab pos="2538095"/>
                <a:tab pos="3222625"/>
              </a:tabLst>
            </a:pPr>
            <a:r>
              <a:rPr lang="en-US" altLang="zh-CN" sz="2800">
                <a:solidFill>
                  <a:srgbClr val="000000"/>
                </a:solidFill>
                <a:latin typeface="楷体" panose="02010609060101010101" charset="-122"/>
                <a:ea typeface="楷体" panose="02010609060101010101" charset="-122"/>
                <a:sym typeface="+mn-ea"/>
              </a:rPr>
              <a:t>    </a:t>
            </a:r>
            <a:r>
              <a:rPr lang="zh-CN" altLang="en-US" sz="2800">
                <a:solidFill>
                  <a:srgbClr val="000000"/>
                </a:solidFill>
                <a:latin typeface="楷体" panose="02010609060101010101" charset="-122"/>
                <a:ea typeface="楷体" panose="02010609060101010101" charset="-122"/>
                <a:sym typeface="+mn-ea"/>
              </a:rPr>
              <a:t>如在湿地修复过程中，选择净化能力较强的</a:t>
            </a:r>
            <a:r>
              <a:rPr lang="zh-CN" altLang="en-US" sz="2800">
                <a:solidFill>
                  <a:srgbClr val="FF0000"/>
                </a:solidFill>
                <a:latin typeface="楷体" panose="02010609060101010101" charset="-122"/>
                <a:ea typeface="楷体" panose="02010609060101010101" charset="-122"/>
                <a:sym typeface="+mn-ea"/>
              </a:rPr>
              <a:t>多种水生植物</a:t>
            </a:r>
            <a:r>
              <a:rPr lang="zh-CN" altLang="en-US" sz="2800">
                <a:solidFill>
                  <a:srgbClr val="000000"/>
                </a:solidFill>
                <a:latin typeface="楷体" panose="02010609060101010101" charset="-122"/>
                <a:ea typeface="楷体" panose="02010609060101010101" charset="-122"/>
                <a:sym typeface="+mn-ea"/>
              </a:rPr>
              <a:t>。</a:t>
            </a:r>
            <a:endParaRPr lang="zh-CN" altLang="en-US" sz="2800">
              <a:solidFill>
                <a:srgbClr val="000000"/>
              </a:solidFill>
              <a:latin typeface="楷体" panose="02010609060101010101" charset="-122"/>
              <a:ea typeface="楷体" panose="02010609060101010101" charset="-122"/>
              <a:sym typeface="+mn-ea"/>
            </a:endParaRPr>
          </a:p>
        </p:txBody>
      </p:sp>
      <p:sp>
        <p:nvSpPr>
          <p:cNvPr id="10" name="文本框 9"/>
          <p:cNvSpPr txBox="1"/>
          <p:nvPr>
            <p:custDataLst>
              <p:tags r:id="rId12"/>
            </p:custDataLst>
          </p:nvPr>
        </p:nvSpPr>
        <p:spPr>
          <a:xfrm>
            <a:off x="4822825" y="3544570"/>
            <a:ext cx="7124065" cy="1641475"/>
          </a:xfrm>
          <a:prstGeom prst="rect">
            <a:avLst/>
          </a:prstGeom>
          <a:noFill/>
        </p:spPr>
        <p:txBody>
          <a:bodyPr wrap="square" rtlCol="0">
            <a:spAutoFit/>
          </a:bodyPr>
          <a:lstStyle/>
          <a:p>
            <a:pPr algn="l" fontAlgn="auto">
              <a:lnSpc>
                <a:spcPct val="120000"/>
              </a:lnSpc>
              <a:buClrTx/>
              <a:buSzTx/>
              <a:buFontTx/>
            </a:pPr>
            <a:r>
              <a:rPr lang="en-US" sz="2800">
                <a:latin typeface="楷体" panose="02010609060101010101" charset="-122"/>
                <a:ea typeface="楷体" panose="02010609060101010101" charset="-122"/>
                <a:cs typeface="楷体" panose="02010609060101010101" charset="-122"/>
                <a:sym typeface="+mn-ea"/>
              </a:rPr>
              <a:t>    </a:t>
            </a:r>
            <a:r>
              <a:rPr sz="2800">
                <a:latin typeface="楷体" panose="02010609060101010101" charset="-122"/>
                <a:ea typeface="楷体" panose="02010609060101010101" charset="-122"/>
                <a:cs typeface="楷体" panose="02010609060101010101" charset="-122"/>
                <a:sym typeface="+mn-ea"/>
              </a:rPr>
              <a:t>通过合理的人工设计，使物种形成</a:t>
            </a:r>
            <a:r>
              <a:rPr sz="2800">
                <a:solidFill>
                  <a:srgbClr val="FF0000"/>
                </a:solidFill>
                <a:latin typeface="楷体" panose="02010609060101010101" charset="-122"/>
                <a:ea typeface="楷体" panose="02010609060101010101" charset="-122"/>
                <a:cs typeface="楷体" panose="02010609060101010101" charset="-122"/>
                <a:sym typeface="+mn-ea"/>
              </a:rPr>
              <a:t>互利共存</a:t>
            </a:r>
            <a:r>
              <a:rPr sz="2800">
                <a:latin typeface="楷体" panose="02010609060101010101" charset="-122"/>
                <a:ea typeface="楷体" panose="02010609060101010101" charset="-122"/>
                <a:cs typeface="楷体" panose="02010609060101010101" charset="-122"/>
                <a:sym typeface="+mn-ea"/>
              </a:rPr>
              <a:t>的关系，这是系统或功能能否形成自组织能力的基础条件。</a:t>
            </a:r>
            <a:endParaRPr sz="2800">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custDataLst>
              <p:tags r:id="rId13"/>
            </p:custDataLst>
          </p:nvPr>
        </p:nvSpPr>
        <p:spPr>
          <a:xfrm>
            <a:off x="5922010" y="5331460"/>
            <a:ext cx="5489575" cy="1124585"/>
          </a:xfrm>
          <a:prstGeom prst="rect">
            <a:avLst/>
          </a:prstGeom>
          <a:noFill/>
          <a:ln w="22225">
            <a:noFill/>
          </a:ln>
        </p:spPr>
        <p:txBody>
          <a:bodyPr wrap="square" rtlCol="0" anchor="t">
            <a:spAutoFit/>
          </a:bodyPr>
          <a:lstStyle/>
          <a:p>
            <a:pPr lvl="0" defTabSz="914400">
              <a:lnSpc>
                <a:spcPct val="120000"/>
              </a:lnSpc>
              <a:tabLst>
                <a:tab pos="1028700"/>
                <a:tab pos="1851025"/>
                <a:tab pos="2538095"/>
                <a:tab pos="3222625"/>
              </a:tabLst>
            </a:pPr>
            <a:r>
              <a:rPr sz="2800">
                <a:latin typeface="楷体" panose="02010609060101010101" charset="-122"/>
                <a:ea typeface="楷体" panose="02010609060101010101" charset="-122"/>
                <a:sym typeface="+mn-ea"/>
              </a:rPr>
              <a:t>有效选择生物组分并合理布局一般应尽量提高</a:t>
            </a:r>
            <a:r>
              <a:rPr sz="2800">
                <a:solidFill>
                  <a:srgbClr val="FF0000"/>
                </a:solidFill>
                <a:latin typeface="楷体" panose="02010609060101010101" charset="-122"/>
                <a:ea typeface="楷体" panose="02010609060101010101" charset="-122"/>
                <a:sym typeface="+mn-ea"/>
              </a:rPr>
              <a:t>生物多样性程度</a:t>
            </a:r>
            <a:r>
              <a:rPr sz="2800">
                <a:latin typeface="楷体" panose="02010609060101010101" charset="-122"/>
                <a:ea typeface="楷体" panose="02010609060101010101" charset="-122"/>
                <a:sym typeface="+mn-ea"/>
              </a:rPr>
              <a:t>。</a:t>
            </a:r>
            <a:endParaRPr sz="2800">
              <a:latin typeface="楷体" panose="02010609060101010101" charset="-122"/>
              <a:ea typeface="楷体" panose="02010609060101010101" charset="-122"/>
              <a:sym typeface="+mn-ea"/>
            </a:endParaRPr>
          </a:p>
        </p:txBody>
      </p:sp>
    </p:spTree>
    <p:custDataLst>
      <p:tags r:id="rId14"/>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par>
                          <p:cTn id="12" fill="hold" nodeType="afterGroup">
                            <p:stCondLst>
                              <p:cond delay="1"/>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after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after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build="p"/>
      <p:bldP spid="14" grpId="0"/>
      <p:bldP spid="10" grpId="0" build="p"/>
      <p:bldP spid="12"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1753870" y="734695"/>
            <a:ext cx="9545320" cy="4570095"/>
          </a:xfrm>
          <a:prstGeom prst="rect">
            <a:avLst/>
          </a:prstGeom>
          <a:noFill/>
        </p:spPr>
        <p:txBody>
          <a:bodyPr wrap="square" rtlCol="0" anchor="t">
            <a:spAutoFit/>
          </a:bodyPr>
          <a:lstStyle/>
          <a:p>
            <a:pPr lvl="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思考</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1</a:t>
            </a:r>
            <a:r>
              <a:rPr lang="zh-CN" altLang="zh-CN" sz="2800">
                <a:solidFill>
                  <a:srgbClr val="000000"/>
                </a:solidFill>
                <a:latin typeface="楷体" panose="02010609060101010101" charset="-122"/>
                <a:ea typeface="楷体" panose="02010609060101010101" charset="-122"/>
                <a:cs typeface="楷体" panose="02010609060101010101" charset="-122"/>
                <a:sym typeface="+mn-ea"/>
              </a:rPr>
              <a:t>：</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为什么提高生物多样性程度，有助于生态系统维持自生能力？</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80000"/>
              </a:lnSpc>
              <a:tabLst>
                <a:tab pos="1028700"/>
                <a:tab pos="1851025"/>
                <a:tab pos="2538095"/>
                <a:tab pos="3222625"/>
              </a:tabLst>
            </a:pP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120000"/>
              </a:lnSpc>
              <a:tabLst>
                <a:tab pos="1028700"/>
                <a:tab pos="1851025"/>
                <a:tab pos="2538095"/>
                <a:tab pos="3222625"/>
              </a:tabLst>
            </a:pP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120000"/>
              </a:lnSpc>
              <a:tabLst>
                <a:tab pos="1028700"/>
                <a:tab pos="1851025"/>
                <a:tab pos="2538095"/>
                <a:tab pos="3222625"/>
              </a:tabLst>
            </a:pP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120000"/>
              </a:lnSpc>
              <a:tabLst>
                <a:tab pos="1028700"/>
                <a:tab pos="1851025"/>
                <a:tab pos="2538095"/>
                <a:tab pos="3222625"/>
              </a:tabLst>
            </a:pP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思考</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2</a:t>
            </a:r>
            <a:r>
              <a:rPr lang="zh-CN" altLang="zh-CN" sz="2800">
                <a:solidFill>
                  <a:srgbClr val="000000"/>
                </a:solidFill>
                <a:latin typeface="楷体" panose="02010609060101010101" charset="-122"/>
                <a:ea typeface="楷体" panose="02010609060101010101" charset="-122"/>
                <a:cs typeface="楷体" panose="02010609060101010101" charset="-122"/>
                <a:sym typeface="+mn-ea"/>
              </a:rPr>
              <a:t>：</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使物种之间形成互利共存的关系应考虑哪些因素？</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a:lnSpc>
                <a:spcPct val="120000"/>
              </a:lnSpc>
              <a:tabLst>
                <a:tab pos="1028700"/>
                <a:tab pos="1851025"/>
                <a:tab pos="2538095"/>
                <a:tab pos="3222625"/>
              </a:tabLst>
            </a:pP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p:txBody>
      </p:sp>
      <p:sp>
        <p:nvSpPr>
          <p:cNvPr id="23" name="文本框 22"/>
          <p:cNvSpPr txBox="1"/>
          <p:nvPr>
            <p:custDataLst>
              <p:tags r:id="rId4"/>
            </p:custDataLst>
          </p:nvPr>
        </p:nvSpPr>
        <p:spPr>
          <a:xfrm>
            <a:off x="2007870" y="1940560"/>
            <a:ext cx="8492490" cy="1641475"/>
          </a:xfrm>
          <a:prstGeom prst="rect">
            <a:avLst/>
          </a:prstGeom>
          <a:noFill/>
        </p:spPr>
        <p:txBody>
          <a:bodyPr wrap="square" rtlCol="0" anchor="t">
            <a:spAutoFit/>
          </a:bodyPr>
          <a:lstStyle/>
          <a:p>
            <a:pPr algn="l">
              <a:lnSpc>
                <a:spcPct val="120000"/>
              </a:lnSpc>
              <a:buClrTx/>
              <a:buSzTx/>
              <a:buFontTx/>
            </a:pP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lang="zh-CN" altLang="zh-CN" sz="2800">
                <a:solidFill>
                  <a:srgbClr val="FF0000"/>
                </a:solidFill>
                <a:latin typeface="楷体" panose="02010609060101010101" charset="-122"/>
                <a:ea typeface="楷体" panose="02010609060101010101" charset="-122"/>
                <a:cs typeface="楷体" panose="02010609060101010101" charset="-122"/>
                <a:sym typeface="+mn-ea"/>
              </a:rPr>
              <a:t>提高生物多样性程度，利用种群之间互利共存的关系，构建复合群落，这样即使某个种群消亡，其他种群也能弥补上来</a:t>
            </a:r>
            <a:endParaRPr lang="zh-CN" altLang="zh-CN" sz="2800">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3" name="文本框 2"/>
          <p:cNvSpPr txBox="1"/>
          <p:nvPr>
            <p:custDataLst>
              <p:tags r:id="rId5"/>
            </p:custDataLst>
          </p:nvPr>
        </p:nvSpPr>
        <p:spPr>
          <a:xfrm>
            <a:off x="2097405" y="4969510"/>
            <a:ext cx="9202420" cy="607695"/>
          </a:xfrm>
          <a:prstGeom prst="rect">
            <a:avLst/>
          </a:prstGeom>
          <a:noFill/>
        </p:spPr>
        <p:txBody>
          <a:bodyPr wrap="square" rtlCol="0" anchor="t">
            <a:spAutoFit/>
          </a:bodyPr>
          <a:lstStyle/>
          <a:p>
            <a:pPr algn="l">
              <a:lnSpc>
                <a:spcPct val="120000"/>
              </a:lnSpc>
              <a:buClrTx/>
              <a:buSzTx/>
              <a:buFontTx/>
            </a:pP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lang="zh-CN" altLang="zh-CN" sz="2800">
                <a:solidFill>
                  <a:srgbClr val="FF0000"/>
                </a:solidFill>
                <a:latin typeface="楷体" panose="02010609060101010101" charset="-122"/>
                <a:ea typeface="楷体" panose="02010609060101010101" charset="-122"/>
                <a:cs typeface="楷体" panose="02010609060101010101" charset="-122"/>
                <a:sym typeface="+mn-ea"/>
              </a:rPr>
              <a:t>考虑生物之间生态位的差异，以及它们之间的种间关系</a:t>
            </a:r>
            <a:endParaRPr lang="zh-CN" altLang="zh-CN" sz="2800">
              <a:solidFill>
                <a:srgbClr val="FF0000"/>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pic>
        <p:nvPicPr>
          <p:cNvPr id="7" name="图片 6"/>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6678930" y="3129915"/>
            <a:ext cx="3156585" cy="2369820"/>
          </a:xfrm>
          <a:prstGeom prst="rect">
            <a:avLst/>
          </a:prstGeom>
        </p:spPr>
      </p:pic>
      <p:sp>
        <p:nvSpPr>
          <p:cNvPr id="30" name="文本框 29"/>
          <p:cNvSpPr txBox="1"/>
          <p:nvPr>
            <p:custDataLst>
              <p:tags r:id="rId6"/>
            </p:custDataLst>
          </p:nvPr>
        </p:nvSpPr>
        <p:spPr>
          <a:xfrm>
            <a:off x="1357630" y="2529840"/>
            <a:ext cx="10687050" cy="953135"/>
          </a:xfrm>
          <a:prstGeom prst="rect">
            <a:avLst/>
          </a:prstGeom>
          <a:noFill/>
        </p:spPr>
        <p:txBody>
          <a:bodyPr wrap="square">
            <a:spAutoFit/>
          </a:bodyPr>
          <a:lstStyle/>
          <a:p>
            <a:r>
              <a:rPr lang="zh-CN" altLang="en-US" sz="2800" smtClean="0">
                <a:latin typeface="楷体" panose="02010609060101010101" charset="-122"/>
                <a:ea typeface="楷体" panose="02010609060101010101" charset="-122"/>
                <a:cs typeface="楷体" panose="02010609060101010101" charset="-122"/>
                <a:sym typeface="+mn-ea"/>
              </a:rPr>
              <a:t>②</a:t>
            </a:r>
            <a:r>
              <a:rPr lang="zh-CN" altLang="en-US" sz="2800">
                <a:latin typeface="楷体" panose="02010609060101010101" charset="-122"/>
                <a:ea typeface="楷体" panose="02010609060101010101" charset="-122"/>
                <a:cs typeface="楷体" panose="02010609060101010101" charset="-122"/>
                <a:sym typeface="+mn-ea"/>
              </a:rPr>
              <a:t>要创造</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有益于生物组分的生长、发育、繁殖</a:t>
            </a:r>
            <a:r>
              <a:rPr lang="zh-CN" altLang="en-US" sz="2800">
                <a:latin typeface="楷体" panose="02010609060101010101" charset="-122"/>
                <a:ea typeface="楷体" panose="02010609060101010101" charset="-122"/>
                <a:cs typeface="楷体" panose="02010609060101010101" charset="-122"/>
                <a:sym typeface="+mn-ea"/>
              </a:rPr>
              <a:t>，以及它们</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形成互利共存关系</a:t>
            </a:r>
            <a:r>
              <a:rPr lang="zh-CN" altLang="en-US" sz="2800">
                <a:latin typeface="楷体" panose="02010609060101010101" charset="-122"/>
                <a:ea typeface="楷体" panose="02010609060101010101" charset="-122"/>
                <a:cs typeface="楷体" panose="02010609060101010101" charset="-122"/>
                <a:sym typeface="+mn-ea"/>
              </a:rPr>
              <a:t>的条件</a:t>
            </a:r>
            <a:endParaRPr lang="zh-CN" altLang="en-US" sz="2800">
              <a:latin typeface="楷体" panose="02010609060101010101" charset="-122"/>
              <a:ea typeface="楷体" panose="02010609060101010101" charset="-122"/>
              <a:sym typeface="Times New Roman" panose="02020603050405020304" pitchFamily="18" charset="0"/>
            </a:endParaRPr>
          </a:p>
        </p:txBody>
      </p:sp>
      <p:sp>
        <p:nvSpPr>
          <p:cNvPr id="3" name="文本框 2"/>
          <p:cNvSpPr txBox="1"/>
          <p:nvPr>
            <p:custDataLst>
              <p:tags r:id="rId7"/>
            </p:custDataLst>
          </p:nvPr>
        </p:nvSpPr>
        <p:spPr>
          <a:xfrm>
            <a:off x="645160" y="799465"/>
            <a:ext cx="11301730" cy="112458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8</a:t>
            </a:r>
            <a:r>
              <a:rPr lang="zh-CN" altLang="en-US" sz="2800">
                <a:latin typeface="楷体" panose="02010609060101010101" charset="-122"/>
                <a:ea typeface="楷体" panose="02010609060101010101" charset="-122"/>
                <a:cs typeface="楷体" panose="02010609060101010101" charset="-122"/>
              </a:rPr>
              <a:t>.自生：由</a:t>
            </a:r>
            <a:r>
              <a:rPr lang="zh-CN" altLang="en-US" sz="2800">
                <a:solidFill>
                  <a:srgbClr val="FF0000"/>
                </a:solidFill>
                <a:latin typeface="楷体" panose="02010609060101010101" charset="-122"/>
                <a:ea typeface="楷体" panose="02010609060101010101" charset="-122"/>
                <a:cs typeface="楷体" panose="02010609060101010101" charset="-122"/>
              </a:rPr>
              <a:t>生物组分</a:t>
            </a:r>
            <a:r>
              <a:rPr lang="zh-CN" altLang="en-US" sz="2800">
                <a:latin typeface="楷体" panose="02010609060101010101" charset="-122"/>
                <a:ea typeface="楷体" panose="02010609060101010101" charset="-122"/>
                <a:cs typeface="楷体" panose="02010609060101010101" charset="-122"/>
              </a:rPr>
              <a:t>而产生的</a:t>
            </a:r>
            <a:r>
              <a:rPr lang="zh-CN" altLang="en-US" sz="2800">
                <a:solidFill>
                  <a:srgbClr val="0812E8"/>
                </a:solidFill>
                <a:latin typeface="楷体" panose="02010609060101010101" charset="-122"/>
                <a:ea typeface="楷体" panose="02010609060101010101" charset="-122"/>
                <a:cs typeface="楷体" panose="02010609060101010101" charset="-122"/>
              </a:rPr>
              <a:t>自组织</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自我优化</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自我调节</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自我更新</a:t>
            </a:r>
            <a:r>
              <a:rPr lang="zh-CN" altLang="en-US" sz="2800">
                <a:latin typeface="楷体" panose="02010609060101010101" charset="-122"/>
                <a:ea typeface="楷体" panose="02010609060101010101" charset="-122"/>
                <a:cs typeface="楷体" panose="02010609060101010101" charset="-122"/>
              </a:rPr>
              <a:t>和</a:t>
            </a:r>
            <a:r>
              <a:rPr lang="zh-CN" altLang="en-US" sz="2800">
                <a:solidFill>
                  <a:srgbClr val="0812E8"/>
                </a:solidFill>
                <a:latin typeface="楷体" panose="02010609060101010101" charset="-122"/>
                <a:ea typeface="楷体" panose="02010609060101010101" charset="-122"/>
                <a:cs typeface="楷体" panose="02010609060101010101" charset="-122"/>
              </a:rPr>
              <a:t>维持</a:t>
            </a:r>
            <a:r>
              <a:rPr lang="zh-CN" altLang="en-US" sz="2800">
                <a:latin typeface="楷体" panose="02010609060101010101" charset="-122"/>
                <a:ea typeface="楷体" panose="02010609060101010101" charset="-122"/>
                <a:cs typeface="楷体" panose="02010609060101010101" charset="-122"/>
              </a:rPr>
              <a:t>就是系统的自生。</a:t>
            </a:r>
            <a:endParaRPr lang="zh-CN" altLang="en-US" sz="2800">
              <a:latin typeface="楷体" panose="02010609060101010101" charset="-122"/>
              <a:ea typeface="楷体" panose="02010609060101010101" charset="-122"/>
              <a:cs typeface="楷体" panose="02010609060101010101" charset="-122"/>
            </a:endParaRPr>
          </a:p>
        </p:txBody>
      </p:sp>
      <p:sp>
        <p:nvSpPr>
          <p:cNvPr id="8" name="文本框 7"/>
          <p:cNvSpPr txBox="1"/>
          <p:nvPr>
            <p:custDataLst>
              <p:tags r:id="rId8"/>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
        <p:nvSpPr>
          <p:cNvPr id="11" name="文本框 10"/>
          <p:cNvSpPr txBox="1"/>
          <p:nvPr>
            <p:custDataLst>
              <p:tags r:id="rId9"/>
            </p:custDataLst>
          </p:nvPr>
        </p:nvSpPr>
        <p:spPr>
          <a:xfrm>
            <a:off x="573405" y="1677670"/>
            <a:ext cx="5013960" cy="737235"/>
          </a:xfrm>
          <a:prstGeom prst="rect">
            <a:avLst/>
          </a:prstGeom>
          <a:noFill/>
        </p:spPr>
        <p:txBody>
          <a:bodyPr wrap="square" rtlCol="0">
            <a:spAutoFit/>
          </a:bodyPr>
          <a:lstStyle/>
          <a:p>
            <a:pPr algn="l">
              <a:lnSpc>
                <a:spcPct val="15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2</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）遵循自生原理的具体做法</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25" name="文本框 24"/>
          <p:cNvSpPr txBox="1"/>
          <p:nvPr>
            <p:custDataLst>
              <p:tags r:id="rId10"/>
            </p:custDataLst>
          </p:nvPr>
        </p:nvSpPr>
        <p:spPr>
          <a:xfrm>
            <a:off x="1442720" y="5499735"/>
            <a:ext cx="10504170" cy="1124585"/>
          </a:xfrm>
          <a:prstGeom prst="rect">
            <a:avLst/>
          </a:prstGeom>
          <a:noFill/>
          <a:ln w="19050">
            <a:noFill/>
          </a:ln>
        </p:spPr>
        <p:txBody>
          <a:bodyPr wrap="square" rtlCol="0" anchor="t">
            <a:spAutoFit/>
          </a:bodyPr>
          <a:lstStyle/>
          <a:p>
            <a:pPr algn="l">
              <a:lnSpc>
                <a:spcPct val="120000"/>
              </a:lnSpc>
              <a:buClrTx/>
              <a:buSzTx/>
              <a:buFontTx/>
              <a:tabLst>
                <a:tab pos="1028700"/>
                <a:tab pos="1851025"/>
                <a:tab pos="2538095"/>
                <a:tab pos="3222625"/>
              </a:tabLst>
            </a:pPr>
            <a:r>
              <a:rPr lang="en-US" altLang="zh-CN" sz="2800">
                <a:solidFill>
                  <a:srgbClr val="000000"/>
                </a:solidFill>
                <a:latin typeface="楷体" panose="02010609060101010101" charset="-122"/>
                <a:ea typeface="楷体" panose="02010609060101010101" charset="-122"/>
                <a:sym typeface="Calibri"/>
              </a:rPr>
              <a:t>   </a:t>
            </a:r>
            <a:r>
              <a:rPr lang="zh-CN" altLang="en-US" sz="2800">
                <a:solidFill>
                  <a:srgbClr val="000000"/>
                </a:solidFill>
                <a:latin typeface="楷体" panose="02010609060101010101" charset="-122"/>
                <a:ea typeface="楷体" panose="02010609060101010101" charset="-122"/>
                <a:sym typeface="Calibri"/>
              </a:rPr>
              <a:t>如湿地生态工程中，</a:t>
            </a:r>
            <a:r>
              <a:rPr lang="zh-CN" altLang="en-US" sz="2800">
                <a:solidFill>
                  <a:srgbClr val="FF0000"/>
                </a:solidFill>
                <a:latin typeface="楷体" panose="02010609060101010101" charset="-122"/>
                <a:ea typeface="楷体" panose="02010609060101010101" charset="-122"/>
                <a:cs typeface="Arial" panose="020b0604020202020204" pitchFamily="34" charset="0"/>
                <a:sym typeface="Calibri"/>
              </a:rPr>
              <a:t>移除水体中富营养化沉积物和有毒物质</a:t>
            </a:r>
            <a:r>
              <a:rPr lang="zh-CN" altLang="en-US" sz="2800">
                <a:solidFill>
                  <a:srgbClr val="000000"/>
                </a:solidFill>
                <a:latin typeface="楷体" panose="02010609060101010101" charset="-122"/>
                <a:ea typeface="楷体" panose="02010609060101010101" charset="-122"/>
                <a:cs typeface="Arial" panose="020b0604020202020204" pitchFamily="34" charset="0"/>
                <a:sym typeface="Calibri"/>
              </a:rPr>
              <a:t>、</a:t>
            </a:r>
            <a:r>
              <a:rPr lang="zh-CN" altLang="en-US" sz="2800">
                <a:solidFill>
                  <a:srgbClr val="FF0000"/>
                </a:solidFill>
                <a:latin typeface="楷体" panose="02010609060101010101" charset="-122"/>
                <a:ea typeface="楷体" panose="02010609060101010101" charset="-122"/>
                <a:sym typeface="Calibri"/>
              </a:rPr>
              <a:t>增加水体溶氧量</a:t>
            </a:r>
            <a:endParaRPr lang="zh-CN" altLang="en-US" sz="2800">
              <a:solidFill>
                <a:srgbClr val="FF0000"/>
              </a:solidFill>
              <a:latin typeface="楷体" panose="02010609060101010101" charset="-122"/>
              <a:ea typeface="楷体" panose="02010609060101010101" charset="-122"/>
              <a:sym typeface="Calibri"/>
            </a:endParaRPr>
          </a:p>
        </p:txBody>
      </p:sp>
      <p:pic>
        <p:nvPicPr>
          <p:cNvPr id="3074" name="Picture 2"/>
          <p:cNvPicPr>
            <a:picLocks noChangeAspect="1" noChangeArrowheads="1"/>
          </p:cNvPicPr>
          <p:nvPr>
            <p:custDataLst>
              <p:tags r:id="rId12"/>
            </p:custDataLst>
          </p:nvPr>
        </p:nvPicPr>
        <p:blipFill>
          <a:blip r:embed="rId11"/>
          <a:stretch>
            <a:fillRect/>
          </a:stretch>
        </p:blipFill>
        <p:spPr bwMode="auto">
          <a:xfrm>
            <a:off x="2579370" y="3597910"/>
            <a:ext cx="2368550" cy="1581785"/>
          </a:xfrm>
          <a:prstGeom prst="rect">
            <a:avLst/>
          </a:prstGeom>
          <a:noFill/>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par>
                                <p:cTn id="12" presetID="3" presetClass="entr" presetSubtype="10" fill="hold" nodeType="with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blinds(horizontal)">
                                      <p:cBhvr>
                                        <p:cTn id="14" dur="500"/>
                                        <p:tgtEl>
                                          <p:spTgt spid="3074"/>
                                        </p:tgtEl>
                                      </p:cBhvr>
                                    </p:animEffect>
                                  </p:childTnLst>
                                </p:cTn>
                              </p:par>
                            </p:childTnLst>
                          </p:cTn>
                        </p:par>
                        <p:par>
                          <p:cTn id="15" fill="hold" nodeType="afterGroup">
                            <p:stCondLst>
                              <p:cond delay="5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5"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494665" y="959485"/>
            <a:ext cx="11413490" cy="112458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9</a:t>
            </a:r>
            <a:r>
              <a:rPr lang="zh-CN" altLang="en-US" sz="2800">
                <a:latin typeface="楷体" panose="02010609060101010101" charset="-122"/>
                <a:ea typeface="楷体" panose="02010609060101010101" charset="-122"/>
                <a:cs typeface="楷体" panose="02010609060101010101" charset="-122"/>
              </a:rPr>
              <a:t>.循环：在生态工程中</a:t>
            </a:r>
            <a:r>
              <a:rPr lang="zh-CN" altLang="en-US" sz="2800">
                <a:solidFill>
                  <a:srgbClr val="FF0000"/>
                </a:solidFill>
                <a:latin typeface="楷体" panose="02010609060101010101" charset="-122"/>
                <a:ea typeface="楷体" panose="02010609060101010101" charset="-122"/>
                <a:cs typeface="楷体" panose="02010609060101010101" charset="-122"/>
              </a:rPr>
              <a:t>促进系统的物质迁移与转化</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既保证各个环节的物质迁移顺畅，也保证主要物质或元素的转化率较高</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sp>
        <p:nvSpPr>
          <p:cNvPr id="6" name="文本框 5"/>
          <p:cNvSpPr txBox="1"/>
          <p:nvPr>
            <p:custDataLst>
              <p:tags r:id="rId4"/>
            </p:custDataLst>
          </p:nvPr>
        </p:nvSpPr>
        <p:spPr>
          <a:xfrm>
            <a:off x="429895" y="2035810"/>
            <a:ext cx="7268210" cy="521970"/>
          </a:xfrm>
          <a:prstGeom prst="rect">
            <a:avLst/>
          </a:prstGeom>
          <a:noFill/>
        </p:spPr>
        <p:txBody>
          <a:bodyPr wrap="square" rtlCol="0">
            <a:spAutoFit/>
          </a:bodyPr>
          <a:lstStyle/>
          <a:p>
            <a:pPr>
              <a:lnSpc>
                <a:spcPct val="100000"/>
              </a:lnSpc>
            </a:pPr>
            <a:r>
              <a:rPr lang="zh-CN" altLang="en-US" sz="2800">
                <a:latin typeface="楷体" panose="02010609060101010101" charset="-122"/>
                <a:ea typeface="楷体" panose="02010609060101010101" charset="-122"/>
                <a:cs typeface="楷体" panose="02010609060101010101" charset="-122"/>
              </a:rPr>
              <a:t>（</a:t>
            </a:r>
            <a:r>
              <a:rPr lang="en-US" altLang="zh-CN" sz="2800">
                <a:latin typeface="楷体" panose="02010609060101010101" charset="-122"/>
                <a:ea typeface="楷体" panose="02010609060101010101" charset="-122"/>
                <a:cs typeface="楷体" panose="02010609060101010101" charset="-122"/>
              </a:rPr>
              <a:t>1</a:t>
            </a:r>
            <a:r>
              <a:rPr lang="zh-CN" altLang="en-US" sz="2800">
                <a:latin typeface="楷体" panose="02010609060101010101" charset="-122"/>
                <a:ea typeface="楷体" panose="02010609060101010101" charset="-122"/>
                <a:cs typeface="楷体" panose="02010609060101010101" charset="-122"/>
              </a:rPr>
              <a:t>）理论基础：</a:t>
            </a:r>
            <a:r>
              <a:rPr lang="zh-CN" altLang="en-US" sz="2800">
                <a:latin typeface="楷体" panose="02010609060101010101" charset="-122"/>
                <a:ea typeface="楷体" panose="02010609060101010101" charset="-122"/>
                <a:cs typeface="楷体" panose="02010609060101010101" charset="-122"/>
                <a:sym typeface="+mn-ea"/>
              </a:rPr>
              <a:t>生态系统的</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物质循环功能</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sym typeface="+mn-ea"/>
            </a:endParaRPr>
          </a:p>
        </p:txBody>
      </p:sp>
      <p:sp>
        <p:nvSpPr>
          <p:cNvPr id="7" name="文本框 6"/>
          <p:cNvSpPr txBox="1"/>
          <p:nvPr>
            <p:custDataLst>
              <p:tags r:id="rId5"/>
            </p:custDataLst>
          </p:nvPr>
        </p:nvSpPr>
        <p:spPr>
          <a:xfrm>
            <a:off x="429895" y="3794125"/>
            <a:ext cx="11478260" cy="1124585"/>
          </a:xfrm>
          <a:prstGeom prst="rect">
            <a:avLst/>
          </a:prstGeom>
          <a:noFill/>
        </p:spPr>
        <p:txBody>
          <a:bodyPr wrap="square" rtlCol="0">
            <a:spAutoFit/>
          </a:bodyPr>
          <a:lstStyle/>
          <a:p>
            <a:pPr>
              <a:lnSpc>
                <a:spcPct val="120000"/>
              </a:lnSpc>
            </a:pPr>
            <a:r>
              <a:rPr lang="zh-CN" altLang="en-US" sz="2800">
                <a:latin typeface="楷体" panose="02010609060101010101" charset="-122"/>
                <a:ea typeface="楷体" panose="02010609060101010101" charset="-122"/>
                <a:cs typeface="楷体" panose="02010609060101010101" charset="-122"/>
              </a:rPr>
              <a:t>（</a:t>
            </a:r>
            <a:r>
              <a:rPr lang="en-US" altLang="zh-CN" sz="2800">
                <a:latin typeface="楷体" panose="02010609060101010101" charset="-122"/>
                <a:ea typeface="楷体" panose="02010609060101010101" charset="-122"/>
                <a:cs typeface="楷体" panose="02010609060101010101" charset="-122"/>
              </a:rPr>
              <a:t>3</a:t>
            </a:r>
            <a:r>
              <a:rPr lang="zh-CN" altLang="en-US" sz="2800">
                <a:latin typeface="楷体" panose="02010609060101010101" charset="-122"/>
                <a:ea typeface="楷体" panose="02010609060101010101" charset="-122"/>
                <a:cs typeface="楷体" panose="02010609060101010101" charset="-122"/>
              </a:rPr>
              <a:t>）</a:t>
            </a:r>
            <a:r>
              <a:rPr lang="zh-CN" altLang="en-US" sz="2800" smtClean="0">
                <a:latin typeface="楷体" panose="02010609060101010101" charset="-122"/>
                <a:ea typeface="楷体" panose="02010609060101010101" charset="-122"/>
                <a:cs typeface="楷体" panose="02010609060101010101" charset="-122"/>
                <a:sym typeface="+mn-ea"/>
              </a:rPr>
              <a:t>遵循循环原理</a:t>
            </a:r>
            <a:r>
              <a:rPr lang="zh-CN" altLang="en-US" sz="2800">
                <a:latin typeface="楷体" panose="02010609060101010101" charset="-122"/>
                <a:ea typeface="楷体" panose="02010609060101010101" charset="-122"/>
                <a:cs typeface="楷体" panose="02010609060101010101" charset="-122"/>
              </a:rPr>
              <a:t>优点：</a:t>
            </a:r>
            <a:r>
              <a:rPr lang="zh-CN" altLang="en-US" sz="2800">
                <a:solidFill>
                  <a:srgbClr val="FF0000"/>
                </a:solidFill>
                <a:latin typeface="楷体" panose="02010609060101010101" charset="-122"/>
                <a:ea typeface="楷体" panose="02010609060101010101" charset="-122"/>
                <a:cs typeface="楷体" panose="02010609060101010101" charset="-122"/>
              </a:rPr>
              <a:t>实现了物质的多级循环利用，废弃物资源化，减少污染</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sp>
        <p:nvSpPr>
          <p:cNvPr id="8" name="文本框 7"/>
          <p:cNvSpPr txBox="1"/>
          <p:nvPr>
            <p:custDataLst>
              <p:tags r:id="rId6"/>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
        <p:nvSpPr>
          <p:cNvPr id="11" name="文本框 10"/>
          <p:cNvSpPr txBox="1"/>
          <p:nvPr>
            <p:custDataLst>
              <p:tags r:id="rId7"/>
            </p:custDataLst>
          </p:nvPr>
        </p:nvSpPr>
        <p:spPr>
          <a:xfrm>
            <a:off x="429895" y="2557780"/>
            <a:ext cx="11761470" cy="1124585"/>
          </a:xfrm>
          <a:prstGeom prst="rect">
            <a:avLst/>
          </a:prstGeom>
          <a:noFill/>
        </p:spPr>
        <p:txBody>
          <a:bodyPr wrap="square" rtlCol="0">
            <a:spAutoFit/>
          </a:bodyPr>
          <a:lstStyle/>
          <a:p>
            <a:pPr algn="l">
              <a:lnSpc>
                <a:spcPct val="120000"/>
              </a:lnSpc>
              <a:buClrTx/>
              <a:buSzTx/>
              <a:buFontTx/>
            </a:pPr>
            <a:r>
              <a:rPr lang="zh-CN" altLang="en-US" sz="2800" smtClean="0">
                <a:latin typeface="楷体" panose="02010609060101010101" charset="-122"/>
                <a:ea typeface="楷体" panose="02010609060101010101" charset="-122"/>
                <a:cs typeface="楷体" panose="02010609060101010101" charset="-122"/>
                <a:sym typeface="+mn-ea"/>
              </a:rPr>
              <a:t>（</a:t>
            </a:r>
            <a:r>
              <a:rPr lang="en-US" altLang="zh-CN" sz="2800" smtClean="0">
                <a:latin typeface="楷体" panose="02010609060101010101" charset="-122"/>
                <a:ea typeface="楷体" panose="02010609060101010101" charset="-122"/>
                <a:cs typeface="楷体" panose="02010609060101010101" charset="-122"/>
                <a:sym typeface="+mn-ea"/>
              </a:rPr>
              <a:t>2</a:t>
            </a:r>
            <a:r>
              <a:rPr lang="zh-CN" altLang="en-US" sz="2800" smtClean="0">
                <a:latin typeface="楷体" panose="02010609060101010101" charset="-122"/>
                <a:ea typeface="楷体" panose="02010609060101010101" charset="-122"/>
                <a:cs typeface="楷体" panose="02010609060101010101" charset="-122"/>
                <a:sym typeface="+mn-ea"/>
              </a:rPr>
              <a:t>）遵循循环原理的具体做法：</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通过系统设计实现不断循环，</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使前一环节产生的废物尽可能地被后一环节利用</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减少</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整个生产环节</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“废物”</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的产生</a:t>
            </a:r>
            <a:r>
              <a:rPr lang="en-US" altLang="zh-CN" sz="2800">
                <a:solidFill>
                  <a:srgbClr val="000000"/>
                </a:solidFill>
                <a:effectLst/>
                <a:latin typeface="楷体" panose="02010609060101010101" charset="-122"/>
                <a:ea typeface="楷体" panose="02010609060101010101" charset="-122"/>
                <a:cs typeface="楷体" panose="02010609060101010101" charset="-122"/>
                <a:sym typeface="+mn-ea"/>
              </a:rPr>
              <a:t>.</a:t>
            </a:r>
            <a:endParaRPr lang="en-US" altLang="zh-CN" sz="2800" smtClean="0">
              <a:solidFill>
                <a:srgbClr val="000000"/>
              </a:solidFill>
              <a:effectLst/>
              <a:latin typeface="楷体" panose="02010609060101010101" charset="-122"/>
              <a:ea typeface="楷体" panose="02010609060101010101" charset="-122"/>
              <a:cs typeface="楷体" panose="02010609060101010101" charset="-122"/>
              <a:sym typeface="+mn-ea"/>
            </a:endParaRPr>
          </a:p>
        </p:txBody>
      </p:sp>
      <p:sp>
        <p:nvSpPr>
          <p:cNvPr id="54" name="矩形 53"/>
          <p:cNvSpPr/>
          <p:nvPr>
            <p:custDataLst>
              <p:tags r:id="rId8"/>
            </p:custDataLst>
          </p:nvPr>
        </p:nvSpPr>
        <p:spPr>
          <a:xfrm>
            <a:off x="631825" y="5116830"/>
            <a:ext cx="6514465" cy="521970"/>
          </a:xfrm>
          <a:prstGeom prst="rect">
            <a:avLst/>
          </a:prstGeom>
        </p:spPr>
        <p:txBody>
          <a:bodyPr wrap="square">
            <a:spAutoFit/>
          </a:bodyPr>
          <a:lstStyle/>
          <a:p>
            <a:r>
              <a:rPr lang="en-US" altLang="zh-CN" sz="2800" smtClean="0">
                <a:solidFill>
                  <a:prstClr val="black"/>
                </a:solidFill>
                <a:latin typeface="楷体" panose="02010609060101010101" charset="-122"/>
                <a:ea typeface="楷体" panose="02010609060101010101" charset="-122"/>
                <a:cs typeface="楷体" panose="02010609060101010101" charset="-122"/>
              </a:rPr>
              <a:t>(4)</a:t>
            </a:r>
            <a:r>
              <a:rPr lang="zh-CN" altLang="en-US" sz="2800" smtClean="0">
                <a:solidFill>
                  <a:prstClr val="black"/>
                </a:solidFill>
                <a:latin typeface="楷体" panose="02010609060101010101" charset="-122"/>
                <a:ea typeface="楷体" panose="02010609060101010101" charset="-122"/>
                <a:cs typeface="楷体" panose="02010609060101010101" charset="-122"/>
              </a:rPr>
              <a:t>实例</a:t>
            </a:r>
            <a:r>
              <a:rPr lang="zh-CN" altLang="zh-CN" sz="2800" smtClean="0">
                <a:solidFill>
                  <a:prstClr val="black"/>
                </a:solidFill>
                <a:latin typeface="楷体" panose="02010609060101010101" charset="-122"/>
                <a:ea typeface="楷体" panose="02010609060101010101" charset="-122"/>
                <a:cs typeface="楷体" panose="02010609060101010101" charset="-122"/>
              </a:rPr>
              <a:t>：</a:t>
            </a:r>
            <a:r>
              <a:rPr lang="zh-CN" altLang="en-US" sz="2800" smtClean="0">
                <a:solidFill>
                  <a:prstClr val="black"/>
                </a:solidFill>
                <a:latin typeface="楷体" panose="02010609060101010101" charset="-122"/>
                <a:ea typeface="楷体" panose="02010609060101010101" charset="-122"/>
                <a:cs typeface="楷体" panose="02010609060101010101" charset="-122"/>
              </a:rPr>
              <a:t>“无废弃物农业”</a:t>
            </a:r>
            <a:endParaRPr lang="zh-CN" altLang="en-US" sz="280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blinds(horizontal)">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build="p"/>
      <p:bldP spid="54"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pic>
        <p:nvPicPr>
          <p:cNvPr id="10" name="Picture 7"/>
          <p:cNvPicPr>
            <a:picLocks noChangeAspect="1" noChangeArrowheads="1"/>
          </p:cNvPicPr>
          <p:nvPr>
            <p:custDataLst>
              <p:tags r:id="rId4"/>
            </p:custDataLst>
          </p:nvPr>
        </p:nvPicPr>
        <p:blipFill>
          <a:blip r:embed="rId3"/>
          <a:stretch>
            <a:fillRect/>
          </a:stretch>
        </p:blipFill>
        <p:spPr bwMode="auto">
          <a:xfrm>
            <a:off x="2930570" y="908516"/>
            <a:ext cx="880659" cy="864095"/>
          </a:xfrm>
          <a:prstGeom prst="rect">
            <a:avLst/>
          </a:prstGeom>
          <a:noFill/>
        </p:spPr>
      </p:pic>
      <p:sp>
        <p:nvSpPr>
          <p:cNvPr id="14" name="弧形 13"/>
          <p:cNvSpPr/>
          <p:nvPr>
            <p:custDataLst>
              <p:tags r:id="rId5"/>
            </p:custDataLst>
          </p:nvPr>
        </p:nvSpPr>
        <p:spPr>
          <a:xfrm rot="13676800">
            <a:off x="3557847" y="1538919"/>
            <a:ext cx="4104456" cy="4104456"/>
          </a:xfrm>
          <a:prstGeom prst="arc">
            <a:avLst>
              <a:gd name="adj1" fmla="val 17221902"/>
              <a:gd name="adj2" fmla="val 18699033"/>
            </a:avLst>
          </a:prstGeom>
          <a:ln w="762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sp>
        <p:nvSpPr>
          <p:cNvPr id="15" name="弧形 14"/>
          <p:cNvSpPr/>
          <p:nvPr>
            <p:custDataLst>
              <p:tags r:id="rId6"/>
            </p:custDataLst>
          </p:nvPr>
        </p:nvSpPr>
        <p:spPr>
          <a:xfrm rot="10800000">
            <a:off x="3578642" y="1268556"/>
            <a:ext cx="4104456" cy="4104456"/>
          </a:xfrm>
          <a:prstGeom prst="arc">
            <a:avLst>
              <a:gd name="adj1" fmla="val 17221902"/>
              <a:gd name="adj2" fmla="val 18699033"/>
            </a:avLst>
          </a:prstGeom>
          <a:ln w="762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grpSp>
        <p:nvGrpSpPr>
          <p:cNvPr id="53" name="组合 52"/>
          <p:cNvGrpSpPr/>
          <p:nvPr>
            <p:custDataLst>
              <p:tags r:id="rId7"/>
            </p:custDataLst>
          </p:nvPr>
        </p:nvGrpSpPr>
        <p:grpSpPr>
          <a:xfrm>
            <a:off x="3706800" y="1036673"/>
            <a:ext cx="4104456" cy="4104456"/>
            <a:chOff x="2107870" y="1324909"/>
            <a:chExt cx="4104456" cy="4104456"/>
          </a:xfrm>
        </p:grpSpPr>
        <p:sp>
          <p:nvSpPr>
            <p:cNvPr id="13" name="弧形 12"/>
            <p:cNvSpPr/>
            <p:nvPr>
              <p:custDataLst>
                <p:tags r:id="rId8"/>
              </p:custDataLst>
            </p:nvPr>
          </p:nvSpPr>
          <p:spPr>
            <a:xfrm rot="19081820">
              <a:off x="2107870" y="1324909"/>
              <a:ext cx="4104456" cy="4104456"/>
            </a:xfrm>
            <a:prstGeom prst="arc">
              <a:avLst>
                <a:gd name="adj1" fmla="val 15030630"/>
                <a:gd name="adj2" fmla="val 907876"/>
              </a:avLst>
            </a:prstGeom>
            <a:ln w="762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sp>
          <p:nvSpPr>
            <p:cNvPr id="27" name="矩形 26"/>
            <p:cNvSpPr/>
            <p:nvPr>
              <p:custDataLst>
                <p:tags r:id="rId9"/>
              </p:custDataLst>
            </p:nvPr>
          </p:nvSpPr>
          <p:spPr>
            <a:xfrm>
              <a:off x="3491880" y="1484784"/>
              <a:ext cx="1198880" cy="337185"/>
            </a:xfrm>
            <a:prstGeom prst="rect">
              <a:avLst/>
            </a:prstGeom>
          </p:spPr>
          <p:txBody>
            <a:bodyPr wrap="none">
              <a:spAutoFit/>
            </a:bodyPr>
            <a:lstStyle/>
            <a:p>
              <a:r>
                <a:rPr lang="zh-CN" altLang="en-US" sz="1600" b="1" smtClean="0">
                  <a:latin typeface="微软雅黑" panose="020b0503020204020204" charset="-122"/>
                  <a:ea typeface="微软雅黑" panose="020b0503020204020204" charset="-122"/>
                </a:rPr>
                <a:t>饲料与垫料</a:t>
              </a:r>
              <a:endParaRPr lang="zh-CN" altLang="en-US" sz="1600" b="1">
                <a:latin typeface="微软雅黑" panose="020b0503020204020204" charset="-122"/>
                <a:ea typeface="微软雅黑" panose="020b0503020204020204" charset="-122"/>
              </a:endParaRPr>
            </a:p>
          </p:txBody>
        </p:sp>
      </p:grpSp>
      <p:grpSp>
        <p:nvGrpSpPr>
          <p:cNvPr id="41" name="组合 40"/>
          <p:cNvGrpSpPr/>
          <p:nvPr>
            <p:custDataLst>
              <p:tags r:id="rId10"/>
            </p:custDataLst>
          </p:nvPr>
        </p:nvGrpSpPr>
        <p:grpSpPr>
          <a:xfrm>
            <a:off x="6891010" y="692492"/>
            <a:ext cx="2160239" cy="1087621"/>
            <a:chOff x="5292080" y="980728"/>
            <a:chExt cx="2160239" cy="1087621"/>
          </a:xfrm>
        </p:grpSpPr>
        <p:pic>
          <p:nvPicPr>
            <p:cNvPr id="1029" name="Picture 5" descr="C:\Users\Administrator\Desktop\未标题-3.png"/>
            <p:cNvPicPr>
              <a:picLocks noChangeAspect="1" noChangeArrowheads="1"/>
            </p:cNvPicPr>
            <p:nvPr>
              <p:custDataLst>
                <p:tags r:id="rId12"/>
              </p:custDataLst>
            </p:nvPr>
          </p:nvPicPr>
          <p:blipFill>
            <a:blip r:embed="rId11"/>
            <a:stretch>
              <a:fillRect/>
            </a:stretch>
          </p:blipFill>
          <p:spPr bwMode="auto">
            <a:xfrm>
              <a:off x="5292080" y="980728"/>
              <a:ext cx="1388244" cy="829220"/>
            </a:xfrm>
            <a:prstGeom prst="rect">
              <a:avLst/>
            </a:prstGeom>
            <a:noFill/>
          </p:spPr>
        </p:pic>
        <p:sp>
          <p:nvSpPr>
            <p:cNvPr id="28" name="矩形 27"/>
            <p:cNvSpPr/>
            <p:nvPr>
              <p:custDataLst>
                <p:tags r:id="rId13"/>
              </p:custDataLst>
            </p:nvPr>
          </p:nvSpPr>
          <p:spPr>
            <a:xfrm>
              <a:off x="6228184" y="1484784"/>
              <a:ext cx="1224135" cy="583565"/>
            </a:xfrm>
            <a:prstGeom prst="rect">
              <a:avLst/>
            </a:prstGeom>
          </p:spPr>
          <p:txBody>
            <a:bodyPr wrap="square">
              <a:spAutoFit/>
            </a:bodyPr>
            <a:lstStyle/>
            <a:p>
              <a:pPr algn="ctr"/>
              <a:r>
                <a:rPr lang="zh-CN" altLang="en-US" sz="1600" b="1" smtClean="0">
                  <a:latin typeface="微软雅黑" panose="020b0503020204020204" charset="-122"/>
                  <a:ea typeface="微软雅黑" panose="020b0503020204020204" charset="-122"/>
                </a:rPr>
                <a:t>沉降物</a:t>
              </a:r>
              <a:endParaRPr lang="en-US" altLang="zh-CN" sz="1600" b="1" smtClean="0">
                <a:latin typeface="微软雅黑" panose="020b0503020204020204" charset="-122"/>
                <a:ea typeface="微软雅黑" panose="020b0503020204020204" charset="-122"/>
              </a:endParaRPr>
            </a:p>
            <a:p>
              <a:pPr algn="ctr"/>
              <a:r>
                <a:rPr lang="en-US" altLang="zh-CN" sz="1600" b="1" smtClean="0">
                  <a:latin typeface="微软雅黑" panose="020b0503020204020204" charset="-122"/>
                  <a:ea typeface="微软雅黑" panose="020b0503020204020204" charset="-122"/>
                </a:rPr>
                <a:t>(</a:t>
              </a:r>
              <a:r>
                <a:rPr lang="zh-CN" altLang="en-US" sz="1600" b="1" smtClean="0">
                  <a:latin typeface="微软雅黑" panose="020b0503020204020204" charset="-122"/>
                  <a:ea typeface="微软雅黑" panose="020b0503020204020204" charset="-122"/>
                </a:rPr>
                <a:t>雨、雪等</a:t>
              </a:r>
              <a:r>
                <a:rPr lang="en-US" altLang="zh-CN" sz="1600" b="1" smtClean="0">
                  <a:latin typeface="微软雅黑" panose="020b0503020204020204" charset="-122"/>
                  <a:ea typeface="微软雅黑" panose="020b0503020204020204" charset="-122"/>
                </a:rPr>
                <a:t>)</a:t>
              </a:r>
              <a:endParaRPr lang="zh-CN" altLang="en-US" sz="1600" b="1">
                <a:latin typeface="微软雅黑" panose="020b0503020204020204" charset="-122"/>
                <a:ea typeface="微软雅黑" panose="020b0503020204020204" charset="-122"/>
              </a:endParaRPr>
            </a:p>
          </p:txBody>
        </p:sp>
      </p:grpSp>
      <p:grpSp>
        <p:nvGrpSpPr>
          <p:cNvPr id="40" name="组合 39"/>
          <p:cNvGrpSpPr/>
          <p:nvPr>
            <p:custDataLst>
              <p:tags r:id="rId14"/>
            </p:custDataLst>
          </p:nvPr>
        </p:nvGrpSpPr>
        <p:grpSpPr>
          <a:xfrm>
            <a:off x="2498522" y="1700604"/>
            <a:ext cx="2016224" cy="1705337"/>
            <a:chOff x="899592" y="1988840"/>
            <a:chExt cx="2016224" cy="1705337"/>
          </a:xfrm>
        </p:grpSpPr>
        <p:pic>
          <p:nvPicPr>
            <p:cNvPr id="1026" name="Picture 2" descr="C:\Users\Administrator\Desktop\未标题-1.png"/>
            <p:cNvPicPr>
              <a:picLocks noChangeAspect="1" noChangeArrowheads="1"/>
            </p:cNvPicPr>
            <p:nvPr>
              <p:custDataLst>
                <p:tags r:id="rId16"/>
              </p:custDataLst>
            </p:nvPr>
          </p:nvPicPr>
          <p:blipFill>
            <a:blip r:embed="rId15"/>
            <a:stretch>
              <a:fillRect/>
            </a:stretch>
          </p:blipFill>
          <p:spPr bwMode="auto">
            <a:xfrm>
              <a:off x="899592" y="1988840"/>
              <a:ext cx="2016224" cy="1463925"/>
            </a:xfrm>
            <a:prstGeom prst="rect">
              <a:avLst/>
            </a:prstGeom>
            <a:noFill/>
          </p:spPr>
        </p:pic>
        <p:sp>
          <p:nvSpPr>
            <p:cNvPr id="29" name="矩形 28"/>
            <p:cNvSpPr/>
            <p:nvPr>
              <p:custDataLst>
                <p:tags r:id="rId17"/>
              </p:custDataLst>
            </p:nvPr>
          </p:nvSpPr>
          <p:spPr>
            <a:xfrm>
              <a:off x="971600" y="3356992"/>
              <a:ext cx="589280" cy="337185"/>
            </a:xfrm>
            <a:prstGeom prst="rect">
              <a:avLst/>
            </a:prstGeom>
          </p:spPr>
          <p:txBody>
            <a:bodyPr wrap="none">
              <a:spAutoFit/>
            </a:bodyPr>
            <a:lstStyle/>
            <a:p>
              <a:r>
                <a:rPr lang="zh-CN" altLang="en-US" sz="1600" b="1" smtClean="0">
                  <a:latin typeface="微软雅黑" panose="020b0503020204020204" charset="-122"/>
                  <a:ea typeface="微软雅黑" panose="020b0503020204020204" charset="-122"/>
                </a:rPr>
                <a:t>牲畜</a:t>
              </a:r>
              <a:endParaRPr lang="zh-CN" altLang="en-US" sz="1600" b="1">
                <a:latin typeface="微软雅黑" panose="020b0503020204020204" charset="-122"/>
                <a:ea typeface="微软雅黑" panose="020b0503020204020204" charset="-122"/>
              </a:endParaRPr>
            </a:p>
          </p:txBody>
        </p:sp>
      </p:grpSp>
      <p:grpSp>
        <p:nvGrpSpPr>
          <p:cNvPr id="48" name="组合 47"/>
          <p:cNvGrpSpPr/>
          <p:nvPr>
            <p:custDataLst>
              <p:tags r:id="rId18"/>
            </p:custDataLst>
          </p:nvPr>
        </p:nvGrpSpPr>
        <p:grpSpPr>
          <a:xfrm>
            <a:off x="4356013" y="2543520"/>
            <a:ext cx="1296144" cy="864096"/>
            <a:chOff x="2757083" y="2831756"/>
            <a:chExt cx="1296144" cy="864096"/>
          </a:xfrm>
        </p:grpSpPr>
        <p:sp>
          <p:nvSpPr>
            <p:cNvPr id="17" name="弧形 16"/>
            <p:cNvSpPr/>
            <p:nvPr>
              <p:custDataLst>
                <p:tags r:id="rId19"/>
              </p:custDataLst>
            </p:nvPr>
          </p:nvSpPr>
          <p:spPr>
            <a:xfrm rot="12606974">
              <a:off x="2757083" y="2831756"/>
              <a:ext cx="1296144" cy="864096"/>
            </a:xfrm>
            <a:prstGeom prst="arc">
              <a:avLst>
                <a:gd name="adj1" fmla="val 13178119"/>
                <a:gd name="adj2" fmla="val 19956458"/>
              </a:avLst>
            </a:prstGeom>
            <a:ln w="28575">
              <a:solidFill>
                <a:srgbClr val="00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sp>
          <p:nvSpPr>
            <p:cNvPr id="30" name="矩形 29"/>
            <p:cNvSpPr/>
            <p:nvPr>
              <p:custDataLst>
                <p:tags r:id="rId20"/>
              </p:custDataLst>
            </p:nvPr>
          </p:nvSpPr>
          <p:spPr>
            <a:xfrm>
              <a:off x="2987824" y="2996952"/>
              <a:ext cx="648072" cy="583565"/>
            </a:xfrm>
            <a:prstGeom prst="rect">
              <a:avLst/>
            </a:prstGeom>
          </p:spPr>
          <p:txBody>
            <a:bodyPr wrap="square">
              <a:spAutoFit/>
            </a:bodyPr>
            <a:lstStyle/>
            <a:p>
              <a:r>
                <a:rPr lang="zh-CN" altLang="en-US" sz="1600" b="1" smtClean="0">
                  <a:latin typeface="微软雅黑" panose="020b0503020204020204" charset="-122"/>
                  <a:ea typeface="微软雅黑" panose="020b0503020204020204" charset="-122"/>
                </a:rPr>
                <a:t>人类食品</a:t>
              </a:r>
              <a:endParaRPr lang="zh-CN" altLang="en-US" sz="1600" b="1">
                <a:latin typeface="微软雅黑" panose="020b0503020204020204" charset="-122"/>
                <a:ea typeface="微软雅黑" panose="020b0503020204020204" charset="-122"/>
              </a:endParaRPr>
            </a:p>
          </p:txBody>
        </p:sp>
      </p:grpSp>
      <p:grpSp>
        <p:nvGrpSpPr>
          <p:cNvPr id="51" name="组合 50"/>
          <p:cNvGrpSpPr/>
          <p:nvPr>
            <p:custDataLst>
              <p:tags r:id="rId21"/>
            </p:custDataLst>
          </p:nvPr>
        </p:nvGrpSpPr>
        <p:grpSpPr>
          <a:xfrm>
            <a:off x="6408043" y="2922173"/>
            <a:ext cx="1013552" cy="2082188"/>
            <a:chOff x="4809113" y="3210409"/>
            <a:chExt cx="1013552" cy="2082188"/>
          </a:xfrm>
        </p:grpSpPr>
        <p:sp>
          <p:nvSpPr>
            <p:cNvPr id="26" name="任意多边形 25"/>
            <p:cNvSpPr/>
            <p:nvPr>
              <p:custDataLst>
                <p:tags r:id="rId22"/>
              </p:custDataLst>
            </p:nvPr>
          </p:nvSpPr>
          <p:spPr>
            <a:xfrm rot="570817">
              <a:off x="4809113" y="3210409"/>
              <a:ext cx="1013552" cy="2082188"/>
            </a:xfrm>
            <a:custGeom>
              <a:gdLst>
                <a:gd name="connsiteX0" fmla="*/ 1013552 w 1013552"/>
                <a:gd name="connsiteY0" fmla="*/ 0 h 2082188"/>
                <a:gd name="connsiteX1" fmla="*/ 473726 w 1013552"/>
                <a:gd name="connsiteY1" fmla="*/ 418641 h 2082188"/>
                <a:gd name="connsiteX2" fmla="*/ 209321 w 1013552"/>
                <a:gd name="connsiteY2" fmla="*/ 1079653 h 2082188"/>
                <a:gd name="connsiteX3" fmla="*/ 0 w 1013552"/>
                <a:gd name="connsiteY3" fmla="*/ 2082188 h 2082188"/>
                <a:gd name="connsiteX4" fmla="*/ 0 w 1013552"/>
                <a:gd name="connsiteY4" fmla="*/ 2082188 h 208218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13551" h="2082188">
                  <a:moveTo>
                    <a:pt x="1013552" y="0"/>
                  </a:moveTo>
                  <a:cubicBezTo>
                    <a:pt x="810658" y="119349"/>
                    <a:pt x="607764" y="238699"/>
                    <a:pt x="473726" y="418641"/>
                  </a:cubicBezTo>
                  <a:cubicBezTo>
                    <a:pt x="339688" y="598583"/>
                    <a:pt x="288275" y="802395"/>
                    <a:pt x="209321" y="1079653"/>
                  </a:cubicBezTo>
                  <a:cubicBezTo>
                    <a:pt x="130367" y="1356911"/>
                    <a:pt x="0" y="2082188"/>
                    <a:pt x="0" y="2082188"/>
                  </a:cubicBezTo>
                  <a:lnTo>
                    <a:pt x="0" y="2082188"/>
                  </a:lnTo>
                </a:path>
              </a:pathLst>
            </a:custGeom>
            <a:ln w="28575">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sp>
          <p:nvSpPr>
            <p:cNvPr id="32" name="矩形 31"/>
            <p:cNvSpPr/>
            <p:nvPr>
              <p:custDataLst>
                <p:tags r:id="rId23"/>
              </p:custDataLst>
            </p:nvPr>
          </p:nvSpPr>
          <p:spPr>
            <a:xfrm>
              <a:off x="5148064" y="3789040"/>
              <a:ext cx="589280" cy="583565"/>
            </a:xfrm>
            <a:prstGeom prst="rect">
              <a:avLst/>
            </a:prstGeom>
          </p:spPr>
          <p:txBody>
            <a:bodyPr wrap="none">
              <a:spAutoFit/>
            </a:bodyPr>
            <a:lstStyle/>
            <a:p>
              <a:r>
                <a:rPr lang="zh-CN" altLang="en-US" sz="1600" b="1" smtClean="0">
                  <a:solidFill>
                    <a:prstClr val="black"/>
                  </a:solidFill>
                  <a:latin typeface="微软雅黑" panose="020b0503020204020204" charset="-122"/>
                  <a:ea typeface="微软雅黑" panose="020b0503020204020204" charset="-122"/>
                </a:rPr>
                <a:t>作物</a:t>
              </a:r>
              <a:endParaRPr lang="en-US" altLang="zh-CN" sz="1600" b="1" smtClean="0">
                <a:solidFill>
                  <a:prstClr val="black"/>
                </a:solidFill>
                <a:latin typeface="微软雅黑" panose="020b0503020204020204" charset="-122"/>
                <a:ea typeface="微软雅黑" panose="020b0503020204020204" charset="-122"/>
              </a:endParaRPr>
            </a:p>
            <a:p>
              <a:r>
                <a:rPr lang="zh-CN" altLang="en-US" sz="1600" b="1" smtClean="0">
                  <a:solidFill>
                    <a:prstClr val="black"/>
                  </a:solidFill>
                  <a:latin typeface="微软雅黑" panose="020b0503020204020204" charset="-122"/>
                  <a:ea typeface="微软雅黑" panose="020b0503020204020204" charset="-122"/>
                </a:rPr>
                <a:t>残留</a:t>
              </a:r>
              <a:endParaRPr lang="zh-CN" altLang="en-US" sz="1600" b="1">
                <a:latin typeface="微软雅黑" panose="020b0503020204020204" charset="-122"/>
                <a:ea typeface="微软雅黑" panose="020b0503020204020204" charset="-122"/>
              </a:endParaRPr>
            </a:p>
          </p:txBody>
        </p:sp>
      </p:grpSp>
      <p:grpSp>
        <p:nvGrpSpPr>
          <p:cNvPr id="52" name="组合 51"/>
          <p:cNvGrpSpPr/>
          <p:nvPr>
            <p:custDataLst>
              <p:tags r:id="rId24"/>
            </p:custDataLst>
          </p:nvPr>
        </p:nvGrpSpPr>
        <p:grpSpPr>
          <a:xfrm>
            <a:off x="3885011" y="1142876"/>
            <a:ext cx="4577743" cy="4104456"/>
            <a:chOff x="2286081" y="1431112"/>
            <a:chExt cx="4577743" cy="4104456"/>
          </a:xfrm>
        </p:grpSpPr>
        <p:sp>
          <p:nvSpPr>
            <p:cNvPr id="16" name="弧形 15"/>
            <p:cNvSpPr/>
            <p:nvPr>
              <p:custDataLst>
                <p:tags r:id="rId25"/>
              </p:custDataLst>
            </p:nvPr>
          </p:nvSpPr>
          <p:spPr>
            <a:xfrm rot="5819142">
              <a:off x="2286081" y="1431112"/>
              <a:ext cx="4104456" cy="4104456"/>
            </a:xfrm>
            <a:prstGeom prst="arc">
              <a:avLst>
                <a:gd name="adj1" fmla="val 16637350"/>
                <a:gd name="adj2" fmla="val 20168028"/>
              </a:avLst>
            </a:prstGeom>
            <a:ln w="762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sp>
          <p:nvSpPr>
            <p:cNvPr id="35" name="矩形 34"/>
            <p:cNvSpPr/>
            <p:nvPr>
              <p:custDataLst>
                <p:tags r:id="rId26"/>
              </p:custDataLst>
            </p:nvPr>
          </p:nvSpPr>
          <p:spPr>
            <a:xfrm>
              <a:off x="5868144" y="4869160"/>
              <a:ext cx="995680" cy="337185"/>
            </a:xfrm>
            <a:prstGeom prst="rect">
              <a:avLst/>
            </a:prstGeom>
          </p:spPr>
          <p:txBody>
            <a:bodyPr wrap="none">
              <a:spAutoFit/>
            </a:bodyPr>
            <a:lstStyle/>
            <a:p>
              <a:r>
                <a:rPr lang="zh-CN" altLang="en-US" sz="1600" b="1" smtClean="0">
                  <a:solidFill>
                    <a:prstClr val="black"/>
                  </a:solidFill>
                  <a:latin typeface="微软雅黑" panose="020b0503020204020204" charset="-122"/>
                  <a:ea typeface="微软雅黑" panose="020b0503020204020204" charset="-122"/>
                </a:rPr>
                <a:t>养分吸收</a:t>
              </a:r>
              <a:endParaRPr lang="zh-CN" altLang="en-US" sz="1600" b="1">
                <a:latin typeface="微软雅黑" panose="020b0503020204020204" charset="-122"/>
                <a:ea typeface="微软雅黑" panose="020b0503020204020204" charset="-122"/>
              </a:endParaRPr>
            </a:p>
          </p:txBody>
        </p:sp>
      </p:grpSp>
      <p:grpSp>
        <p:nvGrpSpPr>
          <p:cNvPr id="43" name="组合 42"/>
          <p:cNvGrpSpPr/>
          <p:nvPr>
            <p:custDataLst>
              <p:tags r:id="rId27"/>
            </p:custDataLst>
          </p:nvPr>
        </p:nvGrpSpPr>
        <p:grpSpPr>
          <a:xfrm>
            <a:off x="2858562" y="4076868"/>
            <a:ext cx="1447800" cy="1201281"/>
            <a:chOff x="1259632" y="4365104"/>
            <a:chExt cx="1447800" cy="1201281"/>
          </a:xfrm>
        </p:grpSpPr>
        <p:pic>
          <p:nvPicPr>
            <p:cNvPr id="6" name="Picture 4" descr="C:\Users\Administrator\Desktop\未标题-2.png"/>
            <p:cNvPicPr>
              <a:picLocks noChangeAspect="1" noChangeArrowheads="1"/>
            </p:cNvPicPr>
            <p:nvPr>
              <p:custDataLst>
                <p:tags r:id="rId29"/>
              </p:custDataLst>
            </p:nvPr>
          </p:nvPicPr>
          <p:blipFill>
            <a:blip r:embed="rId28"/>
            <a:stretch>
              <a:fillRect/>
            </a:stretch>
          </p:blipFill>
          <p:spPr bwMode="auto">
            <a:xfrm>
              <a:off x="1259632" y="4365104"/>
              <a:ext cx="1447800" cy="952500"/>
            </a:xfrm>
            <a:prstGeom prst="rect">
              <a:avLst/>
            </a:prstGeom>
            <a:noFill/>
          </p:spPr>
        </p:pic>
        <p:sp>
          <p:nvSpPr>
            <p:cNvPr id="36" name="矩形 35"/>
            <p:cNvSpPr/>
            <p:nvPr>
              <p:custDataLst>
                <p:tags r:id="rId30"/>
              </p:custDataLst>
            </p:nvPr>
          </p:nvSpPr>
          <p:spPr>
            <a:xfrm>
              <a:off x="1547664" y="5229200"/>
              <a:ext cx="995680" cy="337185"/>
            </a:xfrm>
            <a:prstGeom prst="rect">
              <a:avLst/>
            </a:prstGeom>
          </p:spPr>
          <p:txBody>
            <a:bodyPr wrap="none">
              <a:spAutoFit/>
            </a:bodyPr>
            <a:lstStyle/>
            <a:p>
              <a:r>
                <a:rPr lang="zh-CN" altLang="en-US" sz="1600" b="1" smtClean="0">
                  <a:solidFill>
                    <a:prstClr val="black"/>
                  </a:solidFill>
                  <a:latin typeface="微软雅黑" panose="020b0503020204020204" charset="-122"/>
                  <a:ea typeface="微软雅黑" panose="020b0503020204020204" charset="-122"/>
                </a:rPr>
                <a:t>牲畜粪便</a:t>
              </a:r>
              <a:endParaRPr lang="zh-CN" altLang="en-US" sz="1600" b="1">
                <a:latin typeface="微软雅黑" panose="020b0503020204020204" charset="-122"/>
                <a:ea typeface="微软雅黑" panose="020b0503020204020204" charset="-122"/>
              </a:endParaRPr>
            </a:p>
          </p:txBody>
        </p:sp>
      </p:grpSp>
      <p:grpSp>
        <p:nvGrpSpPr>
          <p:cNvPr id="42" name="组合 41"/>
          <p:cNvGrpSpPr/>
          <p:nvPr>
            <p:custDataLst>
              <p:tags r:id="rId31"/>
            </p:custDataLst>
          </p:nvPr>
        </p:nvGrpSpPr>
        <p:grpSpPr>
          <a:xfrm>
            <a:off x="5018802" y="4940964"/>
            <a:ext cx="1609725" cy="884382"/>
            <a:chOff x="3419872" y="5229200"/>
            <a:chExt cx="1609725" cy="884382"/>
          </a:xfrm>
        </p:grpSpPr>
        <p:pic>
          <p:nvPicPr>
            <p:cNvPr id="5" name="Picture 3" descr="C:\Users\Administrator\Desktop\未标题-1.png"/>
            <p:cNvPicPr>
              <a:picLocks noChangeAspect="1" noChangeArrowheads="1"/>
            </p:cNvPicPr>
            <p:nvPr>
              <p:custDataLst>
                <p:tags r:id="rId33"/>
              </p:custDataLst>
            </p:nvPr>
          </p:nvPicPr>
          <p:blipFill>
            <a:blip r:embed="rId32"/>
            <a:stretch>
              <a:fillRect/>
            </a:stretch>
          </p:blipFill>
          <p:spPr bwMode="auto">
            <a:xfrm>
              <a:off x="3419872" y="5229200"/>
              <a:ext cx="1609725" cy="638175"/>
            </a:xfrm>
            <a:prstGeom prst="rect">
              <a:avLst/>
            </a:prstGeom>
            <a:noFill/>
          </p:spPr>
        </p:pic>
        <p:sp>
          <p:nvSpPr>
            <p:cNvPr id="37" name="矩形 36"/>
            <p:cNvSpPr/>
            <p:nvPr>
              <p:custDataLst>
                <p:tags r:id="rId34"/>
              </p:custDataLst>
            </p:nvPr>
          </p:nvSpPr>
          <p:spPr>
            <a:xfrm>
              <a:off x="4410759" y="5776397"/>
              <a:ext cx="589280" cy="337185"/>
            </a:xfrm>
            <a:prstGeom prst="rect">
              <a:avLst/>
            </a:prstGeom>
          </p:spPr>
          <p:txBody>
            <a:bodyPr wrap="none">
              <a:spAutoFit/>
            </a:bodyPr>
            <a:lstStyle/>
            <a:p>
              <a:pPr lvl="0"/>
              <a:r>
                <a:rPr lang="zh-CN" altLang="en-US" sz="1600" b="1" smtClean="0">
                  <a:solidFill>
                    <a:prstClr val="black"/>
                  </a:solidFill>
                  <a:latin typeface="微软雅黑" panose="020b0503020204020204" charset="-122"/>
                  <a:ea typeface="微软雅黑" panose="020b0503020204020204" charset="-122"/>
                </a:rPr>
                <a:t>土壤</a:t>
              </a:r>
              <a:endParaRPr lang="zh-CN" altLang="en-US" sz="1600" b="1">
                <a:solidFill>
                  <a:prstClr val="black"/>
                </a:solidFill>
                <a:latin typeface="微软雅黑" panose="020b0503020204020204" charset="-122"/>
                <a:ea typeface="微软雅黑" panose="020b0503020204020204" charset="-122"/>
              </a:endParaRPr>
            </a:p>
          </p:txBody>
        </p:sp>
      </p:grpSp>
      <p:grpSp>
        <p:nvGrpSpPr>
          <p:cNvPr id="39" name="组合 38"/>
          <p:cNvGrpSpPr/>
          <p:nvPr>
            <p:custDataLst>
              <p:tags r:id="rId35"/>
            </p:custDataLst>
          </p:nvPr>
        </p:nvGrpSpPr>
        <p:grpSpPr>
          <a:xfrm>
            <a:off x="7251050" y="2060644"/>
            <a:ext cx="2158493" cy="1571055"/>
            <a:chOff x="5652120" y="2348880"/>
            <a:chExt cx="2158493" cy="1571055"/>
          </a:xfrm>
        </p:grpSpPr>
        <p:pic>
          <p:nvPicPr>
            <p:cNvPr id="1027" name="Picture 3" descr="C:\Users\Administrator\Desktop\未标题-1.png"/>
            <p:cNvPicPr>
              <a:picLocks noChangeAspect="1" noChangeArrowheads="1"/>
            </p:cNvPicPr>
            <p:nvPr>
              <p:custDataLst>
                <p:tags r:id="rId37"/>
              </p:custDataLst>
            </p:nvPr>
          </p:nvPicPr>
          <p:blipFill>
            <a:blip r:embed="rId36"/>
            <a:stretch>
              <a:fillRect/>
            </a:stretch>
          </p:blipFill>
          <p:spPr bwMode="auto">
            <a:xfrm>
              <a:off x="5652120" y="2348880"/>
              <a:ext cx="2158493" cy="1571055"/>
            </a:xfrm>
            <a:prstGeom prst="rect">
              <a:avLst/>
            </a:prstGeom>
            <a:noFill/>
          </p:spPr>
        </p:pic>
        <p:sp>
          <p:nvSpPr>
            <p:cNvPr id="38" name="矩形 37"/>
            <p:cNvSpPr/>
            <p:nvPr>
              <p:custDataLst>
                <p:tags r:id="rId38"/>
              </p:custDataLst>
            </p:nvPr>
          </p:nvSpPr>
          <p:spPr>
            <a:xfrm>
              <a:off x="7092280" y="2924944"/>
              <a:ext cx="589280" cy="337185"/>
            </a:xfrm>
            <a:prstGeom prst="rect">
              <a:avLst/>
            </a:prstGeom>
          </p:spPr>
          <p:txBody>
            <a:bodyPr wrap="none">
              <a:spAutoFit/>
            </a:bodyPr>
            <a:lstStyle/>
            <a:p>
              <a:r>
                <a:rPr lang="zh-CN" altLang="en-US" sz="1600" b="1" smtClean="0">
                  <a:solidFill>
                    <a:prstClr val="black"/>
                  </a:solidFill>
                  <a:latin typeface="微软雅黑" panose="020b0503020204020204" charset="-122"/>
                  <a:ea typeface="微软雅黑" panose="020b0503020204020204" charset="-122"/>
                </a:rPr>
                <a:t>作物</a:t>
              </a:r>
              <a:endParaRPr lang="zh-CN" altLang="en-US" sz="1600"/>
            </a:p>
          </p:txBody>
        </p:sp>
      </p:grpSp>
      <p:grpSp>
        <p:nvGrpSpPr>
          <p:cNvPr id="49" name="组合 48"/>
          <p:cNvGrpSpPr/>
          <p:nvPr>
            <p:custDataLst>
              <p:tags r:id="rId39"/>
            </p:custDataLst>
          </p:nvPr>
        </p:nvGrpSpPr>
        <p:grpSpPr>
          <a:xfrm>
            <a:off x="5162818" y="3832072"/>
            <a:ext cx="792480" cy="947451"/>
            <a:chOff x="3563888" y="4120308"/>
            <a:chExt cx="792480" cy="947451"/>
          </a:xfrm>
        </p:grpSpPr>
        <p:sp>
          <p:nvSpPr>
            <p:cNvPr id="25" name="任意多边形 24"/>
            <p:cNvSpPr/>
            <p:nvPr>
              <p:custDataLst>
                <p:tags r:id="rId40"/>
              </p:custDataLst>
            </p:nvPr>
          </p:nvSpPr>
          <p:spPr>
            <a:xfrm>
              <a:off x="4021157" y="4120308"/>
              <a:ext cx="330506" cy="947451"/>
            </a:xfrm>
            <a:custGeom>
              <a:gdLst>
                <a:gd name="connsiteX0" fmla="*/ 0 w 330506"/>
                <a:gd name="connsiteY0" fmla="*/ 0 h 947451"/>
                <a:gd name="connsiteX1" fmla="*/ 209320 w 330506"/>
                <a:gd name="connsiteY1" fmla="*/ 308473 h 947451"/>
                <a:gd name="connsiteX2" fmla="*/ 330506 w 330506"/>
                <a:gd name="connsiteY2" fmla="*/ 947451 h 947451"/>
                <a:gd name="connsiteX3" fmla="*/ 330506 w 330506"/>
                <a:gd name="connsiteY3" fmla="*/ 947451 h 947451"/>
              </a:gdLst>
              <a:cxnLst>
                <a:cxn ang="0">
                  <a:pos x="connsiteX0" y="connsiteY0"/>
                </a:cxn>
                <a:cxn ang="0">
                  <a:pos x="connsiteX1" y="connsiteY1"/>
                </a:cxn>
                <a:cxn ang="0">
                  <a:pos x="connsiteX2" y="connsiteY2"/>
                </a:cxn>
                <a:cxn ang="0">
                  <a:pos x="connsiteX3" y="connsiteY3"/>
                </a:cxn>
              </a:cxnLst>
              <a:rect l="l" t="t" r="r" b="b"/>
              <a:pathLst>
                <a:path w="330506" h="947451">
                  <a:moveTo>
                    <a:pt x="0" y="0"/>
                  </a:moveTo>
                  <a:cubicBezTo>
                    <a:pt x="77118" y="75282"/>
                    <a:pt x="154236" y="150565"/>
                    <a:pt x="209320" y="308473"/>
                  </a:cubicBezTo>
                  <a:cubicBezTo>
                    <a:pt x="264404" y="466382"/>
                    <a:pt x="330506" y="947451"/>
                    <a:pt x="330506" y="947451"/>
                  </a:cubicBezTo>
                  <a:lnTo>
                    <a:pt x="330506" y="947451"/>
                  </a:lnTo>
                </a:path>
              </a:pathLst>
            </a:custGeom>
            <a:ln w="28575">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sp>
          <p:nvSpPr>
            <p:cNvPr id="33" name="矩形 32"/>
            <p:cNvSpPr/>
            <p:nvPr>
              <p:custDataLst>
                <p:tags r:id="rId41"/>
              </p:custDataLst>
            </p:nvPr>
          </p:nvSpPr>
          <p:spPr>
            <a:xfrm>
              <a:off x="3563888" y="4365104"/>
              <a:ext cx="792480" cy="337185"/>
            </a:xfrm>
            <a:prstGeom prst="rect">
              <a:avLst/>
            </a:prstGeom>
          </p:spPr>
          <p:txBody>
            <a:bodyPr wrap="none">
              <a:spAutoFit/>
            </a:bodyPr>
            <a:lstStyle/>
            <a:p>
              <a:r>
                <a:rPr lang="zh-CN" altLang="en-US" sz="1600" b="1" smtClean="0">
                  <a:solidFill>
                    <a:prstClr val="black"/>
                  </a:solidFill>
                  <a:latin typeface="微软雅黑" panose="020b0503020204020204" charset="-122"/>
                  <a:ea typeface="微软雅黑" panose="020b0503020204020204" charset="-122"/>
                </a:rPr>
                <a:t>人粪尿</a:t>
              </a:r>
              <a:endParaRPr lang="zh-CN" altLang="en-US" sz="1600" b="1">
                <a:latin typeface="微软雅黑" panose="020b0503020204020204" charset="-122"/>
                <a:ea typeface="微软雅黑" panose="020b0503020204020204" charset="-122"/>
              </a:endParaRPr>
            </a:p>
          </p:txBody>
        </p:sp>
      </p:grpSp>
      <p:grpSp>
        <p:nvGrpSpPr>
          <p:cNvPr id="47" name="组合 46"/>
          <p:cNvGrpSpPr/>
          <p:nvPr>
            <p:custDataLst>
              <p:tags r:id="rId42"/>
            </p:custDataLst>
          </p:nvPr>
        </p:nvGrpSpPr>
        <p:grpSpPr>
          <a:xfrm>
            <a:off x="6027711" y="1988636"/>
            <a:ext cx="1476260" cy="583565"/>
            <a:chOff x="4428781" y="2276872"/>
            <a:chExt cx="1476260" cy="583565"/>
          </a:xfrm>
        </p:grpSpPr>
        <p:sp>
          <p:nvSpPr>
            <p:cNvPr id="22" name="任意多边形 21"/>
            <p:cNvSpPr/>
            <p:nvPr>
              <p:custDataLst>
                <p:tags r:id="rId43"/>
              </p:custDataLst>
            </p:nvPr>
          </p:nvSpPr>
          <p:spPr>
            <a:xfrm>
              <a:off x="4428781" y="2331904"/>
              <a:ext cx="1476260" cy="312144"/>
            </a:xfrm>
            <a:custGeom>
              <a:gdLst>
                <a:gd name="connsiteX0" fmla="*/ 0 w 1476260"/>
                <a:gd name="connsiteY0" fmla="*/ 312144 h 312144"/>
                <a:gd name="connsiteX1" fmla="*/ 319489 w 1476260"/>
                <a:gd name="connsiteY1" fmla="*/ 91807 h 312144"/>
                <a:gd name="connsiteX2" fmla="*/ 694062 w 1476260"/>
                <a:gd name="connsiteY2" fmla="*/ 3672 h 312144"/>
                <a:gd name="connsiteX3" fmla="*/ 1145754 w 1476260"/>
                <a:gd name="connsiteY3" fmla="*/ 69773 h 312144"/>
                <a:gd name="connsiteX4" fmla="*/ 1476260 w 1476260"/>
                <a:gd name="connsiteY4" fmla="*/ 179942 h 312144"/>
                <a:gd name="connsiteX5" fmla="*/ 1476260 w 1476260"/>
                <a:gd name="connsiteY5" fmla="*/ 179942 h 31214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6260" h="312144">
                  <a:moveTo>
                    <a:pt x="0" y="312144"/>
                  </a:moveTo>
                  <a:cubicBezTo>
                    <a:pt x="101906" y="227681"/>
                    <a:pt x="203812" y="143219"/>
                    <a:pt x="319489" y="91807"/>
                  </a:cubicBezTo>
                  <a:cubicBezTo>
                    <a:pt x="435166" y="40395"/>
                    <a:pt x="556351" y="7344"/>
                    <a:pt x="694062" y="3672"/>
                  </a:cubicBezTo>
                  <a:cubicBezTo>
                    <a:pt x="831773" y="0"/>
                    <a:pt x="1015388" y="40395"/>
                    <a:pt x="1145754" y="69773"/>
                  </a:cubicBezTo>
                  <a:cubicBezTo>
                    <a:pt x="1276120" y="99151"/>
                    <a:pt x="1476260" y="179942"/>
                    <a:pt x="1476260" y="179942"/>
                  </a:cubicBezTo>
                  <a:lnTo>
                    <a:pt x="1476260" y="179942"/>
                  </a:lnTo>
                </a:path>
              </a:pathLst>
            </a:custGeom>
            <a:ln w="28575">
              <a:solidFill>
                <a:srgbClr val="00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b="1">
                <a:latin typeface="微软雅黑" panose="020b0503020204020204" charset="-122"/>
                <a:ea typeface="微软雅黑" panose="020b0503020204020204" charset="-122"/>
              </a:endParaRPr>
            </a:p>
          </p:txBody>
        </p:sp>
        <p:sp>
          <p:nvSpPr>
            <p:cNvPr id="44" name="矩形 43"/>
            <p:cNvSpPr/>
            <p:nvPr>
              <p:custDataLst>
                <p:tags r:id="rId44"/>
              </p:custDataLst>
            </p:nvPr>
          </p:nvSpPr>
          <p:spPr>
            <a:xfrm>
              <a:off x="4860032" y="2276872"/>
              <a:ext cx="648072" cy="583565"/>
            </a:xfrm>
            <a:prstGeom prst="rect">
              <a:avLst/>
            </a:prstGeom>
          </p:spPr>
          <p:txBody>
            <a:bodyPr wrap="square">
              <a:spAutoFit/>
            </a:bodyPr>
            <a:lstStyle/>
            <a:p>
              <a:r>
                <a:rPr lang="zh-CN" altLang="en-US" sz="1600" b="1" smtClean="0">
                  <a:latin typeface="微软雅黑" panose="020b0503020204020204" charset="-122"/>
                  <a:ea typeface="微软雅黑" panose="020b0503020204020204" charset="-122"/>
                </a:rPr>
                <a:t>人类食品</a:t>
              </a:r>
              <a:endParaRPr lang="zh-CN" altLang="en-US" sz="1600" b="1">
                <a:latin typeface="微软雅黑" panose="020b0503020204020204" charset="-122"/>
                <a:ea typeface="微软雅黑" panose="020b0503020204020204" charset="-122"/>
              </a:endParaRPr>
            </a:p>
          </p:txBody>
        </p:sp>
      </p:grpSp>
      <p:grpSp>
        <p:nvGrpSpPr>
          <p:cNvPr id="46" name="组合 45"/>
          <p:cNvGrpSpPr/>
          <p:nvPr>
            <p:custDataLst>
              <p:tags r:id="rId45"/>
            </p:custDataLst>
          </p:nvPr>
        </p:nvGrpSpPr>
        <p:grpSpPr>
          <a:xfrm>
            <a:off x="5450850" y="1938114"/>
            <a:ext cx="786953" cy="1830850"/>
            <a:chOff x="3851920" y="2226350"/>
            <a:chExt cx="786953" cy="1830850"/>
          </a:xfrm>
        </p:grpSpPr>
        <p:pic>
          <p:nvPicPr>
            <p:cNvPr id="1028" name="Picture 4" descr="C:\Users\Administrator\Desktop\未标题-2.png"/>
            <p:cNvPicPr>
              <a:picLocks noChangeAspect="1" noChangeArrowheads="1"/>
            </p:cNvPicPr>
            <p:nvPr>
              <p:custDataLst>
                <p:tags r:id="rId47"/>
              </p:custDataLst>
            </p:nvPr>
          </p:nvPicPr>
          <p:blipFill>
            <a:blip r:embed="rId46"/>
            <a:stretch>
              <a:fillRect/>
            </a:stretch>
          </p:blipFill>
          <p:spPr bwMode="auto">
            <a:xfrm>
              <a:off x="3851920" y="2564904"/>
              <a:ext cx="786953" cy="1492296"/>
            </a:xfrm>
            <a:prstGeom prst="rect">
              <a:avLst/>
            </a:prstGeom>
            <a:noFill/>
          </p:spPr>
        </p:pic>
        <p:sp>
          <p:nvSpPr>
            <p:cNvPr id="45" name="矩形 44"/>
            <p:cNvSpPr/>
            <p:nvPr>
              <p:custDataLst>
                <p:tags r:id="rId48"/>
              </p:custDataLst>
            </p:nvPr>
          </p:nvSpPr>
          <p:spPr>
            <a:xfrm>
              <a:off x="3923928" y="2226350"/>
              <a:ext cx="360040" cy="337185"/>
            </a:xfrm>
            <a:prstGeom prst="rect">
              <a:avLst/>
            </a:prstGeom>
          </p:spPr>
          <p:txBody>
            <a:bodyPr wrap="square">
              <a:spAutoFit/>
            </a:bodyPr>
            <a:lstStyle/>
            <a:p>
              <a:r>
                <a:rPr lang="zh-CN" altLang="en-US" sz="1600" b="1" smtClean="0">
                  <a:latin typeface="微软雅黑" panose="020b0503020204020204" charset="-122"/>
                  <a:ea typeface="微软雅黑" panose="020b0503020204020204" charset="-122"/>
                </a:rPr>
                <a:t>人</a:t>
              </a:r>
              <a:endParaRPr lang="zh-CN" altLang="en-US" sz="1600" b="1">
                <a:latin typeface="微软雅黑" panose="020b0503020204020204" charset="-122"/>
                <a:ea typeface="微软雅黑" panose="020b0503020204020204" charset="-122"/>
              </a:endParaRPr>
            </a:p>
          </p:txBody>
        </p:sp>
      </p:grpSp>
      <p:sp>
        <p:nvSpPr>
          <p:cNvPr id="50" name="矩形 49"/>
          <p:cNvSpPr/>
          <p:nvPr>
            <p:custDataLst>
              <p:tags r:id="rId49"/>
            </p:custDataLst>
          </p:nvPr>
        </p:nvSpPr>
        <p:spPr>
          <a:xfrm>
            <a:off x="4624883" y="5734962"/>
            <a:ext cx="2689860" cy="306705"/>
          </a:xfrm>
          <a:prstGeom prst="rect">
            <a:avLst/>
          </a:prstGeom>
        </p:spPr>
        <p:txBody>
          <a:bodyPr wrap="none">
            <a:spAutoFit/>
          </a:bodyPr>
          <a:lstStyle/>
          <a:p>
            <a:r>
              <a:rPr kumimoji="1" lang="zh-CN" altLang="en-US" sz="1400" b="1" smtClean="0">
                <a:solidFill>
                  <a:srgbClr val="C70525"/>
                </a:solidFill>
                <a:ea typeface="幼圆" pitchFamily="49" charset="-122"/>
              </a:rPr>
              <a:t>无废弃物农业物质循环再生图解</a:t>
            </a:r>
            <a:endParaRPr lang="zh-CN" altLang="en-US" sz="1400"/>
          </a:p>
        </p:txBody>
      </p:sp>
      <p:sp>
        <p:nvSpPr>
          <p:cNvPr id="54" name="矩形 53"/>
          <p:cNvSpPr/>
          <p:nvPr>
            <p:custDataLst>
              <p:tags r:id="rId50"/>
            </p:custDataLst>
          </p:nvPr>
        </p:nvSpPr>
        <p:spPr>
          <a:xfrm>
            <a:off x="2352675" y="83185"/>
            <a:ext cx="6514465" cy="521970"/>
          </a:xfrm>
          <a:prstGeom prst="rect">
            <a:avLst/>
          </a:prstGeom>
        </p:spPr>
        <p:txBody>
          <a:bodyPr wrap="square">
            <a:spAutoFit/>
          </a:bodyPr>
          <a:lstStyle/>
          <a:p>
            <a:r>
              <a:rPr lang="en-US" altLang="zh-CN" sz="2800" smtClean="0">
                <a:solidFill>
                  <a:prstClr val="black"/>
                </a:solidFill>
                <a:latin typeface="楷体" panose="02010609060101010101" charset="-122"/>
                <a:ea typeface="楷体" panose="02010609060101010101" charset="-122"/>
                <a:cs typeface="楷体" panose="02010609060101010101" charset="-122"/>
              </a:rPr>
              <a:t>(4)</a:t>
            </a:r>
            <a:r>
              <a:rPr lang="zh-CN" altLang="en-US" sz="2800" smtClean="0">
                <a:solidFill>
                  <a:prstClr val="black"/>
                </a:solidFill>
                <a:latin typeface="楷体" panose="02010609060101010101" charset="-122"/>
                <a:ea typeface="楷体" panose="02010609060101010101" charset="-122"/>
                <a:cs typeface="楷体" panose="02010609060101010101" charset="-122"/>
              </a:rPr>
              <a:t>实例</a:t>
            </a:r>
            <a:r>
              <a:rPr lang="zh-CN" altLang="zh-CN" sz="2800" smtClean="0">
                <a:solidFill>
                  <a:prstClr val="black"/>
                </a:solidFill>
                <a:latin typeface="楷体" panose="02010609060101010101" charset="-122"/>
                <a:ea typeface="楷体" panose="02010609060101010101" charset="-122"/>
                <a:cs typeface="楷体" panose="02010609060101010101" charset="-122"/>
              </a:rPr>
              <a:t>：</a:t>
            </a:r>
            <a:r>
              <a:rPr lang="zh-CN" altLang="en-US" sz="2800" smtClean="0">
                <a:solidFill>
                  <a:prstClr val="black"/>
                </a:solidFill>
                <a:latin typeface="楷体" panose="02010609060101010101" charset="-122"/>
                <a:ea typeface="楷体" panose="02010609060101010101" charset="-122"/>
                <a:cs typeface="楷体" panose="02010609060101010101" charset="-122"/>
              </a:rPr>
              <a:t>“无废弃物农业”的</a:t>
            </a:r>
            <a:endParaRPr lang="zh-CN" altLang="en-US" sz="2800">
              <a:latin typeface="楷体" panose="02010609060101010101" charset="-122"/>
              <a:ea typeface="楷体" panose="02010609060101010101" charset="-122"/>
              <a:cs typeface="楷体" panose="02010609060101010101" charset="-122"/>
            </a:endParaRPr>
          </a:p>
        </p:txBody>
      </p:sp>
      <p:sp>
        <p:nvSpPr>
          <p:cNvPr id="55" name="矩形 54"/>
          <p:cNvSpPr/>
          <p:nvPr>
            <p:custDataLst>
              <p:tags r:id="rId51"/>
            </p:custDataLst>
          </p:nvPr>
        </p:nvSpPr>
        <p:spPr>
          <a:xfrm>
            <a:off x="863600" y="5967095"/>
            <a:ext cx="10198735" cy="953135"/>
          </a:xfrm>
          <a:prstGeom prst="rect">
            <a:avLst/>
          </a:prstGeom>
          <a:noFill/>
        </p:spPr>
        <p:style>
          <a:lnRef idx="3">
            <a:schemeClr val="lt1"/>
          </a:lnRef>
          <a:fillRef idx="1">
            <a:schemeClr val="accent3"/>
          </a:fillRef>
          <a:effectRef idx="1">
            <a:schemeClr val="accent3"/>
          </a:effectRef>
          <a:fontRef idx="minor">
            <a:schemeClr val="lt1"/>
          </a:fontRef>
        </p:style>
        <p:txBody>
          <a:bodyPr wrap="square">
            <a:spAutoFit/>
          </a:bodyPr>
          <a:lstStyle/>
          <a:p>
            <a:r>
              <a:rPr lang="zh-CN" altLang="en-US" sz="2800" smtClean="0">
                <a:solidFill>
                  <a:prstClr val="black"/>
                </a:solidFill>
                <a:latin typeface="楷体" panose="02010609060101010101" charset="-122"/>
                <a:ea typeface="楷体" panose="02010609060101010101" charset="-122"/>
                <a:cs typeface="楷体" panose="02010609060101010101" charset="-122"/>
                <a:sym typeface="+mn-ea"/>
              </a:rPr>
              <a:t>优点：</a:t>
            </a:r>
            <a:r>
              <a:rPr lang="zh-CN" altLang="en-US" sz="2800" smtClean="0">
                <a:solidFill>
                  <a:prstClr val="black"/>
                </a:solidFill>
                <a:latin typeface="楷体" panose="02010609060101010101" charset="-122"/>
                <a:ea typeface="楷体" panose="02010609060101010101" charset="-122"/>
              </a:rPr>
              <a:t>保证了土壤的肥力，改善了土壤结构，培育了土壤微生物，实现了土壤养分如氮、磷、钾及微量元素的循环利用。</a:t>
            </a:r>
            <a:endParaRPr lang="zh-CN" altLang="en-US" sz="2800" smtClean="0">
              <a:solidFill>
                <a:prstClr val="black"/>
              </a:solidFill>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dissolve">
                                      <p:cBhvr>
                                        <p:cTn id="20" dur="500"/>
                                        <p:tgtEl>
                                          <p:spTgt spid="39"/>
                                        </p:tgtEl>
                                      </p:cBhvr>
                                    </p:animEffect>
                                  </p:childTnLst>
                                </p:cTn>
                              </p:par>
                            </p:childTnLst>
                          </p:cTn>
                        </p:par>
                      </p:childTnLst>
                    </p:cTn>
                  </p:par>
                  <p:par>
                    <p:cTn id="21" fill="hold" nodeType="clickPar">
                      <p:stCondLst>
                        <p:cond delay="indefinite"/>
                      </p:stCondLst>
                      <p:childTnLst>
                        <p:par>
                          <p:cTn id="22" fill="hold" nodeType="after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right)">
                                      <p:cBhvr>
                                        <p:cTn id="25" dur="500"/>
                                        <p:tgtEl>
                                          <p:spTgt spid="53"/>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dissolve">
                                      <p:cBhvr>
                                        <p:cTn id="30" dur="500"/>
                                        <p:tgtEl>
                                          <p:spTgt spid="40"/>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par>
                    <p:cTn id="46" fill="hold" nodeType="clickPar">
                      <p:stCondLst>
                        <p:cond delay="indefinite"/>
                      </p:stCondLst>
                      <p:childTnLst>
                        <p:par>
                          <p:cTn id="47" fill="hold" nodeType="afterGroup">
                            <p:stCondLst>
                              <p:cond delay="0"/>
                            </p:stCondLst>
                            <p:childTnLst>
                              <p:par>
                                <p:cTn id="48" presetID="9" presetClass="entr" presetSubtype="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dissolve">
                                      <p:cBhvr>
                                        <p:cTn id="50" dur="500"/>
                                        <p:tgtEl>
                                          <p:spTgt spid="42"/>
                                        </p:tgtEl>
                                      </p:cBhvr>
                                    </p:animEffect>
                                  </p:childTnLst>
                                </p:cTn>
                              </p:par>
                            </p:childTnLst>
                          </p:cTn>
                        </p:par>
                      </p:childTnLst>
                    </p:cTn>
                  </p:par>
                  <p:par>
                    <p:cTn id="51" fill="hold" nodeType="clickPar">
                      <p:stCondLst>
                        <p:cond delay="indefinite"/>
                      </p:stCondLst>
                      <p:childTnLst>
                        <p:par>
                          <p:cTn id="52" fill="hold" nodeType="after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childTnLst>
                          </p:cTn>
                        </p:par>
                      </p:childTnLst>
                    </p:cTn>
                  </p:par>
                  <p:par>
                    <p:cTn id="56" fill="hold" nodeType="clickPar">
                      <p:stCondLst>
                        <p:cond delay="indefinite"/>
                      </p:stCondLst>
                      <p:childTnLst>
                        <p:par>
                          <p:cTn id="57" fill="hold" nodeType="after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p:cTn id="60" dur="500" fill="hold"/>
                                        <p:tgtEl>
                                          <p:spTgt spid="46"/>
                                        </p:tgtEl>
                                        <p:attrNameLst>
                                          <p:attrName>ppt_w</p:attrName>
                                        </p:attrNameLst>
                                      </p:cBhvr>
                                      <p:tavLst>
                                        <p:tav tm="0">
                                          <p:val>
                                            <p:fltVal val="0"/>
                                          </p:val>
                                        </p:tav>
                                        <p:tav tm="100000">
                                          <p:val>
                                            <p:strVal val="#ppt_w"/>
                                          </p:val>
                                        </p:tav>
                                      </p:tavLst>
                                    </p:anim>
                                    <p:anim calcmode="lin" valueType="num">
                                      <p:cBhvr>
                                        <p:cTn id="61"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afterGroup">
                            <p:stCondLst>
                              <p:cond delay="0"/>
                            </p:stCondLst>
                            <p:childTnLst>
                              <p:par>
                                <p:cTn id="64" presetID="22" presetClass="entr" presetSubtype="2" fill="hold" nodeType="click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wipe(right)">
                                      <p:cBhvr>
                                        <p:cTn id="66" dur="500"/>
                                        <p:tgtEl>
                                          <p:spTgt spid="47"/>
                                        </p:tgtEl>
                                      </p:cBhvr>
                                    </p:animEffect>
                                  </p:childTnLst>
                                </p:cTn>
                              </p:par>
                            </p:childTnLst>
                          </p:cTn>
                        </p:par>
                      </p:childTnLst>
                    </p:cTn>
                  </p:par>
                  <p:par>
                    <p:cTn id="67" fill="hold" nodeType="clickPar">
                      <p:stCondLst>
                        <p:cond delay="indefinite"/>
                      </p:stCondLst>
                      <p:childTnLst>
                        <p:par>
                          <p:cTn id="68" fill="hold" nodeType="after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up)">
                                      <p:cBhvr>
                                        <p:cTn id="71" dur="500"/>
                                        <p:tgtEl>
                                          <p:spTgt spid="51"/>
                                        </p:tgtEl>
                                      </p:cBhvr>
                                    </p:animEffect>
                                  </p:childTnLst>
                                </p:cTn>
                              </p:par>
                            </p:childTnLst>
                          </p:cTn>
                        </p:par>
                      </p:childTnLst>
                    </p:cTn>
                  </p:par>
                  <p:par>
                    <p:cTn id="72" fill="hold" nodeType="clickPar">
                      <p:stCondLst>
                        <p:cond delay="indefinite"/>
                      </p:stCondLst>
                      <p:childTnLst>
                        <p:par>
                          <p:cTn id="73" fill="hold" nodeType="after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childTnLst>
                    </p:cTn>
                  </p:par>
                  <p:par>
                    <p:cTn id="77" fill="hold" nodeType="clickPar">
                      <p:stCondLst>
                        <p:cond delay="indefinite"/>
                      </p:stCondLst>
                      <p:childTnLst>
                        <p:par>
                          <p:cTn id="78" fill="hold" nodeType="after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up)">
                                      <p:cBhvr>
                                        <p:cTn id="81" dur="500"/>
                                        <p:tgtEl>
                                          <p:spTgt spid="49"/>
                                        </p:tgtEl>
                                      </p:cBhvr>
                                    </p:animEffect>
                                  </p:childTnLst>
                                </p:cTn>
                              </p:par>
                            </p:childTnLst>
                          </p:cTn>
                        </p:par>
                      </p:childTnLst>
                    </p:cTn>
                  </p:par>
                  <p:par>
                    <p:cTn id="82" fill="hold" nodeType="clickPar">
                      <p:stCondLst>
                        <p:cond delay="indefinite"/>
                      </p:stCondLst>
                      <p:childTnLst>
                        <p:par>
                          <p:cTn id="83" fill="hold" nodeType="after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box(in)">
                                      <p:cBhvr>
                                        <p:cTn id="8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50" grpId="0"/>
      <p:bldP spid="55"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pic>
        <p:nvPicPr>
          <p:cNvPr id="26649" name="图片 6"/>
          <p:cNvPicPr>
            <a:picLocks noChangeAspect="1"/>
          </p:cNvPicPr>
          <p:nvPr>
            <p:custDataLst>
              <p:tags r:id="rId4"/>
            </p:custDataLst>
          </p:nvPr>
        </p:nvPicPr>
        <p:blipFill>
          <a:blip r:embed="rId3"/>
          <a:stretch>
            <a:fillRect/>
          </a:stretch>
        </p:blipFill>
        <p:spPr>
          <a:xfrm>
            <a:off x="0" y="-120650"/>
            <a:ext cx="2311400" cy="2450465"/>
          </a:xfrm>
          <a:prstGeom prst="rect">
            <a:avLst/>
          </a:prstGeom>
          <a:noFill/>
          <a:ln w="9525">
            <a:noFill/>
          </a:ln>
        </p:spPr>
      </p:pic>
      <p:sp>
        <p:nvSpPr>
          <p:cNvPr id="4" name="文本框 3"/>
          <p:cNvSpPr txBox="1"/>
          <p:nvPr>
            <p:custDataLst>
              <p:tags r:id="rId5"/>
            </p:custDataLst>
          </p:nvPr>
        </p:nvSpPr>
        <p:spPr>
          <a:xfrm>
            <a:off x="701675" y="1609725"/>
            <a:ext cx="9911715" cy="1814830"/>
          </a:xfrm>
          <a:prstGeom prst="rect">
            <a:avLst/>
          </a:prstGeom>
          <a:noFill/>
        </p:spPr>
        <p:txBody>
          <a:bodyPr wrap="square" rtlCol="0">
            <a:spAutoFit/>
          </a:bodyPr>
          <a:lstStyle/>
          <a:p>
            <a:pPr marL="0" algn="just">
              <a:lnSpc>
                <a:spcPct val="100000"/>
              </a:lnSpc>
              <a:buClrTx/>
              <a:buSzTx/>
              <a:buNone/>
            </a:pPr>
            <a:r>
              <a:rPr lang="en-US" altLang="zh-CN" sz="2800">
                <a:latin typeface="楷体" panose="02010609060101010101" charset="-122"/>
                <a:ea typeface="楷体" panose="02010609060101010101" charset="-122"/>
                <a:cs typeface="楷体" panose="02010609060101010101" charset="-122"/>
                <a:sym typeface="+mn-ea"/>
              </a:rPr>
              <a:t>        </a:t>
            </a:r>
            <a:r>
              <a:rPr sz="2800">
                <a:latin typeface="楷体" panose="02010609060101010101" charset="-122"/>
                <a:ea typeface="楷体" panose="02010609060101010101" charset="-122"/>
                <a:cs typeface="楷体" panose="02010609060101010101" charset="-122"/>
                <a:sym typeface="+mn-ea"/>
              </a:rPr>
              <a:t>有人说，过度从土地索取导致土地退化，是有些古文明中断的一个重要原因，我国几千年的农业发展没有出现这一问题，这是中华文明数千年延续不断的条件之一</a:t>
            </a:r>
            <a:r>
              <a:rPr lang="zh-CN" sz="2800">
                <a:latin typeface="楷体" panose="02010609060101010101" charset="-122"/>
                <a:ea typeface="楷体" panose="02010609060101010101" charset="-122"/>
                <a:cs typeface="楷体" panose="02010609060101010101" charset="-122"/>
                <a:sym typeface="+mn-ea"/>
              </a:rPr>
              <a:t>。</a:t>
            </a:r>
            <a:r>
              <a:rPr sz="2800">
                <a:latin typeface="楷体" panose="02010609060101010101" charset="-122"/>
                <a:ea typeface="楷体" panose="02010609060101010101" charset="-122"/>
                <a:cs typeface="楷体" panose="02010609060101010101" charset="-122"/>
                <a:sym typeface="+mn-ea"/>
              </a:rPr>
              <a:t>你认同这一观点吗？</a:t>
            </a:r>
            <a:r>
              <a:rPr lang="zh-CN" sz="2800">
                <a:latin typeface="楷体" panose="02010609060101010101" charset="-122"/>
                <a:ea typeface="楷体" panose="02010609060101010101" charset="-122"/>
                <a:cs typeface="楷体" panose="02010609060101010101" charset="-122"/>
                <a:sym typeface="+mn-ea"/>
              </a:rPr>
              <a:t>请查找资料，对这一观点作出评析。</a:t>
            </a:r>
            <a:endParaRPr lang="zh-CN" sz="2800">
              <a:latin typeface="楷体" panose="02010609060101010101" charset="-122"/>
              <a:ea typeface="楷体" panose="02010609060101010101" charset="-122"/>
              <a:cs typeface="楷体" panose="02010609060101010101" charset="-122"/>
              <a:sym typeface="+mn-ea"/>
            </a:endParaRPr>
          </a:p>
        </p:txBody>
      </p:sp>
      <p:sp>
        <p:nvSpPr>
          <p:cNvPr id="3" name="文本框 2"/>
          <p:cNvSpPr txBox="1"/>
          <p:nvPr>
            <p:custDataLst>
              <p:tags r:id="rId6"/>
            </p:custDataLst>
          </p:nvPr>
        </p:nvSpPr>
        <p:spPr>
          <a:xfrm>
            <a:off x="551815" y="3713480"/>
            <a:ext cx="10934065" cy="1814830"/>
          </a:xfrm>
          <a:prstGeom prst="rect">
            <a:avLst/>
          </a:prstGeom>
          <a:noFill/>
        </p:spPr>
        <p:txBody>
          <a:bodyPr wrap="square" rtlCol="0">
            <a:spAutoFit/>
          </a:bodyPr>
          <a:lstStyle/>
          <a:p>
            <a:pPr marL="0" algn="just">
              <a:lnSpc>
                <a:spcPct val="100000"/>
              </a:lnSpc>
              <a:buClrTx/>
              <a:buSzTx/>
              <a:buNone/>
            </a:pPr>
            <a:r>
              <a:rPr lang="en-US" altLang="zh-CN" sz="2800">
                <a:latin typeface="楷体" panose="02010609060101010101" charset="-122"/>
                <a:ea typeface="楷体" panose="02010609060101010101" charset="-122"/>
                <a:cs typeface="楷体" panose="02010609060101010101" charset="-122"/>
                <a:sym typeface="+mn-ea"/>
              </a:rPr>
              <a:t>       </a:t>
            </a: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sz="2800">
                <a:solidFill>
                  <a:srgbClr val="FF0000"/>
                </a:solidFill>
                <a:latin typeface="楷体" panose="02010609060101010101" charset="-122"/>
                <a:ea typeface="楷体" panose="02010609060101010101" charset="-122"/>
                <a:cs typeface="楷体" panose="02010609060101010101" charset="-122"/>
                <a:sym typeface="+mn-ea"/>
              </a:rPr>
              <a:t>认同</a:t>
            </a:r>
            <a:r>
              <a:rPr lang="zh-CN" sz="2800">
                <a:solidFill>
                  <a:srgbClr val="FF0000"/>
                </a:solidFill>
                <a:latin typeface="楷体" panose="02010609060101010101" charset="-122"/>
                <a:ea typeface="楷体" panose="02010609060101010101" charset="-122"/>
                <a:cs typeface="楷体" panose="02010609060101010101" charset="-122"/>
                <a:sym typeface="+mn-ea"/>
              </a:rPr>
              <a:t>。</a:t>
            </a:r>
            <a:r>
              <a:rPr sz="2800">
                <a:latin typeface="楷体" panose="02010609060101010101" charset="-122"/>
                <a:ea typeface="楷体" panose="02010609060101010101" charset="-122"/>
                <a:cs typeface="楷体" panose="02010609060101010101" charset="-122"/>
                <a:sym typeface="+mn-ea"/>
              </a:rPr>
              <a:t>历史上美索不达米亚、小亚细亚等地居民毁林造田，</a:t>
            </a:r>
            <a:r>
              <a:rPr lang="zh-CN" sz="2800">
                <a:latin typeface="楷体" panose="02010609060101010101" charset="-122"/>
                <a:ea typeface="楷体" panose="02010609060101010101" charset="-122"/>
                <a:cs typeface="楷体" panose="02010609060101010101" charset="-122"/>
                <a:sym typeface="+mn-ea"/>
              </a:rPr>
              <a:t>使</a:t>
            </a:r>
            <a:r>
              <a:rPr sz="2800">
                <a:latin typeface="楷体" panose="02010609060101010101" charset="-122"/>
                <a:ea typeface="楷体" panose="02010609060101010101" charset="-122"/>
                <a:cs typeface="楷体" panose="02010609060101010101" charset="-122"/>
                <a:sym typeface="+mn-ea"/>
              </a:rPr>
              <a:t>那里成为不毛之地，而中华文明在</a:t>
            </a:r>
            <a:r>
              <a:rPr lang="en-US" sz="2800">
                <a:latin typeface="楷体" panose="02010609060101010101" charset="-122"/>
                <a:ea typeface="楷体" panose="02010609060101010101" charset="-122"/>
                <a:cs typeface="楷体" panose="02010609060101010101" charset="-122"/>
                <a:sym typeface="+mn-ea"/>
              </a:rPr>
              <a:t>“</a:t>
            </a:r>
            <a:r>
              <a:rPr sz="2800">
                <a:latin typeface="楷体" panose="02010609060101010101" charset="-122"/>
                <a:ea typeface="楷体" panose="02010609060101010101" charset="-122"/>
                <a:cs typeface="楷体" panose="02010609060101010101" charset="-122"/>
                <a:sym typeface="+mn-ea"/>
              </a:rPr>
              <a:t>天人合一”“道法自然”等生态智慧和“仁民爱物”“民胞物与”等生态伦理的指导下，生生不息、源远流长</a:t>
            </a:r>
            <a:r>
              <a:rPr lang="zh-CN" sz="2800">
                <a:latin typeface="楷体" panose="02010609060101010101" charset="-122"/>
                <a:ea typeface="楷体" panose="02010609060101010101" charset="-122"/>
                <a:cs typeface="楷体" panose="02010609060101010101" charset="-122"/>
                <a:sym typeface="+mn-ea"/>
              </a:rPr>
              <a:t>。</a:t>
            </a:r>
            <a:endParaRPr lang="zh-CN" sz="280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481965" y="799465"/>
            <a:ext cx="11413490" cy="953135"/>
          </a:xfrm>
          <a:prstGeom prst="rect">
            <a:avLst/>
          </a:prstGeom>
          <a:noFill/>
        </p:spPr>
        <p:txBody>
          <a:bodyPr wrap="square" rtlCol="0">
            <a:spAutoFit/>
          </a:bodyPr>
          <a:lstStyle/>
          <a:p>
            <a:r>
              <a:rPr lang="en-US" altLang="zh-CN" sz="2800">
                <a:latin typeface="楷体" panose="02010609060101010101" charset="-122"/>
                <a:ea typeface="楷体" panose="02010609060101010101" charset="-122"/>
                <a:cs typeface="楷体" panose="02010609060101010101" charset="-122"/>
              </a:rPr>
              <a:t>10</a:t>
            </a:r>
            <a:r>
              <a:rPr lang="zh-CN" altLang="en-US" sz="2800">
                <a:latin typeface="楷体" panose="02010609060101010101" charset="-122"/>
                <a:ea typeface="楷体" panose="02010609060101010101" charset="-122"/>
                <a:cs typeface="楷体" panose="02010609060101010101" charset="-122"/>
              </a:rPr>
              <a:t>.协调：</a:t>
            </a:r>
            <a:r>
              <a:rPr lang="zh-CN" altLang="en-US" sz="2800">
                <a:latin typeface="楷体" panose="02010609060101010101" charset="-122"/>
                <a:ea typeface="楷体" panose="02010609060101010101" charset="-122"/>
                <a:cs typeface="楷体" panose="02010609060101010101" charset="-122"/>
                <a:sym typeface="+mn-ea"/>
              </a:rPr>
              <a:t>在进行生态工程建设时，</a:t>
            </a:r>
            <a:r>
              <a:rPr lang="zh-CN" altLang="en-US" sz="2800">
                <a:solidFill>
                  <a:srgbClr val="FF0000"/>
                </a:solidFill>
                <a:latin typeface="楷体" panose="02010609060101010101" charset="-122"/>
                <a:ea typeface="楷体" panose="02010609060101010101" charset="-122"/>
                <a:cs typeface="楷体" panose="02010609060101010101" charset="-122"/>
              </a:rPr>
              <a:t>生物与环境、生物与生物的协调与适应</a:t>
            </a:r>
            <a:r>
              <a:rPr lang="zh-CN" altLang="en-US" sz="2800">
                <a:latin typeface="楷体" panose="02010609060101010101" charset="-122"/>
                <a:ea typeface="楷体" panose="02010609060101010101" charset="-122"/>
                <a:cs typeface="楷体" panose="02010609060101010101" charset="-122"/>
                <a:sym typeface="+mn-ea"/>
              </a:rPr>
              <a:t>也是需要考虑的问题</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sp>
        <p:nvSpPr>
          <p:cNvPr id="8" name="文本框 7"/>
          <p:cNvSpPr txBox="1"/>
          <p:nvPr>
            <p:custDataLst>
              <p:tags r:id="rId4"/>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
        <p:nvSpPr>
          <p:cNvPr id="11" name="文本框 10"/>
          <p:cNvSpPr txBox="1"/>
          <p:nvPr>
            <p:custDataLst>
              <p:tags r:id="rId5"/>
            </p:custDataLst>
          </p:nvPr>
        </p:nvSpPr>
        <p:spPr>
          <a:xfrm>
            <a:off x="677545" y="1692275"/>
            <a:ext cx="8849360" cy="1641475"/>
          </a:xfrm>
          <a:prstGeom prst="rect">
            <a:avLst/>
          </a:prstGeom>
          <a:noFill/>
        </p:spPr>
        <p:txBody>
          <a:bodyPr wrap="square" rtlCol="0">
            <a:spAutoFit/>
          </a:bodyPr>
          <a:lstStyle/>
          <a:p>
            <a:pPr algn="l">
              <a:lnSpc>
                <a:spcPct val="12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1</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zh-CN" altLang="en-US" sz="2800" smtClean="0">
                <a:latin typeface="楷体" panose="02010609060101010101" charset="-122"/>
                <a:ea typeface="楷体" panose="02010609060101010101" charset="-122"/>
                <a:cs typeface="楷体" panose="02010609060101010101" charset="-122"/>
                <a:sym typeface="+mn-ea"/>
              </a:rPr>
              <a:t>遵循该原理的具体做法</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a:p>
            <a:pPr algn="l">
              <a:lnSpc>
                <a:spcPct val="12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    ①</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生物与环境、生物与生物之间要协调与适应</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        </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a:p>
            <a:pPr algn="l">
              <a:lnSpc>
                <a:spcPct val="12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    ②</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考虑</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环境容纳量</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  </a:t>
            </a:r>
            <a:endParaRPr lang="zh-CN" altLang="en-US" sz="2800" smtClean="0">
              <a:solidFill>
                <a:srgbClr val="000000"/>
              </a:solidFill>
              <a:effectLst/>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custDataLst>
              <p:tags r:id="rId6"/>
            </p:custDataLst>
          </p:nvPr>
        </p:nvSpPr>
        <p:spPr>
          <a:xfrm>
            <a:off x="574675" y="3879215"/>
            <a:ext cx="2292350" cy="607695"/>
          </a:xfrm>
          <a:prstGeom prst="rect">
            <a:avLst/>
          </a:prstGeom>
          <a:noFill/>
        </p:spPr>
        <p:txBody>
          <a:bodyPr wrap="square" rtlCol="0">
            <a:spAutoFit/>
          </a:bodyPr>
          <a:lstStyle/>
          <a:p>
            <a:pPr algn="l" fontAlgn="auto">
              <a:lnSpc>
                <a:spcPct val="120000"/>
              </a:lnSpc>
              <a:buClrTx/>
              <a:buSzTx/>
              <a:buFontTx/>
            </a:pPr>
            <a:r>
              <a:rPr lang="en-US" altLang="zh-CN" sz="2800" smtClean="0">
                <a:latin typeface="楷体" panose="02010609060101010101" charset="-122"/>
                <a:ea typeface="楷体" panose="02010609060101010101" charset="-122"/>
                <a:cs typeface="楷体" panose="02010609060101010101" charset="-122"/>
                <a:sym typeface="+mn-ea"/>
              </a:rPr>
              <a:t>（2）实例：</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  </a:t>
            </a:r>
            <a:endParaRPr lang="zh-CN" altLang="en-US" sz="2800" smtClean="0">
              <a:solidFill>
                <a:srgbClr val="000000"/>
              </a:solidFill>
              <a:effectLst/>
              <a:latin typeface="楷体" panose="02010609060101010101" charset="-122"/>
              <a:ea typeface="楷体" panose="02010609060101010101" charset="-122"/>
              <a:cs typeface="楷体" panose="02010609060101010101" charset="-122"/>
              <a:sym typeface="+mn-ea"/>
            </a:endParaRPr>
          </a:p>
        </p:txBody>
      </p:sp>
      <p:sp>
        <p:nvSpPr>
          <p:cNvPr id="3" name="文本框 2"/>
          <p:cNvSpPr txBox="1"/>
          <p:nvPr>
            <p:custDataLst>
              <p:tags r:id="rId7"/>
            </p:custDataLst>
          </p:nvPr>
        </p:nvSpPr>
        <p:spPr>
          <a:xfrm>
            <a:off x="481965" y="3375025"/>
            <a:ext cx="11413490" cy="521970"/>
          </a:xfrm>
          <a:prstGeom prst="rect">
            <a:avLst/>
          </a:prstGeom>
          <a:noFill/>
          <a:ln w="19050">
            <a:solidFill>
              <a:schemeClr val="tx1"/>
            </a:solidFill>
          </a:ln>
        </p:spPr>
        <p:txBody>
          <a:bodyPr wrap="square" rtlCol="0" anchor="t">
            <a:spAutoFit/>
          </a:bodyPr>
          <a:lstStyle/>
          <a:p>
            <a:pPr lvl="0" algn="l" defTabSz="914400">
              <a:lnSpc>
                <a:spcPct val="100000"/>
              </a:lnSpc>
              <a:buClrTx/>
              <a:buSzTx/>
              <a:buFontTx/>
            </a:pPr>
            <a:r>
              <a:rPr lang="en-US" altLang="zh-CN" sz="2800">
                <a:solidFill>
                  <a:srgbClr val="2213EB"/>
                </a:solidFill>
                <a:effectLst/>
                <a:latin typeface="楷体" panose="02010609060101010101" charset="-122"/>
                <a:ea typeface="楷体" panose="02010609060101010101" charset="-122"/>
                <a:cs typeface="楷体" panose="02010609060101010101" charset="-122"/>
                <a:sym typeface="+mn-ea"/>
              </a:rPr>
              <a:t>*</a:t>
            </a:r>
            <a:r>
              <a:rPr lang="zh-CN" altLang="en-US" sz="2800">
                <a:solidFill>
                  <a:srgbClr val="2213EB"/>
                </a:solidFill>
                <a:effectLst/>
                <a:latin typeface="楷体" panose="02010609060101010101" charset="-122"/>
                <a:ea typeface="楷体" panose="02010609060101010101" charset="-122"/>
                <a:cs typeface="楷体" panose="02010609060101010101" charset="-122"/>
                <a:sym typeface="+mn-ea"/>
              </a:rPr>
              <a:t>生物数量不能超过环境承载力的限度，否则会引起系统的</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失衡和破坏。</a:t>
            </a:r>
            <a:endParaRPr lang="zh-CN" altLang="en-US" sz="2800">
              <a:solidFill>
                <a:srgbClr val="000000"/>
              </a:solidFill>
              <a:effectLst/>
              <a:latin typeface="楷体" panose="02010609060101010101" charset="-122"/>
              <a:ea typeface="楷体" panose="02010609060101010101" charset="-122"/>
              <a:cs typeface="楷体" panose="02010609060101010101" charset="-122"/>
              <a:sym typeface="+mn-ea"/>
            </a:endParaRPr>
          </a:p>
        </p:txBody>
      </p:sp>
      <p:sp>
        <p:nvSpPr>
          <p:cNvPr id="25" name="文本框 24"/>
          <p:cNvSpPr txBox="1"/>
          <p:nvPr>
            <p:custDataLst>
              <p:tags r:id="rId8"/>
            </p:custDataLst>
          </p:nvPr>
        </p:nvSpPr>
        <p:spPr>
          <a:xfrm>
            <a:off x="2806700" y="4069715"/>
            <a:ext cx="6273800" cy="2503170"/>
          </a:xfrm>
          <a:prstGeom prst="rect">
            <a:avLst/>
          </a:prstGeom>
          <a:noFill/>
          <a:ln w="19050">
            <a:solidFill>
              <a:schemeClr val="tx1"/>
            </a:solidFill>
          </a:ln>
        </p:spPr>
        <p:txBody>
          <a:bodyPr wrap="square" rtlCol="0" anchor="t">
            <a:spAutoFit/>
          </a:bodyPr>
          <a:lstStyle/>
          <a:p>
            <a:pPr lvl="0" algn="l" defTabSz="914400">
              <a:lnSpc>
                <a:spcPct val="120000"/>
              </a:lnSpc>
              <a:buClrTx/>
              <a:buSzTx/>
              <a:buFontTx/>
            </a:pP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①只适宜种植灌木和草本的西北建造防护林被硬性规定种植杨树，导致一些地区种植的防护林成了</a:t>
            </a:r>
            <a:r>
              <a:rPr lang="en-US" altLang="zh-CN" sz="2800">
                <a:solidFill>
                  <a:srgbClr val="000000"/>
                </a:solidFill>
                <a:effectLst/>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灰色长城</a:t>
            </a:r>
            <a:r>
              <a:rPr lang="en-US" altLang="zh-CN" sz="2800">
                <a:solidFill>
                  <a:srgbClr val="000000"/>
                </a:solidFill>
                <a:effectLst/>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a:t>
            </a:r>
            <a:endParaRPr lang="zh-CN" altLang="en-US" sz="2800">
              <a:solidFill>
                <a:srgbClr val="000000"/>
              </a:solidFill>
              <a:effectLst/>
              <a:latin typeface="楷体" panose="02010609060101010101" charset="-122"/>
              <a:ea typeface="楷体" panose="02010609060101010101" charset="-122"/>
              <a:cs typeface="楷体" panose="02010609060101010101" charset="-122"/>
              <a:sym typeface="+mn-ea"/>
            </a:endParaRPr>
          </a:p>
          <a:p>
            <a:pPr lvl="0" algn="l" defTabSz="914400">
              <a:lnSpc>
                <a:spcPct val="100000"/>
              </a:lnSpc>
              <a:buClrTx/>
              <a:buSzTx/>
              <a:buFontTx/>
            </a:pP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②过度放牧导致草场退化</a:t>
            </a:r>
            <a:endParaRPr lang="zh-CN" altLang="en-US" sz="2800">
              <a:solidFill>
                <a:srgbClr val="000000"/>
              </a:solidFill>
              <a:effectLst/>
              <a:latin typeface="楷体" panose="02010609060101010101" charset="-122"/>
              <a:ea typeface="楷体" panose="02010609060101010101" charset="-122"/>
              <a:cs typeface="楷体" panose="02010609060101010101" charset="-122"/>
              <a:sym typeface="+mn-ea"/>
            </a:endParaRPr>
          </a:p>
          <a:p>
            <a:pPr lvl="0" algn="l" defTabSz="914400">
              <a:lnSpc>
                <a:spcPct val="100000"/>
              </a:lnSpc>
              <a:buClrTx/>
              <a:buSzTx/>
              <a:buFontTx/>
            </a:pP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③水体富营养化</a:t>
            </a:r>
            <a:endParaRPr lang="zh-CN" altLang="en-US" sz="2800">
              <a:solidFill>
                <a:srgbClr val="000000"/>
              </a:solidFill>
              <a:effectLst/>
              <a:latin typeface="楷体" panose="02010609060101010101" charset="-122"/>
              <a:ea typeface="楷体" panose="02010609060101010101" charset="-122"/>
              <a:cs typeface="楷体" panose="02010609060101010101" charset="-122"/>
              <a:sym typeface="+mn-ea"/>
            </a:endParaRPr>
          </a:p>
        </p:txBody>
      </p:sp>
      <p:pic>
        <p:nvPicPr>
          <p:cNvPr id="5" name="图片 4"/>
          <p:cNvPicPr>
            <a:picLocks noChangeAspect="1"/>
          </p:cNvPicPr>
          <p:nvPr>
            <p:custDataLst>
              <p:tags r:id="rId10"/>
            </p:custDataLst>
          </p:nvPr>
        </p:nvPicPr>
        <p:blipFill>
          <a:blip r:embed="rId9"/>
          <a:stretch>
            <a:fillRect/>
          </a:stretch>
        </p:blipFill>
        <p:spPr>
          <a:xfrm>
            <a:off x="-81915" y="4926965"/>
            <a:ext cx="2888615" cy="1593215"/>
          </a:xfrm>
          <a:prstGeom prst="rect">
            <a:avLst/>
          </a:prstGeom>
          <a:effectLst>
            <a:softEdge rad="127000"/>
          </a:effectLst>
        </p:spPr>
      </p:pic>
      <p:pic>
        <p:nvPicPr>
          <p:cNvPr id="22" name="图片 21"/>
          <p:cNvPicPr>
            <a:picLocks noChangeAspect="1"/>
          </p:cNvPicPr>
          <p:nvPr>
            <p:custDataLst>
              <p:tags r:id="rId12"/>
            </p:custDataLst>
          </p:nvPr>
        </p:nvPicPr>
        <p:blipFill>
          <a:blip r:embed="rId11"/>
          <a:srcRect t="7355" b="6995"/>
          <a:stretch>
            <a:fillRect/>
          </a:stretch>
        </p:blipFill>
        <p:spPr>
          <a:xfrm>
            <a:off x="9048115" y="4767580"/>
            <a:ext cx="3143885" cy="1805305"/>
          </a:xfrm>
          <a:prstGeom prst="rect">
            <a:avLst/>
          </a:prstGeom>
          <a:ln>
            <a:noFill/>
          </a:ln>
          <a:effectLst>
            <a:softEdge rad="127000"/>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to="" calcmode="lin" valueType="num">
                                      <p:cBhvr>
                                        <p:cTn id="31" dur="1" fill="hold"/>
                                        <p:tgtEl>
                                          <p:spTgt spid="5"/>
                                        </p:tgtEl>
                                      </p:cBhvr>
                                    </p:anim>
                                  </p:childTnLst>
                                </p:cTn>
                              </p:par>
                            </p:childTnLst>
                          </p:cTn>
                        </p:par>
                      </p:childTnLst>
                    </p:cTn>
                  </p:par>
                  <p:par>
                    <p:cTn id="32" fill="hold" nodeType="clickPar">
                      <p:stCondLst>
                        <p:cond delay="indefinite"/>
                      </p:stCondLst>
                      <p:childTnLst>
                        <p:par>
                          <p:cTn id="33" fill="hold" nodeType="after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 grpId="0" build="p"/>
      <p:bldP spid="3" grpId="0"/>
      <p:bldP spid="25"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sp>
        <p:nvSpPr>
          <p:cNvPr id="29" name="文本框 28"/>
          <p:cNvSpPr txBox="1"/>
          <p:nvPr>
            <p:custDataLst>
              <p:tags r:id="rId4"/>
            </p:custDataLst>
          </p:nvPr>
        </p:nvSpPr>
        <p:spPr>
          <a:xfrm>
            <a:off x="264580" y="5304834"/>
            <a:ext cx="5516734" cy="521970"/>
          </a:xfrm>
          <a:prstGeom prst="rect">
            <a:avLst/>
          </a:prstGeom>
          <a:noFill/>
        </p:spPr>
        <p:txBody>
          <a:bodyPr wrap="square">
            <a:spAutoFit/>
          </a:bodyPr>
          <a:lstStyle/>
          <a:p>
            <a:pPr algn="ctr"/>
            <a:r>
              <a:rPr lang="zh-CN" altLang="en-US" sz="2800">
                <a:latin typeface="Times New Roman" panose="02020603050405020304" pitchFamily="18" charset="0"/>
                <a:ea typeface="楷体" panose="02010609060101010101" charset="-122"/>
                <a:sym typeface="Times New Roman" panose="02020603050405020304" pitchFamily="18" charset="0"/>
              </a:rPr>
              <a:t>海棠与柏树种植患苹果锈病</a:t>
            </a:r>
            <a:endParaRPr lang="zh-CN" altLang="en-US" sz="2800">
              <a:latin typeface="Times New Roman" panose="02020603050405020304" pitchFamily="18" charset="0"/>
              <a:ea typeface="楷体" panose="02010609060101010101" charset="-122"/>
              <a:sym typeface="Times New Roman" panose="02020603050405020304" pitchFamily="18" charset="0"/>
            </a:endParaRPr>
          </a:p>
        </p:txBody>
      </p:sp>
      <p:sp>
        <p:nvSpPr>
          <p:cNvPr id="30" name="文本框 29"/>
          <p:cNvSpPr txBox="1"/>
          <p:nvPr>
            <p:custDataLst>
              <p:tags r:id="rId5"/>
            </p:custDataLst>
          </p:nvPr>
        </p:nvSpPr>
        <p:spPr>
          <a:xfrm>
            <a:off x="5915193" y="5304834"/>
            <a:ext cx="5757333" cy="521970"/>
          </a:xfrm>
          <a:prstGeom prst="rect">
            <a:avLst/>
          </a:prstGeom>
          <a:noFill/>
        </p:spPr>
        <p:txBody>
          <a:bodyPr wrap="square">
            <a:spAutoFit/>
          </a:bodyPr>
          <a:lstStyle/>
          <a:p>
            <a:pPr algn="ctr"/>
            <a:r>
              <a:rPr lang="zh-CN" altLang="en-US" sz="2800">
                <a:latin typeface="Times New Roman" panose="02020603050405020304" pitchFamily="18" charset="0"/>
                <a:ea typeface="楷体" panose="02010609060101010101" charset="-122"/>
                <a:sym typeface="Times New Roman" panose="02020603050405020304" pitchFamily="18" charset="0"/>
              </a:rPr>
              <a:t>橘生淮南则为橘，生于淮北则为枳</a:t>
            </a:r>
            <a:endParaRPr lang="zh-CN" altLang="en-US" sz="2800">
              <a:latin typeface="Times New Roman" panose="02020603050405020304" pitchFamily="18" charset="0"/>
              <a:ea typeface="楷体" panose="02010609060101010101" charset="-122"/>
              <a:sym typeface="Times New Roman" panose="02020603050405020304" pitchFamily="18" charset="0"/>
            </a:endParaRPr>
          </a:p>
        </p:txBody>
      </p:sp>
      <p:pic>
        <p:nvPicPr>
          <p:cNvPr id="6" name="图片 5"/>
          <p:cNvPicPr>
            <a:picLocks noChangeAspect="1"/>
          </p:cNvPicPr>
          <p:nvPr>
            <p:custDataLst>
              <p:tags r:id="rId7"/>
            </p:custDataLst>
          </p:nvPr>
        </p:nvPicPr>
        <p:blipFill>
          <a:blip r:embed="rId6">
            <a:extLst>
              <a:ext uri="{28A0092B-C50C-407E-A947-70E740481C1C}">
                <a14:useLocalDpi xmlns:a14="http://schemas.microsoft.com/office/drawing/2010/main" val="0"/>
              </a:ext>
            </a:extLst>
          </a:blip>
          <a:stretch>
            <a:fillRect/>
          </a:stretch>
        </p:blipFill>
        <p:spPr>
          <a:xfrm>
            <a:off x="264580" y="1367730"/>
            <a:ext cx="5516733" cy="3759551"/>
          </a:xfrm>
          <a:prstGeom prst="rect">
            <a:avLst/>
          </a:prstGeom>
        </p:spPr>
      </p:pic>
      <p:pic>
        <p:nvPicPr>
          <p:cNvPr id="9" name="图片 8"/>
          <p:cNvPicPr>
            <a:picLocks noChangeAspect="1"/>
          </p:cNvPicPr>
          <p:nvPr>
            <p:custDataLst>
              <p:tags r:id="rId9"/>
            </p:custDataLst>
          </p:nvPr>
        </p:nvPicPr>
        <p:blipFill>
          <a:blip r:embed="rId8">
            <a:extLst>
              <a:ext uri="{28A0092B-C50C-407E-A947-70E740481C1C}">
                <a14:useLocalDpi xmlns:a14="http://schemas.microsoft.com/office/drawing/2010/main" val="0"/>
              </a:ext>
            </a:extLst>
          </a:blip>
          <a:stretch>
            <a:fillRect/>
          </a:stretch>
        </p:blipFill>
        <p:spPr>
          <a:xfrm>
            <a:off x="6114807" y="1367730"/>
            <a:ext cx="5665077" cy="3759551"/>
          </a:xfrm>
          <a:prstGeom prst="rect">
            <a:avLst/>
          </a:prstGeom>
        </p:spPr>
      </p:pic>
    </p:spTree>
    <p:custDataLst>
      <p:tags r:id="rId10"/>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pic>
        <p:nvPicPr>
          <p:cNvPr id="26649" name="图片 6"/>
          <p:cNvPicPr>
            <a:picLocks noChangeAspect="1"/>
          </p:cNvPicPr>
          <p:nvPr>
            <p:custDataLst>
              <p:tags r:id="rId4"/>
            </p:custDataLst>
          </p:nvPr>
        </p:nvPicPr>
        <p:blipFill>
          <a:blip r:embed="rId3"/>
          <a:stretch>
            <a:fillRect/>
          </a:stretch>
        </p:blipFill>
        <p:spPr>
          <a:xfrm>
            <a:off x="619125" y="266700"/>
            <a:ext cx="2311400" cy="2450465"/>
          </a:xfrm>
          <a:prstGeom prst="rect">
            <a:avLst/>
          </a:prstGeom>
          <a:noFill/>
          <a:ln w="9525">
            <a:noFill/>
          </a:ln>
        </p:spPr>
      </p:pic>
      <p:sp>
        <p:nvSpPr>
          <p:cNvPr id="4" name="文本框 3"/>
          <p:cNvSpPr txBox="1"/>
          <p:nvPr>
            <p:custDataLst>
              <p:tags r:id="rId5"/>
            </p:custDataLst>
          </p:nvPr>
        </p:nvSpPr>
        <p:spPr>
          <a:xfrm>
            <a:off x="1140460" y="2184400"/>
            <a:ext cx="9911715" cy="1641475"/>
          </a:xfrm>
          <a:prstGeom prst="rect">
            <a:avLst/>
          </a:prstGeom>
          <a:noFill/>
        </p:spPr>
        <p:txBody>
          <a:bodyPr wrap="square" rtlCol="0">
            <a:spAutoFit/>
          </a:bodyPr>
          <a:lstStyle/>
          <a:p>
            <a:pPr marL="0" algn="just">
              <a:lnSpc>
                <a:spcPct val="120000"/>
              </a:lnSpc>
              <a:buClrTx/>
              <a:buSzTx/>
              <a:buNone/>
            </a:pPr>
            <a:r>
              <a:rPr lang="en-US" altLang="zh-CN" sz="2800">
                <a:latin typeface="楷体" panose="02010609060101010101" charset="-122"/>
                <a:ea typeface="楷体" panose="02010609060101010101" charset="-122"/>
                <a:cs typeface="楷体" panose="02010609060101010101" charset="-122"/>
                <a:sym typeface="+mn-ea"/>
              </a:rPr>
              <a:t>        </a:t>
            </a:r>
            <a:r>
              <a:rPr sz="2800">
                <a:latin typeface="楷体" panose="02010609060101010101" charset="-122"/>
                <a:ea typeface="楷体" panose="02010609060101010101" charset="-122"/>
                <a:cs typeface="楷体" panose="02010609060101010101" charset="-122"/>
                <a:sym typeface="+mn-ea"/>
              </a:rPr>
              <a:t>从协调原理出发，想一想，在我国西北地区进行防护林建设，应选择哪些树种？如果在该地区发展畜牧养殖业，你认为应该注意什么问题？</a:t>
            </a:r>
            <a:endParaRPr sz="2800">
              <a:latin typeface="楷体" panose="02010609060101010101" charset="-122"/>
              <a:ea typeface="楷体" panose="02010609060101010101" charset="-122"/>
              <a:cs typeface="楷体" panose="02010609060101010101" charset="-122"/>
              <a:sym typeface="+mn-ea"/>
            </a:endParaRPr>
          </a:p>
        </p:txBody>
      </p:sp>
      <p:sp>
        <p:nvSpPr>
          <p:cNvPr id="3" name="文本框 2"/>
          <p:cNvSpPr txBox="1"/>
          <p:nvPr>
            <p:custDataLst>
              <p:tags r:id="rId6"/>
            </p:custDataLst>
          </p:nvPr>
        </p:nvSpPr>
        <p:spPr>
          <a:xfrm>
            <a:off x="1028065" y="4178935"/>
            <a:ext cx="10934065" cy="1641475"/>
          </a:xfrm>
          <a:prstGeom prst="rect">
            <a:avLst/>
          </a:prstGeom>
          <a:noFill/>
        </p:spPr>
        <p:txBody>
          <a:bodyPr wrap="square" rtlCol="0">
            <a:spAutoFit/>
          </a:bodyPr>
          <a:lstStyle/>
          <a:p>
            <a:pPr algn="l">
              <a:lnSpc>
                <a:spcPct val="120000"/>
              </a:lnSpc>
              <a:buClrTx/>
              <a:buSzTx/>
              <a:buFontTx/>
            </a:pPr>
            <a:r>
              <a:rPr lang="en-US" altLang="zh-CN" sz="2800">
                <a:solidFill>
                  <a:srgbClr val="050505"/>
                </a:solidFill>
                <a:latin typeface="楷体" panose="02010609060101010101" charset="-122"/>
                <a:ea typeface="楷体" panose="02010609060101010101" charset="-122"/>
                <a:cs typeface="楷体" panose="02010609060101010101" charset="-122"/>
                <a:sym typeface="+mn-ea"/>
              </a:rPr>
              <a:t>        </a:t>
            </a:r>
            <a:r>
              <a:rPr lang="zh-CN" altLang="en-US" sz="2800">
                <a:solidFill>
                  <a:srgbClr val="050505"/>
                </a:solidFill>
                <a:latin typeface="楷体" panose="02010609060101010101" charset="-122"/>
                <a:ea typeface="楷体" panose="02010609060101010101" charset="-122"/>
                <a:cs typeface="楷体" panose="02010609060101010101" charset="-122"/>
                <a:sym typeface="+mn-ea"/>
              </a:rPr>
              <a:t>我国西部地区缺雨干旱，土壤较为贫瘠，应该选择</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适合当地自然环境条件的树种</a:t>
            </a:r>
            <a:r>
              <a:rPr lang="zh-CN" altLang="en-US" sz="2800">
                <a:solidFill>
                  <a:srgbClr val="050505"/>
                </a:solidFill>
                <a:latin typeface="楷体" panose="02010609060101010101" charset="-122"/>
                <a:ea typeface="楷体" panose="02010609060101010101" charset="-122"/>
                <a:cs typeface="楷体" panose="02010609060101010101" charset="-122"/>
                <a:sym typeface="+mn-ea"/>
              </a:rPr>
              <a:t>，如沙棘、山杏、刺槐、小叶锦鸡儿等。在西北地区发展畜牧养殖业，应该注意</a:t>
            </a:r>
            <a:r>
              <a:rPr lang="zh-CN" altLang="en-US" sz="2800">
                <a:solidFill>
                  <a:srgbClr val="0812E8"/>
                </a:solidFill>
                <a:latin typeface="楷体" panose="02010609060101010101" charset="-122"/>
                <a:ea typeface="楷体" panose="02010609060101010101" charset="-122"/>
                <a:cs typeface="楷体" panose="02010609060101010101" charset="-122"/>
                <a:sym typeface="+mn-ea"/>
              </a:rPr>
              <a:t>牲畜数量不能超过草地的承载力</a:t>
            </a:r>
            <a:r>
              <a:rPr lang="zh-CN" altLang="en-US" sz="2800">
                <a:solidFill>
                  <a:srgbClr val="050505"/>
                </a:solidFill>
                <a:latin typeface="楷体" panose="02010609060101010101" charset="-122"/>
                <a:ea typeface="楷体" panose="02010609060101010101" charset="-122"/>
                <a:cs typeface="楷体" panose="02010609060101010101" charset="-122"/>
                <a:sym typeface="+mn-ea"/>
              </a:rPr>
              <a:t>。</a:t>
            </a:r>
            <a:endParaRPr lang="zh-CN" altLang="en-US" sz="2800">
              <a:solidFill>
                <a:srgbClr val="050505"/>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611505" y="799465"/>
            <a:ext cx="11127105" cy="112458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11</a:t>
            </a:r>
            <a:r>
              <a:rPr lang="zh-CN" altLang="en-US" sz="2800">
                <a:latin typeface="楷体" panose="02010609060101010101" charset="-122"/>
                <a:ea typeface="楷体" panose="02010609060101010101" charset="-122"/>
                <a:cs typeface="楷体" panose="02010609060101010101" charset="-122"/>
              </a:rPr>
              <a:t>.整体：系统建设以</a:t>
            </a:r>
            <a:r>
              <a:rPr lang="zh-CN" altLang="en-US" sz="2800">
                <a:solidFill>
                  <a:srgbClr val="FF0000"/>
                </a:solidFill>
                <a:latin typeface="楷体" panose="02010609060101010101" charset="-122"/>
                <a:ea typeface="楷体" panose="02010609060101010101" charset="-122"/>
                <a:cs typeface="楷体" panose="02010609060101010101" charset="-122"/>
              </a:rPr>
              <a:t>整体观</a:t>
            </a:r>
            <a:r>
              <a:rPr lang="zh-CN" altLang="en-US" sz="2800">
                <a:latin typeface="楷体" panose="02010609060101010101" charset="-122"/>
                <a:ea typeface="楷体" panose="02010609060101010101" charset="-122"/>
                <a:cs typeface="楷体" panose="02010609060101010101" charset="-122"/>
              </a:rPr>
              <a:t>为指导，进行生态工程建设时，不仅</a:t>
            </a:r>
            <a:r>
              <a:rPr lang="zh-CN" altLang="en-US" sz="2800">
                <a:solidFill>
                  <a:srgbClr val="FF0000"/>
                </a:solidFill>
                <a:latin typeface="楷体" panose="02010609060101010101" charset="-122"/>
                <a:ea typeface="楷体" panose="02010609060101010101" charset="-122"/>
                <a:cs typeface="楷体" panose="02010609060101010101" charset="-122"/>
              </a:rPr>
              <a:t>考虑自然生态系统的规律</a:t>
            </a:r>
            <a:r>
              <a:rPr lang="zh-CN" altLang="en-US" sz="2800">
                <a:latin typeface="楷体" panose="02010609060101010101" charset="-122"/>
                <a:ea typeface="楷体" panose="02010609060101010101" charset="-122"/>
                <a:cs typeface="楷体" panose="02010609060101010101" charset="-122"/>
              </a:rPr>
              <a:t>，更要</a:t>
            </a:r>
            <a:r>
              <a:rPr lang="zh-CN" altLang="en-US" sz="2800">
                <a:solidFill>
                  <a:srgbClr val="0812E8"/>
                </a:solidFill>
                <a:latin typeface="楷体" panose="02010609060101010101" charset="-122"/>
                <a:ea typeface="楷体" panose="02010609060101010101" charset="-122"/>
                <a:cs typeface="楷体" panose="02010609060101010101" charset="-122"/>
              </a:rPr>
              <a:t>考虑经济和社会等系统的影响力</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grpSp>
        <p:nvGrpSpPr>
          <p:cNvPr id="54" name="组合 53"/>
          <p:cNvGrpSpPr/>
          <p:nvPr>
            <p:custDataLst>
              <p:tags r:id="rId4"/>
            </p:custDataLst>
          </p:nvPr>
        </p:nvGrpSpPr>
        <p:grpSpPr>
          <a:xfrm>
            <a:off x="317500" y="2069465"/>
            <a:ext cx="7428865" cy="4603750"/>
            <a:chOff x="3994338" y="1201276"/>
            <a:chExt cx="8239273" cy="5577986"/>
          </a:xfrm>
        </p:grpSpPr>
        <p:sp>
          <p:nvSpPr>
            <p:cNvPr id="32" name="椭圆 31"/>
            <p:cNvSpPr/>
            <p:nvPr>
              <p:custDataLst>
                <p:tags r:id="rId5"/>
              </p:custDataLst>
            </p:nvPr>
          </p:nvSpPr>
          <p:spPr>
            <a:xfrm>
              <a:off x="3994338" y="3221661"/>
              <a:ext cx="3066399" cy="3406803"/>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7" name="椭圆 6"/>
            <p:cNvSpPr/>
            <p:nvPr>
              <p:custDataLst>
                <p:tags r:id="rId6"/>
              </p:custDataLst>
            </p:nvPr>
          </p:nvSpPr>
          <p:spPr>
            <a:xfrm>
              <a:off x="6457422" y="1201276"/>
              <a:ext cx="3494405" cy="191198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9" name="文本框 28"/>
            <p:cNvSpPr txBox="1"/>
            <p:nvPr>
              <p:custDataLst>
                <p:tags r:id="rId7"/>
              </p:custDataLst>
            </p:nvPr>
          </p:nvSpPr>
          <p:spPr>
            <a:xfrm>
              <a:off x="7251769" y="2289357"/>
              <a:ext cx="1842202" cy="632428"/>
            </a:xfrm>
            <a:prstGeom prst="rect">
              <a:avLst/>
            </a:prstGeom>
            <a:noFill/>
          </p:spPr>
          <p:txBody>
            <a:bodyPr wrap="square">
              <a:spAutoFit/>
            </a:bodyPr>
            <a:lstStyle/>
            <a:p>
              <a:pPr algn="ctr"/>
              <a:r>
                <a:rPr lang="zh-CN" altLang="en-US" sz="2800">
                  <a:solidFill>
                    <a:srgbClr val="FF0000"/>
                  </a:solidFill>
                  <a:latin typeface="楷体" panose="02010609060101010101" charset="-122"/>
                  <a:ea typeface="楷体" panose="02010609060101010101" charset="-122"/>
                  <a:sym typeface="Times New Roman" panose="02020603050405020304" pitchFamily="18" charset="0"/>
                </a:rPr>
                <a:t>经济系统</a:t>
              </a:r>
              <a:endParaRPr lang="zh-CN" altLang="en-US" sz="2800">
                <a:solidFill>
                  <a:srgbClr val="FF0000"/>
                </a:solidFill>
                <a:latin typeface="楷体" panose="02010609060101010101" charset="-122"/>
                <a:ea typeface="楷体" panose="02010609060101010101" charset="-122"/>
                <a:sym typeface="Times New Roman" panose="02020603050405020304" pitchFamily="18" charset="0"/>
              </a:endParaRPr>
            </a:p>
          </p:txBody>
        </p:sp>
        <p:sp>
          <p:nvSpPr>
            <p:cNvPr id="30" name="文本框 29"/>
            <p:cNvSpPr txBox="1"/>
            <p:nvPr>
              <p:custDataLst>
                <p:tags r:id="rId8"/>
              </p:custDataLst>
            </p:nvPr>
          </p:nvSpPr>
          <p:spPr>
            <a:xfrm>
              <a:off x="6649080" y="1411512"/>
              <a:ext cx="1062859" cy="1154835"/>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生产成本</a:t>
              </a:r>
              <a:endParaRPr lang="zh-CN" altLang="en-US" sz="2800">
                <a:latin typeface="楷体" panose="02010609060101010101" charset="-122"/>
                <a:ea typeface="楷体" panose="02010609060101010101" charset="-122"/>
                <a:sym typeface="Times New Roman" panose="02020603050405020304" pitchFamily="18" charset="0"/>
              </a:endParaRPr>
            </a:p>
          </p:txBody>
        </p:sp>
        <p:cxnSp>
          <p:nvCxnSpPr>
            <p:cNvPr id="5" name="直接连接符 4"/>
            <p:cNvCxnSpPr/>
            <p:nvPr>
              <p:custDataLst>
                <p:tags r:id="rId9"/>
              </p:custDataLst>
            </p:nvPr>
          </p:nvCxnSpPr>
          <p:spPr>
            <a:xfrm>
              <a:off x="7619789" y="1833943"/>
              <a:ext cx="1034903" cy="0"/>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0"/>
              </p:custDataLst>
            </p:nvPr>
          </p:nvSpPr>
          <p:spPr>
            <a:xfrm>
              <a:off x="8562542" y="1460444"/>
              <a:ext cx="1062859" cy="1154835"/>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消费效益</a:t>
              </a:r>
              <a:endParaRPr lang="zh-CN" altLang="en-US" sz="2800">
                <a:latin typeface="楷体" panose="02010609060101010101" charset="-122"/>
                <a:ea typeface="楷体" panose="02010609060101010101" charset="-122"/>
                <a:sym typeface="Times New Roman" panose="02020603050405020304" pitchFamily="18" charset="0"/>
              </a:endParaRPr>
            </a:p>
          </p:txBody>
        </p:sp>
        <p:sp>
          <p:nvSpPr>
            <p:cNvPr id="18" name="椭圆 17"/>
            <p:cNvSpPr/>
            <p:nvPr>
              <p:custDataLst>
                <p:tags r:id="rId11"/>
              </p:custDataLst>
            </p:nvPr>
          </p:nvSpPr>
          <p:spPr>
            <a:xfrm>
              <a:off x="4397181" y="3460937"/>
              <a:ext cx="2381142" cy="15049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0" name="文本框 19"/>
            <p:cNvSpPr txBox="1"/>
            <p:nvPr>
              <p:custDataLst>
                <p:tags r:id="rId12"/>
              </p:custDataLst>
            </p:nvPr>
          </p:nvSpPr>
          <p:spPr>
            <a:xfrm>
              <a:off x="3994889" y="5098764"/>
              <a:ext cx="1842202" cy="632428"/>
            </a:xfrm>
            <a:prstGeom prst="rect">
              <a:avLst/>
            </a:prstGeom>
            <a:noFill/>
          </p:spPr>
          <p:txBody>
            <a:bodyPr wrap="square">
              <a:spAutoFit/>
            </a:bodyPr>
            <a:lstStyle/>
            <a:p>
              <a:pPr algn="ctr"/>
              <a:r>
                <a:rPr lang="zh-CN" altLang="en-US" sz="2800">
                  <a:solidFill>
                    <a:srgbClr val="FF0000"/>
                  </a:solidFill>
                  <a:latin typeface="楷体" panose="02010609060101010101" charset="-122"/>
                  <a:ea typeface="楷体" panose="02010609060101010101" charset="-122"/>
                  <a:sym typeface="Times New Roman" panose="02020603050405020304" pitchFamily="18" charset="0"/>
                </a:rPr>
                <a:t>自然系统</a:t>
              </a:r>
              <a:endParaRPr lang="zh-CN" altLang="en-US" sz="2800">
                <a:solidFill>
                  <a:srgbClr val="FF0000"/>
                </a:solidFill>
                <a:latin typeface="楷体" panose="02010609060101010101" charset="-122"/>
                <a:ea typeface="楷体" panose="02010609060101010101" charset="-122"/>
                <a:sym typeface="Times New Roman" panose="02020603050405020304" pitchFamily="18" charset="0"/>
              </a:endParaRPr>
            </a:p>
          </p:txBody>
        </p:sp>
        <p:sp>
          <p:nvSpPr>
            <p:cNvPr id="21" name="文本框 20"/>
            <p:cNvSpPr txBox="1"/>
            <p:nvPr>
              <p:custDataLst>
                <p:tags r:id="rId13"/>
              </p:custDataLst>
            </p:nvPr>
          </p:nvSpPr>
          <p:spPr>
            <a:xfrm>
              <a:off x="4580897" y="3702406"/>
              <a:ext cx="1062859" cy="632428"/>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植物</a:t>
              </a:r>
              <a:endParaRPr lang="zh-CN" altLang="en-US" sz="2800">
                <a:latin typeface="楷体" panose="02010609060101010101" charset="-122"/>
                <a:ea typeface="楷体" panose="02010609060101010101" charset="-122"/>
                <a:sym typeface="Times New Roman" panose="02020603050405020304" pitchFamily="18" charset="0"/>
              </a:endParaRPr>
            </a:p>
          </p:txBody>
        </p:sp>
        <p:cxnSp>
          <p:nvCxnSpPr>
            <p:cNvPr id="22" name="直接连接符 21"/>
            <p:cNvCxnSpPr/>
            <p:nvPr>
              <p:custDataLst>
                <p:tags r:id="rId14"/>
              </p:custDataLst>
            </p:nvPr>
          </p:nvCxnSpPr>
          <p:spPr>
            <a:xfrm>
              <a:off x="5459456" y="3948229"/>
              <a:ext cx="563527"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15"/>
              </p:custDataLst>
            </p:nvPr>
          </p:nvSpPr>
          <p:spPr>
            <a:xfrm>
              <a:off x="5837310" y="3702406"/>
              <a:ext cx="1062859" cy="632428"/>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动物</a:t>
              </a:r>
              <a:endParaRPr lang="zh-CN" altLang="en-US" sz="2800">
                <a:latin typeface="楷体" panose="02010609060101010101" charset="-122"/>
                <a:ea typeface="楷体" panose="02010609060101010101" charset="-122"/>
                <a:sym typeface="Times New Roman" panose="02020603050405020304" pitchFamily="18" charset="0"/>
              </a:endParaRPr>
            </a:p>
          </p:txBody>
        </p:sp>
        <p:sp>
          <p:nvSpPr>
            <p:cNvPr id="24" name="文本框 23"/>
            <p:cNvSpPr txBox="1"/>
            <p:nvPr>
              <p:custDataLst>
                <p:tags r:id="rId16"/>
              </p:custDataLst>
            </p:nvPr>
          </p:nvSpPr>
          <p:spPr>
            <a:xfrm>
              <a:off x="4959457" y="4448666"/>
              <a:ext cx="1425575" cy="632428"/>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微生物</a:t>
              </a:r>
              <a:endParaRPr lang="zh-CN" altLang="en-US" sz="2800">
                <a:latin typeface="楷体" panose="02010609060101010101" charset="-122"/>
                <a:ea typeface="楷体" panose="02010609060101010101" charset="-122"/>
                <a:sym typeface="Times New Roman" panose="02020603050405020304" pitchFamily="18" charset="0"/>
              </a:endParaRPr>
            </a:p>
          </p:txBody>
        </p:sp>
        <p:cxnSp>
          <p:nvCxnSpPr>
            <p:cNvPr id="28" name="直接连接符 27"/>
            <p:cNvCxnSpPr/>
            <p:nvPr>
              <p:custDataLst>
                <p:tags r:id="rId17"/>
              </p:custDataLst>
            </p:nvPr>
          </p:nvCxnSpPr>
          <p:spPr>
            <a:xfrm>
              <a:off x="5126081" y="4133920"/>
              <a:ext cx="274602" cy="378258"/>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18"/>
              </p:custDataLst>
            </p:nvPr>
          </p:nvCxnSpPr>
          <p:spPr>
            <a:xfrm flipH="1">
              <a:off x="6162683" y="4114708"/>
              <a:ext cx="259218" cy="416681"/>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custDataLst>
                <p:tags r:id="rId19"/>
              </p:custDataLst>
            </p:nvPr>
          </p:nvCxnSpPr>
          <p:spPr>
            <a:xfrm flipH="1">
              <a:off x="5741219" y="5158040"/>
              <a:ext cx="0" cy="54864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20"/>
              </p:custDataLst>
            </p:nvPr>
          </p:nvSpPr>
          <p:spPr>
            <a:xfrm>
              <a:off x="4121811" y="5731370"/>
              <a:ext cx="2416356" cy="632428"/>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非生物因素</a:t>
              </a:r>
              <a:endParaRPr lang="zh-CN" altLang="en-US" sz="2800">
                <a:latin typeface="楷体" panose="02010609060101010101" charset="-122"/>
                <a:ea typeface="楷体" panose="02010609060101010101" charset="-122"/>
                <a:sym typeface="Times New Roman" panose="02020603050405020304" pitchFamily="18" charset="0"/>
              </a:endParaRPr>
            </a:p>
          </p:txBody>
        </p:sp>
        <p:sp>
          <p:nvSpPr>
            <p:cNvPr id="36" name="椭圆 35"/>
            <p:cNvSpPr/>
            <p:nvPr>
              <p:custDataLst>
                <p:tags r:id="rId21"/>
              </p:custDataLst>
            </p:nvPr>
          </p:nvSpPr>
          <p:spPr>
            <a:xfrm>
              <a:off x="9415116" y="3554801"/>
              <a:ext cx="2818495" cy="322446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8" name="文本框 37"/>
            <p:cNvSpPr txBox="1"/>
            <p:nvPr>
              <p:custDataLst>
                <p:tags r:id="rId22"/>
              </p:custDataLst>
            </p:nvPr>
          </p:nvSpPr>
          <p:spPr>
            <a:xfrm>
              <a:off x="9846268" y="6021743"/>
              <a:ext cx="1842202" cy="632428"/>
            </a:xfrm>
            <a:prstGeom prst="rect">
              <a:avLst/>
            </a:prstGeom>
            <a:noFill/>
          </p:spPr>
          <p:txBody>
            <a:bodyPr wrap="square">
              <a:spAutoFit/>
            </a:bodyPr>
            <a:lstStyle/>
            <a:p>
              <a:pPr algn="ctr"/>
              <a:r>
                <a:rPr lang="zh-CN" altLang="en-US" sz="2800">
                  <a:solidFill>
                    <a:srgbClr val="FF0000"/>
                  </a:solidFill>
                  <a:latin typeface="楷体" panose="02010609060101010101" charset="-122"/>
                  <a:ea typeface="楷体" panose="02010609060101010101" charset="-122"/>
                  <a:sym typeface="Times New Roman" panose="02020603050405020304" pitchFamily="18" charset="0"/>
                </a:rPr>
                <a:t>社会系统</a:t>
              </a:r>
              <a:endParaRPr lang="zh-CN" altLang="en-US" sz="2800">
                <a:solidFill>
                  <a:srgbClr val="FF0000"/>
                </a:solidFill>
                <a:latin typeface="楷体" panose="02010609060101010101" charset="-122"/>
                <a:ea typeface="楷体" panose="02010609060101010101" charset="-122"/>
                <a:sym typeface="Times New Roman" panose="02020603050405020304" pitchFamily="18" charset="0"/>
              </a:endParaRPr>
            </a:p>
          </p:txBody>
        </p:sp>
        <p:sp>
          <p:nvSpPr>
            <p:cNvPr id="39" name="文本框 38"/>
            <p:cNvSpPr txBox="1"/>
            <p:nvPr>
              <p:custDataLst>
                <p:tags r:id="rId23"/>
              </p:custDataLst>
            </p:nvPr>
          </p:nvSpPr>
          <p:spPr>
            <a:xfrm>
              <a:off x="10349997" y="3829598"/>
              <a:ext cx="1062859" cy="632428"/>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政策</a:t>
              </a:r>
              <a:endParaRPr lang="zh-CN" altLang="en-US" sz="2800">
                <a:latin typeface="楷体" panose="02010609060101010101" charset="-122"/>
                <a:ea typeface="楷体" panose="02010609060101010101" charset="-122"/>
                <a:sym typeface="Times New Roman" panose="02020603050405020304" pitchFamily="18" charset="0"/>
              </a:endParaRPr>
            </a:p>
          </p:txBody>
        </p:sp>
        <p:sp>
          <p:nvSpPr>
            <p:cNvPr id="41" name="文本框 40"/>
            <p:cNvSpPr txBox="1"/>
            <p:nvPr>
              <p:custDataLst>
                <p:tags r:id="rId24"/>
              </p:custDataLst>
            </p:nvPr>
          </p:nvSpPr>
          <p:spPr>
            <a:xfrm>
              <a:off x="10970561" y="5209732"/>
              <a:ext cx="1224314" cy="1154835"/>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科学文化</a:t>
              </a:r>
              <a:endParaRPr lang="zh-CN" altLang="en-US" sz="2800">
                <a:latin typeface="楷体" panose="02010609060101010101" charset="-122"/>
                <a:ea typeface="楷体" panose="02010609060101010101" charset="-122"/>
                <a:sym typeface="Times New Roman" panose="02020603050405020304" pitchFamily="18" charset="0"/>
              </a:endParaRPr>
            </a:p>
          </p:txBody>
        </p:sp>
        <p:sp>
          <p:nvSpPr>
            <p:cNvPr id="42" name="文本框 41"/>
            <p:cNvSpPr txBox="1"/>
            <p:nvPr>
              <p:custDataLst>
                <p:tags r:id="rId25"/>
              </p:custDataLst>
            </p:nvPr>
          </p:nvSpPr>
          <p:spPr>
            <a:xfrm>
              <a:off x="9489110" y="5209944"/>
              <a:ext cx="1175503" cy="632428"/>
            </a:xfrm>
            <a:prstGeom prst="rect">
              <a:avLst/>
            </a:prstGeom>
            <a:noFill/>
          </p:spPr>
          <p:txBody>
            <a:bodyPr wrap="square">
              <a:spAutoFit/>
            </a:bodyPr>
            <a:lstStyle/>
            <a:p>
              <a:pPr algn="ctr"/>
              <a:r>
                <a:rPr lang="zh-CN" altLang="en-US" sz="2800">
                  <a:latin typeface="楷体" panose="02010609060101010101" charset="-122"/>
                  <a:ea typeface="楷体" panose="02010609060101010101" charset="-122"/>
                  <a:sym typeface="Times New Roman" panose="02020603050405020304" pitchFamily="18" charset="0"/>
                </a:rPr>
                <a:t>管理</a:t>
              </a:r>
              <a:endParaRPr lang="zh-CN" altLang="en-US" sz="2800">
                <a:latin typeface="楷体" panose="02010609060101010101" charset="-122"/>
                <a:ea typeface="楷体" panose="02010609060101010101" charset="-122"/>
                <a:sym typeface="Times New Roman" panose="02020603050405020304" pitchFamily="18" charset="0"/>
              </a:endParaRPr>
            </a:p>
          </p:txBody>
        </p:sp>
        <p:cxnSp>
          <p:nvCxnSpPr>
            <p:cNvPr id="47" name="直接连接符 46"/>
            <p:cNvCxnSpPr/>
            <p:nvPr>
              <p:custDataLst>
                <p:tags r:id="rId26"/>
              </p:custDataLst>
            </p:nvPr>
          </p:nvCxnSpPr>
          <p:spPr>
            <a:xfrm flipV="1">
              <a:off x="10147161" y="4323048"/>
              <a:ext cx="517452" cy="772200"/>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27"/>
              </p:custDataLst>
            </p:nvPr>
          </p:nvCxnSpPr>
          <p:spPr>
            <a:xfrm>
              <a:off x="10485078" y="5510746"/>
              <a:ext cx="509711" cy="0"/>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custDataLst>
                <p:tags r:id="rId28"/>
              </p:custDataLst>
            </p:nvPr>
          </p:nvCxnSpPr>
          <p:spPr>
            <a:xfrm flipH="1" flipV="1">
              <a:off x="11075436" y="4348454"/>
              <a:ext cx="507098" cy="861490"/>
            </a:xfrm>
            <a:prstGeom prst="line">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29"/>
              </p:custDataLst>
            </p:nvPr>
          </p:nvCxnSpPr>
          <p:spPr>
            <a:xfrm>
              <a:off x="7140624" y="5432360"/>
              <a:ext cx="2159086" cy="0"/>
            </a:xfrm>
            <a:prstGeom prst="line">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30"/>
              </p:custDataLst>
            </p:nvPr>
          </p:nvCxnSpPr>
          <p:spPr>
            <a:xfrm flipV="1">
              <a:off x="7140624" y="3221689"/>
              <a:ext cx="696046" cy="1525673"/>
            </a:xfrm>
            <a:prstGeom prst="line">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31"/>
              </p:custDataLst>
            </p:nvPr>
          </p:nvCxnSpPr>
          <p:spPr>
            <a:xfrm flipH="1" flipV="1">
              <a:off x="8435899" y="3287678"/>
              <a:ext cx="788146" cy="1459684"/>
            </a:xfrm>
            <a:prstGeom prst="line">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custDataLst>
              <p:tags r:id="rId32"/>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
        <p:nvSpPr>
          <p:cNvPr id="12" name="右中括号 11"/>
          <p:cNvSpPr/>
          <p:nvPr>
            <p:custDataLst>
              <p:tags r:id="rId33"/>
            </p:custDataLst>
          </p:nvPr>
        </p:nvSpPr>
        <p:spPr>
          <a:xfrm rot="5400000">
            <a:off x="9517725" y="2790962"/>
            <a:ext cx="254000" cy="22467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cxnSp>
        <p:nvCxnSpPr>
          <p:cNvPr id="13" name="直接箭头连接符 12"/>
          <p:cNvCxnSpPr/>
          <p:nvPr>
            <p:custDataLst>
              <p:tags r:id="rId34"/>
            </p:custDataLst>
          </p:nvPr>
        </p:nvCxnSpPr>
        <p:spPr>
          <a:xfrm flipH="1">
            <a:off x="9590235" y="4041356"/>
            <a:ext cx="0" cy="433128"/>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14" name="文本框 13"/>
          <p:cNvSpPr txBox="1"/>
          <p:nvPr>
            <p:custDataLst>
              <p:tags r:id="rId35"/>
            </p:custDataLst>
          </p:nvPr>
        </p:nvSpPr>
        <p:spPr>
          <a:xfrm>
            <a:off x="7956066" y="4606626"/>
            <a:ext cx="3233735" cy="1383665"/>
          </a:xfrm>
          <a:prstGeom prst="rect">
            <a:avLst/>
          </a:prstGeom>
          <a:noFill/>
        </p:spPr>
        <p:txBody>
          <a:bodyPr wrap="square" rtlCol="0">
            <a:spAutoFit/>
          </a:bodyPr>
          <a:lstStyle/>
          <a:p>
            <a:pPr algn="ctr"/>
            <a:r>
              <a:rPr lang="zh-CN" altLang="en-US" sz="2800">
                <a:solidFill>
                  <a:srgbClr val="C00000"/>
                </a:solidFill>
                <a:latin typeface="楷体" panose="02010609060101010101" charset="-122"/>
                <a:ea typeface="楷体" panose="02010609060101010101" charset="-122"/>
              </a:rPr>
              <a:t>系统的整体功能</a:t>
            </a:r>
            <a:endParaRPr lang="en-US" altLang="zh-CN" sz="2800">
              <a:solidFill>
                <a:srgbClr val="C00000"/>
              </a:solidFill>
              <a:latin typeface="楷体" panose="02010609060101010101" charset="-122"/>
              <a:ea typeface="楷体" panose="02010609060101010101" charset="-122"/>
            </a:endParaRPr>
          </a:p>
          <a:p>
            <a:pPr algn="ctr"/>
            <a:r>
              <a:rPr lang="zh-CN" altLang="en-US" sz="2800">
                <a:solidFill>
                  <a:srgbClr val="C00000"/>
                </a:solidFill>
                <a:latin typeface="楷体" panose="02010609060101010101" charset="-122"/>
                <a:ea typeface="楷体" panose="02010609060101010101" charset="-122"/>
              </a:rPr>
              <a:t>大于</a:t>
            </a:r>
            <a:endParaRPr lang="en-US" altLang="zh-CN" sz="2800">
              <a:solidFill>
                <a:srgbClr val="C00000"/>
              </a:solidFill>
              <a:latin typeface="楷体" panose="02010609060101010101" charset="-122"/>
              <a:ea typeface="楷体" panose="02010609060101010101" charset="-122"/>
            </a:endParaRPr>
          </a:p>
          <a:p>
            <a:pPr algn="ctr"/>
            <a:r>
              <a:rPr lang="zh-CN" altLang="en-US" sz="2800">
                <a:solidFill>
                  <a:srgbClr val="C00000"/>
                </a:solidFill>
                <a:latin typeface="楷体" panose="02010609060101010101" charset="-122"/>
                <a:ea typeface="楷体" panose="02010609060101010101" charset="-122"/>
              </a:rPr>
              <a:t>各成分功能之和</a:t>
            </a:r>
            <a:endParaRPr lang="zh-CN" altLang="en-US" sz="2800">
              <a:latin typeface="楷体" panose="02010609060101010101" charset="-122"/>
              <a:ea typeface="楷体" panose="02010609060101010101" charset="-122"/>
            </a:endParaRPr>
          </a:p>
        </p:txBody>
      </p:sp>
      <p:sp>
        <p:nvSpPr>
          <p:cNvPr id="16" name="矩形: 圆角 43"/>
          <p:cNvSpPr/>
          <p:nvPr>
            <p:custDataLst>
              <p:tags r:id="rId36"/>
            </p:custDataLst>
          </p:nvPr>
        </p:nvSpPr>
        <p:spPr>
          <a:xfrm>
            <a:off x="7614868" y="2438002"/>
            <a:ext cx="1812928" cy="13493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a:solidFill>
                  <a:schemeClr val="tx1"/>
                </a:solidFill>
                <a:latin typeface="楷体" panose="02010609060101010101" charset="-122"/>
                <a:ea typeface="楷体" panose="02010609060101010101" charset="-122"/>
              </a:rPr>
              <a:t>生态系统是一个有机的整体</a:t>
            </a:r>
            <a:endParaRPr lang="zh-CN" altLang="en-US" sz="2800">
              <a:solidFill>
                <a:schemeClr val="tx1"/>
              </a:solidFill>
              <a:latin typeface="楷体" panose="02010609060101010101" charset="-122"/>
              <a:ea typeface="楷体" panose="02010609060101010101" charset="-122"/>
            </a:endParaRPr>
          </a:p>
        </p:txBody>
      </p:sp>
      <p:sp>
        <p:nvSpPr>
          <p:cNvPr id="17" name="矩形: 圆角 44"/>
          <p:cNvSpPr/>
          <p:nvPr>
            <p:custDataLst>
              <p:tags r:id="rId37"/>
            </p:custDataLst>
          </p:nvPr>
        </p:nvSpPr>
        <p:spPr>
          <a:xfrm>
            <a:off x="9619579" y="2433545"/>
            <a:ext cx="2338764" cy="13582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a:solidFill>
                  <a:schemeClr val="tx1"/>
                </a:solidFill>
                <a:latin typeface="楷体" panose="02010609060101010101" charset="-122"/>
                <a:ea typeface="楷体" panose="02010609060101010101" charset="-122"/>
                <a:cs typeface="楷体" panose="02010609060101010101" charset="-122"/>
              </a:rPr>
              <a:t>社会</a:t>
            </a:r>
            <a:r>
              <a:rPr lang="en-US" altLang="zh-CN" sz="2800">
                <a:solidFill>
                  <a:schemeClr val="tx1"/>
                </a:solidFill>
                <a:latin typeface="楷体" panose="02010609060101010101" charset="-122"/>
                <a:ea typeface="楷体" panose="02010609060101010101" charset="-122"/>
                <a:cs typeface="楷体" panose="02010609060101010101" charset="-122"/>
              </a:rPr>
              <a:t>-</a:t>
            </a:r>
            <a:r>
              <a:rPr lang="zh-CN" altLang="en-US" sz="2800">
                <a:solidFill>
                  <a:schemeClr val="tx1"/>
                </a:solidFill>
                <a:latin typeface="楷体" panose="02010609060101010101" charset="-122"/>
                <a:ea typeface="楷体" panose="02010609060101010101" charset="-122"/>
                <a:cs typeface="楷体" panose="02010609060101010101" charset="-122"/>
              </a:rPr>
              <a:t>经济</a:t>
            </a:r>
            <a:r>
              <a:rPr lang="en-US" altLang="zh-CN" sz="2800">
                <a:solidFill>
                  <a:schemeClr val="tx1"/>
                </a:solidFill>
                <a:latin typeface="楷体" panose="02010609060101010101" charset="-122"/>
                <a:ea typeface="楷体" panose="02010609060101010101" charset="-122"/>
                <a:cs typeface="楷体" panose="02010609060101010101" charset="-122"/>
              </a:rPr>
              <a:t>-</a:t>
            </a:r>
            <a:r>
              <a:rPr lang="zh-CN" altLang="en-US" sz="2800">
                <a:solidFill>
                  <a:schemeClr val="tx1"/>
                </a:solidFill>
                <a:latin typeface="楷体" panose="02010609060101010101" charset="-122"/>
                <a:ea typeface="楷体" panose="02010609060101010101" charset="-122"/>
                <a:cs typeface="楷体" panose="02010609060101010101" charset="-122"/>
              </a:rPr>
              <a:t>自然是一个复合系统</a:t>
            </a:r>
            <a:endParaRPr lang="zh-CN" altLang="en-US" sz="2800">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P spid="16" grpId="0"/>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graphicFrame>
        <p:nvGraphicFramePr>
          <p:cNvPr id="9" name="表格 8"/>
          <p:cNvGraphicFramePr>
            <a:graphicFrameLocks noGrp="1"/>
          </p:cNvGraphicFramePr>
          <p:nvPr>
            <p:custDataLst>
              <p:tags r:id="rId3"/>
            </p:custDataLst>
          </p:nvPr>
        </p:nvGraphicFramePr>
        <p:xfrm>
          <a:off x="144780" y="608965"/>
          <a:ext cx="11902440" cy="5344548"/>
        </p:xfrm>
        <a:graphic>
          <a:graphicData uri="http://schemas.openxmlformats.org/drawingml/2006/table">
            <a:tbl>
              <a:tblPr firstRow="1" bandRow="1">
                <a:tableStyleId>{5C22544A-7EE6-4342-B048-85BDC9FD1C3A}</a:tableStyleId>
              </a:tblPr>
              <a:tblGrid>
                <a:gridCol w="5507355"/>
                <a:gridCol w="6395085"/>
              </a:tblGrid>
              <a:tr h="694690">
                <a:tc>
                  <a:txBody>
                    <a:bodyPr vert="horz" wrap="square"/>
                    <a:lstStyle/>
                    <a:p>
                      <a:pPr algn="ctr" fontAlgn="auto">
                        <a:lnSpc>
                          <a:spcPct val="120000"/>
                        </a:lnSpc>
                        <a:buNone/>
                      </a:pPr>
                      <a:r>
                        <a:rPr lang="zh-CN" altLang="en-US" sz="3735" b="0">
                          <a:solidFill>
                            <a:srgbClr val="FF0000"/>
                          </a:solidFill>
                          <a:latin typeface="楷体" panose="02010609060101010101" charset="-122"/>
                          <a:ea typeface="楷体" panose="02010609060101010101" charset="-122"/>
                          <a:sym typeface="+mn-ea"/>
                        </a:rPr>
                        <a:t>学习目标</a:t>
                      </a:r>
                      <a:endParaRPr lang="zh-CN" altLang="en-US" sz="3735" b="0">
                        <a:solidFill>
                          <a:srgbClr val="FF0000"/>
                        </a:solidFill>
                        <a:latin typeface="楷体" panose="02010609060101010101" charset="-122"/>
                        <a:ea typeface="楷体" panose="02010609060101010101" charset="-122"/>
                        <a:sym typeface="+mn-ea"/>
                      </a:endParaRPr>
                    </a:p>
                  </a:txBody>
                  <a:tcPr marL="121877" marR="121877" marT="60938" marB="6093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vert="horz" wrap="square"/>
                    <a:lstStyle/>
                    <a:p>
                      <a:pPr algn="ctr" fontAlgn="auto">
                        <a:lnSpc>
                          <a:spcPct val="120000"/>
                        </a:lnSpc>
                        <a:buNone/>
                      </a:pPr>
                      <a:r>
                        <a:rPr lang="zh-CN" altLang="en-US" sz="3735" b="0">
                          <a:solidFill>
                            <a:srgbClr val="FF0000"/>
                          </a:solidFill>
                          <a:latin typeface="楷体" panose="02010609060101010101" charset="-122"/>
                          <a:ea typeface="楷体" panose="02010609060101010101" charset="-122"/>
                          <a:sym typeface="+mn-ea"/>
                        </a:rPr>
                        <a:t>核心素养</a:t>
                      </a:r>
                      <a:endParaRPr lang="zh-CN" altLang="en-US" sz="3735" b="0">
                        <a:solidFill>
                          <a:srgbClr val="FF0000"/>
                        </a:solidFill>
                        <a:latin typeface="楷体" panose="02010609060101010101" charset="-122"/>
                        <a:ea typeface="楷体" panose="02010609060101010101" charset="-122"/>
                        <a:sym typeface="+mn-ea"/>
                      </a:endParaRPr>
                    </a:p>
                  </a:txBody>
                  <a:tcPr marL="121877" marR="121877" marT="60938" marB="6093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539615">
                <a:tc>
                  <a:txBody>
                    <a:bodyPr vert="horz" wrap="square"/>
                    <a:lstStyle/>
                    <a:p>
                      <a:pPr algn="l" fontAlgn="auto">
                        <a:lnSpc>
                          <a:spcPct val="120000"/>
                        </a:lnSpc>
                      </a:pPr>
                      <a:r>
                        <a:rPr lang="zh-CN" sz="2665" b="0">
                          <a:effectLst/>
                          <a:latin typeface="楷体" panose="02010609060101010101" charset="-122"/>
                          <a:ea typeface="楷体" panose="02010609060101010101" charset="-122"/>
                          <a:cs typeface="楷体" panose="02010609060101010101" charset="-122"/>
                          <a:sym typeface="+mn-ea"/>
                        </a:rPr>
                        <a:t>举例说明根据生态学原理、采用系统工程的方法和技术，达到资源多层次和循环利用的目的，使特定区域中的人和自然环境均受益。</a:t>
                      </a:r>
                      <a:endParaRPr lang="zh-CN" sz="2665" b="0">
                        <a:effectLst/>
                        <a:latin typeface="楷体" panose="02010609060101010101" charset="-122"/>
                        <a:ea typeface="楷体" panose="02010609060101010101" charset="-122"/>
                        <a:cs typeface="楷体" panose="02010609060101010101" charset="-122"/>
                        <a:sym typeface="+mn-ea"/>
                      </a:endParaRPr>
                    </a:p>
                  </a:txBody>
                  <a:tcPr marL="121877" marR="121877" marT="60938" marB="6093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vert="horz" wrap="square"/>
                    <a:lstStyle/>
                    <a:p>
                      <a:pPr algn="l" fontAlgn="auto">
                        <a:lnSpc>
                          <a:spcPct val="120000"/>
                        </a:lnSpc>
                        <a:spcAft>
                          <a:spcPct val="0"/>
                        </a:spcAft>
                        <a:buClrTx/>
                        <a:buSzTx/>
                        <a:buNone/>
                      </a:pPr>
                      <a:r>
                        <a:rPr lang="zh-CN" sz="2665" b="0">
                          <a:effectLst/>
                          <a:latin typeface="楷体" panose="02010609060101010101" charset="-122"/>
                          <a:ea typeface="楷体" panose="02010609060101010101" charset="-122"/>
                          <a:cs typeface="楷体" panose="02010609060101010101" charset="-122"/>
                          <a:sym typeface="+mn-ea"/>
                        </a:rPr>
                        <a:t>生命观念—通过相关生物学概念的学习建立生命观念。</a:t>
                      </a:r>
                      <a:endParaRPr lang="zh-CN" sz="2665" b="0">
                        <a:effectLst/>
                        <a:latin typeface="楷体" panose="02010609060101010101" charset="-122"/>
                        <a:ea typeface="楷体" panose="02010609060101010101" charset="-122"/>
                        <a:cs typeface="楷体" panose="02010609060101010101" charset="-122"/>
                        <a:sym typeface="+mn-ea"/>
                      </a:endParaRPr>
                    </a:p>
                    <a:p>
                      <a:pPr algn="l" fontAlgn="auto">
                        <a:lnSpc>
                          <a:spcPct val="120000"/>
                        </a:lnSpc>
                        <a:spcAft>
                          <a:spcPct val="0"/>
                        </a:spcAft>
                        <a:buClrTx/>
                        <a:buSzTx/>
                        <a:buNone/>
                      </a:pPr>
                      <a:r>
                        <a:rPr lang="zh-CN" sz="2665" b="0">
                          <a:effectLst/>
                          <a:latin typeface="楷体" panose="02010609060101010101" charset="-122"/>
                          <a:ea typeface="楷体" panose="02010609060101010101" charset="-122"/>
                          <a:cs typeface="楷体" panose="02010609060101010101" charset="-122"/>
                          <a:sym typeface="+mn-ea"/>
                        </a:rPr>
                        <a:t>科学思维—通过运用生态工程原理分析生态环境及解决对策。</a:t>
                      </a:r>
                      <a:endParaRPr lang="zh-CN" sz="2665" b="0">
                        <a:effectLst/>
                        <a:latin typeface="楷体" panose="02010609060101010101" charset="-122"/>
                        <a:ea typeface="楷体" panose="02010609060101010101" charset="-122"/>
                        <a:cs typeface="楷体" panose="02010609060101010101" charset="-122"/>
                        <a:sym typeface="+mn-ea"/>
                      </a:endParaRPr>
                    </a:p>
                  </a:txBody>
                  <a:tcPr marL="121877" marR="121877" marT="60938" marB="60938"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ransition spd="med">
    <p:sndAc>
      <p:stSnd>
        <p:snd r:embed="rId4" name="chimes.wav"/>
      </p:stSnd>
    </p:sndAc>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3"/>
          </p:custDataLst>
        </p:nvPr>
      </p:nvGrpSpPr>
      <p:grpSpPr>
        <a:xfrm>
          <a:off x="0" y="0"/>
          <a:ext cx="0" cy="0"/>
        </a:xfrm>
      </p:grpSpPr>
      <p:sp>
        <p:nvSpPr>
          <p:cNvPr id="11" name="文本框 10"/>
          <p:cNvSpPr txBox="1"/>
          <p:nvPr>
            <p:custDataLst>
              <p:tags r:id="rId4"/>
            </p:custDataLst>
          </p:nvPr>
        </p:nvSpPr>
        <p:spPr>
          <a:xfrm>
            <a:off x="953770" y="1924050"/>
            <a:ext cx="9621520" cy="3192145"/>
          </a:xfrm>
          <a:prstGeom prst="rect">
            <a:avLst/>
          </a:prstGeom>
          <a:noFill/>
        </p:spPr>
        <p:txBody>
          <a:bodyPr wrap="square" rtlCol="0">
            <a:spAutoFit/>
          </a:bodyPr>
          <a:lstStyle/>
          <a:p>
            <a:pPr algn="l">
              <a:lnSpc>
                <a:spcPct val="12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1</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zh-CN" altLang="en-US" sz="2800" smtClean="0">
                <a:latin typeface="楷体" panose="02010609060101010101" charset="-122"/>
                <a:ea typeface="楷体" panose="02010609060101010101" charset="-122"/>
                <a:cs typeface="楷体" panose="02010609060101010101" charset="-122"/>
                <a:sym typeface="+mn-ea"/>
              </a:rPr>
              <a:t>遵循该原理的具体做法</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a:p>
            <a:pPr marL="720090" algn="l" fontAlgn="auto">
              <a:lnSpc>
                <a:spcPct val="120000"/>
              </a:lnSpc>
              <a:buClrTx/>
              <a:buSzTx/>
              <a:buFontTx/>
            </a:pPr>
            <a:r>
              <a:rPr lang="zh-CN" altLang="en-US" sz="2800" smtClean="0">
                <a:latin typeface="楷体" panose="02010609060101010101" charset="-122"/>
                <a:ea typeface="楷体" panose="02010609060101010101" charset="-122"/>
                <a:cs typeface="楷体" panose="02010609060101010101" charset="-122"/>
                <a:sym typeface="+mn-ea"/>
              </a:rPr>
              <a:t>①</a:t>
            </a:r>
            <a:r>
              <a:rPr lang="zh-CN" altLang="en-US" sz="2800">
                <a:effectLst/>
                <a:latin typeface="楷体" panose="02010609060101010101" charset="-122"/>
                <a:ea typeface="楷体" panose="02010609060101010101" charset="-122"/>
                <a:cs typeface="楷体" panose="02010609060101010101" charset="-122"/>
                <a:sym typeface="+mn-ea"/>
              </a:rPr>
              <a:t>遵从自然生态系统的规律，</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各组分之间要有适当的比例</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，不同组分之间应构成有序的结构，通过</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改变和优化结构</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，达到</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改善系统</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功能的目的；</a:t>
            </a:r>
            <a:r>
              <a:rPr lang="zh-CN" altLang="en-US" sz="2800" smtClean="0">
                <a:latin typeface="楷体" panose="02010609060101010101" charset="-122"/>
                <a:ea typeface="楷体" panose="02010609060101010101" charset="-122"/>
                <a:cs typeface="楷体" panose="02010609060101010101" charset="-122"/>
                <a:sym typeface="+mn-ea"/>
              </a:rPr>
              <a:t>     </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a:p>
            <a:pPr marL="720090" algn="l" fontAlgn="auto">
              <a:lnSpc>
                <a:spcPct val="120000"/>
              </a:lnSpc>
              <a:buClrTx/>
              <a:buSzTx/>
              <a:buFontTx/>
            </a:pPr>
            <a:r>
              <a:rPr lang="zh-CN" altLang="en-US" sz="2800" smtClean="0">
                <a:latin typeface="楷体" panose="02010609060101010101" charset="-122"/>
                <a:ea typeface="楷体" panose="02010609060101010101" charset="-122"/>
                <a:cs typeface="楷体" panose="02010609060101010101" charset="-122"/>
                <a:sym typeface="+mn-ea"/>
              </a:rPr>
              <a:t>②</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进行生态工程建设时，不仅要考虑</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自然生态系统</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的规律，更要考虑</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经济</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和</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社会</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等系统的影响力</a:t>
            </a:r>
            <a:endParaRPr lang="zh-CN" altLang="en-US" sz="2800" smtClean="0">
              <a:solidFill>
                <a:srgbClr val="000000"/>
              </a:solidFill>
              <a:effectLst/>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custDataLst>
              <p:tags r:id="rId5"/>
            </p:custDataLst>
          </p:nvPr>
        </p:nvSpPr>
        <p:spPr>
          <a:xfrm>
            <a:off x="611505" y="799465"/>
            <a:ext cx="11127105" cy="112458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11</a:t>
            </a:r>
            <a:r>
              <a:rPr lang="zh-CN" altLang="en-US" sz="2800">
                <a:latin typeface="楷体" panose="02010609060101010101" charset="-122"/>
                <a:ea typeface="楷体" panose="02010609060101010101" charset="-122"/>
                <a:cs typeface="楷体" panose="02010609060101010101" charset="-122"/>
              </a:rPr>
              <a:t>.整体：系统建设以</a:t>
            </a:r>
            <a:r>
              <a:rPr lang="zh-CN" altLang="en-US" sz="2800">
                <a:solidFill>
                  <a:srgbClr val="FF0000"/>
                </a:solidFill>
                <a:latin typeface="楷体" panose="02010609060101010101" charset="-122"/>
                <a:ea typeface="楷体" panose="02010609060101010101" charset="-122"/>
                <a:cs typeface="楷体" panose="02010609060101010101" charset="-122"/>
              </a:rPr>
              <a:t>整体观</a:t>
            </a:r>
            <a:r>
              <a:rPr lang="zh-CN" altLang="en-US" sz="2800">
                <a:latin typeface="楷体" panose="02010609060101010101" charset="-122"/>
                <a:ea typeface="楷体" panose="02010609060101010101" charset="-122"/>
                <a:cs typeface="楷体" panose="02010609060101010101" charset="-122"/>
              </a:rPr>
              <a:t>为指导，进行生态工程建设时，不仅</a:t>
            </a:r>
            <a:r>
              <a:rPr lang="zh-CN" altLang="en-US" sz="2800">
                <a:solidFill>
                  <a:srgbClr val="FF0000"/>
                </a:solidFill>
                <a:latin typeface="楷体" panose="02010609060101010101" charset="-122"/>
                <a:ea typeface="楷体" panose="02010609060101010101" charset="-122"/>
                <a:cs typeface="楷体" panose="02010609060101010101" charset="-122"/>
              </a:rPr>
              <a:t>考虑自然生态系统的规律</a:t>
            </a:r>
            <a:r>
              <a:rPr lang="zh-CN" altLang="en-US" sz="2800">
                <a:latin typeface="楷体" panose="02010609060101010101" charset="-122"/>
                <a:ea typeface="楷体" panose="02010609060101010101" charset="-122"/>
                <a:cs typeface="楷体" panose="02010609060101010101" charset="-122"/>
              </a:rPr>
              <a:t>，更要</a:t>
            </a:r>
            <a:r>
              <a:rPr lang="zh-CN" altLang="en-US" sz="2800">
                <a:solidFill>
                  <a:srgbClr val="0812E8"/>
                </a:solidFill>
                <a:latin typeface="楷体" panose="02010609060101010101" charset="-122"/>
                <a:ea typeface="楷体" panose="02010609060101010101" charset="-122"/>
                <a:cs typeface="楷体" panose="02010609060101010101" charset="-122"/>
              </a:rPr>
              <a:t>考虑经济和社会等系统的影响力</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sp>
        <p:nvSpPr>
          <p:cNvPr id="8" name="文本框 7"/>
          <p:cNvSpPr txBox="1"/>
          <p:nvPr>
            <p:custDataLst>
              <p:tags r:id="rId6"/>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
        <p:nvSpPr>
          <p:cNvPr id="3" name="文本框 2"/>
          <p:cNvSpPr txBox="1"/>
          <p:nvPr>
            <p:custDataLst>
              <p:tags r:id="rId7"/>
            </p:custDataLst>
          </p:nvPr>
        </p:nvSpPr>
        <p:spPr>
          <a:xfrm>
            <a:off x="1144905" y="5116195"/>
            <a:ext cx="8802370" cy="1124585"/>
          </a:xfrm>
          <a:prstGeom prst="rect">
            <a:avLst/>
          </a:prstGeom>
          <a:noFill/>
        </p:spPr>
        <p:txBody>
          <a:bodyPr wrap="square" rtlCol="0">
            <a:spAutoFit/>
          </a:bodyPr>
          <a:lstStyle/>
          <a:p>
            <a:pPr algn="l">
              <a:lnSpc>
                <a:spcPct val="12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2</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）实例：</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在进行林业建设时，一方面要号召农民种树，另一方面一定要考虑贫困地区农民的生活问题。</a:t>
            </a:r>
            <a:endParaRPr lang="zh-CN" altLang="en-US" sz="2800" smtClean="0">
              <a:solidFill>
                <a:srgbClr val="000000"/>
              </a:solidFill>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11" name="文本框 10"/>
          <p:cNvSpPr txBox="1"/>
          <p:nvPr>
            <p:custDataLst>
              <p:tags r:id="rId3"/>
            </p:custDataLst>
          </p:nvPr>
        </p:nvSpPr>
        <p:spPr>
          <a:xfrm>
            <a:off x="908050" y="1924050"/>
            <a:ext cx="10925175" cy="1124585"/>
          </a:xfrm>
          <a:prstGeom prst="rect">
            <a:avLst/>
          </a:prstGeom>
          <a:noFill/>
        </p:spPr>
        <p:txBody>
          <a:bodyPr wrap="square" rtlCol="0">
            <a:spAutoFit/>
          </a:bodyPr>
          <a:lstStyle/>
          <a:p>
            <a:pPr algn="l">
              <a:lnSpc>
                <a:spcPct val="120000"/>
              </a:lnSpc>
              <a:buClrTx/>
              <a:buSzTx/>
              <a:buFontTx/>
            </a:pP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3</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意义</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只有应用整体性原理,才能</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统一协调当前与长远、局部与整体、开发建设与环境保护</a:t>
            </a:r>
            <a:r>
              <a:rPr lang="zh-CN" altLang="en-US" sz="2800">
                <a:solidFill>
                  <a:srgbClr val="000000"/>
                </a:solidFill>
                <a:effectLst/>
                <a:latin typeface="楷体" panose="02010609060101010101" charset="-122"/>
                <a:ea typeface="楷体" panose="02010609060101010101" charset="-122"/>
                <a:cs typeface="楷体" panose="02010609060101010101" charset="-122"/>
                <a:sym typeface="+mn-ea"/>
              </a:rPr>
              <a:t>之间的关系,保障生态系统的</a:t>
            </a:r>
            <a:r>
              <a:rPr lang="zh-CN" altLang="en-US" sz="2800">
                <a:solidFill>
                  <a:srgbClr val="FF0000"/>
                </a:solidFill>
                <a:effectLst/>
                <a:latin typeface="楷体" panose="02010609060101010101" charset="-122"/>
                <a:ea typeface="楷体" panose="02010609060101010101" charset="-122"/>
                <a:cs typeface="楷体" panose="02010609060101010101" charset="-122"/>
                <a:sym typeface="+mn-ea"/>
              </a:rPr>
              <a:t>平衡和稳定。</a:t>
            </a:r>
            <a:endParaRPr lang="zh-CN" altLang="en-US" sz="2800" smtClean="0">
              <a:solidFill>
                <a:srgbClr val="000000"/>
              </a:solidFill>
              <a:effectLst/>
              <a:latin typeface="楷体" panose="02010609060101010101" charset="-122"/>
              <a:ea typeface="楷体" panose="02010609060101010101" charset="-122"/>
              <a:cs typeface="楷体" panose="02010609060101010101" charset="-122"/>
              <a:sym typeface="+mn-ea"/>
            </a:endParaRPr>
          </a:p>
        </p:txBody>
      </p:sp>
      <p:pic>
        <p:nvPicPr>
          <p:cNvPr id="3" name="图片 2" descr="图片1"/>
          <p:cNvPicPr>
            <a:picLocks noChangeAspect="1"/>
          </p:cNvPicPr>
          <p:nvPr>
            <p:custDataLst>
              <p:tags r:id="rId5"/>
            </p:custDataLst>
          </p:nvPr>
        </p:nvPicPr>
        <p:blipFill>
          <a:blip r:embed="rId4"/>
          <a:stretch>
            <a:fillRect/>
          </a:stretch>
        </p:blipFill>
        <p:spPr>
          <a:xfrm>
            <a:off x="705485" y="3596640"/>
            <a:ext cx="4951730" cy="2732405"/>
          </a:xfrm>
          <a:prstGeom prst="rect">
            <a:avLst/>
          </a:prstGeom>
        </p:spPr>
      </p:pic>
      <p:pic>
        <p:nvPicPr>
          <p:cNvPr id="6" name="图片 5"/>
          <p:cNvPicPr>
            <a:picLocks noChangeAspect="1"/>
          </p:cNvPicPr>
          <p:nvPr>
            <p:custDataLst>
              <p:tags r:id="rId7"/>
            </p:custDataLst>
          </p:nvPr>
        </p:nvPicPr>
        <p:blipFill>
          <a:blip r:embed="rId6"/>
          <a:stretch>
            <a:fillRect/>
          </a:stretch>
        </p:blipFill>
        <p:spPr>
          <a:xfrm>
            <a:off x="6193155" y="3369310"/>
            <a:ext cx="5190490" cy="3460750"/>
          </a:xfrm>
          <a:prstGeom prst="rect">
            <a:avLst/>
          </a:prstGeom>
        </p:spPr>
      </p:pic>
      <p:sp>
        <p:nvSpPr>
          <p:cNvPr id="2" name="文本框 1"/>
          <p:cNvSpPr txBox="1"/>
          <p:nvPr>
            <p:custDataLst>
              <p:tags r:id="rId8"/>
            </p:custDataLst>
          </p:nvPr>
        </p:nvSpPr>
        <p:spPr>
          <a:xfrm>
            <a:off x="611505" y="799465"/>
            <a:ext cx="11127105" cy="112458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11</a:t>
            </a:r>
            <a:r>
              <a:rPr lang="zh-CN" altLang="en-US" sz="2800">
                <a:latin typeface="楷体" panose="02010609060101010101" charset="-122"/>
                <a:ea typeface="楷体" panose="02010609060101010101" charset="-122"/>
                <a:cs typeface="楷体" panose="02010609060101010101" charset="-122"/>
              </a:rPr>
              <a:t>.整体：系统建设以</a:t>
            </a:r>
            <a:r>
              <a:rPr lang="zh-CN" altLang="en-US" sz="2800">
                <a:solidFill>
                  <a:srgbClr val="FF0000"/>
                </a:solidFill>
                <a:latin typeface="楷体" panose="02010609060101010101" charset="-122"/>
                <a:ea typeface="楷体" panose="02010609060101010101" charset="-122"/>
                <a:cs typeface="楷体" panose="02010609060101010101" charset="-122"/>
              </a:rPr>
              <a:t>整体观</a:t>
            </a:r>
            <a:r>
              <a:rPr lang="zh-CN" altLang="en-US" sz="2800">
                <a:latin typeface="楷体" panose="02010609060101010101" charset="-122"/>
                <a:ea typeface="楷体" panose="02010609060101010101" charset="-122"/>
                <a:cs typeface="楷体" panose="02010609060101010101" charset="-122"/>
              </a:rPr>
              <a:t>为指导，进行生态工程建设时，不仅</a:t>
            </a:r>
            <a:r>
              <a:rPr lang="zh-CN" altLang="en-US" sz="2800">
                <a:solidFill>
                  <a:srgbClr val="FF0000"/>
                </a:solidFill>
                <a:latin typeface="楷体" panose="02010609060101010101" charset="-122"/>
                <a:ea typeface="楷体" panose="02010609060101010101" charset="-122"/>
                <a:cs typeface="楷体" panose="02010609060101010101" charset="-122"/>
              </a:rPr>
              <a:t>考虑自然生态系统的规律</a:t>
            </a:r>
            <a:r>
              <a:rPr lang="zh-CN" altLang="en-US" sz="2800">
                <a:latin typeface="楷体" panose="02010609060101010101" charset="-122"/>
                <a:ea typeface="楷体" panose="02010609060101010101" charset="-122"/>
                <a:cs typeface="楷体" panose="02010609060101010101" charset="-122"/>
              </a:rPr>
              <a:t>，更要</a:t>
            </a:r>
            <a:r>
              <a:rPr lang="zh-CN" altLang="en-US" sz="2800">
                <a:solidFill>
                  <a:srgbClr val="0812E8"/>
                </a:solidFill>
                <a:latin typeface="楷体" panose="02010609060101010101" charset="-122"/>
                <a:ea typeface="楷体" panose="02010609060101010101" charset="-122"/>
                <a:cs typeface="楷体" panose="02010609060101010101" charset="-122"/>
              </a:rPr>
              <a:t>考虑经济和社会等系统的影响力</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sp>
        <p:nvSpPr>
          <p:cNvPr id="8" name="文本框 7"/>
          <p:cNvSpPr txBox="1"/>
          <p:nvPr>
            <p:custDataLst>
              <p:tags r:id="rId9"/>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3" name="副标题 2"/>
          <p:cNvSpPr>
            <a:spLocks noGrp="1"/>
          </p:cNvSpPr>
          <p:nvPr>
            <p:ph type="subTitle" idx="1"/>
            <p:custDataLst>
              <p:tags r:id="rId3"/>
            </p:custDataLst>
          </p:nvPr>
        </p:nvSpPr>
        <p:spPr>
          <a:xfrm>
            <a:off x="0" y="459740"/>
            <a:ext cx="11913870" cy="2081530"/>
          </a:xfrm>
        </p:spPr>
        <p:style>
          <a:lnRef idx="1">
            <a:schemeClr val="accent4"/>
          </a:lnRef>
          <a:fillRef idx="2">
            <a:schemeClr val="accent4"/>
          </a:fillRef>
          <a:effectRef idx="1">
            <a:schemeClr val="accent4"/>
          </a:effectRef>
          <a:fontRef idx="minor">
            <a:schemeClr val="dk1"/>
          </a:fontRef>
        </p:style>
        <p:txBody>
          <a:bodyPr>
            <a:noAutofit/>
          </a:bodyPr>
          <a:lstStyle/>
          <a:p>
            <a:pPr algn="l"/>
            <a:r>
              <a:rPr lang="zh-CN" altLang="en-US" smtClean="0">
                <a:latin typeface="楷体" panose="02010609060101010101" charset="-122"/>
                <a:ea typeface="楷体" panose="02010609060101010101" charset="-122"/>
                <a:cs typeface="楷体" panose="02010609060101010101" charset="-122"/>
              </a:rPr>
              <a:t>明清时期，我国南方长江三角洲、珠江三角洲低洼内涝积水地或河网发达地区的先民们，就探索出一种</a:t>
            </a:r>
            <a:r>
              <a:rPr lang="zh-CN" altLang="en-US" smtClean="0">
                <a:solidFill>
                  <a:srgbClr val="C00000"/>
                </a:solidFill>
                <a:latin typeface="楷体" panose="02010609060101010101" charset="-122"/>
                <a:ea typeface="楷体" panose="02010609060101010101" charset="-122"/>
                <a:cs typeface="楷体" panose="02010609060101010101" charset="-122"/>
              </a:rPr>
              <a:t>桑基鱼塘</a:t>
            </a:r>
            <a:r>
              <a:rPr lang="zh-CN" altLang="en-US" smtClean="0">
                <a:latin typeface="楷体" panose="02010609060101010101" charset="-122"/>
                <a:ea typeface="楷体" panose="02010609060101010101" charset="-122"/>
                <a:cs typeface="楷体" panose="02010609060101010101" charset="-122"/>
              </a:rPr>
              <a:t>的农业生产模式</a:t>
            </a:r>
            <a:r>
              <a:rPr lang="en-US" altLang="zh-CN" smtClean="0">
                <a:latin typeface="楷体" panose="02010609060101010101" charset="-122"/>
                <a:ea typeface="楷体" panose="02010609060101010101" charset="-122"/>
                <a:cs typeface="楷体" panose="02010609060101010101" charset="-122"/>
              </a:rPr>
              <a:t>:</a:t>
            </a:r>
            <a:r>
              <a:rPr lang="zh-CN" altLang="en-US" smtClean="0">
                <a:latin typeface="楷体" panose="02010609060101010101" charset="-122"/>
                <a:ea typeface="楷体" panose="02010609060101010101" charset="-122"/>
                <a:cs typeface="楷体" panose="02010609060101010101" charset="-122"/>
              </a:rPr>
              <a:t>陆基种桑、桑叶饲蚕、蚕沙喂鱼、塘泥培桑。这样可以将陆地种植与鱼塘养殖结合起来，把原本割裂的生产系统通过优化组合，有机地整合在一起。根据同样的原理，甘蔗种植也可以与养猪、养鱼结合</a:t>
            </a:r>
            <a:r>
              <a:rPr lang="en-US" altLang="zh-CN" smtClean="0">
                <a:latin typeface="楷体" panose="02010609060101010101" charset="-122"/>
                <a:ea typeface="楷体" panose="02010609060101010101" charset="-122"/>
                <a:cs typeface="楷体" panose="02010609060101010101" charset="-122"/>
              </a:rPr>
              <a:t>(</a:t>
            </a:r>
            <a:r>
              <a:rPr lang="zh-CN" altLang="en-US" smtClean="0">
                <a:latin typeface="楷体" panose="02010609060101010101" charset="-122"/>
                <a:ea typeface="楷体" panose="02010609060101010101" charset="-122"/>
                <a:cs typeface="楷体" panose="02010609060101010101" charset="-122"/>
              </a:rPr>
              <a:t>下图</a:t>
            </a:r>
            <a:r>
              <a:rPr lang="en-US" altLang="zh-CN" smtClean="0">
                <a:latin typeface="楷体" panose="02010609060101010101" charset="-122"/>
                <a:ea typeface="楷体" panose="02010609060101010101" charset="-122"/>
                <a:cs typeface="楷体" panose="02010609060101010101" charset="-122"/>
              </a:rPr>
              <a:t>)</a:t>
            </a:r>
            <a:r>
              <a:rPr lang="zh-CN" altLang="en-US" smtClean="0">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p:txBody>
      </p:sp>
      <p:grpSp>
        <p:nvGrpSpPr>
          <p:cNvPr id="41" name="组合 40"/>
          <p:cNvGrpSpPr/>
          <p:nvPr>
            <p:custDataLst>
              <p:tags r:id="rId4"/>
            </p:custDataLst>
          </p:nvPr>
        </p:nvGrpSpPr>
        <p:grpSpPr>
          <a:xfrm>
            <a:off x="0" y="2575560"/>
            <a:ext cx="6046467" cy="4311007"/>
            <a:chOff x="1763688" y="1944216"/>
            <a:chExt cx="6046686" cy="4875390"/>
          </a:xfrm>
        </p:grpSpPr>
        <p:pic>
          <p:nvPicPr>
            <p:cNvPr id="1027" name="Picture 3" descr="C:\Users\Administrator\Desktop\未标题-1.png"/>
            <p:cNvPicPr>
              <a:picLocks noChangeAspect="1" noChangeArrowheads="1"/>
            </p:cNvPicPr>
            <p:nvPr>
              <p:custDataLst>
                <p:tags r:id="rId6"/>
              </p:custDataLst>
            </p:nvPr>
          </p:nvPicPr>
          <p:blipFill>
            <a:blip r:embed="rId5"/>
            <a:stretch>
              <a:fillRect/>
            </a:stretch>
          </p:blipFill>
          <p:spPr bwMode="auto">
            <a:xfrm>
              <a:off x="1763688" y="1944216"/>
              <a:ext cx="5615533" cy="4797152"/>
            </a:xfrm>
            <a:prstGeom prst="rect">
              <a:avLst/>
            </a:prstGeom>
            <a:noFill/>
          </p:spPr>
        </p:pic>
        <p:sp>
          <p:nvSpPr>
            <p:cNvPr id="9" name="矩形 8"/>
            <p:cNvSpPr/>
            <p:nvPr>
              <p:custDataLst>
                <p:tags r:id="rId7"/>
              </p:custDataLst>
            </p:nvPr>
          </p:nvSpPr>
          <p:spPr>
            <a:xfrm>
              <a:off x="6688288" y="3791250"/>
              <a:ext cx="1122086"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桑叶</a:t>
              </a:r>
              <a:endParaRPr lang="zh-CN" altLang="en-US" sz="2800" smtClean="0">
                <a:latin typeface="楷体" panose="02010609060101010101" charset="-122"/>
                <a:ea typeface="楷体" panose="02010609060101010101" charset="-122"/>
              </a:endParaRPr>
            </a:p>
          </p:txBody>
        </p:sp>
        <p:sp>
          <p:nvSpPr>
            <p:cNvPr id="10" name="矩形 9"/>
            <p:cNvSpPr/>
            <p:nvPr>
              <p:custDataLst>
                <p:tags r:id="rId8"/>
              </p:custDataLst>
            </p:nvPr>
          </p:nvSpPr>
          <p:spPr>
            <a:xfrm>
              <a:off x="6575892" y="6229301"/>
              <a:ext cx="1035087" cy="590305"/>
            </a:xfrm>
            <a:prstGeom prst="rect">
              <a:avLst/>
            </a:prstGeom>
          </p:spPr>
          <p:txBody>
            <a:bodyPr wrap="square">
              <a:spAutoFit/>
            </a:bodyPr>
            <a:lstStyle/>
            <a:p>
              <a:r>
                <a:rPr lang="zh-CN" altLang="en-US" sz="2800" smtClean="0">
                  <a:solidFill>
                    <a:srgbClr val="FF0000"/>
                  </a:solidFill>
                  <a:latin typeface="楷体" panose="02010609060101010101" charset="-122"/>
                  <a:ea typeface="楷体" panose="02010609060101010101" charset="-122"/>
                </a:rPr>
                <a:t>鱼塘</a:t>
              </a:r>
              <a:endParaRPr lang="zh-CN" altLang="en-US" sz="2800" smtClean="0">
                <a:solidFill>
                  <a:srgbClr val="FF0000"/>
                </a:solidFill>
                <a:latin typeface="楷体" panose="02010609060101010101" charset="-122"/>
                <a:ea typeface="楷体" panose="02010609060101010101" charset="-122"/>
              </a:endParaRPr>
            </a:p>
          </p:txBody>
        </p:sp>
        <p:sp>
          <p:nvSpPr>
            <p:cNvPr id="11" name="矩形 10"/>
            <p:cNvSpPr/>
            <p:nvPr>
              <p:custDataLst>
                <p:tags r:id="rId9"/>
              </p:custDataLst>
            </p:nvPr>
          </p:nvSpPr>
          <p:spPr>
            <a:xfrm>
              <a:off x="3491585" y="4824644"/>
              <a:ext cx="1070649"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甘蔗</a:t>
              </a:r>
              <a:endParaRPr lang="zh-CN" altLang="en-US" sz="2800" smtClean="0">
                <a:latin typeface="楷体" panose="02010609060101010101" charset="-122"/>
                <a:ea typeface="楷体" panose="02010609060101010101" charset="-122"/>
              </a:endParaRPr>
            </a:p>
          </p:txBody>
        </p:sp>
        <p:sp>
          <p:nvSpPr>
            <p:cNvPr id="12" name="矩形 11"/>
            <p:cNvSpPr/>
            <p:nvPr>
              <p:custDataLst>
                <p:tags r:id="rId10"/>
              </p:custDataLst>
            </p:nvPr>
          </p:nvSpPr>
          <p:spPr>
            <a:xfrm>
              <a:off x="2267896" y="4248702"/>
              <a:ext cx="1080174"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糖渣</a:t>
              </a:r>
              <a:endParaRPr lang="zh-CN" altLang="en-US" sz="2800" smtClean="0">
                <a:latin typeface="楷体" panose="02010609060101010101" charset="-122"/>
                <a:ea typeface="楷体" panose="02010609060101010101" charset="-122"/>
              </a:endParaRPr>
            </a:p>
          </p:txBody>
        </p:sp>
        <p:sp>
          <p:nvSpPr>
            <p:cNvPr id="13" name="矩形 12"/>
            <p:cNvSpPr/>
            <p:nvPr>
              <p:custDataLst>
                <p:tags r:id="rId11"/>
              </p:custDataLst>
            </p:nvPr>
          </p:nvSpPr>
          <p:spPr>
            <a:xfrm>
              <a:off x="3083580" y="1969210"/>
              <a:ext cx="54038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糖</a:t>
              </a:r>
              <a:endParaRPr lang="zh-CN" altLang="en-US" sz="2800" smtClean="0">
                <a:latin typeface="楷体" panose="02010609060101010101" charset="-122"/>
                <a:ea typeface="楷体" panose="02010609060101010101" charset="-122"/>
              </a:endParaRPr>
            </a:p>
          </p:txBody>
        </p:sp>
        <p:sp>
          <p:nvSpPr>
            <p:cNvPr id="14" name="矩形 13"/>
            <p:cNvSpPr/>
            <p:nvPr>
              <p:custDataLst>
                <p:tags r:id="rId12"/>
              </p:custDataLst>
            </p:nvPr>
          </p:nvSpPr>
          <p:spPr>
            <a:xfrm>
              <a:off x="4716016" y="3456384"/>
              <a:ext cx="54038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蚕</a:t>
              </a:r>
              <a:endParaRPr lang="zh-CN" altLang="en-US" sz="2800" smtClean="0">
                <a:latin typeface="楷体" panose="02010609060101010101" charset="-122"/>
                <a:ea typeface="楷体" panose="02010609060101010101" charset="-122"/>
              </a:endParaRPr>
            </a:p>
          </p:txBody>
        </p:sp>
        <p:sp>
          <p:nvSpPr>
            <p:cNvPr id="15" name="矩形 14"/>
            <p:cNvSpPr/>
            <p:nvPr>
              <p:custDataLst>
                <p:tags r:id="rId13"/>
              </p:custDataLst>
            </p:nvPr>
          </p:nvSpPr>
          <p:spPr>
            <a:xfrm>
              <a:off x="4992785" y="2496456"/>
              <a:ext cx="98047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蚕蛹</a:t>
              </a:r>
              <a:endParaRPr lang="zh-CN" altLang="en-US" sz="2800" smtClean="0">
                <a:latin typeface="楷体" panose="02010609060101010101" charset="-122"/>
                <a:ea typeface="楷体" panose="02010609060101010101" charset="-122"/>
              </a:endParaRPr>
            </a:p>
          </p:txBody>
        </p:sp>
        <p:sp>
          <p:nvSpPr>
            <p:cNvPr id="16" name="矩形 15"/>
            <p:cNvSpPr/>
            <p:nvPr>
              <p:custDataLst>
                <p:tags r:id="rId14"/>
              </p:custDataLst>
            </p:nvPr>
          </p:nvSpPr>
          <p:spPr>
            <a:xfrm>
              <a:off x="7252846" y="2664296"/>
              <a:ext cx="54038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丝</a:t>
              </a:r>
              <a:endParaRPr lang="zh-CN" altLang="en-US" sz="2800" smtClean="0">
                <a:latin typeface="楷体" panose="02010609060101010101" charset="-122"/>
                <a:ea typeface="楷体" panose="02010609060101010101" charset="-122"/>
              </a:endParaRPr>
            </a:p>
          </p:txBody>
        </p:sp>
        <p:sp>
          <p:nvSpPr>
            <p:cNvPr id="17" name="矩形 16"/>
            <p:cNvSpPr/>
            <p:nvPr>
              <p:custDataLst>
                <p:tags r:id="rId15"/>
              </p:custDataLst>
            </p:nvPr>
          </p:nvSpPr>
          <p:spPr>
            <a:xfrm>
              <a:off x="5796136" y="4608512"/>
              <a:ext cx="897890"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桑树</a:t>
              </a:r>
              <a:endParaRPr lang="zh-CN" altLang="en-US" sz="2800" smtClean="0">
                <a:latin typeface="楷体" panose="02010609060101010101" charset="-122"/>
                <a:ea typeface="楷体" panose="02010609060101010101" charset="-122"/>
              </a:endParaRPr>
            </a:p>
          </p:txBody>
        </p:sp>
        <p:sp>
          <p:nvSpPr>
            <p:cNvPr id="18" name="矩形 17"/>
            <p:cNvSpPr/>
            <p:nvPr>
              <p:custDataLst>
                <p:tags r:id="rId16"/>
              </p:custDataLst>
            </p:nvPr>
          </p:nvSpPr>
          <p:spPr>
            <a:xfrm>
              <a:off x="4789572" y="5481015"/>
              <a:ext cx="1006511"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塘泥</a:t>
              </a:r>
              <a:endParaRPr lang="zh-CN" altLang="en-US" sz="2800" smtClean="0">
                <a:latin typeface="楷体" panose="02010609060101010101" charset="-122"/>
                <a:ea typeface="楷体" panose="02010609060101010101" charset="-122"/>
              </a:endParaRPr>
            </a:p>
          </p:txBody>
        </p:sp>
        <p:sp>
          <p:nvSpPr>
            <p:cNvPr id="19" name="矩形 18"/>
            <p:cNvSpPr/>
            <p:nvPr>
              <p:custDataLst>
                <p:tags r:id="rId17"/>
              </p:custDataLst>
            </p:nvPr>
          </p:nvSpPr>
          <p:spPr>
            <a:xfrm>
              <a:off x="4019294" y="5299320"/>
              <a:ext cx="1037628"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塘泥</a:t>
              </a:r>
              <a:endParaRPr lang="zh-CN" altLang="en-US" sz="2800" smtClean="0">
                <a:latin typeface="楷体" panose="02010609060101010101" charset="-122"/>
                <a:ea typeface="楷体" panose="02010609060101010101" charset="-122"/>
              </a:endParaRPr>
            </a:p>
          </p:txBody>
        </p:sp>
        <p:sp>
          <p:nvSpPr>
            <p:cNvPr id="20" name="矩形 19"/>
            <p:cNvSpPr/>
            <p:nvPr>
              <p:custDataLst>
                <p:tags r:id="rId18"/>
              </p:custDataLst>
            </p:nvPr>
          </p:nvSpPr>
          <p:spPr>
            <a:xfrm>
              <a:off x="4066924" y="4472036"/>
              <a:ext cx="1696146"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蚕排泄物</a:t>
              </a:r>
              <a:endParaRPr lang="zh-CN" altLang="en-US" sz="2800" smtClean="0">
                <a:latin typeface="楷体" panose="02010609060101010101" charset="-122"/>
                <a:ea typeface="楷体" panose="02010609060101010101" charset="-122"/>
              </a:endParaRPr>
            </a:p>
          </p:txBody>
        </p:sp>
        <p:sp>
          <p:nvSpPr>
            <p:cNvPr id="23" name="任意多边形 22"/>
            <p:cNvSpPr/>
            <p:nvPr>
              <p:custDataLst>
                <p:tags r:id="rId19"/>
              </p:custDataLst>
            </p:nvPr>
          </p:nvSpPr>
          <p:spPr>
            <a:xfrm rot="20941216">
              <a:off x="2729064" y="2448272"/>
              <a:ext cx="288032" cy="648072"/>
            </a:xfrm>
            <a:custGeom>
              <a:gdLst>
                <a:gd name="connsiteX0" fmla="*/ 0 w 224010"/>
                <a:gd name="connsiteY0" fmla="*/ 771180 h 771180"/>
                <a:gd name="connsiteX1" fmla="*/ 176270 w 224010"/>
                <a:gd name="connsiteY1" fmla="*/ 550843 h 771180"/>
                <a:gd name="connsiteX2" fmla="*/ 220338 w 224010"/>
                <a:gd name="connsiteY2" fmla="*/ 209320 h 771180"/>
                <a:gd name="connsiteX3" fmla="*/ 198304 w 224010"/>
                <a:gd name="connsiteY3" fmla="*/ 0 h 771180"/>
                <a:gd name="connsiteX4" fmla="*/ 198304 w 224010"/>
                <a:gd name="connsiteY4" fmla="*/ 0 h 771180"/>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4009" h="771180">
                  <a:moveTo>
                    <a:pt x="0" y="771180"/>
                  </a:moveTo>
                  <a:cubicBezTo>
                    <a:pt x="69773" y="707833"/>
                    <a:pt x="139547" y="644486"/>
                    <a:pt x="176270" y="550843"/>
                  </a:cubicBezTo>
                  <a:cubicBezTo>
                    <a:pt x="212993" y="457200"/>
                    <a:pt x="216666" y="301127"/>
                    <a:pt x="220338" y="209320"/>
                  </a:cubicBezTo>
                  <a:cubicBezTo>
                    <a:pt x="224010" y="117513"/>
                    <a:pt x="198304" y="0"/>
                    <a:pt x="198304" y="0"/>
                  </a:cubicBezTo>
                  <a:lnTo>
                    <a:pt x="198304" y="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cxnSp>
          <p:nvCxnSpPr>
            <p:cNvPr id="25" name="直接箭头连接符 24"/>
            <p:cNvCxnSpPr/>
            <p:nvPr>
              <p:custDataLst>
                <p:tags r:id="rId20"/>
              </p:custDataLst>
            </p:nvPr>
          </p:nvCxnSpPr>
          <p:spPr>
            <a:xfrm flipH="1" flipV="1">
              <a:off x="3233120" y="3744416"/>
              <a:ext cx="288032" cy="144016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任意多边形 25"/>
            <p:cNvSpPr/>
            <p:nvPr>
              <p:custDataLst>
                <p:tags r:id="rId21"/>
              </p:custDataLst>
            </p:nvPr>
          </p:nvSpPr>
          <p:spPr>
            <a:xfrm>
              <a:off x="2225008" y="3816424"/>
              <a:ext cx="144016" cy="423751"/>
            </a:xfrm>
            <a:custGeom>
              <a:gdLst>
                <a:gd name="connsiteX0" fmla="*/ 117513 w 117513"/>
                <a:gd name="connsiteY0" fmla="*/ 0 h 495759"/>
                <a:gd name="connsiteX1" fmla="*/ 18361 w 117513"/>
                <a:gd name="connsiteY1" fmla="*/ 264405 h 495759"/>
                <a:gd name="connsiteX2" fmla="*/ 7345 w 117513"/>
                <a:gd name="connsiteY2" fmla="*/ 495759 h 495759"/>
                <a:gd name="connsiteX3" fmla="*/ 7345 w 117513"/>
                <a:gd name="connsiteY3" fmla="*/ 495759 h 495759"/>
              </a:gdLst>
              <a:cxnLst>
                <a:cxn ang="0">
                  <a:pos x="connsiteX0" y="connsiteY0"/>
                </a:cxn>
                <a:cxn ang="0">
                  <a:pos x="connsiteX1" y="connsiteY1"/>
                </a:cxn>
                <a:cxn ang="0">
                  <a:pos x="connsiteX2" y="connsiteY2"/>
                </a:cxn>
                <a:cxn ang="0">
                  <a:pos x="connsiteX3" y="connsiteY3"/>
                </a:cxn>
              </a:cxnLst>
              <a:rect l="l" t="t" r="r" b="b"/>
              <a:pathLst>
                <a:path w="117510" h="495758">
                  <a:moveTo>
                    <a:pt x="117513" y="0"/>
                  </a:moveTo>
                  <a:cubicBezTo>
                    <a:pt x="77117" y="90889"/>
                    <a:pt x="36722" y="181778"/>
                    <a:pt x="18361" y="264405"/>
                  </a:cubicBezTo>
                  <a:cubicBezTo>
                    <a:pt x="0" y="347032"/>
                    <a:pt x="7345" y="495759"/>
                    <a:pt x="7345" y="495759"/>
                  </a:cubicBezTo>
                  <a:lnTo>
                    <a:pt x="7345" y="495759"/>
                  </a:lnTo>
                </a:path>
              </a:pathLst>
            </a:cu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7" name="任意多边形 26"/>
            <p:cNvSpPr/>
            <p:nvPr>
              <p:custDataLst>
                <p:tags r:id="rId22"/>
              </p:custDataLst>
            </p:nvPr>
          </p:nvSpPr>
          <p:spPr>
            <a:xfrm>
              <a:off x="2205104" y="4719773"/>
              <a:ext cx="104660" cy="616944"/>
            </a:xfrm>
            <a:custGeom>
              <a:gdLst>
                <a:gd name="connsiteX0" fmla="*/ 5508 w 104660"/>
                <a:gd name="connsiteY0" fmla="*/ 0 h 616944"/>
                <a:gd name="connsiteX1" fmla="*/ 16525 w 104660"/>
                <a:gd name="connsiteY1" fmla="*/ 297455 h 616944"/>
                <a:gd name="connsiteX2" fmla="*/ 104660 w 104660"/>
                <a:gd name="connsiteY2" fmla="*/ 616944 h 616944"/>
                <a:gd name="connsiteX3" fmla="*/ 104660 w 104660"/>
                <a:gd name="connsiteY3" fmla="*/ 616944 h 616944"/>
              </a:gdLst>
              <a:cxnLst>
                <a:cxn ang="0">
                  <a:pos x="connsiteX0" y="connsiteY0"/>
                </a:cxn>
                <a:cxn ang="0">
                  <a:pos x="connsiteX1" y="connsiteY1"/>
                </a:cxn>
                <a:cxn ang="0">
                  <a:pos x="connsiteX2" y="connsiteY2"/>
                </a:cxn>
                <a:cxn ang="0">
                  <a:pos x="connsiteX3" y="connsiteY3"/>
                </a:cxn>
              </a:cxnLst>
              <a:rect l="l" t="t" r="r" b="b"/>
              <a:pathLst>
                <a:path w="104660" h="616944">
                  <a:moveTo>
                    <a:pt x="5508" y="0"/>
                  </a:moveTo>
                  <a:cubicBezTo>
                    <a:pt x="2754" y="97315"/>
                    <a:pt x="0" y="194631"/>
                    <a:pt x="16525" y="297455"/>
                  </a:cubicBezTo>
                  <a:cubicBezTo>
                    <a:pt x="33050" y="400279"/>
                    <a:pt x="104660" y="616944"/>
                    <a:pt x="104660" y="616944"/>
                  </a:cubicBezTo>
                  <a:lnTo>
                    <a:pt x="104660" y="616944"/>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8" name="任意多边形 27"/>
            <p:cNvSpPr/>
            <p:nvPr>
              <p:custDataLst>
                <p:tags r:id="rId23"/>
              </p:custDataLst>
            </p:nvPr>
          </p:nvSpPr>
          <p:spPr>
            <a:xfrm>
              <a:off x="4817296" y="4968552"/>
              <a:ext cx="45719" cy="1112703"/>
            </a:xfrm>
            <a:custGeom>
              <a:gdLst>
                <a:gd name="connsiteX0" fmla="*/ 112004 w 112004"/>
                <a:gd name="connsiteY0" fmla="*/ 0 h 1112703"/>
                <a:gd name="connsiteX1" fmla="*/ 12853 w 112004"/>
                <a:gd name="connsiteY1" fmla="*/ 429657 h 1112703"/>
                <a:gd name="connsiteX2" fmla="*/ 34886 w 112004"/>
                <a:gd name="connsiteY2" fmla="*/ 1112703 h 1112703"/>
                <a:gd name="connsiteX3" fmla="*/ 34886 w 112004"/>
                <a:gd name="connsiteY3" fmla="*/ 1112703 h 1112703"/>
              </a:gdLst>
              <a:cxnLst>
                <a:cxn ang="0">
                  <a:pos x="connsiteX0" y="connsiteY0"/>
                </a:cxn>
                <a:cxn ang="0">
                  <a:pos x="connsiteX1" y="connsiteY1"/>
                </a:cxn>
                <a:cxn ang="0">
                  <a:pos x="connsiteX2" y="connsiteY2"/>
                </a:cxn>
                <a:cxn ang="0">
                  <a:pos x="connsiteX3" y="connsiteY3"/>
                </a:cxn>
              </a:cxnLst>
              <a:rect l="l" t="t" r="r" b="b"/>
              <a:pathLst>
                <a:path w="112004" h="1112703">
                  <a:moveTo>
                    <a:pt x="112004" y="0"/>
                  </a:moveTo>
                  <a:cubicBezTo>
                    <a:pt x="68855" y="122103"/>
                    <a:pt x="25706" y="244207"/>
                    <a:pt x="12853" y="429657"/>
                  </a:cubicBezTo>
                  <a:cubicBezTo>
                    <a:pt x="0" y="615108"/>
                    <a:pt x="34886" y="1112703"/>
                    <a:pt x="34886" y="1112703"/>
                  </a:cubicBezTo>
                  <a:lnTo>
                    <a:pt x="34886" y="1112703"/>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9" name="任意多边形 28"/>
            <p:cNvSpPr/>
            <p:nvPr>
              <p:custDataLst>
                <p:tags r:id="rId24"/>
              </p:custDataLst>
            </p:nvPr>
          </p:nvSpPr>
          <p:spPr>
            <a:xfrm>
              <a:off x="4935761" y="3816424"/>
              <a:ext cx="241575" cy="566971"/>
            </a:xfrm>
            <a:custGeom>
              <a:gdLst>
                <a:gd name="connsiteX0" fmla="*/ 385591 w 385591"/>
                <a:gd name="connsiteY0" fmla="*/ 0 h 638979"/>
                <a:gd name="connsiteX1" fmla="*/ 88135 w 385591"/>
                <a:gd name="connsiteY1" fmla="*/ 418641 h 638979"/>
                <a:gd name="connsiteX2" fmla="*/ 0 w 385591"/>
                <a:gd name="connsiteY2" fmla="*/ 638979 h 638979"/>
                <a:gd name="connsiteX3" fmla="*/ 0 w 385591"/>
                <a:gd name="connsiteY3" fmla="*/ 638979 h 638979"/>
              </a:gdLst>
              <a:cxnLst>
                <a:cxn ang="0">
                  <a:pos x="connsiteX0" y="connsiteY0"/>
                </a:cxn>
                <a:cxn ang="0">
                  <a:pos x="connsiteX1" y="connsiteY1"/>
                </a:cxn>
                <a:cxn ang="0">
                  <a:pos x="connsiteX2" y="connsiteY2"/>
                </a:cxn>
                <a:cxn ang="0">
                  <a:pos x="connsiteX3" y="connsiteY3"/>
                </a:cxn>
              </a:cxnLst>
              <a:rect l="l" t="t" r="r" b="b"/>
              <a:pathLst>
                <a:path w="385591" h="638979">
                  <a:moveTo>
                    <a:pt x="385591" y="0"/>
                  </a:moveTo>
                  <a:cubicBezTo>
                    <a:pt x="268995" y="156072"/>
                    <a:pt x="152400" y="312145"/>
                    <a:pt x="88135" y="418641"/>
                  </a:cubicBezTo>
                  <a:cubicBezTo>
                    <a:pt x="23870" y="525138"/>
                    <a:pt x="0" y="638979"/>
                    <a:pt x="0" y="638979"/>
                  </a:cubicBezTo>
                  <a:lnTo>
                    <a:pt x="0" y="638979"/>
                  </a:lnTo>
                </a:path>
              </a:pathLst>
            </a:cu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1" name="任意多边形 30"/>
            <p:cNvSpPr/>
            <p:nvPr>
              <p:custDataLst>
                <p:tags r:id="rId25"/>
              </p:custDataLst>
            </p:nvPr>
          </p:nvSpPr>
          <p:spPr>
            <a:xfrm>
              <a:off x="5465368" y="2957074"/>
              <a:ext cx="418641" cy="462708"/>
            </a:xfrm>
            <a:custGeom>
              <a:gdLst>
                <a:gd name="connsiteX0" fmla="*/ 0 w 418641"/>
                <a:gd name="connsiteY0" fmla="*/ 462708 h 462708"/>
                <a:gd name="connsiteX1" fmla="*/ 187287 w 418641"/>
                <a:gd name="connsiteY1" fmla="*/ 220337 h 462708"/>
                <a:gd name="connsiteX2" fmla="*/ 418641 w 418641"/>
                <a:gd name="connsiteY2" fmla="*/ 0 h 462708"/>
                <a:gd name="connsiteX3" fmla="*/ 418641 w 418641"/>
                <a:gd name="connsiteY3" fmla="*/ 0 h 462708"/>
              </a:gdLst>
              <a:cxnLst>
                <a:cxn ang="0">
                  <a:pos x="connsiteX0" y="connsiteY0"/>
                </a:cxn>
                <a:cxn ang="0">
                  <a:pos x="connsiteX1" y="connsiteY1"/>
                </a:cxn>
                <a:cxn ang="0">
                  <a:pos x="connsiteX2" y="connsiteY2"/>
                </a:cxn>
                <a:cxn ang="0">
                  <a:pos x="connsiteX3" y="connsiteY3"/>
                </a:cxn>
              </a:cxnLst>
              <a:rect l="l" t="t" r="r" b="b"/>
              <a:pathLst>
                <a:path w="418641" h="462708">
                  <a:moveTo>
                    <a:pt x="0" y="462708"/>
                  </a:moveTo>
                  <a:cubicBezTo>
                    <a:pt x="58757" y="380081"/>
                    <a:pt x="117514" y="297455"/>
                    <a:pt x="187287" y="220337"/>
                  </a:cubicBezTo>
                  <a:cubicBezTo>
                    <a:pt x="257060" y="143219"/>
                    <a:pt x="418641" y="0"/>
                    <a:pt x="418641" y="0"/>
                  </a:cubicBezTo>
                  <a:lnTo>
                    <a:pt x="418641" y="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3" name="任意多边形 32"/>
            <p:cNvSpPr/>
            <p:nvPr>
              <p:custDataLst>
                <p:tags r:id="rId26"/>
              </p:custDataLst>
            </p:nvPr>
          </p:nvSpPr>
          <p:spPr>
            <a:xfrm>
              <a:off x="6738544" y="4345199"/>
              <a:ext cx="137712" cy="837282"/>
            </a:xfrm>
            <a:custGeom>
              <a:gdLst>
                <a:gd name="connsiteX0" fmla="*/ 0 w 137712"/>
                <a:gd name="connsiteY0" fmla="*/ 0 h 837282"/>
                <a:gd name="connsiteX1" fmla="*/ 132203 w 137712"/>
                <a:gd name="connsiteY1" fmla="*/ 407624 h 837282"/>
                <a:gd name="connsiteX2" fmla="*/ 33051 w 137712"/>
                <a:gd name="connsiteY2" fmla="*/ 837282 h 837282"/>
                <a:gd name="connsiteX3" fmla="*/ 33051 w 137712"/>
                <a:gd name="connsiteY3" fmla="*/ 837282 h 837282"/>
              </a:gdLst>
              <a:cxnLst>
                <a:cxn ang="0">
                  <a:pos x="connsiteX0" y="connsiteY0"/>
                </a:cxn>
                <a:cxn ang="0">
                  <a:pos x="connsiteX1" y="connsiteY1"/>
                </a:cxn>
                <a:cxn ang="0">
                  <a:pos x="connsiteX2" y="connsiteY2"/>
                </a:cxn>
                <a:cxn ang="0">
                  <a:pos x="connsiteX3" y="connsiteY3"/>
                </a:cxn>
              </a:cxnLst>
              <a:rect l="l" t="t" r="r" b="b"/>
              <a:pathLst>
                <a:path w="137712" h="837282">
                  <a:moveTo>
                    <a:pt x="0" y="0"/>
                  </a:moveTo>
                  <a:cubicBezTo>
                    <a:pt x="63347" y="134038"/>
                    <a:pt x="126694" y="268077"/>
                    <a:pt x="132203" y="407624"/>
                  </a:cubicBezTo>
                  <a:cubicBezTo>
                    <a:pt x="137712" y="547171"/>
                    <a:pt x="33051" y="837282"/>
                    <a:pt x="33051" y="837282"/>
                  </a:cubicBezTo>
                  <a:lnTo>
                    <a:pt x="33051" y="837282"/>
                  </a:lnTo>
                </a:path>
              </a:pathLst>
            </a:custGeom>
            <a:ln w="19050">
              <a:solidFill>
                <a:schemeClr val="accent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4" name="任意多边形 33"/>
            <p:cNvSpPr/>
            <p:nvPr>
              <p:custDataLst>
                <p:tags r:id="rId27"/>
              </p:custDataLst>
            </p:nvPr>
          </p:nvSpPr>
          <p:spPr>
            <a:xfrm rot="18381848">
              <a:off x="6236736" y="3399494"/>
              <a:ext cx="103859" cy="561386"/>
            </a:xfrm>
            <a:custGeom>
              <a:gdLst>
                <a:gd name="connsiteX0" fmla="*/ 0 w 137712"/>
                <a:gd name="connsiteY0" fmla="*/ 0 h 837282"/>
                <a:gd name="connsiteX1" fmla="*/ 132203 w 137712"/>
                <a:gd name="connsiteY1" fmla="*/ 407624 h 837282"/>
                <a:gd name="connsiteX2" fmla="*/ 33051 w 137712"/>
                <a:gd name="connsiteY2" fmla="*/ 837282 h 837282"/>
                <a:gd name="connsiteX3" fmla="*/ 33051 w 137712"/>
                <a:gd name="connsiteY3" fmla="*/ 837282 h 837282"/>
              </a:gdLst>
              <a:cxnLst>
                <a:cxn ang="0">
                  <a:pos x="connsiteX0" y="connsiteY0"/>
                </a:cxn>
                <a:cxn ang="0">
                  <a:pos x="connsiteX1" y="connsiteY1"/>
                </a:cxn>
                <a:cxn ang="0">
                  <a:pos x="connsiteX2" y="connsiteY2"/>
                </a:cxn>
                <a:cxn ang="0">
                  <a:pos x="connsiteX3" y="connsiteY3"/>
                </a:cxn>
              </a:cxnLst>
              <a:rect l="l" t="t" r="r" b="b"/>
              <a:pathLst>
                <a:path w="137712" h="837282">
                  <a:moveTo>
                    <a:pt x="0" y="0"/>
                  </a:moveTo>
                  <a:cubicBezTo>
                    <a:pt x="63347" y="134038"/>
                    <a:pt x="126694" y="268077"/>
                    <a:pt x="132203" y="407624"/>
                  </a:cubicBezTo>
                  <a:cubicBezTo>
                    <a:pt x="137712" y="547171"/>
                    <a:pt x="33051" y="837282"/>
                    <a:pt x="33051" y="837282"/>
                  </a:cubicBezTo>
                  <a:lnTo>
                    <a:pt x="33051" y="837282"/>
                  </a:lnTo>
                </a:path>
              </a:pathLst>
            </a:custGeom>
            <a:ln w="19050">
              <a:solidFill>
                <a:schemeClr val="accent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5" name="任意多边形 34"/>
            <p:cNvSpPr/>
            <p:nvPr>
              <p:custDataLst>
                <p:tags r:id="rId28"/>
              </p:custDataLst>
            </p:nvPr>
          </p:nvSpPr>
          <p:spPr>
            <a:xfrm>
              <a:off x="5681392" y="3024336"/>
              <a:ext cx="1080120" cy="432048"/>
            </a:xfrm>
            <a:custGeom>
              <a:gdLst>
                <a:gd name="connsiteX0" fmla="*/ 0 w 418641"/>
                <a:gd name="connsiteY0" fmla="*/ 462708 h 462708"/>
                <a:gd name="connsiteX1" fmla="*/ 187287 w 418641"/>
                <a:gd name="connsiteY1" fmla="*/ 220337 h 462708"/>
                <a:gd name="connsiteX2" fmla="*/ 418641 w 418641"/>
                <a:gd name="connsiteY2" fmla="*/ 0 h 462708"/>
                <a:gd name="connsiteX3" fmla="*/ 418641 w 418641"/>
                <a:gd name="connsiteY3" fmla="*/ 0 h 462708"/>
              </a:gdLst>
              <a:cxnLst>
                <a:cxn ang="0">
                  <a:pos x="connsiteX0" y="connsiteY0"/>
                </a:cxn>
                <a:cxn ang="0">
                  <a:pos x="connsiteX1" y="connsiteY1"/>
                </a:cxn>
                <a:cxn ang="0">
                  <a:pos x="connsiteX2" y="connsiteY2"/>
                </a:cxn>
                <a:cxn ang="0">
                  <a:pos x="connsiteX3" y="connsiteY3"/>
                </a:cxn>
              </a:cxnLst>
              <a:rect l="l" t="t" r="r" b="b"/>
              <a:pathLst>
                <a:path w="418641" h="462708">
                  <a:moveTo>
                    <a:pt x="0" y="462708"/>
                  </a:moveTo>
                  <a:cubicBezTo>
                    <a:pt x="58757" y="380081"/>
                    <a:pt x="117514" y="297455"/>
                    <a:pt x="187287" y="220337"/>
                  </a:cubicBezTo>
                  <a:cubicBezTo>
                    <a:pt x="257060" y="143219"/>
                    <a:pt x="418641" y="0"/>
                    <a:pt x="418641" y="0"/>
                  </a:cubicBezTo>
                  <a:lnTo>
                    <a:pt x="418641" y="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6" name="任意多边形 35"/>
            <p:cNvSpPr/>
            <p:nvPr>
              <p:custDataLst>
                <p:tags r:id="rId29"/>
              </p:custDataLst>
            </p:nvPr>
          </p:nvSpPr>
          <p:spPr>
            <a:xfrm rot="18381848">
              <a:off x="4406314" y="5749991"/>
              <a:ext cx="184867" cy="418012"/>
            </a:xfrm>
            <a:custGeom>
              <a:gdLst>
                <a:gd name="connsiteX0" fmla="*/ 0 w 137712"/>
                <a:gd name="connsiteY0" fmla="*/ 0 h 837282"/>
                <a:gd name="connsiteX1" fmla="*/ 132203 w 137712"/>
                <a:gd name="connsiteY1" fmla="*/ 407624 h 837282"/>
                <a:gd name="connsiteX2" fmla="*/ 33051 w 137712"/>
                <a:gd name="connsiteY2" fmla="*/ 837282 h 837282"/>
                <a:gd name="connsiteX3" fmla="*/ 33051 w 137712"/>
                <a:gd name="connsiteY3" fmla="*/ 837282 h 837282"/>
              </a:gdLst>
              <a:cxnLst>
                <a:cxn ang="0">
                  <a:pos x="connsiteX0" y="connsiteY0"/>
                </a:cxn>
                <a:cxn ang="0">
                  <a:pos x="connsiteX1" y="connsiteY1"/>
                </a:cxn>
                <a:cxn ang="0">
                  <a:pos x="connsiteX2" y="connsiteY2"/>
                </a:cxn>
                <a:cxn ang="0">
                  <a:pos x="connsiteX3" y="connsiteY3"/>
                </a:cxn>
              </a:cxnLst>
              <a:rect l="l" t="t" r="r" b="b"/>
              <a:pathLst>
                <a:path w="137712" h="837282">
                  <a:moveTo>
                    <a:pt x="0" y="0"/>
                  </a:moveTo>
                  <a:cubicBezTo>
                    <a:pt x="63347" y="134038"/>
                    <a:pt x="126694" y="268077"/>
                    <a:pt x="132203" y="407624"/>
                  </a:cubicBezTo>
                  <a:cubicBezTo>
                    <a:pt x="137712" y="547171"/>
                    <a:pt x="33051" y="837282"/>
                    <a:pt x="33051" y="837282"/>
                  </a:cubicBezTo>
                  <a:lnTo>
                    <a:pt x="33051" y="837282"/>
                  </a:lnTo>
                </a:path>
              </a:pathLst>
            </a:custGeom>
            <a:ln w="19050">
              <a:solidFill>
                <a:schemeClr val="accent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8" name="任意多边形 37"/>
            <p:cNvSpPr/>
            <p:nvPr>
              <p:custDataLst>
                <p:tags r:id="rId30"/>
              </p:custDataLst>
            </p:nvPr>
          </p:nvSpPr>
          <p:spPr>
            <a:xfrm>
              <a:off x="5119065" y="5803098"/>
              <a:ext cx="451691" cy="304800"/>
            </a:xfrm>
            <a:custGeom>
              <a:gdLst>
                <a:gd name="connsiteX0" fmla="*/ 0 w 451691"/>
                <a:gd name="connsiteY0" fmla="*/ 304800 h 304800"/>
                <a:gd name="connsiteX1" fmla="*/ 165253 w 451691"/>
                <a:gd name="connsiteY1" fmla="*/ 29378 h 304800"/>
                <a:gd name="connsiteX2" fmla="*/ 451691 w 451691"/>
                <a:gd name="connsiteY2" fmla="*/ 128530 h 304800"/>
                <a:gd name="connsiteX3" fmla="*/ 451691 w 451691"/>
                <a:gd name="connsiteY3" fmla="*/ 128530 h 304800"/>
                <a:gd name="connsiteX4" fmla="*/ 451691 w 451691"/>
                <a:gd name="connsiteY4" fmla="*/ 128530 h 304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51691" h="304800">
                  <a:moveTo>
                    <a:pt x="0" y="304800"/>
                  </a:moveTo>
                  <a:cubicBezTo>
                    <a:pt x="44985" y="181778"/>
                    <a:pt x="89971" y="58756"/>
                    <a:pt x="165253" y="29378"/>
                  </a:cubicBezTo>
                  <a:cubicBezTo>
                    <a:pt x="240535" y="0"/>
                    <a:pt x="451691" y="128530"/>
                    <a:pt x="451691" y="128530"/>
                  </a:cubicBezTo>
                  <a:lnTo>
                    <a:pt x="451691" y="128530"/>
                  </a:lnTo>
                  <a:lnTo>
                    <a:pt x="451691" y="12853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9" name="矩形 38"/>
            <p:cNvSpPr/>
            <p:nvPr>
              <p:custDataLst>
                <p:tags r:id="rId31"/>
              </p:custDataLst>
            </p:nvPr>
          </p:nvSpPr>
          <p:spPr>
            <a:xfrm>
              <a:off x="4559695" y="6202011"/>
              <a:ext cx="1109385" cy="590305"/>
            </a:xfrm>
            <a:prstGeom prst="rect">
              <a:avLst/>
            </a:prstGeom>
          </p:spPr>
          <p:txBody>
            <a:bodyPr wrap="square">
              <a:spAutoFit/>
            </a:bodyPr>
            <a:lstStyle/>
            <a:p>
              <a:r>
                <a:rPr lang="zh-CN" altLang="en-US" sz="2800" smtClean="0">
                  <a:solidFill>
                    <a:srgbClr val="FF0000"/>
                  </a:solidFill>
                  <a:latin typeface="楷体" panose="02010609060101010101" charset="-122"/>
                  <a:ea typeface="楷体" panose="02010609060101010101" charset="-122"/>
                </a:rPr>
                <a:t>鱼塘</a:t>
              </a:r>
              <a:endParaRPr lang="zh-CN" altLang="en-US" sz="2800" smtClean="0">
                <a:solidFill>
                  <a:srgbClr val="FF0000"/>
                </a:solidFill>
                <a:latin typeface="楷体" panose="02010609060101010101" charset="-122"/>
                <a:ea typeface="楷体" panose="02010609060101010101" charset="-122"/>
              </a:endParaRPr>
            </a:p>
          </p:txBody>
        </p:sp>
        <p:sp>
          <p:nvSpPr>
            <p:cNvPr id="40" name="矩形 39"/>
            <p:cNvSpPr/>
            <p:nvPr>
              <p:custDataLst>
                <p:tags r:id="rId32"/>
              </p:custDataLst>
            </p:nvPr>
          </p:nvSpPr>
          <p:spPr>
            <a:xfrm>
              <a:off x="1871643" y="6229301"/>
              <a:ext cx="1085889" cy="590305"/>
            </a:xfrm>
            <a:prstGeom prst="rect">
              <a:avLst/>
            </a:prstGeom>
          </p:spPr>
          <p:txBody>
            <a:bodyPr wrap="square">
              <a:spAutoFit/>
            </a:bodyPr>
            <a:lstStyle/>
            <a:p>
              <a:r>
                <a:rPr lang="zh-CN" altLang="en-US" sz="2800" smtClean="0">
                  <a:solidFill>
                    <a:srgbClr val="FF0000"/>
                  </a:solidFill>
                  <a:latin typeface="楷体" panose="02010609060101010101" charset="-122"/>
                  <a:ea typeface="楷体" panose="02010609060101010101" charset="-122"/>
                </a:rPr>
                <a:t>鱼塘</a:t>
              </a:r>
              <a:endParaRPr lang="zh-CN" altLang="en-US" sz="2800" smtClean="0">
                <a:solidFill>
                  <a:srgbClr val="FF0000"/>
                </a:solidFill>
                <a:latin typeface="楷体" panose="02010609060101010101" charset="-122"/>
                <a:ea typeface="楷体" panose="02010609060101010101" charset="-122"/>
              </a:endParaRPr>
            </a:p>
          </p:txBody>
        </p:sp>
      </p:grpSp>
      <p:sp>
        <p:nvSpPr>
          <p:cNvPr id="73748" name="文本框 22547"/>
          <p:cNvSpPr txBox="1">
            <a:spLocks noChangeArrowheads="1"/>
          </p:cNvSpPr>
          <p:nvPr>
            <p:custDataLst>
              <p:tags r:id="rId33"/>
            </p:custDataLst>
          </p:nvPr>
        </p:nvSpPr>
        <p:spPr bwMode="auto">
          <a:xfrm>
            <a:off x="1469390" y="-100330"/>
            <a:ext cx="10710545" cy="709295"/>
          </a:xfrm>
          <a:prstGeom prst="rect">
            <a:avLst/>
          </a:prstGeom>
          <a:noFill/>
          <a:ln w="9525">
            <a:noFill/>
            <a:miter lim="800000"/>
          </a:ln>
        </p:spPr>
        <p:txBody>
          <a:bodyPr wrap="square" lIns="217728" tIns="108864" rIns="217728" bIns="108864">
            <a:spAutoFit/>
          </a:bodyPr>
          <a:lstStyle/>
          <a:p>
            <a:pPr algn="ctr">
              <a:buFont typeface="Arial" panose="020b0604020202020204" pitchFamily="34" charset="0"/>
              <a:buNone/>
            </a:pPr>
            <a:r>
              <a:rPr lang="zh-CN" sz="3200" b="1" smtClean="0">
                <a:solidFill>
                  <a:srgbClr val="FF0000"/>
                </a:solidFill>
                <a:latin typeface="楷体" panose="02010609060101010101" charset="-122"/>
                <a:ea typeface="楷体" panose="02010609060101010101" charset="-122"/>
                <a:cs typeface="楷体" panose="02010609060101010101" charset="-122"/>
              </a:rPr>
              <a:t>思考</a:t>
            </a:r>
            <a:r>
              <a:rPr lang="en-US" altLang="zh-CN" sz="3200" b="1" smtClean="0">
                <a:solidFill>
                  <a:srgbClr val="FF0000"/>
                </a:solidFill>
                <a:latin typeface="楷体" panose="02010609060101010101" charset="-122"/>
                <a:ea typeface="楷体" panose="02010609060101010101" charset="-122"/>
                <a:cs typeface="楷体" panose="02010609060101010101" charset="-122"/>
              </a:rPr>
              <a:t>·</a:t>
            </a:r>
            <a:r>
              <a:rPr lang="zh-CN" altLang="en-US" sz="3200" b="1" smtClean="0">
                <a:solidFill>
                  <a:srgbClr val="FF0000"/>
                </a:solidFill>
                <a:latin typeface="楷体" panose="02010609060101010101" charset="-122"/>
                <a:ea typeface="楷体" panose="02010609060101010101" charset="-122"/>
                <a:cs typeface="楷体" panose="02010609060101010101" charset="-122"/>
              </a:rPr>
              <a:t>讨论</a:t>
            </a:r>
            <a:r>
              <a:rPr lang="en-US" altLang="zh-CN" sz="3200" b="1" smtClean="0">
                <a:solidFill>
                  <a:srgbClr val="FF0000"/>
                </a:solidFill>
                <a:latin typeface="楷体" panose="02010609060101010101" charset="-122"/>
                <a:ea typeface="楷体" panose="02010609060101010101" charset="-122"/>
                <a:cs typeface="楷体" panose="02010609060101010101" charset="-122"/>
              </a:rPr>
              <a:t>·</a:t>
            </a:r>
            <a:r>
              <a:rPr lang="zh-CN" altLang="en-US" sz="3200" b="1" smtClean="0">
                <a:solidFill>
                  <a:srgbClr val="FF0000"/>
                </a:solidFill>
                <a:latin typeface="楷体" panose="02010609060101010101" charset="-122"/>
                <a:ea typeface="楷体" panose="02010609060101010101" charset="-122"/>
                <a:cs typeface="楷体" panose="02010609060101010101" charset="-122"/>
              </a:rPr>
              <a:t>分析生态工程案例中的原理和应用</a:t>
            </a:r>
            <a:endParaRPr lang="zh-CN" altLang="en-US" sz="3200" b="1" smtClean="0">
              <a:solidFill>
                <a:srgbClr val="FF0000"/>
              </a:solidFill>
              <a:latin typeface="楷体" panose="02010609060101010101" charset="-122"/>
              <a:ea typeface="楷体" panose="02010609060101010101" charset="-122"/>
              <a:cs typeface="楷体" panose="02010609060101010101" charset="-122"/>
            </a:endParaRPr>
          </a:p>
        </p:txBody>
      </p:sp>
      <p:sp>
        <p:nvSpPr>
          <p:cNvPr id="2" name="文本框 1"/>
          <p:cNvSpPr txBox="1"/>
          <p:nvPr>
            <p:custDataLst>
              <p:tags r:id="rId34"/>
            </p:custDataLst>
          </p:nvPr>
        </p:nvSpPr>
        <p:spPr>
          <a:xfrm>
            <a:off x="6058535" y="3996055"/>
            <a:ext cx="2371725" cy="521970"/>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en-US" altLang="zh-CN" sz="2800">
                <a:latin typeface="楷体" panose="02010609060101010101" charset="-122"/>
                <a:ea typeface="楷体" panose="02010609060101010101" charset="-122"/>
                <a:cs typeface="楷体" panose="02010609060101010101" charset="-122"/>
                <a:sym typeface="+mn-ea"/>
              </a:rPr>
              <a:t>1.</a:t>
            </a:r>
            <a:r>
              <a:rPr lang="zh-CN" altLang="en-US" sz="2800">
                <a:latin typeface="楷体" panose="02010609060101010101" charset="-122"/>
                <a:ea typeface="楷体" panose="02010609060101010101" charset="-122"/>
                <a:cs typeface="楷体" panose="02010609060101010101" charset="-122"/>
                <a:sym typeface="+mn-ea"/>
              </a:rPr>
              <a:t>画出食物链</a:t>
            </a:r>
            <a:endParaRPr lang="zh-CN" altLang="en-US" sz="2800">
              <a:latin typeface="楷体" panose="02010609060101010101" charset="-122"/>
              <a:ea typeface="楷体" panose="02010609060101010101" charset="-122"/>
              <a:cs typeface="楷体" panose="02010609060101010101" charset="-122"/>
            </a:endParaRPr>
          </a:p>
        </p:txBody>
      </p:sp>
      <p:sp>
        <p:nvSpPr>
          <p:cNvPr id="8" name="文本框 2"/>
          <p:cNvSpPr txBox="1"/>
          <p:nvPr>
            <p:custDataLst>
              <p:tags r:id="rId35"/>
            </p:custDataLst>
          </p:nvPr>
        </p:nvSpPr>
        <p:spPr>
          <a:xfrm>
            <a:off x="6132830" y="4486910"/>
            <a:ext cx="1613535" cy="521970"/>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桑树→蚕</a:t>
            </a:r>
            <a:endParaRPr lang="zh-CN" altLang="en-US" sz="2800" smtClean="0">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21" name="文本框 2"/>
          <p:cNvSpPr txBox="1"/>
          <p:nvPr>
            <p:custDataLst>
              <p:tags r:id="rId36"/>
            </p:custDataLst>
          </p:nvPr>
        </p:nvSpPr>
        <p:spPr>
          <a:xfrm>
            <a:off x="7996555" y="4486910"/>
            <a:ext cx="1637030" cy="521970"/>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甘蔗→人</a:t>
            </a:r>
            <a:endParaRPr lang="zh-CN" altLang="en-US" sz="2800" smtClean="0">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22" name="文本框 2"/>
          <p:cNvSpPr txBox="1"/>
          <p:nvPr>
            <p:custDataLst>
              <p:tags r:id="rId37"/>
            </p:custDataLst>
          </p:nvPr>
        </p:nvSpPr>
        <p:spPr>
          <a:xfrm>
            <a:off x="9525257" y="4486924"/>
            <a:ext cx="2412045" cy="521970"/>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甘蔗→猪→人</a:t>
            </a:r>
            <a:endParaRPr lang="zh-CN" altLang="en-US" sz="2800" smtClean="0">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24" name="文本框 2"/>
          <p:cNvSpPr txBox="1"/>
          <p:nvPr>
            <p:custDataLst>
              <p:tags r:id="rId38"/>
            </p:custDataLst>
          </p:nvPr>
        </p:nvSpPr>
        <p:spPr>
          <a:xfrm>
            <a:off x="6058535" y="4867275"/>
            <a:ext cx="5962015" cy="1124585"/>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pPr>
              <a:lnSpc>
                <a:spcPct val="120000"/>
              </a:lnSpc>
            </a:pPr>
            <a:r>
              <a:rPr lang="en-US" altLang="zh-CN" sz="2800" smtClean="0">
                <a:latin typeface="楷体" panose="02010609060101010101" charset="-122"/>
                <a:ea typeface="楷体" panose="02010609060101010101" charset="-122"/>
              </a:rPr>
              <a:t>    </a:t>
            </a:r>
            <a:r>
              <a:rPr lang="zh-CN" altLang="en-US" sz="2800" smtClean="0">
                <a:latin typeface="楷体" panose="02010609060101010101" charset="-122"/>
                <a:ea typeface="楷体" panose="02010609060101010101" charset="-122"/>
              </a:rPr>
              <a:t>虽然用蚕沙喂鱼，但池塘中还可能存在如下食物链：</a:t>
            </a:r>
            <a:endParaRPr lang="zh-CN" altLang="en-US" sz="2800" smtClean="0">
              <a:latin typeface="楷体" panose="02010609060101010101" charset="-122"/>
              <a:ea typeface="楷体" panose="02010609060101010101" charset="-122"/>
            </a:endParaRPr>
          </a:p>
        </p:txBody>
      </p:sp>
      <p:sp>
        <p:nvSpPr>
          <p:cNvPr id="30" name="文本框 2"/>
          <p:cNvSpPr txBox="1"/>
          <p:nvPr>
            <p:custDataLst>
              <p:tags r:id="rId39"/>
            </p:custDataLst>
          </p:nvPr>
        </p:nvSpPr>
        <p:spPr>
          <a:xfrm>
            <a:off x="6664851" y="5911620"/>
            <a:ext cx="2412045" cy="521970"/>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浮游植物→鱼</a:t>
            </a:r>
            <a:endParaRPr lang="zh-CN" altLang="en-US" sz="2800" smtClean="0">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32" name="文本框 2"/>
          <p:cNvSpPr txBox="1"/>
          <p:nvPr>
            <p:custDataLst>
              <p:tags r:id="rId40"/>
            </p:custDataLst>
          </p:nvPr>
        </p:nvSpPr>
        <p:spPr>
          <a:xfrm>
            <a:off x="6649085" y="6341110"/>
            <a:ext cx="4246245" cy="521970"/>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浮游植物→浮游动物→鱼</a:t>
            </a:r>
            <a:endParaRPr lang="zh-CN" altLang="en-US" sz="2800" smtClean="0">
              <a:solidFill>
                <a:srgbClr val="FF0000"/>
              </a:solidFill>
              <a:latin typeface="楷体" panose="02010609060101010101" charset="-122"/>
              <a:ea typeface="楷体" panose="02010609060101010101" charset="-122"/>
              <a:cs typeface="楷体" panose="02010609060101010101" charset="-122"/>
              <a:sym typeface="+mn-ea"/>
            </a:endParaRPr>
          </a:p>
        </p:txBody>
      </p:sp>
      <p:sp>
        <p:nvSpPr>
          <p:cNvPr id="100" name="文本框 99"/>
          <p:cNvSpPr txBox="1"/>
          <p:nvPr>
            <p:custDataLst>
              <p:tags r:id="rId41"/>
            </p:custDataLst>
          </p:nvPr>
        </p:nvSpPr>
        <p:spPr>
          <a:xfrm>
            <a:off x="6122035" y="2747010"/>
            <a:ext cx="6050915" cy="1198880"/>
          </a:xfrm>
          <a:prstGeom prst="rect">
            <a:avLst/>
          </a:prstGeom>
          <a:noFill/>
          <a:ln w="28575" cmpd="sng">
            <a:solidFill>
              <a:schemeClr val="accent1">
                <a:shade val="50000"/>
              </a:schemeClr>
            </a:solidFill>
            <a:prstDash val="solid"/>
          </a:ln>
        </p:spPr>
        <p:txBody>
          <a:bodyPr wrap="square">
            <a:spAutoFit/>
          </a:bodyPr>
          <a:lstStyle/>
          <a:p>
            <a:r>
              <a:rPr lang="zh-CN" sz="2400">
                <a:latin typeface="楷体" panose="02010609060101010101" charset="-122"/>
                <a:ea typeface="楷体" panose="02010609060101010101" charset="-122"/>
                <a:cs typeface="楷体" panose="02010609060101010101" charset="-122"/>
              </a:rPr>
              <a:t>桑基鱼塘模式:人工建立的高产稳产的农业生态系统。做到蚕粪</a:t>
            </a:r>
            <a:r>
              <a:rPr lang="zh-CN" sz="2400" u="sng">
                <a:solidFill>
                  <a:srgbClr val="FF0000"/>
                </a:solidFill>
                <a:latin typeface="楷体" panose="02010609060101010101" charset="-122"/>
                <a:ea typeface="楷体" panose="02010609060101010101" charset="-122"/>
                <a:cs typeface="楷体" panose="02010609060101010101" charset="-122"/>
              </a:rPr>
              <a:t>养鱼</a:t>
            </a:r>
            <a:r>
              <a:rPr lang="zh-CN" sz="2400">
                <a:latin typeface="楷体" panose="02010609060101010101" charset="-122"/>
                <a:ea typeface="楷体" panose="02010609060101010101" charset="-122"/>
                <a:cs typeface="楷体" panose="02010609060101010101" charset="-122"/>
              </a:rPr>
              <a:t>,鱼粪</a:t>
            </a:r>
            <a:r>
              <a:rPr lang="zh-CN" sz="2400" u="sng">
                <a:solidFill>
                  <a:srgbClr val="FF0000"/>
                </a:solidFill>
                <a:latin typeface="楷体" panose="02010609060101010101" charset="-122"/>
                <a:ea typeface="楷体" panose="02010609060101010101" charset="-122"/>
                <a:cs typeface="楷体" panose="02010609060101010101" charset="-122"/>
              </a:rPr>
              <a:t>肥塘</a:t>
            </a:r>
            <a:r>
              <a:rPr lang="zh-CN" sz="2400">
                <a:latin typeface="楷体" panose="02010609060101010101" charset="-122"/>
                <a:ea typeface="楷体" panose="02010609060101010101" charset="-122"/>
                <a:cs typeface="楷体" panose="02010609060101010101" charset="-122"/>
              </a:rPr>
              <a:t>,塘泥</a:t>
            </a:r>
            <a:r>
              <a:rPr lang="zh-CN" sz="2400" u="sng">
                <a:solidFill>
                  <a:srgbClr val="FF0000"/>
                </a:solidFill>
                <a:latin typeface="楷体" panose="02010609060101010101" charset="-122"/>
                <a:ea typeface="楷体" panose="02010609060101010101" charset="-122"/>
                <a:cs typeface="楷体" panose="02010609060101010101" charset="-122"/>
              </a:rPr>
              <a:t>肥田</a:t>
            </a:r>
            <a:r>
              <a:rPr lang="zh-CN" sz="2400">
                <a:latin typeface="楷体" panose="02010609060101010101" charset="-122"/>
                <a:ea typeface="楷体" panose="02010609060101010101" charset="-122"/>
                <a:cs typeface="楷体" panose="02010609060101010101" charset="-122"/>
              </a:rPr>
              <a:t>、</a:t>
            </a:r>
            <a:r>
              <a:rPr lang="zh-CN" sz="2400" u="sng">
                <a:solidFill>
                  <a:srgbClr val="FF0000"/>
                </a:solidFill>
                <a:latin typeface="楷体" panose="02010609060101010101" charset="-122"/>
                <a:ea typeface="楷体" panose="02010609060101010101" charset="-122"/>
                <a:cs typeface="楷体" panose="02010609060101010101" charset="-122"/>
              </a:rPr>
              <a:t>肥桑</a:t>
            </a:r>
            <a:r>
              <a:rPr lang="zh-CN" sz="2400">
                <a:latin typeface="楷体" panose="02010609060101010101" charset="-122"/>
                <a:ea typeface="楷体" panose="02010609060101010101" charset="-122"/>
                <a:cs typeface="楷体" panose="02010609060101010101" charset="-122"/>
              </a:rPr>
              <a:t>,从而获得</a:t>
            </a:r>
            <a:r>
              <a:rPr lang="zh-CN" sz="2400" u="sng">
                <a:solidFill>
                  <a:srgbClr val="FF0000"/>
                </a:solidFill>
                <a:latin typeface="楷体" panose="02010609060101010101" charset="-122"/>
                <a:ea typeface="楷体" panose="02010609060101010101" charset="-122"/>
                <a:cs typeface="楷体" panose="02010609060101010101" charset="-122"/>
              </a:rPr>
              <a:t>稻</a:t>
            </a:r>
            <a:r>
              <a:rPr lang="zh-CN" sz="2400">
                <a:latin typeface="楷体" panose="02010609060101010101" charset="-122"/>
                <a:ea typeface="楷体" panose="02010609060101010101" charset="-122"/>
                <a:cs typeface="楷体" panose="02010609060101010101" charset="-122"/>
              </a:rPr>
              <a:t>、</a:t>
            </a:r>
            <a:r>
              <a:rPr lang="zh-CN" sz="2400" u="sng">
                <a:solidFill>
                  <a:srgbClr val="FF0000"/>
                </a:solidFill>
                <a:latin typeface="楷体" panose="02010609060101010101" charset="-122"/>
                <a:ea typeface="楷体" panose="02010609060101010101" charset="-122"/>
                <a:cs typeface="楷体" panose="02010609060101010101" charset="-122"/>
              </a:rPr>
              <a:t>鱼</a:t>
            </a:r>
            <a:r>
              <a:rPr lang="zh-CN" sz="2400">
                <a:latin typeface="楷体" panose="02010609060101010101" charset="-122"/>
                <a:ea typeface="楷体" panose="02010609060101010101" charset="-122"/>
                <a:cs typeface="楷体" panose="02010609060101010101" charset="-122"/>
              </a:rPr>
              <a:t>、</a:t>
            </a:r>
            <a:r>
              <a:rPr lang="zh-CN" sz="2400" u="sng">
                <a:solidFill>
                  <a:srgbClr val="FF0000"/>
                </a:solidFill>
                <a:latin typeface="楷体" panose="02010609060101010101" charset="-122"/>
                <a:ea typeface="楷体" panose="02010609060101010101" charset="-122"/>
                <a:cs typeface="楷体" panose="02010609060101010101" charset="-122"/>
              </a:rPr>
              <a:t>蚕茧</a:t>
            </a:r>
            <a:r>
              <a:rPr lang="zh-CN" sz="2400">
                <a:latin typeface="楷体" panose="02010609060101010101" charset="-122"/>
                <a:ea typeface="楷体" panose="02010609060101010101" charset="-122"/>
                <a:cs typeface="楷体" panose="02010609060101010101" charset="-122"/>
              </a:rPr>
              <a:t>三丰收。</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blinds(horizontal)">
                                      <p:cBhvr>
                                        <p:cTn id="13" dur="500"/>
                                        <p:tgtEl>
                                          <p:spTgt spid="100"/>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3" presetClass="entr" presetSubtype="10" fill="hold" grpId="2"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childTnLst>
                          </p:cTn>
                        </p:par>
                      </p:childTnLst>
                    </p:cTn>
                  </p:par>
                  <p:par>
                    <p:cTn id="34" fill="hold" nodeType="clickPar">
                      <p:stCondLst>
                        <p:cond delay="indefinite"/>
                      </p:stCondLst>
                      <p:childTnLst>
                        <p:par>
                          <p:cTn id="35" fill="hold" nodeType="afterGroup">
                            <p:stCondLst>
                              <p:cond delay="0"/>
                            </p:stCondLst>
                            <p:childTnLst>
                              <p:par>
                                <p:cTn id="36" presetID="3" presetClass="entr" presetSubtype="10" fill="hold" grpId="3"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childTnLst>
                          </p:cTn>
                        </p:par>
                      </p:childTnLst>
                    </p:cTn>
                  </p:par>
                  <p:par>
                    <p:cTn id="39" fill="hold" nodeType="clickPar">
                      <p:stCondLst>
                        <p:cond delay="indefinite"/>
                      </p:stCondLst>
                      <p:childTnLst>
                        <p:par>
                          <p:cTn id="40" fill="hold" nodeType="afterGroup">
                            <p:stCondLst>
                              <p:cond delay="0"/>
                            </p:stCondLst>
                            <p:childTnLst>
                              <p:par>
                                <p:cTn id="41" presetID="3" presetClass="entr" presetSubtype="10" fill="hold" grpId="4"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childTnLst>
                          </p:cTn>
                        </p:par>
                      </p:childTnLst>
                    </p:cTn>
                  </p:par>
                  <p:par>
                    <p:cTn id="44" fill="hold" nodeType="clickPar">
                      <p:stCondLst>
                        <p:cond delay="indefinite"/>
                      </p:stCondLst>
                      <p:childTnLst>
                        <p:par>
                          <p:cTn id="45" fill="hold" nodeType="afterGroup">
                            <p:stCondLst>
                              <p:cond delay="0"/>
                            </p:stCondLst>
                            <p:childTnLst>
                              <p:par>
                                <p:cTn id="46" presetID="3" presetClass="entr" presetSubtype="10" fill="hold" grpId="5"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1"/>
      <p:bldP spid="22" grpId="2"/>
      <p:bldP spid="24" grpId="3"/>
      <p:bldP spid="30" grpId="4"/>
      <p:bldP spid="32" grpId="5"/>
      <p:bldP spid="2" grpId="0"/>
      <p:bldP spid="100"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矩形 4"/>
          <p:cNvSpPr/>
          <p:nvPr>
            <p:custDataLst>
              <p:tags r:id="rId3"/>
            </p:custDataLst>
          </p:nvPr>
        </p:nvSpPr>
        <p:spPr>
          <a:xfrm>
            <a:off x="7288737" y="3804568"/>
            <a:ext cx="282866" cy="521970"/>
          </a:xfrm>
          <a:prstGeom prst="rect">
            <a:avLst/>
          </a:prstGeom>
          <a:noFill/>
          <a:ln>
            <a:noFill/>
          </a:ln>
        </p:spPr>
        <p:txBody>
          <a:bodyPr wrap="square" rtlCol="0" anchor="t">
            <a:spAutoFit/>
          </a:bodyPr>
          <a:lstStyle/>
          <a:p>
            <a:pPr algn="ctr"/>
            <a:r>
              <a:rPr lang="zh-CN" altLang="en-US" sz="28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黑体" panose="02010609060101010101" pitchFamily="49" charset="-122"/>
              </a:rPr>
              <a:t> </a:t>
            </a:r>
            <a:endParaRPr lang="zh-CN" altLang="en-US" sz="2800">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黑体" panose="02010609060101010101" pitchFamily="49" charset="-122"/>
            </a:endParaRPr>
          </a:p>
        </p:txBody>
      </p:sp>
      <p:sp>
        <p:nvSpPr>
          <p:cNvPr id="3" name="文本框 2"/>
          <p:cNvSpPr txBox="1"/>
          <p:nvPr>
            <p:custDataLst>
              <p:tags r:id="rId4"/>
            </p:custDataLst>
          </p:nvPr>
        </p:nvSpPr>
        <p:spPr>
          <a:xfrm>
            <a:off x="647914" y="1217591"/>
            <a:ext cx="11052205" cy="953135"/>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zh-CN" sz="2800">
                <a:latin typeface="楷体" panose="02010609060101010101" charset="-122"/>
                <a:ea typeface="楷体" panose="02010609060101010101" charset="-122"/>
                <a:cs typeface="楷体" panose="02010609060101010101" charset="-122"/>
                <a:sym typeface="+mn-ea"/>
              </a:rPr>
              <a:t>（</a:t>
            </a:r>
            <a:r>
              <a:rPr lang="en-US" altLang="zh-CN" sz="2800">
                <a:latin typeface="楷体" panose="02010609060101010101" charset="-122"/>
                <a:ea typeface="楷体" panose="02010609060101010101" charset="-122"/>
                <a:cs typeface="楷体" panose="02010609060101010101" charset="-122"/>
                <a:sym typeface="+mn-ea"/>
              </a:rPr>
              <a:t>1</a:t>
            </a:r>
            <a:r>
              <a:rPr lang="zh-CN" sz="2800" smtClean="0">
                <a:latin typeface="楷体" panose="02010609060101010101" charset="-122"/>
                <a:ea typeface="楷体" panose="02010609060101010101" charset="-122"/>
                <a:cs typeface="楷体" panose="02010609060101010101" charset="-122"/>
                <a:sym typeface="+mn-ea"/>
              </a:rPr>
              <a:t>）</a:t>
            </a:r>
            <a:r>
              <a:rPr lang="zh-CN" altLang="en-US" sz="2800" smtClean="0">
                <a:latin typeface="楷体" panose="02010609060101010101" charset="-122"/>
                <a:ea typeface="楷体" panose="02010609060101010101" charset="-122"/>
                <a:cs typeface="楷体" panose="02010609060101010101" charset="-122"/>
              </a:rPr>
              <a:t>桑基鱼塘中的生物组分通过合理布设，互利共存，实现了系统结构与功能的协调，形成了可以自我维持的有序的整体。</a:t>
            </a:r>
            <a:endParaRPr lang="zh-CN" altLang="en-US" sz="2800">
              <a:latin typeface="楷体" panose="02010609060101010101" charset="-122"/>
              <a:ea typeface="楷体" panose="02010609060101010101" charset="-122"/>
              <a:cs typeface="楷体" panose="02010609060101010101" charset="-122"/>
            </a:endParaRPr>
          </a:p>
        </p:txBody>
      </p:sp>
      <p:sp>
        <p:nvSpPr>
          <p:cNvPr id="11" name="文本框 10"/>
          <p:cNvSpPr txBox="1"/>
          <p:nvPr>
            <p:custDataLst>
              <p:tags r:id="rId5"/>
            </p:custDataLst>
          </p:nvPr>
        </p:nvSpPr>
        <p:spPr>
          <a:xfrm>
            <a:off x="605758" y="2147258"/>
            <a:ext cx="10980203" cy="953135"/>
          </a:xfrm>
          <a:prstGeom prst="rect">
            <a:avLst/>
          </a:prstGeom>
          <a:noFill/>
        </p:spPr>
        <p:txBody>
          <a:bodyPr wrap="square" rtlCol="0" anchor="t">
            <a:spAutoFit/>
          </a:bodyPr>
          <a:lstStyle/>
          <a:p>
            <a:pPr indent="0" eaLnBrk="1" latinLnBrk="0" hangingPunct="1"/>
            <a:r>
              <a:rPr lang="zh-CN" sz="2800">
                <a:solidFill>
                  <a:prstClr val="black"/>
                </a:solidFill>
                <a:latin typeface="楷体" panose="02010609060101010101" charset="-122"/>
                <a:ea typeface="楷体" panose="02010609060101010101" charset="-122"/>
                <a:cs typeface="楷体" panose="02010609060101010101" charset="-122"/>
                <a:sym typeface="+mn-ea"/>
              </a:rPr>
              <a:t>（</a:t>
            </a:r>
            <a:r>
              <a:rPr lang="en-US" altLang="zh-CN" sz="2800">
                <a:solidFill>
                  <a:prstClr val="black"/>
                </a:solidFill>
                <a:latin typeface="楷体" panose="02010609060101010101" charset="-122"/>
                <a:ea typeface="楷体" panose="02010609060101010101" charset="-122"/>
                <a:cs typeface="楷体" panose="02010609060101010101" charset="-122"/>
                <a:sym typeface="+mn-ea"/>
              </a:rPr>
              <a:t>2</a:t>
            </a:r>
            <a:r>
              <a:rPr lang="zh-CN" sz="2800" smtClean="0">
                <a:solidFill>
                  <a:prstClr val="black"/>
                </a:solidFill>
                <a:latin typeface="楷体" panose="02010609060101010101" charset="-122"/>
                <a:ea typeface="楷体" panose="02010609060101010101" charset="-122"/>
                <a:cs typeface="楷体" panose="02010609060101010101" charset="-122"/>
                <a:sym typeface="+mn-ea"/>
              </a:rPr>
              <a:t>）</a:t>
            </a:r>
            <a:r>
              <a:rPr lang="zh-CN" altLang="en-US" sz="2800" smtClean="0">
                <a:solidFill>
                  <a:prstClr val="black"/>
                </a:solidFill>
                <a:latin typeface="楷体" panose="02010609060101010101" charset="-122"/>
                <a:ea typeface="楷体" panose="02010609060101010101" charset="-122"/>
                <a:cs typeface="楷体" panose="02010609060101010101" charset="-122"/>
              </a:rPr>
              <a:t>“陆基种桑、桑叶饲蚕、蚕沙喂鱼、塘泥培桑”这样的农业生产模式维持着高效的物质循环。</a:t>
            </a:r>
            <a:endParaRPr lang="zh-CN" altLang="en-US" sz="2800">
              <a:solidFill>
                <a:prstClr val="black"/>
              </a:solidFill>
              <a:latin typeface="楷体" panose="02010609060101010101" charset="-122"/>
              <a:ea typeface="楷体" panose="02010609060101010101" charset="-122"/>
              <a:cs typeface="楷体" panose="02010609060101010101" charset="-122"/>
            </a:endParaRPr>
          </a:p>
        </p:txBody>
      </p:sp>
      <p:sp>
        <p:nvSpPr>
          <p:cNvPr id="12" name="文本框 11"/>
          <p:cNvSpPr txBox="1"/>
          <p:nvPr>
            <p:custDataLst>
              <p:tags r:id="rId6"/>
            </p:custDataLst>
          </p:nvPr>
        </p:nvSpPr>
        <p:spPr>
          <a:xfrm>
            <a:off x="599848" y="3092165"/>
            <a:ext cx="10944203" cy="1641475"/>
          </a:xfrm>
          <a:prstGeom prst="rect">
            <a:avLst/>
          </a:prstGeom>
          <a:noFill/>
        </p:spPr>
        <p:txBody>
          <a:bodyPr wrap="square" rtlCol="0" anchor="t">
            <a:spAutoFit/>
          </a:bodyPr>
          <a:lstStyle/>
          <a:p>
            <a:pPr indent="0" eaLnBrk="1" latinLnBrk="0" hangingPunct="1">
              <a:lnSpc>
                <a:spcPct val="120000"/>
              </a:lnSpc>
            </a:pPr>
            <a:r>
              <a:rPr lang="zh-CN" altLang="en-US" sz="2800">
                <a:solidFill>
                  <a:prstClr val="black"/>
                </a:solidFill>
                <a:latin typeface="楷体" panose="02010609060101010101" charset="-122"/>
                <a:ea typeface="楷体" panose="02010609060101010101" charset="-122"/>
                <a:cs typeface="楷体" panose="02010609060101010101" charset="-122"/>
                <a:sym typeface="+mn-ea"/>
              </a:rPr>
              <a:t>（</a:t>
            </a:r>
            <a:r>
              <a:rPr lang="en-US" altLang="zh-CN" sz="2800">
                <a:solidFill>
                  <a:prstClr val="black"/>
                </a:solidFill>
                <a:latin typeface="楷体" panose="02010609060101010101" charset="-122"/>
                <a:ea typeface="楷体" panose="02010609060101010101" charset="-122"/>
                <a:cs typeface="楷体" panose="02010609060101010101" charset="-122"/>
                <a:sym typeface="+mn-ea"/>
              </a:rPr>
              <a:t>3</a:t>
            </a:r>
            <a:r>
              <a:rPr lang="zh-CN" altLang="en-US" sz="2800" smtClean="0">
                <a:solidFill>
                  <a:prstClr val="black"/>
                </a:solidFill>
                <a:latin typeface="楷体" panose="02010609060101010101" charset="-122"/>
                <a:ea typeface="楷体" panose="02010609060101010101" charset="-122"/>
                <a:cs typeface="楷体" panose="02010609060101010101" charset="-122"/>
                <a:sym typeface="+mn-ea"/>
              </a:rPr>
              <a:t>）</a:t>
            </a:r>
            <a:r>
              <a:rPr lang="zh-CN" altLang="en-US" sz="2800" smtClean="0">
                <a:solidFill>
                  <a:prstClr val="black"/>
                </a:solidFill>
                <a:latin typeface="楷体" panose="02010609060101010101" charset="-122"/>
                <a:ea typeface="楷体" panose="02010609060101010101" charset="-122"/>
                <a:cs typeface="楷体" panose="02010609060101010101" charset="-122"/>
              </a:rPr>
              <a:t>桑和甘蔗适应我国南方温暖湿润的气候；四大家鱼混养充分利用了群落的空间结构；桑叶饲蚕，利用了种间关系，但养殖的蚕的数量没有多到危及桑的存活。</a:t>
            </a:r>
            <a:endParaRPr lang="zh-CN" altLang="en-US" sz="2800">
              <a:solidFill>
                <a:prstClr val="black"/>
              </a:solidFill>
              <a:latin typeface="楷体" panose="02010609060101010101" charset="-122"/>
              <a:ea typeface="楷体" panose="02010609060101010101" charset="-122"/>
              <a:cs typeface="楷体" panose="02010609060101010101" charset="-122"/>
            </a:endParaRPr>
          </a:p>
        </p:txBody>
      </p:sp>
      <p:sp>
        <p:nvSpPr>
          <p:cNvPr id="13" name="TextBox 1"/>
          <p:cNvSpPr txBox="1">
            <a:spLocks noChangeArrowheads="1"/>
          </p:cNvSpPr>
          <p:nvPr>
            <p:custDataLst>
              <p:tags r:id="rId7"/>
            </p:custDataLst>
          </p:nvPr>
        </p:nvSpPr>
        <p:spPr bwMode="auto">
          <a:xfrm>
            <a:off x="120650" y="686435"/>
            <a:ext cx="799274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2800">
                <a:latin typeface="楷体" panose="02010609060101010101" charset="-122"/>
                <a:ea typeface="楷体" panose="02010609060101010101" charset="-122"/>
                <a:cs typeface="楷体" panose="02010609060101010101" charset="-122"/>
              </a:rPr>
              <a:t>2</a:t>
            </a:r>
            <a:r>
              <a:rPr lang="zh-CN" altLang="en-US" sz="2800">
                <a:latin typeface="楷体" panose="02010609060101010101" charset="-122"/>
                <a:ea typeface="楷体" panose="02010609060101010101" charset="-122"/>
                <a:cs typeface="楷体" panose="02010609060101010101" charset="-122"/>
              </a:rPr>
              <a:t>、桑基鱼塘应用了生态工程的那些基本原理？</a:t>
            </a:r>
            <a:endParaRPr lang="zh-CN" altLang="en-US" sz="2800">
              <a:latin typeface="楷体" panose="02010609060101010101" charset="-122"/>
              <a:ea typeface="楷体" panose="02010609060101010101" charset="-122"/>
              <a:cs typeface="楷体" panose="02010609060101010101" charset="-122"/>
            </a:endParaRPr>
          </a:p>
        </p:txBody>
      </p:sp>
      <p:grpSp>
        <p:nvGrpSpPr>
          <p:cNvPr id="10" name="组合 9"/>
          <p:cNvGrpSpPr/>
          <p:nvPr>
            <p:custDataLst>
              <p:tags r:id="rId8"/>
            </p:custDataLst>
          </p:nvPr>
        </p:nvGrpSpPr>
        <p:grpSpPr>
          <a:xfrm>
            <a:off x="9129179" y="1625909"/>
            <a:ext cx="3183255" cy="521970"/>
            <a:chOff x="2976381" y="7375960"/>
            <a:chExt cx="5483000" cy="1161221"/>
          </a:xfrm>
        </p:grpSpPr>
        <p:grpSp>
          <p:nvGrpSpPr>
            <p:cNvPr id="16" name="组合 15"/>
            <p:cNvGrpSpPr/>
            <p:nvPr>
              <p:custDataLst>
                <p:tags r:id="rId9"/>
              </p:custDataLst>
            </p:nvPr>
          </p:nvGrpSpPr>
          <p:grpSpPr>
            <a:xfrm>
              <a:off x="2976381" y="7539832"/>
              <a:ext cx="786629" cy="728662"/>
              <a:chOff x="14713074" y="3366406"/>
              <a:chExt cx="1638086" cy="2808312"/>
            </a:xfrm>
          </p:grpSpPr>
          <p:sp>
            <p:nvSpPr>
              <p:cNvPr id="18" name="燕尾形 2"/>
              <p:cNvSpPr/>
              <p:nvPr>
                <p:custDataLst>
                  <p:tags r:id="rId10"/>
                </p:custDataLst>
              </p:nvPr>
            </p:nvSpPr>
            <p:spPr>
              <a:xfrm>
                <a:off x="14857090" y="3366406"/>
                <a:ext cx="1494070" cy="280831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sp>
            <p:nvSpPr>
              <p:cNvPr id="19" name="燕尾形 14"/>
              <p:cNvSpPr>
                <a:spLocks noChangeAspect="1"/>
              </p:cNvSpPr>
              <p:nvPr>
                <p:custDataLst>
                  <p:tags r:id="rId11"/>
                </p:custDataLst>
              </p:nvPr>
            </p:nvSpPr>
            <p:spPr>
              <a:xfrm>
                <a:off x="14713074" y="3767131"/>
                <a:ext cx="986086" cy="2006863"/>
              </a:xfrm>
              <a:prstGeom prst="chevron">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grpSp>
        <p:sp>
          <p:nvSpPr>
            <p:cNvPr id="4" name="文本框 3"/>
            <p:cNvSpPr txBox="1"/>
            <p:nvPr>
              <p:custDataLst>
                <p:tags r:id="rId12"/>
              </p:custDataLst>
            </p:nvPr>
          </p:nvSpPr>
          <p:spPr>
            <a:xfrm>
              <a:off x="3810917" y="7375960"/>
              <a:ext cx="4648464" cy="1161221"/>
            </a:xfrm>
            <a:prstGeom prst="rect">
              <a:avLst/>
            </a:prstGeom>
            <a:noFill/>
          </p:spPr>
          <p:txBody>
            <a:bodyPr wrap="square" rtlCol="0">
              <a:spAutoFit/>
            </a:bodyPr>
            <a:lstStyle/>
            <a:p>
              <a:r>
                <a:rPr lang="zh-CN" altLang="en-US" sz="2800">
                  <a:highlight>
                    <a:srgbClr val="FFFF00"/>
                  </a:highlight>
                  <a:latin typeface="楷体" panose="02010609060101010101" charset="-122"/>
                  <a:ea typeface="楷体" panose="02010609060101010101" charset="-122"/>
                </a:rPr>
                <a:t>主要</a:t>
              </a:r>
              <a:r>
                <a:rPr lang="zh-CN" altLang="en-US" sz="2800" smtClean="0">
                  <a:highlight>
                    <a:srgbClr val="FFFF00"/>
                  </a:highlight>
                  <a:latin typeface="楷体" panose="02010609060101010101" charset="-122"/>
                  <a:ea typeface="楷体" panose="02010609060101010101" charset="-122"/>
                </a:rPr>
                <a:t>为自生</a:t>
              </a:r>
              <a:r>
                <a:rPr lang="zh-CN" altLang="en-US" sz="2800" smtClean="0">
                  <a:solidFill>
                    <a:srgbClr val="0000FF"/>
                  </a:solidFill>
                  <a:latin typeface="楷体" panose="02010609060101010101" charset="-122"/>
                  <a:ea typeface="楷体" panose="02010609060101010101" charset="-122"/>
                </a:rPr>
                <a:t>原</a:t>
              </a:r>
              <a:r>
                <a:rPr lang="zh-CN" altLang="en-US" sz="2800">
                  <a:solidFill>
                    <a:srgbClr val="0000FF"/>
                  </a:solidFill>
                  <a:latin typeface="楷体" panose="02010609060101010101" charset="-122"/>
                  <a:ea typeface="楷体" panose="02010609060101010101" charset="-122"/>
                </a:rPr>
                <a:t>理</a:t>
              </a:r>
              <a:endParaRPr lang="zh-CN" altLang="en-US" sz="2800">
                <a:solidFill>
                  <a:srgbClr val="0000FF"/>
                </a:solidFill>
                <a:latin typeface="楷体" panose="02010609060101010101" charset="-122"/>
                <a:ea typeface="楷体" panose="02010609060101010101" charset="-122"/>
              </a:endParaRPr>
            </a:p>
          </p:txBody>
        </p:sp>
      </p:grpSp>
      <p:grpSp>
        <p:nvGrpSpPr>
          <p:cNvPr id="25" name="组合 24"/>
          <p:cNvGrpSpPr/>
          <p:nvPr>
            <p:custDataLst>
              <p:tags r:id="rId13"/>
            </p:custDataLst>
          </p:nvPr>
        </p:nvGrpSpPr>
        <p:grpSpPr>
          <a:xfrm>
            <a:off x="5912022" y="2570623"/>
            <a:ext cx="3528695" cy="521970"/>
            <a:chOff x="3056597" y="9177824"/>
            <a:chExt cx="6077867" cy="1044036"/>
          </a:xfrm>
        </p:grpSpPr>
        <p:grpSp>
          <p:nvGrpSpPr>
            <p:cNvPr id="20" name="组合 19"/>
            <p:cNvGrpSpPr/>
            <p:nvPr>
              <p:custDataLst>
                <p:tags r:id="rId14"/>
              </p:custDataLst>
            </p:nvPr>
          </p:nvGrpSpPr>
          <p:grpSpPr>
            <a:xfrm>
              <a:off x="3056597" y="9298484"/>
              <a:ext cx="786629" cy="728662"/>
              <a:chOff x="14713074" y="3366406"/>
              <a:chExt cx="1638086" cy="2808312"/>
            </a:xfrm>
          </p:grpSpPr>
          <p:sp>
            <p:nvSpPr>
              <p:cNvPr id="21" name="燕尾形 2"/>
              <p:cNvSpPr/>
              <p:nvPr>
                <p:custDataLst>
                  <p:tags r:id="rId15"/>
                </p:custDataLst>
              </p:nvPr>
            </p:nvSpPr>
            <p:spPr>
              <a:xfrm>
                <a:off x="14857090" y="3366406"/>
                <a:ext cx="1494070" cy="280831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sp>
            <p:nvSpPr>
              <p:cNvPr id="22" name="燕尾形 14"/>
              <p:cNvSpPr>
                <a:spLocks noChangeAspect="1"/>
              </p:cNvSpPr>
              <p:nvPr>
                <p:custDataLst>
                  <p:tags r:id="rId16"/>
                </p:custDataLst>
              </p:nvPr>
            </p:nvSpPr>
            <p:spPr>
              <a:xfrm>
                <a:off x="14713074" y="3767131"/>
                <a:ext cx="986086" cy="2006863"/>
              </a:xfrm>
              <a:prstGeom prst="chevron">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grpSp>
        <p:sp>
          <p:nvSpPr>
            <p:cNvPr id="6" name="文本框 5"/>
            <p:cNvSpPr txBox="1"/>
            <p:nvPr>
              <p:custDataLst>
                <p:tags r:id="rId17"/>
              </p:custDataLst>
            </p:nvPr>
          </p:nvSpPr>
          <p:spPr>
            <a:xfrm>
              <a:off x="3867052" y="9177824"/>
              <a:ext cx="5267412" cy="1044036"/>
            </a:xfrm>
            <a:prstGeom prst="rect">
              <a:avLst/>
            </a:prstGeom>
            <a:noFill/>
          </p:spPr>
          <p:txBody>
            <a:bodyPr wrap="square" rtlCol="0">
              <a:spAutoFit/>
            </a:bodyPr>
            <a:lstStyle/>
            <a:p>
              <a:r>
                <a:rPr lang="zh-CN" altLang="en-US" sz="2800">
                  <a:highlight>
                    <a:srgbClr val="FFFF00"/>
                  </a:highlight>
                  <a:latin typeface="楷体" panose="02010609060101010101" charset="-122"/>
                  <a:ea typeface="楷体" panose="02010609060101010101" charset="-122"/>
                </a:rPr>
                <a:t>主要</a:t>
              </a:r>
              <a:r>
                <a:rPr lang="zh-CN" altLang="en-US" sz="2800" smtClean="0">
                  <a:highlight>
                    <a:srgbClr val="FFFF00"/>
                  </a:highlight>
                  <a:latin typeface="楷体" panose="02010609060101010101" charset="-122"/>
                  <a:ea typeface="楷体" panose="02010609060101010101" charset="-122"/>
                </a:rPr>
                <a:t>为循环</a:t>
              </a:r>
              <a:r>
                <a:rPr lang="zh-CN" altLang="en-US" sz="2800" smtClean="0">
                  <a:solidFill>
                    <a:srgbClr val="0000FF"/>
                  </a:solidFill>
                  <a:latin typeface="楷体" panose="02010609060101010101" charset="-122"/>
                  <a:ea typeface="楷体" panose="02010609060101010101" charset="-122"/>
                </a:rPr>
                <a:t>原</a:t>
              </a:r>
              <a:r>
                <a:rPr lang="zh-CN" altLang="en-US" sz="2800">
                  <a:solidFill>
                    <a:srgbClr val="0000FF"/>
                  </a:solidFill>
                  <a:latin typeface="楷体" panose="02010609060101010101" charset="-122"/>
                  <a:ea typeface="楷体" panose="02010609060101010101" charset="-122"/>
                </a:rPr>
                <a:t>理</a:t>
              </a:r>
              <a:endParaRPr lang="zh-CN" altLang="en-US" sz="2800">
                <a:solidFill>
                  <a:srgbClr val="0000FF"/>
                </a:solidFill>
                <a:latin typeface="楷体" panose="02010609060101010101" charset="-122"/>
                <a:ea typeface="楷体" panose="02010609060101010101" charset="-122"/>
              </a:endParaRPr>
            </a:p>
          </p:txBody>
        </p:sp>
      </p:grpSp>
      <p:grpSp>
        <p:nvGrpSpPr>
          <p:cNvPr id="30" name="组合 29"/>
          <p:cNvGrpSpPr/>
          <p:nvPr>
            <p:custDataLst>
              <p:tags r:id="rId18"/>
            </p:custDataLst>
          </p:nvPr>
        </p:nvGrpSpPr>
        <p:grpSpPr>
          <a:xfrm>
            <a:off x="6164947" y="4125637"/>
            <a:ext cx="3517265" cy="521970"/>
            <a:chOff x="3634015" y="10906016"/>
            <a:chExt cx="6058280" cy="1044036"/>
          </a:xfrm>
        </p:grpSpPr>
        <p:sp>
          <p:nvSpPr>
            <p:cNvPr id="9" name="文本框 8"/>
            <p:cNvSpPr txBox="1"/>
            <p:nvPr>
              <p:custDataLst>
                <p:tags r:id="rId19"/>
              </p:custDataLst>
            </p:nvPr>
          </p:nvSpPr>
          <p:spPr>
            <a:xfrm>
              <a:off x="4456515" y="10906016"/>
              <a:ext cx="5235780" cy="1044036"/>
            </a:xfrm>
            <a:prstGeom prst="rect">
              <a:avLst/>
            </a:prstGeom>
            <a:noFill/>
          </p:spPr>
          <p:txBody>
            <a:bodyPr wrap="square" rtlCol="0">
              <a:spAutoFit/>
            </a:bodyPr>
            <a:lstStyle/>
            <a:p>
              <a:r>
                <a:rPr lang="zh-CN" altLang="en-US" sz="2800">
                  <a:highlight>
                    <a:srgbClr val="FFFF00"/>
                  </a:highlight>
                  <a:latin typeface="楷体" panose="02010609060101010101" charset="-122"/>
                  <a:ea typeface="楷体" panose="02010609060101010101" charset="-122"/>
                </a:rPr>
                <a:t>主要</a:t>
              </a:r>
              <a:r>
                <a:rPr lang="zh-CN" altLang="en-US" sz="2800" smtClean="0">
                  <a:highlight>
                    <a:srgbClr val="FFFF00"/>
                  </a:highlight>
                  <a:latin typeface="楷体" panose="02010609060101010101" charset="-122"/>
                  <a:ea typeface="楷体" panose="02010609060101010101" charset="-122"/>
                </a:rPr>
                <a:t>为协调</a:t>
              </a:r>
              <a:r>
                <a:rPr lang="zh-CN" altLang="en-US" sz="2800" smtClean="0">
                  <a:solidFill>
                    <a:srgbClr val="0000FF"/>
                  </a:solidFill>
                  <a:latin typeface="楷体" panose="02010609060101010101" charset="-122"/>
                  <a:ea typeface="楷体" panose="02010609060101010101" charset="-122"/>
                </a:rPr>
                <a:t>原</a:t>
              </a:r>
              <a:r>
                <a:rPr lang="zh-CN" altLang="en-US" sz="2800">
                  <a:solidFill>
                    <a:srgbClr val="0000FF"/>
                  </a:solidFill>
                  <a:latin typeface="楷体" panose="02010609060101010101" charset="-122"/>
                  <a:ea typeface="楷体" panose="02010609060101010101" charset="-122"/>
                </a:rPr>
                <a:t>理</a:t>
              </a:r>
              <a:endParaRPr lang="zh-CN" altLang="en-US" sz="2800">
                <a:solidFill>
                  <a:srgbClr val="0000FF"/>
                </a:solidFill>
                <a:latin typeface="楷体" panose="02010609060101010101" charset="-122"/>
                <a:ea typeface="楷体" panose="02010609060101010101" charset="-122"/>
              </a:endParaRPr>
            </a:p>
          </p:txBody>
        </p:sp>
        <p:grpSp>
          <p:nvGrpSpPr>
            <p:cNvPr id="26" name="组合 25"/>
            <p:cNvGrpSpPr/>
            <p:nvPr>
              <p:custDataLst>
                <p:tags r:id="rId20"/>
              </p:custDataLst>
            </p:nvPr>
          </p:nvGrpSpPr>
          <p:grpSpPr>
            <a:xfrm>
              <a:off x="3634015" y="11026676"/>
              <a:ext cx="786629" cy="728662"/>
              <a:chOff x="14713074" y="3366406"/>
              <a:chExt cx="1638086" cy="2808312"/>
            </a:xfrm>
          </p:grpSpPr>
          <p:sp>
            <p:nvSpPr>
              <p:cNvPr id="27" name="燕尾形 2"/>
              <p:cNvSpPr/>
              <p:nvPr>
                <p:custDataLst>
                  <p:tags r:id="rId21"/>
                </p:custDataLst>
              </p:nvPr>
            </p:nvSpPr>
            <p:spPr>
              <a:xfrm>
                <a:off x="14857090" y="3366406"/>
                <a:ext cx="1494070" cy="280831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sp>
            <p:nvSpPr>
              <p:cNvPr id="29" name="燕尾形 14"/>
              <p:cNvSpPr>
                <a:spLocks noChangeAspect="1"/>
              </p:cNvSpPr>
              <p:nvPr>
                <p:custDataLst>
                  <p:tags r:id="rId22"/>
                </p:custDataLst>
              </p:nvPr>
            </p:nvSpPr>
            <p:spPr>
              <a:xfrm>
                <a:off x="14713074" y="3767131"/>
                <a:ext cx="986086" cy="2006863"/>
              </a:xfrm>
              <a:prstGeom prst="chevron">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grpSp>
      </p:grpSp>
      <p:sp>
        <p:nvSpPr>
          <p:cNvPr id="7" name="文本框 6"/>
          <p:cNvSpPr txBox="1"/>
          <p:nvPr>
            <p:custDataLst>
              <p:tags r:id="rId23"/>
            </p:custDataLst>
          </p:nvPr>
        </p:nvSpPr>
        <p:spPr>
          <a:xfrm>
            <a:off x="515782" y="4652311"/>
            <a:ext cx="11340210" cy="2158365"/>
          </a:xfrm>
          <a:prstGeom prst="rect">
            <a:avLst/>
          </a:prstGeom>
          <a:noFill/>
        </p:spPr>
        <p:txBody>
          <a:bodyPr wrap="square" rtlCol="0" anchor="t">
            <a:spAutoFit/>
          </a:bodyPr>
          <a:lstStyle/>
          <a:p>
            <a:pPr indent="0" eaLnBrk="1" latinLnBrk="0" hangingPunct="1">
              <a:lnSpc>
                <a:spcPct val="120000"/>
              </a:lnSpc>
            </a:pPr>
            <a:r>
              <a:rPr lang="zh-CN" altLang="en-US" sz="2800">
                <a:solidFill>
                  <a:prstClr val="black"/>
                </a:solidFill>
                <a:latin typeface="楷体" panose="02010609060101010101" charset="-122"/>
                <a:ea typeface="楷体" panose="02010609060101010101" charset="-122"/>
                <a:cs typeface="楷体" panose="02010609060101010101" charset="-122"/>
                <a:sym typeface="+mn-ea"/>
              </a:rPr>
              <a:t>（</a:t>
            </a:r>
            <a:r>
              <a:rPr lang="en-US" altLang="zh-CN" sz="2800">
                <a:solidFill>
                  <a:prstClr val="black"/>
                </a:solidFill>
                <a:latin typeface="楷体" panose="02010609060101010101" charset="-122"/>
                <a:ea typeface="楷体" panose="02010609060101010101" charset="-122"/>
                <a:cs typeface="楷体" panose="02010609060101010101" charset="-122"/>
                <a:sym typeface="+mn-ea"/>
              </a:rPr>
              <a:t>4</a:t>
            </a:r>
            <a:r>
              <a:rPr lang="zh-CN" altLang="en-US" sz="2800" smtClean="0">
                <a:solidFill>
                  <a:prstClr val="black"/>
                </a:solidFill>
                <a:latin typeface="楷体" panose="02010609060101010101" charset="-122"/>
                <a:ea typeface="楷体" panose="02010609060101010101" charset="-122"/>
                <a:cs typeface="楷体" panose="02010609060101010101" charset="-122"/>
                <a:sym typeface="+mn-ea"/>
              </a:rPr>
              <a:t>）</a:t>
            </a:r>
            <a:r>
              <a:rPr lang="zh-CN" altLang="en-US" sz="2800" smtClean="0">
                <a:solidFill>
                  <a:prstClr val="black"/>
                </a:solidFill>
                <a:latin typeface="楷体" panose="02010609060101010101" charset="-122"/>
                <a:ea typeface="楷体" panose="02010609060101010101" charset="-122"/>
                <a:cs typeface="楷体" panose="02010609060101010101" charset="-122"/>
              </a:rPr>
              <a:t>桑基鱼塘在设计时，陆地与水面配比合理，各组分的搭配与比例适当，结构有序，形成了一个不可分割的整体；桑基鱼塘将原本割裂的生产系统优化组合，能够发展多种经营，为农民创造收入，是结构优化的“社会一经济一自然复合系统”。</a:t>
            </a:r>
            <a:endParaRPr lang="zh-CN" altLang="en-US" sz="2800">
              <a:solidFill>
                <a:prstClr val="black"/>
              </a:solidFill>
              <a:latin typeface="楷体" panose="02010609060101010101" charset="-122"/>
              <a:ea typeface="楷体" panose="02010609060101010101" charset="-122"/>
              <a:cs typeface="楷体" panose="02010609060101010101" charset="-122"/>
            </a:endParaRPr>
          </a:p>
        </p:txBody>
      </p:sp>
      <p:grpSp>
        <p:nvGrpSpPr>
          <p:cNvPr id="28" name="组合 27"/>
          <p:cNvGrpSpPr/>
          <p:nvPr>
            <p:custDataLst>
              <p:tags r:id="rId24"/>
            </p:custDataLst>
          </p:nvPr>
        </p:nvGrpSpPr>
        <p:grpSpPr>
          <a:xfrm>
            <a:off x="6322815" y="6220362"/>
            <a:ext cx="3628390" cy="521970"/>
            <a:chOff x="3634015" y="10831079"/>
            <a:chExt cx="6249686" cy="1044036"/>
          </a:xfrm>
        </p:grpSpPr>
        <p:sp>
          <p:nvSpPr>
            <p:cNvPr id="31" name="文本框 8"/>
            <p:cNvSpPr txBox="1"/>
            <p:nvPr>
              <p:custDataLst>
                <p:tags r:id="rId25"/>
              </p:custDataLst>
            </p:nvPr>
          </p:nvSpPr>
          <p:spPr>
            <a:xfrm>
              <a:off x="4378859" y="10831079"/>
              <a:ext cx="5504842" cy="1044036"/>
            </a:xfrm>
            <a:prstGeom prst="rect">
              <a:avLst/>
            </a:prstGeom>
            <a:noFill/>
          </p:spPr>
          <p:txBody>
            <a:bodyPr wrap="square" rtlCol="0">
              <a:spAutoFit/>
            </a:bodyPr>
            <a:lstStyle/>
            <a:p>
              <a:r>
                <a:rPr lang="zh-CN" altLang="en-US" sz="2800">
                  <a:highlight>
                    <a:srgbClr val="FFFF00"/>
                  </a:highlight>
                  <a:latin typeface="楷体" panose="02010609060101010101" charset="-122"/>
                  <a:ea typeface="楷体" panose="02010609060101010101" charset="-122"/>
                </a:rPr>
                <a:t>主要</a:t>
              </a:r>
              <a:r>
                <a:rPr lang="zh-CN" altLang="en-US" sz="2800" smtClean="0">
                  <a:highlight>
                    <a:srgbClr val="FFFF00"/>
                  </a:highlight>
                  <a:latin typeface="楷体" panose="02010609060101010101" charset="-122"/>
                  <a:ea typeface="楷体" panose="02010609060101010101" charset="-122"/>
                </a:rPr>
                <a:t>为整体</a:t>
              </a:r>
              <a:r>
                <a:rPr lang="zh-CN" altLang="en-US" sz="2800" smtClean="0">
                  <a:solidFill>
                    <a:srgbClr val="0000FF"/>
                  </a:solidFill>
                  <a:latin typeface="楷体" panose="02010609060101010101" charset="-122"/>
                  <a:ea typeface="楷体" panose="02010609060101010101" charset="-122"/>
                </a:rPr>
                <a:t>原</a:t>
              </a:r>
              <a:r>
                <a:rPr lang="zh-CN" altLang="en-US" sz="2800">
                  <a:solidFill>
                    <a:srgbClr val="0000FF"/>
                  </a:solidFill>
                  <a:latin typeface="楷体" panose="02010609060101010101" charset="-122"/>
                  <a:ea typeface="楷体" panose="02010609060101010101" charset="-122"/>
                </a:rPr>
                <a:t>理</a:t>
              </a:r>
              <a:endParaRPr lang="zh-CN" altLang="en-US" sz="2800">
                <a:solidFill>
                  <a:srgbClr val="0000FF"/>
                </a:solidFill>
                <a:latin typeface="楷体" panose="02010609060101010101" charset="-122"/>
                <a:ea typeface="楷体" panose="02010609060101010101" charset="-122"/>
              </a:endParaRPr>
            </a:p>
          </p:txBody>
        </p:sp>
        <p:grpSp>
          <p:nvGrpSpPr>
            <p:cNvPr id="32" name="组合 25"/>
            <p:cNvGrpSpPr/>
            <p:nvPr>
              <p:custDataLst>
                <p:tags r:id="rId26"/>
              </p:custDataLst>
            </p:nvPr>
          </p:nvGrpSpPr>
          <p:grpSpPr>
            <a:xfrm>
              <a:off x="3634015" y="11026676"/>
              <a:ext cx="786629" cy="728662"/>
              <a:chOff x="14713074" y="3366406"/>
              <a:chExt cx="1638086" cy="2808312"/>
            </a:xfrm>
          </p:grpSpPr>
          <p:sp>
            <p:nvSpPr>
              <p:cNvPr id="33" name="燕尾形 2"/>
              <p:cNvSpPr/>
              <p:nvPr>
                <p:custDataLst>
                  <p:tags r:id="rId27"/>
                </p:custDataLst>
              </p:nvPr>
            </p:nvSpPr>
            <p:spPr>
              <a:xfrm>
                <a:off x="14857090" y="3366406"/>
                <a:ext cx="1494070" cy="2808312"/>
              </a:xfrm>
              <a:prstGeom prst="chevron">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sp>
            <p:nvSpPr>
              <p:cNvPr id="34" name="燕尾形 14"/>
              <p:cNvSpPr>
                <a:spLocks noChangeAspect="1"/>
              </p:cNvSpPr>
              <p:nvPr>
                <p:custDataLst>
                  <p:tags r:id="rId28"/>
                </p:custDataLst>
              </p:nvPr>
            </p:nvSpPr>
            <p:spPr>
              <a:xfrm>
                <a:off x="14713074" y="3767131"/>
                <a:ext cx="986086" cy="2006863"/>
              </a:xfrm>
              <a:prstGeom prst="chevron">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楷体" panose="02010609060101010101" charset="-122"/>
                  <a:ea typeface="楷体" panose="02010609060101010101" charset="-122"/>
                </a:endParaRPr>
              </a:p>
            </p:txBody>
          </p:sp>
        </p:grpSp>
      </p:grpSp>
      <p:sp>
        <p:nvSpPr>
          <p:cNvPr id="73748" name="文本框 22547"/>
          <p:cNvSpPr txBox="1">
            <a:spLocks noChangeArrowheads="1"/>
          </p:cNvSpPr>
          <p:nvPr>
            <p:custDataLst>
              <p:tags r:id="rId29"/>
            </p:custDataLst>
          </p:nvPr>
        </p:nvSpPr>
        <p:spPr bwMode="auto">
          <a:xfrm>
            <a:off x="1469390" y="-52070"/>
            <a:ext cx="10710545" cy="709295"/>
          </a:xfrm>
          <a:prstGeom prst="rect">
            <a:avLst/>
          </a:prstGeom>
          <a:noFill/>
          <a:ln w="9525">
            <a:noFill/>
            <a:miter lim="800000"/>
          </a:ln>
        </p:spPr>
        <p:txBody>
          <a:bodyPr wrap="square" lIns="217728" tIns="108864" rIns="217728" bIns="108864">
            <a:spAutoFit/>
          </a:bodyPr>
          <a:lstStyle/>
          <a:p>
            <a:pPr algn="ctr">
              <a:buFont typeface="Arial" panose="020b0604020202020204" pitchFamily="34" charset="0"/>
              <a:buNone/>
            </a:pPr>
            <a:r>
              <a:rPr lang="zh-CN" sz="3200" b="1" smtClean="0">
                <a:solidFill>
                  <a:srgbClr val="FF0000"/>
                </a:solidFill>
                <a:latin typeface="楷体" panose="02010609060101010101" charset="-122"/>
                <a:ea typeface="楷体" panose="02010609060101010101" charset="-122"/>
                <a:cs typeface="楷体" panose="02010609060101010101" charset="-122"/>
              </a:rPr>
              <a:t>思考</a:t>
            </a:r>
            <a:r>
              <a:rPr lang="en-US" altLang="zh-CN" sz="3200" b="1" smtClean="0">
                <a:solidFill>
                  <a:srgbClr val="FF0000"/>
                </a:solidFill>
                <a:latin typeface="楷体" panose="02010609060101010101" charset="-122"/>
                <a:ea typeface="楷体" panose="02010609060101010101" charset="-122"/>
                <a:cs typeface="楷体" panose="02010609060101010101" charset="-122"/>
              </a:rPr>
              <a:t>·</a:t>
            </a:r>
            <a:r>
              <a:rPr lang="zh-CN" altLang="en-US" sz="3200" b="1" smtClean="0">
                <a:solidFill>
                  <a:srgbClr val="FF0000"/>
                </a:solidFill>
                <a:latin typeface="楷体" panose="02010609060101010101" charset="-122"/>
                <a:ea typeface="楷体" panose="02010609060101010101" charset="-122"/>
                <a:cs typeface="楷体" panose="02010609060101010101" charset="-122"/>
              </a:rPr>
              <a:t>讨论</a:t>
            </a:r>
            <a:r>
              <a:rPr lang="en-US" altLang="zh-CN" sz="3200" b="1" smtClean="0">
                <a:solidFill>
                  <a:srgbClr val="FF0000"/>
                </a:solidFill>
                <a:latin typeface="楷体" panose="02010609060101010101" charset="-122"/>
                <a:ea typeface="楷体" panose="02010609060101010101" charset="-122"/>
                <a:cs typeface="楷体" panose="02010609060101010101" charset="-122"/>
              </a:rPr>
              <a:t>·</a:t>
            </a:r>
            <a:r>
              <a:rPr lang="zh-CN" altLang="en-US" sz="3200" b="1" smtClean="0">
                <a:solidFill>
                  <a:srgbClr val="FF0000"/>
                </a:solidFill>
                <a:latin typeface="楷体" panose="02010609060101010101" charset="-122"/>
                <a:ea typeface="楷体" panose="02010609060101010101" charset="-122"/>
                <a:cs typeface="楷体" panose="02010609060101010101" charset="-122"/>
              </a:rPr>
              <a:t>分析生态工程案例中的原理和应用</a:t>
            </a:r>
            <a:endParaRPr lang="zh-CN" altLang="en-US" sz="3200" b="1" smtClean="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afterGroup">
                            <p:stCondLst>
                              <p:cond delay="0"/>
                            </p:stCondLst>
                            <p:childTnLst>
                              <p:par>
                                <p:cTn id="14" presetID="3" presetClass="entr" presetSubtype="10" fill="hold" grpId="1"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afterGroup">
                            <p:stCondLst>
                              <p:cond delay="0"/>
                            </p:stCondLst>
                            <p:childTnLst>
                              <p:par>
                                <p:cTn id="23" presetID="3" presetClass="entr" presetSubtype="10" fill="hold" grpId="2"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nodeType="clickPar">
                      <p:stCondLst>
                        <p:cond delay="indefinite"/>
                      </p:stCondLst>
                      <p:childTnLst>
                        <p:par>
                          <p:cTn id="27" fill="hold" nodeType="after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afterGroup">
                            <p:stCondLst>
                              <p:cond delay="0"/>
                            </p:stCondLst>
                            <p:childTnLst>
                              <p:par>
                                <p:cTn id="32" presetID="3" presetClass="entr" presetSubtype="10" fill="hold" grpId="3"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1"/>
      <p:bldP spid="12" grpId="2"/>
      <p:bldP spid="7" grpId="3"/>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3" name="副标题 2"/>
          <p:cNvSpPr>
            <a:spLocks noGrp="1"/>
          </p:cNvSpPr>
          <p:nvPr>
            <p:ph type="subTitle" idx="1"/>
            <p:custDataLst>
              <p:tags r:id="rId3"/>
            </p:custDataLst>
          </p:nvPr>
        </p:nvSpPr>
        <p:spPr>
          <a:xfrm>
            <a:off x="0" y="459740"/>
            <a:ext cx="11913870" cy="2081530"/>
          </a:xfrm>
        </p:spPr>
        <p:style>
          <a:lnRef idx="1">
            <a:schemeClr val="accent4"/>
          </a:lnRef>
          <a:fillRef idx="2">
            <a:schemeClr val="accent4"/>
          </a:fillRef>
          <a:effectRef idx="1">
            <a:schemeClr val="accent4"/>
          </a:effectRef>
          <a:fontRef idx="minor">
            <a:schemeClr val="dk1"/>
          </a:fontRef>
        </p:style>
        <p:txBody>
          <a:bodyPr>
            <a:noAutofit/>
          </a:bodyPr>
          <a:lstStyle/>
          <a:p>
            <a:pPr algn="l"/>
            <a:r>
              <a:rPr lang="zh-CN" altLang="en-US" smtClean="0">
                <a:latin typeface="楷体" panose="02010609060101010101" charset="-122"/>
                <a:ea typeface="楷体" panose="02010609060101010101" charset="-122"/>
                <a:cs typeface="楷体" panose="02010609060101010101" charset="-122"/>
              </a:rPr>
              <a:t>明清时期，我国南方长江三角洲、珠江三角洲低洼内涝积水地或河网发达地区的先民们，就探索出一种</a:t>
            </a:r>
            <a:r>
              <a:rPr lang="zh-CN" altLang="en-US" smtClean="0">
                <a:solidFill>
                  <a:srgbClr val="C00000"/>
                </a:solidFill>
                <a:latin typeface="楷体" panose="02010609060101010101" charset="-122"/>
                <a:ea typeface="楷体" panose="02010609060101010101" charset="-122"/>
                <a:cs typeface="楷体" panose="02010609060101010101" charset="-122"/>
              </a:rPr>
              <a:t>桑基鱼塘</a:t>
            </a:r>
            <a:r>
              <a:rPr lang="zh-CN" altLang="en-US" smtClean="0">
                <a:latin typeface="楷体" panose="02010609060101010101" charset="-122"/>
                <a:ea typeface="楷体" panose="02010609060101010101" charset="-122"/>
                <a:cs typeface="楷体" panose="02010609060101010101" charset="-122"/>
              </a:rPr>
              <a:t>的农业生产模式</a:t>
            </a:r>
            <a:r>
              <a:rPr lang="en-US" altLang="zh-CN" smtClean="0">
                <a:latin typeface="楷体" panose="02010609060101010101" charset="-122"/>
                <a:ea typeface="楷体" panose="02010609060101010101" charset="-122"/>
                <a:cs typeface="楷体" panose="02010609060101010101" charset="-122"/>
              </a:rPr>
              <a:t>:</a:t>
            </a:r>
            <a:r>
              <a:rPr lang="zh-CN" altLang="en-US" smtClean="0">
                <a:latin typeface="楷体" panose="02010609060101010101" charset="-122"/>
                <a:ea typeface="楷体" panose="02010609060101010101" charset="-122"/>
                <a:cs typeface="楷体" panose="02010609060101010101" charset="-122"/>
              </a:rPr>
              <a:t>陆基种桑、桑叶饲蚕、蚕沙喂鱼、塘泥培桑。这样可以将陆地种植与鱼塘养殖结合起来，把原本割裂的生产系统通过优化组合，有机地整合在一起。根据同样的原理，甘蔗种植也可以与养猪、养鱼结合</a:t>
            </a:r>
            <a:r>
              <a:rPr lang="en-US" altLang="zh-CN" smtClean="0">
                <a:latin typeface="楷体" panose="02010609060101010101" charset="-122"/>
                <a:ea typeface="楷体" panose="02010609060101010101" charset="-122"/>
                <a:cs typeface="楷体" panose="02010609060101010101" charset="-122"/>
              </a:rPr>
              <a:t>(</a:t>
            </a:r>
            <a:r>
              <a:rPr lang="zh-CN" altLang="en-US" smtClean="0">
                <a:latin typeface="楷体" panose="02010609060101010101" charset="-122"/>
                <a:ea typeface="楷体" panose="02010609060101010101" charset="-122"/>
                <a:cs typeface="楷体" panose="02010609060101010101" charset="-122"/>
              </a:rPr>
              <a:t>下图</a:t>
            </a:r>
            <a:r>
              <a:rPr lang="en-US" altLang="zh-CN" smtClean="0">
                <a:latin typeface="楷体" panose="02010609060101010101" charset="-122"/>
                <a:ea typeface="楷体" panose="02010609060101010101" charset="-122"/>
                <a:cs typeface="楷体" panose="02010609060101010101" charset="-122"/>
              </a:rPr>
              <a:t>)</a:t>
            </a:r>
            <a:r>
              <a:rPr lang="zh-CN" altLang="en-US" smtClean="0">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p:txBody>
      </p:sp>
      <p:grpSp>
        <p:nvGrpSpPr>
          <p:cNvPr id="41" name="组合 40"/>
          <p:cNvGrpSpPr/>
          <p:nvPr>
            <p:custDataLst>
              <p:tags r:id="rId4"/>
            </p:custDataLst>
          </p:nvPr>
        </p:nvGrpSpPr>
        <p:grpSpPr>
          <a:xfrm>
            <a:off x="0" y="2575560"/>
            <a:ext cx="6046467" cy="4311007"/>
            <a:chOff x="1763688" y="1944216"/>
            <a:chExt cx="6046686" cy="4875390"/>
          </a:xfrm>
        </p:grpSpPr>
        <p:pic>
          <p:nvPicPr>
            <p:cNvPr id="1027" name="Picture 3" descr="C:\Users\Administrator\Desktop\未标题-1.png"/>
            <p:cNvPicPr>
              <a:picLocks noChangeAspect="1" noChangeArrowheads="1"/>
            </p:cNvPicPr>
            <p:nvPr>
              <p:custDataLst>
                <p:tags r:id="rId6"/>
              </p:custDataLst>
            </p:nvPr>
          </p:nvPicPr>
          <p:blipFill>
            <a:blip r:embed="rId5"/>
            <a:stretch>
              <a:fillRect/>
            </a:stretch>
          </p:blipFill>
          <p:spPr bwMode="auto">
            <a:xfrm>
              <a:off x="1763688" y="1944216"/>
              <a:ext cx="5615533" cy="4797152"/>
            </a:xfrm>
            <a:prstGeom prst="rect">
              <a:avLst/>
            </a:prstGeom>
            <a:noFill/>
          </p:spPr>
        </p:pic>
        <p:sp>
          <p:nvSpPr>
            <p:cNvPr id="9" name="矩形 8"/>
            <p:cNvSpPr/>
            <p:nvPr>
              <p:custDataLst>
                <p:tags r:id="rId7"/>
              </p:custDataLst>
            </p:nvPr>
          </p:nvSpPr>
          <p:spPr>
            <a:xfrm>
              <a:off x="6688288" y="3791250"/>
              <a:ext cx="1122086"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桑叶</a:t>
              </a:r>
              <a:endParaRPr lang="zh-CN" altLang="en-US" sz="2800" smtClean="0">
                <a:latin typeface="楷体" panose="02010609060101010101" charset="-122"/>
                <a:ea typeface="楷体" panose="02010609060101010101" charset="-122"/>
              </a:endParaRPr>
            </a:p>
          </p:txBody>
        </p:sp>
        <p:sp>
          <p:nvSpPr>
            <p:cNvPr id="10" name="矩形 9"/>
            <p:cNvSpPr/>
            <p:nvPr>
              <p:custDataLst>
                <p:tags r:id="rId8"/>
              </p:custDataLst>
            </p:nvPr>
          </p:nvSpPr>
          <p:spPr>
            <a:xfrm>
              <a:off x="6575892" y="6229301"/>
              <a:ext cx="1035087" cy="590305"/>
            </a:xfrm>
            <a:prstGeom prst="rect">
              <a:avLst/>
            </a:prstGeom>
          </p:spPr>
          <p:txBody>
            <a:bodyPr wrap="square">
              <a:spAutoFit/>
            </a:bodyPr>
            <a:lstStyle/>
            <a:p>
              <a:r>
                <a:rPr lang="zh-CN" altLang="en-US" sz="2800" smtClean="0">
                  <a:solidFill>
                    <a:srgbClr val="FF0000"/>
                  </a:solidFill>
                  <a:latin typeface="楷体" panose="02010609060101010101" charset="-122"/>
                  <a:ea typeface="楷体" panose="02010609060101010101" charset="-122"/>
                </a:rPr>
                <a:t>鱼塘</a:t>
              </a:r>
              <a:endParaRPr lang="zh-CN" altLang="en-US" sz="2800" smtClean="0">
                <a:solidFill>
                  <a:srgbClr val="FF0000"/>
                </a:solidFill>
                <a:latin typeface="楷体" panose="02010609060101010101" charset="-122"/>
                <a:ea typeface="楷体" panose="02010609060101010101" charset="-122"/>
              </a:endParaRPr>
            </a:p>
          </p:txBody>
        </p:sp>
        <p:sp>
          <p:nvSpPr>
            <p:cNvPr id="11" name="矩形 10"/>
            <p:cNvSpPr/>
            <p:nvPr>
              <p:custDataLst>
                <p:tags r:id="rId9"/>
              </p:custDataLst>
            </p:nvPr>
          </p:nvSpPr>
          <p:spPr>
            <a:xfrm>
              <a:off x="3491585" y="4824644"/>
              <a:ext cx="1070649"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甘蔗</a:t>
              </a:r>
              <a:endParaRPr lang="zh-CN" altLang="en-US" sz="2800" smtClean="0">
                <a:latin typeface="楷体" panose="02010609060101010101" charset="-122"/>
                <a:ea typeface="楷体" panose="02010609060101010101" charset="-122"/>
              </a:endParaRPr>
            </a:p>
          </p:txBody>
        </p:sp>
        <p:sp>
          <p:nvSpPr>
            <p:cNvPr id="12" name="矩形 11"/>
            <p:cNvSpPr/>
            <p:nvPr>
              <p:custDataLst>
                <p:tags r:id="rId10"/>
              </p:custDataLst>
            </p:nvPr>
          </p:nvSpPr>
          <p:spPr>
            <a:xfrm>
              <a:off x="2267896" y="4248702"/>
              <a:ext cx="1080174"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糖渣</a:t>
              </a:r>
              <a:endParaRPr lang="zh-CN" altLang="en-US" sz="2800" smtClean="0">
                <a:latin typeface="楷体" panose="02010609060101010101" charset="-122"/>
                <a:ea typeface="楷体" panose="02010609060101010101" charset="-122"/>
              </a:endParaRPr>
            </a:p>
          </p:txBody>
        </p:sp>
        <p:sp>
          <p:nvSpPr>
            <p:cNvPr id="13" name="矩形 12"/>
            <p:cNvSpPr/>
            <p:nvPr>
              <p:custDataLst>
                <p:tags r:id="rId11"/>
              </p:custDataLst>
            </p:nvPr>
          </p:nvSpPr>
          <p:spPr>
            <a:xfrm>
              <a:off x="3083580" y="1969210"/>
              <a:ext cx="54038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糖</a:t>
              </a:r>
              <a:endParaRPr lang="zh-CN" altLang="en-US" sz="2800" smtClean="0">
                <a:latin typeface="楷体" panose="02010609060101010101" charset="-122"/>
                <a:ea typeface="楷体" panose="02010609060101010101" charset="-122"/>
              </a:endParaRPr>
            </a:p>
          </p:txBody>
        </p:sp>
        <p:sp>
          <p:nvSpPr>
            <p:cNvPr id="14" name="矩形 13"/>
            <p:cNvSpPr/>
            <p:nvPr>
              <p:custDataLst>
                <p:tags r:id="rId12"/>
              </p:custDataLst>
            </p:nvPr>
          </p:nvSpPr>
          <p:spPr>
            <a:xfrm>
              <a:off x="4716016" y="3456384"/>
              <a:ext cx="54038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蚕</a:t>
              </a:r>
              <a:endParaRPr lang="zh-CN" altLang="en-US" sz="2800" smtClean="0">
                <a:latin typeface="楷体" panose="02010609060101010101" charset="-122"/>
                <a:ea typeface="楷体" panose="02010609060101010101" charset="-122"/>
              </a:endParaRPr>
            </a:p>
          </p:txBody>
        </p:sp>
        <p:sp>
          <p:nvSpPr>
            <p:cNvPr id="15" name="矩形 14"/>
            <p:cNvSpPr/>
            <p:nvPr>
              <p:custDataLst>
                <p:tags r:id="rId13"/>
              </p:custDataLst>
            </p:nvPr>
          </p:nvSpPr>
          <p:spPr>
            <a:xfrm>
              <a:off x="4992785" y="2496456"/>
              <a:ext cx="98047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蚕蛹</a:t>
              </a:r>
              <a:endParaRPr lang="zh-CN" altLang="en-US" sz="2800" smtClean="0">
                <a:latin typeface="楷体" panose="02010609060101010101" charset="-122"/>
                <a:ea typeface="楷体" panose="02010609060101010101" charset="-122"/>
              </a:endParaRPr>
            </a:p>
          </p:txBody>
        </p:sp>
        <p:sp>
          <p:nvSpPr>
            <p:cNvPr id="16" name="矩形 15"/>
            <p:cNvSpPr/>
            <p:nvPr>
              <p:custDataLst>
                <p:tags r:id="rId14"/>
              </p:custDataLst>
            </p:nvPr>
          </p:nvSpPr>
          <p:spPr>
            <a:xfrm>
              <a:off x="7252846" y="2664296"/>
              <a:ext cx="540385"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丝</a:t>
              </a:r>
              <a:endParaRPr lang="zh-CN" altLang="en-US" sz="2800" smtClean="0">
                <a:latin typeface="楷体" panose="02010609060101010101" charset="-122"/>
                <a:ea typeface="楷体" panose="02010609060101010101" charset="-122"/>
              </a:endParaRPr>
            </a:p>
          </p:txBody>
        </p:sp>
        <p:sp>
          <p:nvSpPr>
            <p:cNvPr id="17" name="矩形 16"/>
            <p:cNvSpPr/>
            <p:nvPr>
              <p:custDataLst>
                <p:tags r:id="rId15"/>
              </p:custDataLst>
            </p:nvPr>
          </p:nvSpPr>
          <p:spPr>
            <a:xfrm>
              <a:off x="5796136" y="4608512"/>
              <a:ext cx="897890"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桑树</a:t>
              </a:r>
              <a:endParaRPr lang="zh-CN" altLang="en-US" sz="2800" smtClean="0">
                <a:latin typeface="楷体" panose="02010609060101010101" charset="-122"/>
                <a:ea typeface="楷体" panose="02010609060101010101" charset="-122"/>
              </a:endParaRPr>
            </a:p>
          </p:txBody>
        </p:sp>
        <p:sp>
          <p:nvSpPr>
            <p:cNvPr id="18" name="矩形 17"/>
            <p:cNvSpPr/>
            <p:nvPr>
              <p:custDataLst>
                <p:tags r:id="rId16"/>
              </p:custDataLst>
            </p:nvPr>
          </p:nvSpPr>
          <p:spPr>
            <a:xfrm>
              <a:off x="4789572" y="5481015"/>
              <a:ext cx="1006511"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塘泥</a:t>
              </a:r>
              <a:endParaRPr lang="zh-CN" altLang="en-US" sz="2800" smtClean="0">
                <a:latin typeface="楷体" panose="02010609060101010101" charset="-122"/>
                <a:ea typeface="楷体" panose="02010609060101010101" charset="-122"/>
              </a:endParaRPr>
            </a:p>
          </p:txBody>
        </p:sp>
        <p:sp>
          <p:nvSpPr>
            <p:cNvPr id="19" name="矩形 18"/>
            <p:cNvSpPr/>
            <p:nvPr>
              <p:custDataLst>
                <p:tags r:id="rId17"/>
              </p:custDataLst>
            </p:nvPr>
          </p:nvSpPr>
          <p:spPr>
            <a:xfrm>
              <a:off x="4019294" y="5299320"/>
              <a:ext cx="1037628"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塘泥</a:t>
              </a:r>
              <a:endParaRPr lang="zh-CN" altLang="en-US" sz="2800" smtClean="0">
                <a:latin typeface="楷体" panose="02010609060101010101" charset="-122"/>
                <a:ea typeface="楷体" panose="02010609060101010101" charset="-122"/>
              </a:endParaRPr>
            </a:p>
          </p:txBody>
        </p:sp>
        <p:sp>
          <p:nvSpPr>
            <p:cNvPr id="20" name="矩形 19"/>
            <p:cNvSpPr/>
            <p:nvPr>
              <p:custDataLst>
                <p:tags r:id="rId18"/>
              </p:custDataLst>
            </p:nvPr>
          </p:nvSpPr>
          <p:spPr>
            <a:xfrm>
              <a:off x="4066924" y="4472036"/>
              <a:ext cx="1696146" cy="590305"/>
            </a:xfrm>
            <a:prstGeom prst="rect">
              <a:avLst/>
            </a:prstGeom>
          </p:spPr>
          <p:txBody>
            <a:bodyPr wrap="square">
              <a:spAutoFit/>
            </a:bodyPr>
            <a:lstStyle/>
            <a:p>
              <a:r>
                <a:rPr lang="zh-CN" altLang="en-US" sz="2800" smtClean="0">
                  <a:latin typeface="楷体" panose="02010609060101010101" charset="-122"/>
                  <a:ea typeface="楷体" panose="02010609060101010101" charset="-122"/>
                </a:rPr>
                <a:t>蚕排泄物</a:t>
              </a:r>
              <a:endParaRPr lang="zh-CN" altLang="en-US" sz="2800" smtClean="0">
                <a:latin typeface="楷体" panose="02010609060101010101" charset="-122"/>
                <a:ea typeface="楷体" panose="02010609060101010101" charset="-122"/>
              </a:endParaRPr>
            </a:p>
          </p:txBody>
        </p:sp>
        <p:sp>
          <p:nvSpPr>
            <p:cNvPr id="23" name="任意多边形 22"/>
            <p:cNvSpPr/>
            <p:nvPr>
              <p:custDataLst>
                <p:tags r:id="rId19"/>
              </p:custDataLst>
            </p:nvPr>
          </p:nvSpPr>
          <p:spPr>
            <a:xfrm rot="20941216">
              <a:off x="2729064" y="2448272"/>
              <a:ext cx="288032" cy="648072"/>
            </a:xfrm>
            <a:custGeom>
              <a:gdLst>
                <a:gd name="connsiteX0" fmla="*/ 0 w 224010"/>
                <a:gd name="connsiteY0" fmla="*/ 771180 h 771180"/>
                <a:gd name="connsiteX1" fmla="*/ 176270 w 224010"/>
                <a:gd name="connsiteY1" fmla="*/ 550843 h 771180"/>
                <a:gd name="connsiteX2" fmla="*/ 220338 w 224010"/>
                <a:gd name="connsiteY2" fmla="*/ 209320 h 771180"/>
                <a:gd name="connsiteX3" fmla="*/ 198304 w 224010"/>
                <a:gd name="connsiteY3" fmla="*/ 0 h 771180"/>
                <a:gd name="connsiteX4" fmla="*/ 198304 w 224010"/>
                <a:gd name="connsiteY4" fmla="*/ 0 h 771180"/>
              </a:gdLst>
              <a:cxnLst>
                <a:cxn ang="0">
                  <a:pos x="connsiteX0" y="connsiteY0"/>
                </a:cxn>
                <a:cxn ang="0">
                  <a:pos x="connsiteX1" y="connsiteY1"/>
                </a:cxn>
                <a:cxn ang="0">
                  <a:pos x="connsiteX2" y="connsiteY2"/>
                </a:cxn>
                <a:cxn ang="0">
                  <a:pos x="connsiteX3" y="connsiteY3"/>
                </a:cxn>
                <a:cxn ang="0">
                  <a:pos x="connsiteX4" y="connsiteY4"/>
                </a:cxn>
              </a:cxnLst>
              <a:rect l="l" t="t" r="r" b="b"/>
              <a:pathLst>
                <a:path w="224009" h="771180">
                  <a:moveTo>
                    <a:pt x="0" y="771180"/>
                  </a:moveTo>
                  <a:cubicBezTo>
                    <a:pt x="69773" y="707833"/>
                    <a:pt x="139547" y="644486"/>
                    <a:pt x="176270" y="550843"/>
                  </a:cubicBezTo>
                  <a:cubicBezTo>
                    <a:pt x="212993" y="457200"/>
                    <a:pt x="216666" y="301127"/>
                    <a:pt x="220338" y="209320"/>
                  </a:cubicBezTo>
                  <a:cubicBezTo>
                    <a:pt x="224010" y="117513"/>
                    <a:pt x="198304" y="0"/>
                    <a:pt x="198304" y="0"/>
                  </a:cubicBezTo>
                  <a:lnTo>
                    <a:pt x="198304" y="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cxnSp>
          <p:nvCxnSpPr>
            <p:cNvPr id="25" name="直接箭头连接符 24"/>
            <p:cNvCxnSpPr/>
            <p:nvPr>
              <p:custDataLst>
                <p:tags r:id="rId20"/>
              </p:custDataLst>
            </p:nvPr>
          </p:nvCxnSpPr>
          <p:spPr>
            <a:xfrm flipH="1" flipV="1">
              <a:off x="3233120" y="3744416"/>
              <a:ext cx="288032" cy="144016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任意多边形 25"/>
            <p:cNvSpPr/>
            <p:nvPr>
              <p:custDataLst>
                <p:tags r:id="rId21"/>
              </p:custDataLst>
            </p:nvPr>
          </p:nvSpPr>
          <p:spPr>
            <a:xfrm>
              <a:off x="2225008" y="3816424"/>
              <a:ext cx="144016" cy="423751"/>
            </a:xfrm>
            <a:custGeom>
              <a:gdLst>
                <a:gd name="connsiteX0" fmla="*/ 117513 w 117513"/>
                <a:gd name="connsiteY0" fmla="*/ 0 h 495759"/>
                <a:gd name="connsiteX1" fmla="*/ 18361 w 117513"/>
                <a:gd name="connsiteY1" fmla="*/ 264405 h 495759"/>
                <a:gd name="connsiteX2" fmla="*/ 7345 w 117513"/>
                <a:gd name="connsiteY2" fmla="*/ 495759 h 495759"/>
                <a:gd name="connsiteX3" fmla="*/ 7345 w 117513"/>
                <a:gd name="connsiteY3" fmla="*/ 495759 h 495759"/>
              </a:gdLst>
              <a:cxnLst>
                <a:cxn ang="0">
                  <a:pos x="connsiteX0" y="connsiteY0"/>
                </a:cxn>
                <a:cxn ang="0">
                  <a:pos x="connsiteX1" y="connsiteY1"/>
                </a:cxn>
                <a:cxn ang="0">
                  <a:pos x="connsiteX2" y="connsiteY2"/>
                </a:cxn>
                <a:cxn ang="0">
                  <a:pos x="connsiteX3" y="connsiteY3"/>
                </a:cxn>
              </a:cxnLst>
              <a:rect l="l" t="t" r="r" b="b"/>
              <a:pathLst>
                <a:path w="117510" h="495758">
                  <a:moveTo>
                    <a:pt x="117513" y="0"/>
                  </a:moveTo>
                  <a:cubicBezTo>
                    <a:pt x="77117" y="90889"/>
                    <a:pt x="36722" y="181778"/>
                    <a:pt x="18361" y="264405"/>
                  </a:cubicBezTo>
                  <a:cubicBezTo>
                    <a:pt x="0" y="347032"/>
                    <a:pt x="7345" y="495759"/>
                    <a:pt x="7345" y="495759"/>
                  </a:cubicBezTo>
                  <a:lnTo>
                    <a:pt x="7345" y="495759"/>
                  </a:lnTo>
                </a:path>
              </a:pathLst>
            </a:cu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7" name="任意多边形 26"/>
            <p:cNvSpPr/>
            <p:nvPr>
              <p:custDataLst>
                <p:tags r:id="rId22"/>
              </p:custDataLst>
            </p:nvPr>
          </p:nvSpPr>
          <p:spPr>
            <a:xfrm>
              <a:off x="2205104" y="4719773"/>
              <a:ext cx="104660" cy="616944"/>
            </a:xfrm>
            <a:custGeom>
              <a:gdLst>
                <a:gd name="connsiteX0" fmla="*/ 5508 w 104660"/>
                <a:gd name="connsiteY0" fmla="*/ 0 h 616944"/>
                <a:gd name="connsiteX1" fmla="*/ 16525 w 104660"/>
                <a:gd name="connsiteY1" fmla="*/ 297455 h 616944"/>
                <a:gd name="connsiteX2" fmla="*/ 104660 w 104660"/>
                <a:gd name="connsiteY2" fmla="*/ 616944 h 616944"/>
                <a:gd name="connsiteX3" fmla="*/ 104660 w 104660"/>
                <a:gd name="connsiteY3" fmla="*/ 616944 h 616944"/>
              </a:gdLst>
              <a:cxnLst>
                <a:cxn ang="0">
                  <a:pos x="connsiteX0" y="connsiteY0"/>
                </a:cxn>
                <a:cxn ang="0">
                  <a:pos x="connsiteX1" y="connsiteY1"/>
                </a:cxn>
                <a:cxn ang="0">
                  <a:pos x="connsiteX2" y="connsiteY2"/>
                </a:cxn>
                <a:cxn ang="0">
                  <a:pos x="connsiteX3" y="connsiteY3"/>
                </a:cxn>
              </a:cxnLst>
              <a:rect l="l" t="t" r="r" b="b"/>
              <a:pathLst>
                <a:path w="104660" h="616944">
                  <a:moveTo>
                    <a:pt x="5508" y="0"/>
                  </a:moveTo>
                  <a:cubicBezTo>
                    <a:pt x="2754" y="97315"/>
                    <a:pt x="0" y="194631"/>
                    <a:pt x="16525" y="297455"/>
                  </a:cubicBezTo>
                  <a:cubicBezTo>
                    <a:pt x="33050" y="400279"/>
                    <a:pt x="104660" y="616944"/>
                    <a:pt x="104660" y="616944"/>
                  </a:cubicBezTo>
                  <a:lnTo>
                    <a:pt x="104660" y="616944"/>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8" name="任意多边形 27"/>
            <p:cNvSpPr/>
            <p:nvPr>
              <p:custDataLst>
                <p:tags r:id="rId23"/>
              </p:custDataLst>
            </p:nvPr>
          </p:nvSpPr>
          <p:spPr>
            <a:xfrm>
              <a:off x="4817296" y="4968552"/>
              <a:ext cx="45719" cy="1112703"/>
            </a:xfrm>
            <a:custGeom>
              <a:gdLst>
                <a:gd name="connsiteX0" fmla="*/ 112004 w 112004"/>
                <a:gd name="connsiteY0" fmla="*/ 0 h 1112703"/>
                <a:gd name="connsiteX1" fmla="*/ 12853 w 112004"/>
                <a:gd name="connsiteY1" fmla="*/ 429657 h 1112703"/>
                <a:gd name="connsiteX2" fmla="*/ 34886 w 112004"/>
                <a:gd name="connsiteY2" fmla="*/ 1112703 h 1112703"/>
                <a:gd name="connsiteX3" fmla="*/ 34886 w 112004"/>
                <a:gd name="connsiteY3" fmla="*/ 1112703 h 1112703"/>
              </a:gdLst>
              <a:cxnLst>
                <a:cxn ang="0">
                  <a:pos x="connsiteX0" y="connsiteY0"/>
                </a:cxn>
                <a:cxn ang="0">
                  <a:pos x="connsiteX1" y="connsiteY1"/>
                </a:cxn>
                <a:cxn ang="0">
                  <a:pos x="connsiteX2" y="connsiteY2"/>
                </a:cxn>
                <a:cxn ang="0">
                  <a:pos x="connsiteX3" y="connsiteY3"/>
                </a:cxn>
              </a:cxnLst>
              <a:rect l="l" t="t" r="r" b="b"/>
              <a:pathLst>
                <a:path w="112004" h="1112703">
                  <a:moveTo>
                    <a:pt x="112004" y="0"/>
                  </a:moveTo>
                  <a:cubicBezTo>
                    <a:pt x="68855" y="122103"/>
                    <a:pt x="25706" y="244207"/>
                    <a:pt x="12853" y="429657"/>
                  </a:cubicBezTo>
                  <a:cubicBezTo>
                    <a:pt x="0" y="615108"/>
                    <a:pt x="34886" y="1112703"/>
                    <a:pt x="34886" y="1112703"/>
                  </a:cubicBezTo>
                  <a:lnTo>
                    <a:pt x="34886" y="1112703"/>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29" name="任意多边形 28"/>
            <p:cNvSpPr/>
            <p:nvPr>
              <p:custDataLst>
                <p:tags r:id="rId24"/>
              </p:custDataLst>
            </p:nvPr>
          </p:nvSpPr>
          <p:spPr>
            <a:xfrm>
              <a:off x="4935761" y="3816424"/>
              <a:ext cx="241575" cy="566971"/>
            </a:xfrm>
            <a:custGeom>
              <a:gdLst>
                <a:gd name="connsiteX0" fmla="*/ 385591 w 385591"/>
                <a:gd name="connsiteY0" fmla="*/ 0 h 638979"/>
                <a:gd name="connsiteX1" fmla="*/ 88135 w 385591"/>
                <a:gd name="connsiteY1" fmla="*/ 418641 h 638979"/>
                <a:gd name="connsiteX2" fmla="*/ 0 w 385591"/>
                <a:gd name="connsiteY2" fmla="*/ 638979 h 638979"/>
                <a:gd name="connsiteX3" fmla="*/ 0 w 385591"/>
                <a:gd name="connsiteY3" fmla="*/ 638979 h 638979"/>
              </a:gdLst>
              <a:cxnLst>
                <a:cxn ang="0">
                  <a:pos x="connsiteX0" y="connsiteY0"/>
                </a:cxn>
                <a:cxn ang="0">
                  <a:pos x="connsiteX1" y="connsiteY1"/>
                </a:cxn>
                <a:cxn ang="0">
                  <a:pos x="connsiteX2" y="connsiteY2"/>
                </a:cxn>
                <a:cxn ang="0">
                  <a:pos x="connsiteX3" y="connsiteY3"/>
                </a:cxn>
              </a:cxnLst>
              <a:rect l="l" t="t" r="r" b="b"/>
              <a:pathLst>
                <a:path w="385591" h="638979">
                  <a:moveTo>
                    <a:pt x="385591" y="0"/>
                  </a:moveTo>
                  <a:cubicBezTo>
                    <a:pt x="268995" y="156072"/>
                    <a:pt x="152400" y="312145"/>
                    <a:pt x="88135" y="418641"/>
                  </a:cubicBezTo>
                  <a:cubicBezTo>
                    <a:pt x="23870" y="525138"/>
                    <a:pt x="0" y="638979"/>
                    <a:pt x="0" y="638979"/>
                  </a:cubicBezTo>
                  <a:lnTo>
                    <a:pt x="0" y="638979"/>
                  </a:lnTo>
                </a:path>
              </a:pathLst>
            </a:cu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1" name="任意多边形 30"/>
            <p:cNvSpPr/>
            <p:nvPr>
              <p:custDataLst>
                <p:tags r:id="rId25"/>
              </p:custDataLst>
            </p:nvPr>
          </p:nvSpPr>
          <p:spPr>
            <a:xfrm>
              <a:off x="5465368" y="2957074"/>
              <a:ext cx="418641" cy="462708"/>
            </a:xfrm>
            <a:custGeom>
              <a:gdLst>
                <a:gd name="connsiteX0" fmla="*/ 0 w 418641"/>
                <a:gd name="connsiteY0" fmla="*/ 462708 h 462708"/>
                <a:gd name="connsiteX1" fmla="*/ 187287 w 418641"/>
                <a:gd name="connsiteY1" fmla="*/ 220337 h 462708"/>
                <a:gd name="connsiteX2" fmla="*/ 418641 w 418641"/>
                <a:gd name="connsiteY2" fmla="*/ 0 h 462708"/>
                <a:gd name="connsiteX3" fmla="*/ 418641 w 418641"/>
                <a:gd name="connsiteY3" fmla="*/ 0 h 462708"/>
              </a:gdLst>
              <a:cxnLst>
                <a:cxn ang="0">
                  <a:pos x="connsiteX0" y="connsiteY0"/>
                </a:cxn>
                <a:cxn ang="0">
                  <a:pos x="connsiteX1" y="connsiteY1"/>
                </a:cxn>
                <a:cxn ang="0">
                  <a:pos x="connsiteX2" y="connsiteY2"/>
                </a:cxn>
                <a:cxn ang="0">
                  <a:pos x="connsiteX3" y="connsiteY3"/>
                </a:cxn>
              </a:cxnLst>
              <a:rect l="l" t="t" r="r" b="b"/>
              <a:pathLst>
                <a:path w="418641" h="462708">
                  <a:moveTo>
                    <a:pt x="0" y="462708"/>
                  </a:moveTo>
                  <a:cubicBezTo>
                    <a:pt x="58757" y="380081"/>
                    <a:pt x="117514" y="297455"/>
                    <a:pt x="187287" y="220337"/>
                  </a:cubicBezTo>
                  <a:cubicBezTo>
                    <a:pt x="257060" y="143219"/>
                    <a:pt x="418641" y="0"/>
                    <a:pt x="418641" y="0"/>
                  </a:cubicBezTo>
                  <a:lnTo>
                    <a:pt x="418641" y="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3" name="任意多边形 32"/>
            <p:cNvSpPr/>
            <p:nvPr>
              <p:custDataLst>
                <p:tags r:id="rId26"/>
              </p:custDataLst>
            </p:nvPr>
          </p:nvSpPr>
          <p:spPr>
            <a:xfrm>
              <a:off x="6738544" y="4345199"/>
              <a:ext cx="137712" cy="837282"/>
            </a:xfrm>
            <a:custGeom>
              <a:gdLst>
                <a:gd name="connsiteX0" fmla="*/ 0 w 137712"/>
                <a:gd name="connsiteY0" fmla="*/ 0 h 837282"/>
                <a:gd name="connsiteX1" fmla="*/ 132203 w 137712"/>
                <a:gd name="connsiteY1" fmla="*/ 407624 h 837282"/>
                <a:gd name="connsiteX2" fmla="*/ 33051 w 137712"/>
                <a:gd name="connsiteY2" fmla="*/ 837282 h 837282"/>
                <a:gd name="connsiteX3" fmla="*/ 33051 w 137712"/>
                <a:gd name="connsiteY3" fmla="*/ 837282 h 837282"/>
              </a:gdLst>
              <a:cxnLst>
                <a:cxn ang="0">
                  <a:pos x="connsiteX0" y="connsiteY0"/>
                </a:cxn>
                <a:cxn ang="0">
                  <a:pos x="connsiteX1" y="connsiteY1"/>
                </a:cxn>
                <a:cxn ang="0">
                  <a:pos x="connsiteX2" y="connsiteY2"/>
                </a:cxn>
                <a:cxn ang="0">
                  <a:pos x="connsiteX3" y="connsiteY3"/>
                </a:cxn>
              </a:cxnLst>
              <a:rect l="l" t="t" r="r" b="b"/>
              <a:pathLst>
                <a:path w="137712" h="837282">
                  <a:moveTo>
                    <a:pt x="0" y="0"/>
                  </a:moveTo>
                  <a:cubicBezTo>
                    <a:pt x="63347" y="134038"/>
                    <a:pt x="126694" y="268077"/>
                    <a:pt x="132203" y="407624"/>
                  </a:cubicBezTo>
                  <a:cubicBezTo>
                    <a:pt x="137712" y="547171"/>
                    <a:pt x="33051" y="837282"/>
                    <a:pt x="33051" y="837282"/>
                  </a:cubicBezTo>
                  <a:lnTo>
                    <a:pt x="33051" y="837282"/>
                  </a:lnTo>
                </a:path>
              </a:pathLst>
            </a:custGeom>
            <a:ln w="19050">
              <a:solidFill>
                <a:schemeClr val="accent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4" name="任意多边形 33"/>
            <p:cNvSpPr/>
            <p:nvPr>
              <p:custDataLst>
                <p:tags r:id="rId27"/>
              </p:custDataLst>
            </p:nvPr>
          </p:nvSpPr>
          <p:spPr>
            <a:xfrm rot="18381848">
              <a:off x="6236736" y="3399494"/>
              <a:ext cx="103859" cy="561386"/>
            </a:xfrm>
            <a:custGeom>
              <a:gdLst>
                <a:gd name="connsiteX0" fmla="*/ 0 w 137712"/>
                <a:gd name="connsiteY0" fmla="*/ 0 h 837282"/>
                <a:gd name="connsiteX1" fmla="*/ 132203 w 137712"/>
                <a:gd name="connsiteY1" fmla="*/ 407624 h 837282"/>
                <a:gd name="connsiteX2" fmla="*/ 33051 w 137712"/>
                <a:gd name="connsiteY2" fmla="*/ 837282 h 837282"/>
                <a:gd name="connsiteX3" fmla="*/ 33051 w 137712"/>
                <a:gd name="connsiteY3" fmla="*/ 837282 h 837282"/>
              </a:gdLst>
              <a:cxnLst>
                <a:cxn ang="0">
                  <a:pos x="connsiteX0" y="connsiteY0"/>
                </a:cxn>
                <a:cxn ang="0">
                  <a:pos x="connsiteX1" y="connsiteY1"/>
                </a:cxn>
                <a:cxn ang="0">
                  <a:pos x="connsiteX2" y="connsiteY2"/>
                </a:cxn>
                <a:cxn ang="0">
                  <a:pos x="connsiteX3" y="connsiteY3"/>
                </a:cxn>
              </a:cxnLst>
              <a:rect l="l" t="t" r="r" b="b"/>
              <a:pathLst>
                <a:path w="137712" h="837282">
                  <a:moveTo>
                    <a:pt x="0" y="0"/>
                  </a:moveTo>
                  <a:cubicBezTo>
                    <a:pt x="63347" y="134038"/>
                    <a:pt x="126694" y="268077"/>
                    <a:pt x="132203" y="407624"/>
                  </a:cubicBezTo>
                  <a:cubicBezTo>
                    <a:pt x="137712" y="547171"/>
                    <a:pt x="33051" y="837282"/>
                    <a:pt x="33051" y="837282"/>
                  </a:cubicBezTo>
                  <a:lnTo>
                    <a:pt x="33051" y="837282"/>
                  </a:lnTo>
                </a:path>
              </a:pathLst>
            </a:custGeom>
            <a:ln w="19050">
              <a:solidFill>
                <a:schemeClr val="accent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5" name="任意多边形 34"/>
            <p:cNvSpPr/>
            <p:nvPr>
              <p:custDataLst>
                <p:tags r:id="rId28"/>
              </p:custDataLst>
            </p:nvPr>
          </p:nvSpPr>
          <p:spPr>
            <a:xfrm>
              <a:off x="5681392" y="3024336"/>
              <a:ext cx="1080120" cy="432048"/>
            </a:xfrm>
            <a:custGeom>
              <a:gdLst>
                <a:gd name="connsiteX0" fmla="*/ 0 w 418641"/>
                <a:gd name="connsiteY0" fmla="*/ 462708 h 462708"/>
                <a:gd name="connsiteX1" fmla="*/ 187287 w 418641"/>
                <a:gd name="connsiteY1" fmla="*/ 220337 h 462708"/>
                <a:gd name="connsiteX2" fmla="*/ 418641 w 418641"/>
                <a:gd name="connsiteY2" fmla="*/ 0 h 462708"/>
                <a:gd name="connsiteX3" fmla="*/ 418641 w 418641"/>
                <a:gd name="connsiteY3" fmla="*/ 0 h 462708"/>
              </a:gdLst>
              <a:cxnLst>
                <a:cxn ang="0">
                  <a:pos x="connsiteX0" y="connsiteY0"/>
                </a:cxn>
                <a:cxn ang="0">
                  <a:pos x="connsiteX1" y="connsiteY1"/>
                </a:cxn>
                <a:cxn ang="0">
                  <a:pos x="connsiteX2" y="connsiteY2"/>
                </a:cxn>
                <a:cxn ang="0">
                  <a:pos x="connsiteX3" y="connsiteY3"/>
                </a:cxn>
              </a:cxnLst>
              <a:rect l="l" t="t" r="r" b="b"/>
              <a:pathLst>
                <a:path w="418641" h="462708">
                  <a:moveTo>
                    <a:pt x="0" y="462708"/>
                  </a:moveTo>
                  <a:cubicBezTo>
                    <a:pt x="58757" y="380081"/>
                    <a:pt x="117514" y="297455"/>
                    <a:pt x="187287" y="220337"/>
                  </a:cubicBezTo>
                  <a:cubicBezTo>
                    <a:pt x="257060" y="143219"/>
                    <a:pt x="418641" y="0"/>
                    <a:pt x="418641" y="0"/>
                  </a:cubicBezTo>
                  <a:lnTo>
                    <a:pt x="418641" y="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6" name="任意多边形 35"/>
            <p:cNvSpPr/>
            <p:nvPr>
              <p:custDataLst>
                <p:tags r:id="rId29"/>
              </p:custDataLst>
            </p:nvPr>
          </p:nvSpPr>
          <p:spPr>
            <a:xfrm rot="18381848">
              <a:off x="4406314" y="5749991"/>
              <a:ext cx="184867" cy="418012"/>
            </a:xfrm>
            <a:custGeom>
              <a:gdLst>
                <a:gd name="connsiteX0" fmla="*/ 0 w 137712"/>
                <a:gd name="connsiteY0" fmla="*/ 0 h 837282"/>
                <a:gd name="connsiteX1" fmla="*/ 132203 w 137712"/>
                <a:gd name="connsiteY1" fmla="*/ 407624 h 837282"/>
                <a:gd name="connsiteX2" fmla="*/ 33051 w 137712"/>
                <a:gd name="connsiteY2" fmla="*/ 837282 h 837282"/>
                <a:gd name="connsiteX3" fmla="*/ 33051 w 137712"/>
                <a:gd name="connsiteY3" fmla="*/ 837282 h 837282"/>
              </a:gdLst>
              <a:cxnLst>
                <a:cxn ang="0">
                  <a:pos x="connsiteX0" y="connsiteY0"/>
                </a:cxn>
                <a:cxn ang="0">
                  <a:pos x="connsiteX1" y="connsiteY1"/>
                </a:cxn>
                <a:cxn ang="0">
                  <a:pos x="connsiteX2" y="connsiteY2"/>
                </a:cxn>
                <a:cxn ang="0">
                  <a:pos x="connsiteX3" y="connsiteY3"/>
                </a:cxn>
              </a:cxnLst>
              <a:rect l="l" t="t" r="r" b="b"/>
              <a:pathLst>
                <a:path w="137712" h="837282">
                  <a:moveTo>
                    <a:pt x="0" y="0"/>
                  </a:moveTo>
                  <a:cubicBezTo>
                    <a:pt x="63347" y="134038"/>
                    <a:pt x="126694" y="268077"/>
                    <a:pt x="132203" y="407624"/>
                  </a:cubicBezTo>
                  <a:cubicBezTo>
                    <a:pt x="137712" y="547171"/>
                    <a:pt x="33051" y="837282"/>
                    <a:pt x="33051" y="837282"/>
                  </a:cubicBezTo>
                  <a:lnTo>
                    <a:pt x="33051" y="837282"/>
                  </a:lnTo>
                </a:path>
              </a:pathLst>
            </a:custGeom>
            <a:ln w="19050">
              <a:solidFill>
                <a:schemeClr val="accent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8" name="任意多边形 37"/>
            <p:cNvSpPr/>
            <p:nvPr>
              <p:custDataLst>
                <p:tags r:id="rId30"/>
              </p:custDataLst>
            </p:nvPr>
          </p:nvSpPr>
          <p:spPr>
            <a:xfrm>
              <a:off x="5119065" y="5803098"/>
              <a:ext cx="451691" cy="304800"/>
            </a:xfrm>
            <a:custGeom>
              <a:gdLst>
                <a:gd name="connsiteX0" fmla="*/ 0 w 451691"/>
                <a:gd name="connsiteY0" fmla="*/ 304800 h 304800"/>
                <a:gd name="connsiteX1" fmla="*/ 165253 w 451691"/>
                <a:gd name="connsiteY1" fmla="*/ 29378 h 304800"/>
                <a:gd name="connsiteX2" fmla="*/ 451691 w 451691"/>
                <a:gd name="connsiteY2" fmla="*/ 128530 h 304800"/>
                <a:gd name="connsiteX3" fmla="*/ 451691 w 451691"/>
                <a:gd name="connsiteY3" fmla="*/ 128530 h 304800"/>
                <a:gd name="connsiteX4" fmla="*/ 451691 w 451691"/>
                <a:gd name="connsiteY4" fmla="*/ 128530 h 3048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51691" h="304800">
                  <a:moveTo>
                    <a:pt x="0" y="304800"/>
                  </a:moveTo>
                  <a:cubicBezTo>
                    <a:pt x="44985" y="181778"/>
                    <a:pt x="89971" y="58756"/>
                    <a:pt x="165253" y="29378"/>
                  </a:cubicBezTo>
                  <a:cubicBezTo>
                    <a:pt x="240535" y="0"/>
                    <a:pt x="451691" y="128530"/>
                    <a:pt x="451691" y="128530"/>
                  </a:cubicBezTo>
                  <a:lnTo>
                    <a:pt x="451691" y="128530"/>
                  </a:lnTo>
                  <a:lnTo>
                    <a:pt x="451691" y="128530"/>
                  </a:lnTo>
                </a:path>
              </a:pathLst>
            </a:custGeom>
            <a:ln w="190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39" name="矩形 38"/>
            <p:cNvSpPr/>
            <p:nvPr>
              <p:custDataLst>
                <p:tags r:id="rId31"/>
              </p:custDataLst>
            </p:nvPr>
          </p:nvSpPr>
          <p:spPr>
            <a:xfrm>
              <a:off x="4559695" y="6202011"/>
              <a:ext cx="1109385" cy="590305"/>
            </a:xfrm>
            <a:prstGeom prst="rect">
              <a:avLst/>
            </a:prstGeom>
          </p:spPr>
          <p:txBody>
            <a:bodyPr wrap="square">
              <a:spAutoFit/>
            </a:bodyPr>
            <a:lstStyle/>
            <a:p>
              <a:r>
                <a:rPr lang="zh-CN" altLang="en-US" sz="2800" smtClean="0">
                  <a:solidFill>
                    <a:srgbClr val="FF0000"/>
                  </a:solidFill>
                  <a:latin typeface="楷体" panose="02010609060101010101" charset="-122"/>
                  <a:ea typeface="楷体" panose="02010609060101010101" charset="-122"/>
                </a:rPr>
                <a:t>鱼塘</a:t>
              </a:r>
              <a:endParaRPr lang="zh-CN" altLang="en-US" sz="2800" smtClean="0">
                <a:solidFill>
                  <a:srgbClr val="FF0000"/>
                </a:solidFill>
                <a:latin typeface="楷体" panose="02010609060101010101" charset="-122"/>
                <a:ea typeface="楷体" panose="02010609060101010101" charset="-122"/>
              </a:endParaRPr>
            </a:p>
          </p:txBody>
        </p:sp>
        <p:sp>
          <p:nvSpPr>
            <p:cNvPr id="40" name="矩形 39"/>
            <p:cNvSpPr/>
            <p:nvPr>
              <p:custDataLst>
                <p:tags r:id="rId32"/>
              </p:custDataLst>
            </p:nvPr>
          </p:nvSpPr>
          <p:spPr>
            <a:xfrm>
              <a:off x="1871643" y="6229301"/>
              <a:ext cx="1085889" cy="590305"/>
            </a:xfrm>
            <a:prstGeom prst="rect">
              <a:avLst/>
            </a:prstGeom>
          </p:spPr>
          <p:txBody>
            <a:bodyPr wrap="square">
              <a:spAutoFit/>
            </a:bodyPr>
            <a:lstStyle/>
            <a:p>
              <a:r>
                <a:rPr lang="zh-CN" altLang="en-US" sz="2800" smtClean="0">
                  <a:solidFill>
                    <a:srgbClr val="FF0000"/>
                  </a:solidFill>
                  <a:latin typeface="楷体" panose="02010609060101010101" charset="-122"/>
                  <a:ea typeface="楷体" panose="02010609060101010101" charset="-122"/>
                </a:rPr>
                <a:t>鱼塘</a:t>
              </a:r>
              <a:endParaRPr lang="zh-CN" altLang="en-US" sz="2800" smtClean="0">
                <a:solidFill>
                  <a:srgbClr val="FF0000"/>
                </a:solidFill>
                <a:latin typeface="楷体" panose="02010609060101010101" charset="-122"/>
                <a:ea typeface="楷体" panose="02010609060101010101" charset="-122"/>
              </a:endParaRPr>
            </a:p>
          </p:txBody>
        </p:sp>
      </p:grpSp>
      <p:sp>
        <p:nvSpPr>
          <p:cNvPr id="73748" name="文本框 22547"/>
          <p:cNvSpPr txBox="1">
            <a:spLocks noChangeArrowheads="1"/>
          </p:cNvSpPr>
          <p:nvPr>
            <p:custDataLst>
              <p:tags r:id="rId33"/>
            </p:custDataLst>
          </p:nvPr>
        </p:nvSpPr>
        <p:spPr bwMode="auto">
          <a:xfrm>
            <a:off x="1469390" y="-100330"/>
            <a:ext cx="10710545" cy="709295"/>
          </a:xfrm>
          <a:prstGeom prst="rect">
            <a:avLst/>
          </a:prstGeom>
          <a:noFill/>
          <a:ln w="9525">
            <a:noFill/>
            <a:miter lim="800000"/>
          </a:ln>
        </p:spPr>
        <p:txBody>
          <a:bodyPr wrap="square" lIns="217728" tIns="108864" rIns="217728" bIns="108864">
            <a:spAutoFit/>
          </a:bodyPr>
          <a:lstStyle/>
          <a:p>
            <a:pPr algn="ctr">
              <a:buFont typeface="Arial" panose="020b0604020202020204" pitchFamily="34" charset="0"/>
              <a:buNone/>
            </a:pPr>
            <a:r>
              <a:rPr lang="zh-CN" sz="3200" b="1" smtClean="0">
                <a:solidFill>
                  <a:srgbClr val="FF0000"/>
                </a:solidFill>
                <a:latin typeface="楷体" panose="02010609060101010101" charset="-122"/>
                <a:ea typeface="楷体" panose="02010609060101010101" charset="-122"/>
                <a:cs typeface="楷体" panose="02010609060101010101" charset="-122"/>
              </a:rPr>
              <a:t>思考</a:t>
            </a:r>
            <a:r>
              <a:rPr lang="en-US" altLang="zh-CN" sz="3200" b="1" smtClean="0">
                <a:solidFill>
                  <a:srgbClr val="FF0000"/>
                </a:solidFill>
                <a:latin typeface="楷体" panose="02010609060101010101" charset="-122"/>
                <a:ea typeface="楷体" panose="02010609060101010101" charset="-122"/>
                <a:cs typeface="楷体" panose="02010609060101010101" charset="-122"/>
              </a:rPr>
              <a:t>·</a:t>
            </a:r>
            <a:r>
              <a:rPr lang="zh-CN" altLang="en-US" sz="3200" b="1" smtClean="0">
                <a:solidFill>
                  <a:srgbClr val="FF0000"/>
                </a:solidFill>
                <a:latin typeface="楷体" panose="02010609060101010101" charset="-122"/>
                <a:ea typeface="楷体" panose="02010609060101010101" charset="-122"/>
                <a:cs typeface="楷体" panose="02010609060101010101" charset="-122"/>
              </a:rPr>
              <a:t>讨论</a:t>
            </a:r>
            <a:r>
              <a:rPr lang="en-US" altLang="zh-CN" sz="3200" b="1" smtClean="0">
                <a:solidFill>
                  <a:srgbClr val="FF0000"/>
                </a:solidFill>
                <a:latin typeface="楷体" panose="02010609060101010101" charset="-122"/>
                <a:ea typeface="楷体" panose="02010609060101010101" charset="-122"/>
                <a:cs typeface="楷体" panose="02010609060101010101" charset="-122"/>
              </a:rPr>
              <a:t>·</a:t>
            </a:r>
            <a:r>
              <a:rPr lang="zh-CN" altLang="en-US" sz="3200" b="1" smtClean="0">
                <a:solidFill>
                  <a:srgbClr val="FF0000"/>
                </a:solidFill>
                <a:latin typeface="楷体" panose="02010609060101010101" charset="-122"/>
                <a:ea typeface="楷体" panose="02010609060101010101" charset="-122"/>
                <a:cs typeface="楷体" panose="02010609060101010101" charset="-122"/>
              </a:rPr>
              <a:t>分析生态工程案例中的原理和应用</a:t>
            </a:r>
            <a:endParaRPr lang="zh-CN" altLang="en-US" sz="3200" b="1" smtClean="0">
              <a:solidFill>
                <a:srgbClr val="FF0000"/>
              </a:solidFill>
              <a:latin typeface="楷体" panose="02010609060101010101" charset="-122"/>
              <a:ea typeface="楷体" panose="02010609060101010101" charset="-122"/>
              <a:cs typeface="楷体" panose="02010609060101010101" charset="-122"/>
            </a:endParaRPr>
          </a:p>
        </p:txBody>
      </p:sp>
      <p:sp>
        <p:nvSpPr>
          <p:cNvPr id="2" name="文本框 1"/>
          <p:cNvSpPr txBox="1"/>
          <p:nvPr>
            <p:custDataLst>
              <p:tags r:id="rId34"/>
            </p:custDataLst>
          </p:nvPr>
        </p:nvSpPr>
        <p:spPr>
          <a:xfrm>
            <a:off x="6132830" y="2736215"/>
            <a:ext cx="6006465" cy="2245360"/>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r>
              <a:rPr lang="en-US" altLang="zh-CN" sz="2800">
                <a:latin typeface="楷体" panose="02010609060101010101" charset="-122"/>
                <a:ea typeface="楷体" panose="02010609060101010101" charset="-122"/>
                <a:cs typeface="楷体" panose="02010609060101010101" charset="-122"/>
                <a:sym typeface="Arial"/>
              </a:rPr>
              <a:t>3.当桑叶价格高，卖桑叶比卖鱼更合算时，当地农民会将蚕沙用作桑树的肥料，而不是喂鱼。由此可以看出，生态工程建设除了要考虑生态学、工程学原理，还需要关注什么？</a:t>
            </a:r>
            <a:endParaRPr lang="en-US" altLang="zh-CN" sz="2800">
              <a:latin typeface="楷体" panose="02010609060101010101" charset="-122"/>
              <a:ea typeface="楷体" panose="02010609060101010101" charset="-122"/>
              <a:cs typeface="楷体" panose="02010609060101010101" charset="-122"/>
              <a:sym typeface="Arial"/>
            </a:endParaRPr>
          </a:p>
        </p:txBody>
      </p:sp>
      <p:sp>
        <p:nvSpPr>
          <p:cNvPr id="32" name="文本框 2"/>
          <p:cNvSpPr txBox="1"/>
          <p:nvPr>
            <p:custDataLst>
              <p:tags r:id="rId35"/>
            </p:custDataLst>
          </p:nvPr>
        </p:nvSpPr>
        <p:spPr>
          <a:xfrm>
            <a:off x="6039485" y="5205095"/>
            <a:ext cx="5807075" cy="1124585"/>
          </a:xfrm>
          <a:prstGeom prst="rect">
            <a:avLst/>
          </a:prstGeom>
          <a:noFill/>
        </p:spPr>
        <p:txBody>
          <a:bodyPr wrap="square" rtlCol="0" anchor="t">
            <a:spAutoFit/>
          </a:bodyPr>
          <a:lstStyle>
            <a:defPPr>
              <a:defRPr lang="zh-CN"/>
            </a:defPPr>
            <a:lvl1pPr indent="0" eaLnBrk="1" latinLnBrk="0" hangingPunct="1">
              <a:defRPr sz="4000">
                <a:solidFill>
                  <a:prstClr val="black"/>
                </a:solidFill>
                <a:latin typeface="Times New Roman" panose="02020603050405020304" pitchFamily="18" charset="0"/>
                <a:ea typeface="黑体" panose="02010609060101010101" pitchFamily="49" charset="-122"/>
              </a:defRPr>
            </a:lvl1pPr>
          </a:lstStyle>
          <a:p>
            <a:pPr>
              <a:lnSpc>
                <a:spcPct val="120000"/>
              </a:lnSpc>
            </a:pPr>
            <a:r>
              <a:rPr lang="en-US" altLang="zh-CN" sz="2800" b="1">
                <a:solidFill>
                  <a:srgbClr val="FF0000"/>
                </a:solidFill>
                <a:latin typeface="楷体" panose="02010609060101010101" charset="-122"/>
                <a:ea typeface="楷体" panose="02010609060101010101" charset="-122"/>
                <a:sym typeface="Arial"/>
              </a:rPr>
              <a:t>    还需关注经济学原理，要达到经济效益和生态效益的同步发展</a:t>
            </a:r>
            <a:r>
              <a:rPr lang="zh-CN" altLang="en-US" sz="2800" b="1">
                <a:solidFill>
                  <a:srgbClr val="FF0000"/>
                </a:solidFill>
                <a:latin typeface="楷体" panose="02010609060101010101" charset="-122"/>
                <a:ea typeface="楷体" panose="02010609060101010101" charset="-122"/>
                <a:sym typeface="Arial"/>
              </a:rPr>
              <a:t>。</a:t>
            </a:r>
            <a:endParaRPr lang="zh-CN" altLang="en-US" sz="2800" smtClean="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5"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5"/>
    </p:bldLs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矩形 4"/>
          <p:cNvSpPr/>
          <p:nvPr>
            <p:custDataLst>
              <p:tags r:id="rId3"/>
            </p:custDataLst>
          </p:nvPr>
        </p:nvSpPr>
        <p:spPr>
          <a:xfrm>
            <a:off x="2672337" y="205"/>
            <a:ext cx="6005633" cy="521970"/>
          </a:xfrm>
          <a:prstGeom prst="rect">
            <a:avLst/>
          </a:prstGeom>
          <a:noFill/>
          <a:ln>
            <a:noFill/>
          </a:ln>
        </p:spPr>
        <p:txBody>
          <a:bodyPr wrap="square" rtlCol="0" anchor="t">
            <a:spAutoFit/>
          </a:bodyPr>
          <a:lstStyle/>
          <a:p>
            <a:pPr algn="ctr"/>
            <a:r>
              <a:rPr lang="zh-CN" altLang="en-US" sz="2800" b="1" smtClean="0">
                <a:solidFill>
                  <a:srgbClr val="0033CC"/>
                </a:soli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rPr>
              <a:t>小结</a:t>
            </a:r>
            <a:r>
              <a:rPr lang="en-US" altLang="zh-CN" sz="2800" b="1" smtClean="0">
                <a:solidFill>
                  <a:srgbClr val="0033CC"/>
                </a:soli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rPr>
              <a:t>: </a:t>
            </a:r>
            <a:r>
              <a:rPr lang="zh-CN" altLang="en-US" sz="2800" b="1" smtClean="0">
                <a:solidFill>
                  <a:srgbClr val="0033CC"/>
                </a:soli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rPr>
              <a:t>生态工程的基本原理</a:t>
            </a:r>
            <a:endParaRPr lang="zh-CN" altLang="en-US" sz="2800" b="1">
              <a:solidFill>
                <a:srgbClr val="C00000"/>
              </a:solidFill>
              <a:effectLst>
                <a:outerShdw blurRad="38100" dist="25400" dir="5400000" algn="ctr" rotWithShape="0">
                  <a:srgbClr val="6E747A">
                    <a:alpha val="43000"/>
                  </a:srgbClr>
                </a:outerShdw>
              </a:effectLst>
              <a:latin typeface="楷体" panose="02010609060101010101" charset="-122"/>
              <a:ea typeface="楷体" panose="02010609060101010101" charset="-122"/>
              <a:cs typeface="楷体" panose="02010609060101010101" charset="-122"/>
            </a:endParaRPr>
          </a:p>
        </p:txBody>
      </p:sp>
      <p:graphicFrame>
        <p:nvGraphicFramePr>
          <p:cNvPr id="2" name="表格 1"/>
          <p:cNvGraphicFramePr>
            <a:graphicFrameLocks noGrp="1"/>
          </p:cNvGraphicFramePr>
          <p:nvPr>
            <p:custDataLst>
              <p:tags r:id="rId4"/>
            </p:custDataLst>
          </p:nvPr>
        </p:nvGraphicFramePr>
        <p:xfrm>
          <a:off x="279664" y="574643"/>
          <a:ext cx="11615419" cy="6200140"/>
        </p:xfrm>
        <a:graphic>
          <a:graphicData uri="http://schemas.openxmlformats.org/drawingml/2006/table">
            <a:tbl>
              <a:tblPr firstRow="1" bandRow="1">
                <a:tableStyleId>{5C22544A-7EE6-4342-B048-85BDC9FD1C3A}</a:tableStyleId>
              </a:tblPr>
              <a:tblGrid>
                <a:gridCol w="1022773"/>
                <a:gridCol w="3316393"/>
                <a:gridCol w="4157980"/>
                <a:gridCol w="3118273"/>
              </a:tblGrid>
              <a:tr h="526415">
                <a:tc>
                  <a:txBody>
                    <a:bodyPr vert="horz" wrap="square"/>
                    <a:lstStyle/>
                    <a:p>
                      <a:pPr indent="0" algn="ctr">
                        <a:lnSpc>
                          <a:spcPct val="120000"/>
                        </a:lnSpc>
                        <a:spcBef>
                          <a:spcPct val="0"/>
                        </a:spcBef>
                        <a:spcAft>
                          <a:spcPct val="0"/>
                        </a:spcAft>
                        <a:buNone/>
                      </a:pPr>
                      <a:endParaRPr lang="zh-CN" altLang="en-US" sz="1700" b="1" spc="130">
                        <a:solidFill>
                          <a:srgbClr val="FFFFFF"/>
                        </a:solidFill>
                        <a:latin typeface="楷体" panose="02010609060101010101" charset="-122"/>
                        <a:ea typeface="楷体" panose="02010609060101010101" charset="-122"/>
                        <a:cs typeface="Arial Black" panose="020b0a04020102020204" charset="0"/>
                      </a:endParaRPr>
                    </a:p>
                  </a:txBody>
                  <a:tcPr marL="237067" marR="237067" marT="107950" marB="107950" anchor="ctr">
                    <a:lnL>
                      <a:noFill/>
                    </a:lnL>
                    <a:lnR>
                      <a:noFill/>
                    </a:lnR>
                    <a:lnT>
                      <a:noFill/>
                    </a:lnT>
                    <a:lnB>
                      <a:noFill/>
                    </a:lnB>
                    <a:solidFill>
                      <a:srgbClr val="595959"/>
                    </a:solidFill>
                  </a:tcPr>
                </a:tc>
                <a:tc>
                  <a:txBody>
                    <a:bodyPr vert="horz" wrap="square"/>
                    <a:lstStyle/>
                    <a:p>
                      <a:pPr indent="0" algn="ctr">
                        <a:lnSpc>
                          <a:spcPct val="120000"/>
                        </a:lnSpc>
                        <a:spcBef>
                          <a:spcPct val="0"/>
                        </a:spcBef>
                        <a:spcAft>
                          <a:spcPct val="0"/>
                        </a:spcAft>
                        <a:buNone/>
                      </a:pPr>
                      <a:r>
                        <a:rPr lang="zh-CN" altLang="en-US" sz="2000" b="1" spc="130">
                          <a:solidFill>
                            <a:srgbClr val="0033CC"/>
                          </a:solidFill>
                          <a:latin typeface="楷体" panose="02010609060101010101" charset="-122"/>
                          <a:ea typeface="楷体" panose="02010609060101010101" charset="-122"/>
                        </a:rPr>
                        <a:t>理论基础</a:t>
                      </a:r>
                      <a:endParaRPr lang="zh-CN" altLang="en-US" sz="2000" b="1" spc="130">
                        <a:solidFill>
                          <a:srgbClr val="0033CC"/>
                        </a:solidFill>
                        <a:latin typeface="楷体" panose="02010609060101010101" charset="-122"/>
                        <a:ea typeface="楷体" panose="02010609060101010101" charset="-122"/>
                      </a:endParaRPr>
                    </a:p>
                  </a:txBody>
                  <a:tcPr marL="237067" marR="237067" marT="107950" marB="107950" anchor="ctr">
                    <a:lnL>
                      <a:noFill/>
                    </a:lnL>
                    <a:lnR>
                      <a:noFill/>
                    </a:lnR>
                    <a:lnT>
                      <a:noFill/>
                    </a:lnT>
                    <a:lnB>
                      <a:noFill/>
                    </a:lnB>
                    <a:solidFill>
                      <a:srgbClr val="E29A9A"/>
                    </a:solidFill>
                  </a:tcPr>
                </a:tc>
                <a:tc>
                  <a:txBody>
                    <a:bodyPr vert="horz" wrap="square"/>
                    <a:lstStyle/>
                    <a:p>
                      <a:pPr indent="0" algn="ctr">
                        <a:lnSpc>
                          <a:spcPct val="120000"/>
                        </a:lnSpc>
                        <a:spcBef>
                          <a:spcPct val="0"/>
                        </a:spcBef>
                        <a:spcAft>
                          <a:spcPct val="0"/>
                        </a:spcAft>
                        <a:buNone/>
                      </a:pPr>
                      <a:r>
                        <a:rPr lang="zh-CN" altLang="en-US" sz="2000" b="1" spc="130">
                          <a:solidFill>
                            <a:srgbClr val="0033CC"/>
                          </a:solidFill>
                          <a:latin typeface="楷体" panose="02010609060101010101" charset="-122"/>
                          <a:ea typeface="楷体" panose="02010609060101010101" charset="-122"/>
                        </a:rPr>
                        <a:t>意义</a:t>
                      </a:r>
                      <a:endParaRPr lang="zh-CN" altLang="en-US" sz="2000" b="1" spc="130">
                        <a:solidFill>
                          <a:srgbClr val="0033CC"/>
                        </a:solidFill>
                        <a:latin typeface="楷体" panose="02010609060101010101" charset="-122"/>
                        <a:ea typeface="楷体" panose="02010609060101010101" charset="-122"/>
                      </a:endParaRPr>
                    </a:p>
                  </a:txBody>
                  <a:tcPr marL="237067" marR="237067" marT="107950" marB="107950" anchor="ctr">
                    <a:lnL>
                      <a:noFill/>
                    </a:lnL>
                    <a:lnR>
                      <a:noFill/>
                    </a:lnR>
                    <a:lnT>
                      <a:noFill/>
                    </a:lnT>
                    <a:lnB>
                      <a:noFill/>
                    </a:lnB>
                    <a:solidFill>
                      <a:srgbClr val="DFBBB3"/>
                    </a:solidFill>
                  </a:tcPr>
                </a:tc>
                <a:tc>
                  <a:txBody>
                    <a:bodyPr vert="horz" wrap="square"/>
                    <a:lstStyle/>
                    <a:p>
                      <a:pPr indent="0" algn="ctr">
                        <a:lnSpc>
                          <a:spcPct val="120000"/>
                        </a:lnSpc>
                        <a:spcBef>
                          <a:spcPct val="0"/>
                        </a:spcBef>
                        <a:spcAft>
                          <a:spcPct val="0"/>
                        </a:spcAft>
                        <a:buNone/>
                      </a:pPr>
                      <a:r>
                        <a:rPr lang="zh-CN" altLang="en-US" sz="2000" b="1" spc="130">
                          <a:solidFill>
                            <a:srgbClr val="0033CC"/>
                          </a:solidFill>
                          <a:latin typeface="楷体" panose="02010609060101010101" charset="-122"/>
                          <a:ea typeface="楷体" panose="02010609060101010101" charset="-122"/>
                        </a:rPr>
                        <a:t>实例</a:t>
                      </a:r>
                      <a:endParaRPr lang="zh-CN" altLang="en-US" sz="2000" b="1" spc="130">
                        <a:solidFill>
                          <a:srgbClr val="0033CC"/>
                        </a:solidFill>
                        <a:latin typeface="楷体" panose="02010609060101010101" charset="-122"/>
                        <a:ea typeface="楷体" panose="02010609060101010101" charset="-122"/>
                      </a:endParaRPr>
                    </a:p>
                  </a:txBody>
                  <a:tcPr marL="237067" marR="237067" marT="107950" marB="107950" anchor="ctr">
                    <a:lnL>
                      <a:noFill/>
                    </a:lnL>
                    <a:lnR>
                      <a:noFill/>
                    </a:lnR>
                    <a:lnT>
                      <a:noFill/>
                    </a:lnT>
                    <a:lnB>
                      <a:noFill/>
                    </a:lnB>
                    <a:solidFill>
                      <a:srgbClr val="A3CDCB"/>
                    </a:solidFill>
                  </a:tcPr>
                </a:tc>
              </a:tr>
              <a:tr h="1678940">
                <a:tc>
                  <a:txBody>
                    <a:bodyPr vert="horz" wrap="square"/>
                    <a:lstStyle/>
                    <a:p>
                      <a:pPr indent="0" algn="ctr">
                        <a:lnSpc>
                          <a:spcPct val="120000"/>
                        </a:lnSpc>
                        <a:spcBef>
                          <a:spcPct val="0"/>
                        </a:spcBef>
                        <a:spcAft>
                          <a:spcPct val="0"/>
                        </a:spcAft>
                        <a:buNone/>
                      </a:pPr>
                      <a:r>
                        <a:rPr lang="zh-CN" altLang="en-US" sz="2000" b="1" spc="120">
                          <a:solidFill>
                            <a:srgbClr val="404040"/>
                          </a:solidFill>
                          <a:latin typeface="楷体" panose="02010609060101010101" charset="-122"/>
                          <a:ea typeface="楷体" panose="02010609060101010101" charset="-122"/>
                        </a:rPr>
                        <a:t>自生</a:t>
                      </a:r>
                      <a:endParaRPr lang="zh-CN" altLang="en-US" sz="2000" b="1" spc="120">
                        <a:solidFill>
                          <a:srgbClr val="404040"/>
                        </a:solidFill>
                        <a:latin typeface="楷体" panose="02010609060101010101" charset="-122"/>
                        <a:ea typeface="楷体" panose="02010609060101010101" charset="-122"/>
                      </a:endParaRPr>
                    </a:p>
                  </a:txBody>
                  <a:tcPr marL="237067" marR="237067" marT="107950" marB="107950" anchor="ctr">
                    <a:lnL>
                      <a:noFill/>
                    </a:lnL>
                    <a:lnR w="12700">
                      <a:solidFill>
                        <a:srgbClr val="D9D9D9"/>
                      </a:solidFill>
                      <a:prstDash val="solid"/>
                    </a:lnR>
                    <a:lnT>
                      <a:noFill/>
                    </a:lnT>
                    <a:lnB>
                      <a:noFill/>
                    </a:lnB>
                    <a:solidFill>
                      <a:srgbClr val="FFFFFF"/>
                    </a:solidFill>
                  </a:tcPr>
                </a:tc>
                <a:tc>
                  <a:txBody>
                    <a:bodyPr vert="horz" wrap="square"/>
                    <a:lstStyle/>
                    <a:p>
                      <a:pPr indent="0" algn="l">
                        <a:lnSpc>
                          <a:spcPct val="120000"/>
                        </a:lnSpc>
                        <a:spcBef>
                          <a:spcPct val="0"/>
                        </a:spcBef>
                        <a:spcAft>
                          <a:spcPct val="0"/>
                        </a:spcAft>
                        <a:buNone/>
                      </a:pPr>
                      <a:r>
                        <a:rPr lang="zh-CN" altLang="en-US" sz="2000" b="1" spc="120">
                          <a:solidFill>
                            <a:srgbClr val="0033CC"/>
                          </a:solidFill>
                          <a:latin typeface="楷体" panose="02010609060101010101" charset="-122"/>
                          <a:ea typeface="楷体" panose="02010609060101010101" charset="-122"/>
                        </a:rPr>
                        <a:t>自组织、自我优化</a:t>
                      </a:r>
                      <a:r>
                        <a:rPr lang="zh-CN" altLang="en-US" sz="2000" b="1" spc="120" smtClean="0">
                          <a:solidFill>
                            <a:srgbClr val="0033CC"/>
                          </a:solidFill>
                          <a:latin typeface="楷体" panose="02010609060101010101" charset="-122"/>
                          <a:ea typeface="楷体" panose="02010609060101010101" charset="-122"/>
                        </a:rPr>
                        <a:t>、</a:t>
                      </a:r>
                      <a:endParaRPr lang="en-US" altLang="zh-CN" sz="2000" b="1" spc="120" smtClean="0">
                        <a:solidFill>
                          <a:srgbClr val="0033CC"/>
                        </a:solidFill>
                        <a:latin typeface="楷体" panose="02010609060101010101" charset="-122"/>
                        <a:ea typeface="楷体" panose="02010609060101010101" charset="-122"/>
                      </a:endParaRPr>
                    </a:p>
                    <a:p>
                      <a:pPr indent="0" algn="l">
                        <a:lnSpc>
                          <a:spcPct val="120000"/>
                        </a:lnSpc>
                        <a:spcBef>
                          <a:spcPct val="0"/>
                        </a:spcBef>
                        <a:spcAft>
                          <a:spcPct val="0"/>
                        </a:spcAft>
                        <a:buNone/>
                      </a:pPr>
                      <a:r>
                        <a:rPr lang="zh-CN" altLang="en-US" sz="2000" b="1" spc="120" smtClean="0">
                          <a:solidFill>
                            <a:srgbClr val="0033CC"/>
                          </a:solidFill>
                          <a:latin typeface="楷体" panose="02010609060101010101" charset="-122"/>
                          <a:ea typeface="楷体" panose="02010609060101010101" charset="-122"/>
                        </a:rPr>
                        <a:t>自我调节</a:t>
                      </a:r>
                      <a:r>
                        <a:rPr lang="zh-CN" altLang="en-US" sz="2000" b="1" spc="120">
                          <a:solidFill>
                            <a:srgbClr val="0033CC"/>
                          </a:solidFill>
                          <a:latin typeface="楷体" panose="02010609060101010101" charset="-122"/>
                          <a:ea typeface="楷体" panose="02010609060101010101" charset="-122"/>
                        </a:rPr>
                        <a:t>、自我</a:t>
                      </a:r>
                      <a:r>
                        <a:rPr lang="zh-CN" altLang="en-US" sz="2000" b="1" spc="120" smtClean="0">
                          <a:solidFill>
                            <a:srgbClr val="0033CC"/>
                          </a:solidFill>
                          <a:latin typeface="楷体" panose="02010609060101010101" charset="-122"/>
                          <a:ea typeface="楷体" panose="02010609060101010101" charset="-122"/>
                        </a:rPr>
                        <a:t>更新</a:t>
                      </a:r>
                      <a:endParaRPr lang="en-US" altLang="zh-CN" sz="2000" b="1" spc="120" smtClean="0">
                        <a:solidFill>
                          <a:srgbClr val="0033CC"/>
                        </a:solidFill>
                        <a:latin typeface="楷体" panose="02010609060101010101" charset="-122"/>
                        <a:ea typeface="楷体" panose="02010609060101010101" charset="-122"/>
                      </a:endParaRPr>
                    </a:p>
                    <a:p>
                      <a:pPr indent="0" algn="l">
                        <a:lnSpc>
                          <a:spcPct val="120000"/>
                        </a:lnSpc>
                        <a:spcBef>
                          <a:spcPct val="0"/>
                        </a:spcBef>
                        <a:spcAft>
                          <a:spcPct val="0"/>
                        </a:spcAft>
                        <a:buNone/>
                      </a:pPr>
                      <a:r>
                        <a:rPr lang="zh-CN" altLang="en-US" sz="2000" b="1" spc="120" smtClean="0">
                          <a:solidFill>
                            <a:srgbClr val="0033CC"/>
                          </a:solidFill>
                          <a:latin typeface="楷体" panose="02010609060101010101" charset="-122"/>
                          <a:ea typeface="楷体" panose="02010609060101010101" charset="-122"/>
                        </a:rPr>
                        <a:t>和</a:t>
                      </a:r>
                      <a:r>
                        <a:rPr lang="zh-CN" altLang="en-US" sz="2000" b="1" spc="120">
                          <a:solidFill>
                            <a:srgbClr val="0033CC"/>
                          </a:solidFill>
                          <a:latin typeface="楷体" panose="02010609060101010101" charset="-122"/>
                          <a:ea typeface="楷体" panose="02010609060101010101" charset="-122"/>
                        </a:rPr>
                        <a:t>维持</a:t>
                      </a:r>
                      <a:endParaRPr lang="zh-CN" altLang="en-US" sz="2000" b="1" spc="120">
                        <a:solidFill>
                          <a:srgbClr val="0033CC"/>
                        </a:solidFill>
                        <a:latin typeface="楷体" panose="02010609060101010101" charset="-122"/>
                        <a:ea typeface="楷体" panose="02010609060101010101" charset="-122"/>
                      </a:endParaRPr>
                    </a:p>
                  </a:txBody>
                  <a:tcPr marL="237067" marR="237067" marT="107950" marB="107950" anchor="ctr">
                    <a:lnL w="12700">
                      <a:solidFill>
                        <a:srgbClr val="D9D9D9"/>
                      </a:solidFill>
                      <a:prstDash val="solid"/>
                    </a:lnL>
                    <a:lnR w="6350">
                      <a:solidFill>
                        <a:srgbClr val="D9D9D9"/>
                      </a:solidFill>
                      <a:prstDash val="solid"/>
                    </a:lnR>
                    <a:lnT>
                      <a:noFill/>
                    </a:lnT>
                    <a:lnB>
                      <a:noFill/>
                    </a:lnB>
                    <a:solidFill>
                      <a:srgbClr val="FFFFFF"/>
                    </a:solidFill>
                  </a:tcPr>
                </a:tc>
                <a:tc>
                  <a:txBody>
                    <a:bodyPr vert="horz" wrap="square"/>
                    <a:lstStyle/>
                    <a:p>
                      <a:pPr indent="0" algn="l">
                        <a:lnSpc>
                          <a:spcPct val="120000"/>
                        </a:lnSpc>
                        <a:spcBef>
                          <a:spcPct val="0"/>
                        </a:spcBef>
                        <a:spcAft>
                          <a:spcPct val="0"/>
                        </a:spcAft>
                        <a:buNone/>
                      </a:pPr>
                      <a:r>
                        <a:rPr lang="zh-CN" altLang="en-US" sz="2000" b="1" spc="120">
                          <a:solidFill>
                            <a:srgbClr val="FF0000"/>
                          </a:solidFill>
                          <a:latin typeface="楷体" panose="02010609060101010101" charset="-122"/>
                          <a:ea typeface="楷体" panose="02010609060101010101" charset="-122"/>
                        </a:rPr>
                        <a:t>实现系统结构和功能的协调，形成有序的整体</a:t>
                      </a:r>
                      <a:endParaRPr lang="zh-CN" altLang="en-US" sz="2000" b="1" spc="120">
                        <a:solidFill>
                          <a:srgbClr val="FF000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w="6350">
                      <a:solidFill>
                        <a:srgbClr val="D9D9D9"/>
                      </a:solidFill>
                      <a:prstDash val="solid"/>
                    </a:lnR>
                    <a:lnT>
                      <a:noFill/>
                    </a:lnT>
                    <a:lnB>
                      <a:noFill/>
                    </a:lnB>
                    <a:solidFill>
                      <a:srgbClr val="FFFFFF"/>
                    </a:solidFill>
                  </a:tcPr>
                </a:tc>
                <a:tc>
                  <a:txBody>
                    <a:bodyPr vert="horz" wrap="square"/>
                    <a:lstStyle/>
                    <a:p>
                      <a:pPr indent="0" algn="l">
                        <a:lnSpc>
                          <a:spcPct val="120000"/>
                        </a:lnSpc>
                        <a:spcBef>
                          <a:spcPct val="0"/>
                        </a:spcBef>
                        <a:spcAft>
                          <a:spcPct val="0"/>
                        </a:spcAft>
                        <a:buNone/>
                      </a:pPr>
                      <a:r>
                        <a:rPr lang="zh-CN" altLang="en-US" sz="2000" b="1" spc="120">
                          <a:solidFill>
                            <a:srgbClr val="00B050"/>
                          </a:solidFill>
                          <a:latin typeface="楷体" panose="02010609060101010101" charset="-122"/>
                          <a:ea typeface="楷体" panose="02010609060101010101" charset="-122"/>
                        </a:rPr>
                        <a:t>湿地生态工程建设有效选择生物组分、合理布设，并创造有利条件</a:t>
                      </a:r>
                      <a:endParaRPr lang="zh-CN" altLang="en-US" sz="2000" b="1" spc="120">
                        <a:solidFill>
                          <a:srgbClr val="00B05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a:noFill/>
                    </a:lnR>
                    <a:lnT>
                      <a:noFill/>
                    </a:lnT>
                    <a:lnB>
                      <a:noFill/>
                    </a:lnB>
                    <a:solidFill>
                      <a:srgbClr val="FFFFFF"/>
                    </a:solidFill>
                  </a:tcPr>
                </a:tc>
              </a:tr>
              <a:tr h="1313180">
                <a:tc>
                  <a:txBody>
                    <a:bodyPr vert="horz" wrap="square"/>
                    <a:lstStyle/>
                    <a:p>
                      <a:pPr indent="0" algn="ctr">
                        <a:lnSpc>
                          <a:spcPct val="120000"/>
                        </a:lnSpc>
                        <a:spcBef>
                          <a:spcPct val="0"/>
                        </a:spcBef>
                        <a:spcAft>
                          <a:spcPct val="0"/>
                        </a:spcAft>
                        <a:buNone/>
                      </a:pPr>
                      <a:r>
                        <a:rPr lang="zh-CN" altLang="en-US" sz="2000" b="1" spc="120">
                          <a:solidFill>
                            <a:srgbClr val="404040"/>
                          </a:solidFill>
                          <a:latin typeface="楷体" panose="02010609060101010101" charset="-122"/>
                          <a:ea typeface="楷体" panose="02010609060101010101" charset="-122"/>
                        </a:rPr>
                        <a:t>循环</a:t>
                      </a:r>
                      <a:endParaRPr lang="zh-CN" altLang="en-US" sz="2000" b="1" spc="120">
                        <a:solidFill>
                          <a:srgbClr val="404040"/>
                        </a:solidFill>
                        <a:latin typeface="楷体" panose="02010609060101010101" charset="-122"/>
                        <a:ea typeface="楷体" panose="02010609060101010101" charset="-122"/>
                      </a:endParaRPr>
                    </a:p>
                  </a:txBody>
                  <a:tcPr marL="237067" marR="237067" marT="107950" marB="107950" anchor="ctr">
                    <a:lnL>
                      <a:noFill/>
                    </a:lnL>
                    <a:lnR w="12700">
                      <a:solidFill>
                        <a:srgbClr val="D9D9D9"/>
                      </a:solidFill>
                      <a:prstDash val="solid"/>
                    </a:lnR>
                    <a:lnT>
                      <a:noFill/>
                    </a:lnT>
                    <a:lnB>
                      <a:noFill/>
                    </a:lnB>
                    <a:solidFill>
                      <a:srgbClr val="F2F2F2"/>
                    </a:solidFill>
                  </a:tcPr>
                </a:tc>
                <a:tc>
                  <a:txBody>
                    <a:bodyPr vert="horz" wrap="square"/>
                    <a:lstStyle/>
                    <a:p>
                      <a:pPr indent="0" algn="l">
                        <a:lnSpc>
                          <a:spcPct val="120000"/>
                        </a:lnSpc>
                        <a:spcBef>
                          <a:spcPct val="0"/>
                        </a:spcBef>
                        <a:spcAft>
                          <a:spcPct val="0"/>
                        </a:spcAft>
                        <a:buNone/>
                      </a:pPr>
                      <a:r>
                        <a:rPr lang="zh-CN" altLang="en-US" sz="2000" b="1" spc="120">
                          <a:solidFill>
                            <a:srgbClr val="0033CC"/>
                          </a:solidFill>
                          <a:latin typeface="楷体" panose="02010609060101010101" charset="-122"/>
                          <a:ea typeface="楷体" panose="02010609060101010101" charset="-122"/>
                        </a:rPr>
                        <a:t>物质循环</a:t>
                      </a:r>
                      <a:endParaRPr lang="zh-CN" altLang="en-US" sz="2000" b="1" spc="120">
                        <a:solidFill>
                          <a:srgbClr val="0033CC"/>
                        </a:solidFill>
                        <a:latin typeface="楷体" panose="02010609060101010101" charset="-122"/>
                        <a:ea typeface="楷体" panose="02010609060101010101" charset="-122"/>
                      </a:endParaRPr>
                    </a:p>
                  </a:txBody>
                  <a:tcPr marL="237067" marR="237067" marT="107950" marB="107950" anchor="ctr">
                    <a:lnL w="12700">
                      <a:solidFill>
                        <a:srgbClr val="D9D9D9"/>
                      </a:solidFill>
                      <a:prstDash val="solid"/>
                    </a:lnL>
                    <a:lnR w="6350">
                      <a:solidFill>
                        <a:srgbClr val="D9D9D9"/>
                      </a:solidFill>
                      <a:prstDash val="solid"/>
                    </a:lnR>
                    <a:lnT>
                      <a:noFill/>
                    </a:lnT>
                    <a:lnB>
                      <a:noFill/>
                    </a:lnB>
                    <a:solidFill>
                      <a:srgbClr val="F2F2F2"/>
                    </a:solidFill>
                  </a:tcPr>
                </a:tc>
                <a:tc>
                  <a:txBody>
                    <a:bodyPr vert="horz" wrap="square"/>
                    <a:lstStyle/>
                    <a:p>
                      <a:pPr indent="0" algn="l">
                        <a:lnSpc>
                          <a:spcPct val="120000"/>
                        </a:lnSpc>
                        <a:spcBef>
                          <a:spcPct val="0"/>
                        </a:spcBef>
                        <a:spcAft>
                          <a:spcPct val="0"/>
                        </a:spcAft>
                        <a:buNone/>
                      </a:pPr>
                      <a:r>
                        <a:rPr lang="zh-CN" altLang="en-US" sz="2000" b="1" spc="120">
                          <a:solidFill>
                            <a:srgbClr val="FF0000"/>
                          </a:solidFill>
                          <a:latin typeface="楷体" panose="02010609060101010101" charset="-122"/>
                          <a:ea typeface="楷体" panose="02010609060101010101" charset="-122"/>
                        </a:rPr>
                        <a:t>通过系统设计实现循环，使前一环节产生的废物尽可能被后一环节利用，减少整个生产环节废物的产生</a:t>
                      </a:r>
                      <a:endParaRPr lang="zh-CN" altLang="en-US" sz="2000" b="1" spc="120">
                        <a:solidFill>
                          <a:srgbClr val="FF000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w="6350">
                      <a:solidFill>
                        <a:srgbClr val="D9D9D9"/>
                      </a:solidFill>
                      <a:prstDash val="solid"/>
                    </a:lnR>
                    <a:lnT>
                      <a:noFill/>
                    </a:lnT>
                    <a:lnB>
                      <a:noFill/>
                    </a:lnB>
                    <a:solidFill>
                      <a:srgbClr val="F2F2F2"/>
                    </a:solidFill>
                  </a:tcPr>
                </a:tc>
                <a:tc>
                  <a:txBody>
                    <a:bodyPr vert="horz" wrap="square"/>
                    <a:lstStyle/>
                    <a:p>
                      <a:pPr indent="0" algn="l">
                        <a:lnSpc>
                          <a:spcPct val="120000"/>
                        </a:lnSpc>
                        <a:spcBef>
                          <a:spcPct val="0"/>
                        </a:spcBef>
                        <a:spcAft>
                          <a:spcPct val="0"/>
                        </a:spcAft>
                        <a:buNone/>
                      </a:pPr>
                      <a:r>
                        <a:rPr lang="zh-CN" altLang="en-US" sz="2000" b="1" spc="120">
                          <a:solidFill>
                            <a:srgbClr val="00B050"/>
                          </a:solidFill>
                          <a:latin typeface="楷体" panose="02010609060101010101" charset="-122"/>
                          <a:ea typeface="楷体" panose="02010609060101010101" charset="-122"/>
                        </a:rPr>
                        <a:t>无废弃物农业</a:t>
                      </a:r>
                      <a:endParaRPr lang="zh-CN" altLang="en-US" sz="2000" b="1" spc="120">
                        <a:solidFill>
                          <a:srgbClr val="00B05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a:noFill/>
                    </a:lnR>
                    <a:lnT>
                      <a:noFill/>
                    </a:lnT>
                    <a:lnB>
                      <a:noFill/>
                    </a:lnB>
                    <a:solidFill>
                      <a:srgbClr val="F2F2F2"/>
                    </a:solidFill>
                  </a:tcPr>
                </a:tc>
              </a:tr>
              <a:tr h="764540">
                <a:tc>
                  <a:txBody>
                    <a:bodyPr vert="horz" wrap="square"/>
                    <a:lstStyle/>
                    <a:p>
                      <a:pPr indent="0" algn="ctr">
                        <a:lnSpc>
                          <a:spcPct val="120000"/>
                        </a:lnSpc>
                        <a:spcBef>
                          <a:spcPct val="0"/>
                        </a:spcBef>
                        <a:spcAft>
                          <a:spcPct val="0"/>
                        </a:spcAft>
                        <a:buNone/>
                      </a:pPr>
                      <a:r>
                        <a:rPr lang="zh-CN" altLang="en-US" sz="2000" b="1" spc="120">
                          <a:solidFill>
                            <a:srgbClr val="404040"/>
                          </a:solidFill>
                          <a:latin typeface="楷体" panose="02010609060101010101" charset="-122"/>
                          <a:ea typeface="楷体" panose="02010609060101010101" charset="-122"/>
                        </a:rPr>
                        <a:t>协调</a:t>
                      </a:r>
                      <a:endParaRPr lang="zh-CN" altLang="en-US" sz="2000" b="1" spc="120">
                        <a:solidFill>
                          <a:srgbClr val="404040"/>
                        </a:solidFill>
                        <a:latin typeface="楷体" panose="02010609060101010101" charset="-122"/>
                        <a:ea typeface="楷体" panose="02010609060101010101" charset="-122"/>
                      </a:endParaRPr>
                    </a:p>
                  </a:txBody>
                  <a:tcPr marL="237067" marR="237067" marT="107950" marB="107950" anchor="ctr">
                    <a:lnL>
                      <a:noFill/>
                    </a:lnL>
                    <a:lnR w="12700">
                      <a:solidFill>
                        <a:srgbClr val="D9D9D9"/>
                      </a:solidFill>
                      <a:prstDash val="solid"/>
                    </a:lnR>
                    <a:lnT>
                      <a:noFill/>
                    </a:lnT>
                    <a:lnB>
                      <a:noFill/>
                    </a:lnB>
                    <a:solidFill>
                      <a:srgbClr val="FFFFFF"/>
                    </a:solidFill>
                  </a:tcPr>
                </a:tc>
                <a:tc>
                  <a:txBody>
                    <a:bodyPr vert="horz" wrap="square"/>
                    <a:lstStyle/>
                    <a:p>
                      <a:pPr indent="0" algn="l">
                        <a:lnSpc>
                          <a:spcPct val="120000"/>
                        </a:lnSpc>
                        <a:spcBef>
                          <a:spcPct val="0"/>
                        </a:spcBef>
                        <a:spcAft>
                          <a:spcPct val="0"/>
                        </a:spcAft>
                        <a:buNone/>
                      </a:pPr>
                      <a:r>
                        <a:rPr lang="zh-CN" altLang="en-US" sz="2000" b="1" spc="120">
                          <a:solidFill>
                            <a:srgbClr val="0033CC"/>
                          </a:solidFill>
                          <a:latin typeface="楷体" panose="02010609060101010101" charset="-122"/>
                          <a:ea typeface="楷体" panose="02010609060101010101" charset="-122"/>
                        </a:rPr>
                        <a:t>生物与生物、生物与环境的协调与适应</a:t>
                      </a:r>
                      <a:endParaRPr lang="zh-CN" altLang="en-US" sz="2000" b="1" spc="120">
                        <a:solidFill>
                          <a:srgbClr val="0033CC"/>
                        </a:solidFill>
                        <a:latin typeface="楷体" panose="02010609060101010101" charset="-122"/>
                        <a:ea typeface="楷体" panose="02010609060101010101" charset="-122"/>
                      </a:endParaRPr>
                    </a:p>
                  </a:txBody>
                  <a:tcPr marL="237067" marR="237067" marT="107950" marB="107950" anchor="ctr">
                    <a:lnL w="12700">
                      <a:solidFill>
                        <a:srgbClr val="D9D9D9"/>
                      </a:solidFill>
                      <a:prstDash val="solid"/>
                    </a:lnL>
                    <a:lnR w="6350">
                      <a:solidFill>
                        <a:srgbClr val="D9D9D9"/>
                      </a:solidFill>
                      <a:prstDash val="solid"/>
                    </a:lnR>
                    <a:lnT>
                      <a:noFill/>
                    </a:lnT>
                    <a:lnB>
                      <a:noFill/>
                    </a:lnB>
                    <a:solidFill>
                      <a:srgbClr val="FFFFFF"/>
                    </a:solidFill>
                  </a:tcPr>
                </a:tc>
                <a:tc>
                  <a:txBody>
                    <a:bodyPr vert="horz" wrap="square"/>
                    <a:lstStyle/>
                    <a:p>
                      <a:pPr indent="0" algn="l">
                        <a:lnSpc>
                          <a:spcPct val="120000"/>
                        </a:lnSpc>
                        <a:spcBef>
                          <a:spcPct val="0"/>
                        </a:spcBef>
                        <a:spcAft>
                          <a:spcPct val="0"/>
                        </a:spcAft>
                        <a:buNone/>
                      </a:pPr>
                      <a:r>
                        <a:rPr lang="zh-CN" altLang="en-US" sz="2000" b="1" spc="120">
                          <a:solidFill>
                            <a:srgbClr val="FF0000"/>
                          </a:solidFill>
                          <a:latin typeface="楷体" panose="02010609060101010101" charset="-122"/>
                          <a:ea typeface="楷体" panose="02010609060101010101" charset="-122"/>
                        </a:rPr>
                        <a:t>生物数量不超过环境承载力，避免系统的失衡和破坏</a:t>
                      </a:r>
                      <a:endParaRPr lang="zh-CN" altLang="en-US" sz="2000" b="1" spc="120">
                        <a:solidFill>
                          <a:srgbClr val="FF000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w="6350">
                      <a:solidFill>
                        <a:srgbClr val="D9D9D9"/>
                      </a:solidFill>
                      <a:prstDash val="solid"/>
                    </a:lnR>
                    <a:lnT>
                      <a:noFill/>
                    </a:lnT>
                    <a:lnB>
                      <a:noFill/>
                    </a:lnB>
                    <a:solidFill>
                      <a:srgbClr val="FFFFFF"/>
                    </a:solidFill>
                  </a:tcPr>
                </a:tc>
                <a:tc>
                  <a:txBody>
                    <a:bodyPr vert="horz" wrap="square"/>
                    <a:lstStyle/>
                    <a:p>
                      <a:pPr indent="0" algn="l">
                        <a:lnSpc>
                          <a:spcPct val="120000"/>
                        </a:lnSpc>
                        <a:spcBef>
                          <a:spcPct val="0"/>
                        </a:spcBef>
                        <a:spcAft>
                          <a:spcPct val="0"/>
                        </a:spcAft>
                        <a:buNone/>
                      </a:pPr>
                      <a:r>
                        <a:rPr lang="zh-CN" altLang="en-US" sz="2000" b="1" spc="120">
                          <a:solidFill>
                            <a:srgbClr val="00B050"/>
                          </a:solidFill>
                          <a:latin typeface="楷体" panose="02010609060101010101" charset="-122"/>
                          <a:ea typeface="楷体" panose="02010609060101010101" charset="-122"/>
                        </a:rPr>
                        <a:t>西北地区的防护林建设出现的问题</a:t>
                      </a:r>
                      <a:endParaRPr lang="zh-CN" altLang="en-US" sz="2000" b="1" spc="120">
                        <a:solidFill>
                          <a:srgbClr val="00B05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a:noFill/>
                    </a:lnR>
                    <a:lnT>
                      <a:noFill/>
                    </a:lnT>
                    <a:lnB>
                      <a:noFill/>
                    </a:lnB>
                    <a:solidFill>
                      <a:srgbClr val="FFFFFF"/>
                    </a:solidFill>
                  </a:tcPr>
                </a:tc>
              </a:tr>
              <a:tr h="1038860">
                <a:tc>
                  <a:txBody>
                    <a:bodyPr vert="horz" wrap="square"/>
                    <a:lstStyle/>
                    <a:p>
                      <a:pPr indent="0" algn="ctr">
                        <a:lnSpc>
                          <a:spcPct val="120000"/>
                        </a:lnSpc>
                        <a:spcBef>
                          <a:spcPct val="0"/>
                        </a:spcBef>
                        <a:spcAft>
                          <a:spcPct val="0"/>
                        </a:spcAft>
                        <a:buNone/>
                      </a:pPr>
                      <a:r>
                        <a:rPr lang="zh-CN" altLang="en-US" sz="2000" b="1" spc="120">
                          <a:solidFill>
                            <a:srgbClr val="404040"/>
                          </a:solidFill>
                          <a:latin typeface="楷体" panose="02010609060101010101" charset="-122"/>
                          <a:ea typeface="楷体" panose="02010609060101010101" charset="-122"/>
                        </a:rPr>
                        <a:t>整体</a:t>
                      </a:r>
                      <a:endParaRPr lang="zh-CN" altLang="en-US" sz="2000" b="1" spc="120">
                        <a:solidFill>
                          <a:srgbClr val="404040"/>
                        </a:solidFill>
                        <a:latin typeface="楷体" panose="02010609060101010101" charset="-122"/>
                        <a:ea typeface="楷体" panose="02010609060101010101" charset="-122"/>
                      </a:endParaRPr>
                    </a:p>
                  </a:txBody>
                  <a:tcPr marL="237067" marR="237067" marT="107950" marB="107950" anchor="ctr">
                    <a:lnL>
                      <a:noFill/>
                    </a:lnL>
                    <a:lnR w="12700">
                      <a:solidFill>
                        <a:srgbClr val="D9D9D9"/>
                      </a:solidFill>
                      <a:prstDash val="solid"/>
                    </a:lnR>
                    <a:lnT>
                      <a:noFill/>
                    </a:lnT>
                    <a:lnB w="19050">
                      <a:solidFill>
                        <a:srgbClr val="595959"/>
                      </a:solidFill>
                      <a:prstDash val="solid"/>
                    </a:lnB>
                    <a:solidFill>
                      <a:srgbClr val="F2F2F2"/>
                    </a:solidFill>
                  </a:tcPr>
                </a:tc>
                <a:tc>
                  <a:txBody>
                    <a:bodyPr vert="horz" wrap="square"/>
                    <a:lstStyle/>
                    <a:p>
                      <a:pPr indent="0" algn="l">
                        <a:lnSpc>
                          <a:spcPct val="120000"/>
                        </a:lnSpc>
                        <a:spcBef>
                          <a:spcPct val="0"/>
                        </a:spcBef>
                        <a:spcAft>
                          <a:spcPct val="0"/>
                        </a:spcAft>
                        <a:buNone/>
                      </a:pPr>
                      <a:r>
                        <a:rPr lang="zh-CN" altLang="en-US" sz="2000" b="1" spc="120">
                          <a:solidFill>
                            <a:srgbClr val="0033CC"/>
                          </a:solidFill>
                          <a:latin typeface="楷体" panose="02010609060101010101" charset="-122"/>
                          <a:ea typeface="楷体" panose="02010609060101010101" charset="-122"/>
                        </a:rPr>
                        <a:t>社会、经济、自然构成的复合系统</a:t>
                      </a:r>
                      <a:endParaRPr lang="zh-CN" altLang="en-US" sz="2000" b="1" spc="120">
                        <a:solidFill>
                          <a:srgbClr val="0033CC"/>
                        </a:solidFill>
                        <a:latin typeface="楷体" panose="02010609060101010101" charset="-122"/>
                        <a:ea typeface="楷体" panose="02010609060101010101" charset="-122"/>
                      </a:endParaRPr>
                    </a:p>
                  </a:txBody>
                  <a:tcPr marL="237067" marR="237067" marT="107950" marB="107950" anchor="ctr">
                    <a:lnL w="1270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vert="horz" wrap="square"/>
                    <a:lstStyle/>
                    <a:p>
                      <a:pPr indent="0" algn="l">
                        <a:lnSpc>
                          <a:spcPct val="120000"/>
                        </a:lnSpc>
                        <a:spcBef>
                          <a:spcPct val="0"/>
                        </a:spcBef>
                        <a:spcAft>
                          <a:spcPct val="0"/>
                        </a:spcAft>
                        <a:buNone/>
                      </a:pPr>
                      <a:r>
                        <a:rPr lang="zh-CN" altLang="en-US" sz="2000" b="1" spc="120">
                          <a:solidFill>
                            <a:srgbClr val="FF0000"/>
                          </a:solidFill>
                          <a:latin typeface="楷体" panose="02010609060101010101" charset="-122"/>
                          <a:ea typeface="楷体" panose="02010609060101010101" charset="-122"/>
                        </a:rPr>
                        <a:t>统一协调各种关系，保障生态系统的平衡和稳定</a:t>
                      </a:r>
                      <a:endParaRPr lang="zh-CN" altLang="en-US" sz="2000" b="1" spc="120">
                        <a:solidFill>
                          <a:srgbClr val="FF000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w="6350">
                      <a:solidFill>
                        <a:srgbClr val="D9D9D9"/>
                      </a:solidFill>
                      <a:prstDash val="solid"/>
                    </a:lnR>
                    <a:lnT>
                      <a:noFill/>
                    </a:lnT>
                    <a:lnB w="19050">
                      <a:solidFill>
                        <a:srgbClr val="595959"/>
                      </a:solidFill>
                      <a:prstDash val="solid"/>
                    </a:lnB>
                    <a:solidFill>
                      <a:srgbClr val="F2F2F2"/>
                    </a:solidFill>
                  </a:tcPr>
                </a:tc>
                <a:tc>
                  <a:txBody>
                    <a:bodyPr vert="horz" wrap="square"/>
                    <a:lstStyle/>
                    <a:p>
                      <a:pPr indent="0" algn="l">
                        <a:lnSpc>
                          <a:spcPct val="120000"/>
                        </a:lnSpc>
                        <a:spcBef>
                          <a:spcPct val="0"/>
                        </a:spcBef>
                        <a:spcAft>
                          <a:spcPct val="0"/>
                        </a:spcAft>
                        <a:buNone/>
                      </a:pPr>
                      <a:r>
                        <a:rPr lang="zh-CN" altLang="en-US" sz="2000" b="1" spc="120">
                          <a:solidFill>
                            <a:srgbClr val="00B050"/>
                          </a:solidFill>
                          <a:latin typeface="楷体" panose="02010609060101010101" charset="-122"/>
                          <a:ea typeface="楷体" panose="02010609060101010101" charset="-122"/>
                        </a:rPr>
                        <a:t>林业建设中自然系统与社会、经济系统的关系问题</a:t>
                      </a:r>
                      <a:endParaRPr lang="zh-CN" altLang="en-US" sz="2000" b="1" spc="120">
                        <a:solidFill>
                          <a:srgbClr val="00B050"/>
                        </a:solidFill>
                        <a:latin typeface="楷体" panose="02010609060101010101" charset="-122"/>
                        <a:ea typeface="楷体" panose="02010609060101010101" charset="-122"/>
                      </a:endParaRPr>
                    </a:p>
                  </a:txBody>
                  <a:tcPr marL="237067" marR="237067" marT="107950" marB="107950" anchor="ctr">
                    <a:lnL w="6350">
                      <a:solidFill>
                        <a:srgbClr val="D9D9D9"/>
                      </a:solidFill>
                      <a:prstDash val="solid"/>
                    </a:lnL>
                    <a:lnR>
                      <a:noFill/>
                    </a:lnR>
                    <a:lnT>
                      <a:noFill/>
                    </a:lnT>
                    <a:lnB w="19050">
                      <a:solidFill>
                        <a:srgbClr val="595959"/>
                      </a:solidFill>
                      <a:prstDash val="solid"/>
                    </a:lnB>
                    <a:solidFill>
                      <a:srgbClr val="F2F2F2"/>
                    </a:solidFill>
                  </a:tcPr>
                </a:tc>
              </a:tr>
            </a:tbl>
          </a:graphicData>
        </a:graphic>
      </p:graphicFrame>
    </p:spTree>
  </p:cSld>
  <p:clrMapOvr>
    <a:masterClrMapping/>
  </p:clrMapOvr>
  <mc:AlternateContent>
    <mc:Choice xmlns:p14="http://schemas.microsoft.com/office/powerpoint/2010/main" Requires="p14">
      <p:transition p14:dur="500">
        <p:random/>
      </p:transition>
    </mc:Choice>
    <mc:Fallback>
      <p:transition>
        <p:random/>
      </p:transition>
    </mc:Fallback>
  </mc:AlternateConten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文本框 22547"/>
          <p:cNvSpPr txBox="1">
            <a:spLocks noChangeArrowheads="1"/>
          </p:cNvSpPr>
          <p:nvPr>
            <p:custDataLst>
              <p:tags r:id="rId3"/>
            </p:custDataLst>
          </p:nvPr>
        </p:nvSpPr>
        <p:spPr bwMode="auto">
          <a:xfrm>
            <a:off x="84455" y="162560"/>
            <a:ext cx="3191510" cy="709295"/>
          </a:xfrm>
          <a:prstGeom prst="rect">
            <a:avLst/>
          </a:prstGeom>
          <a:noFill/>
          <a:ln w="9525">
            <a:noFill/>
            <a:miter lim="800000"/>
          </a:ln>
        </p:spPr>
        <p:txBody>
          <a:bodyPr wrap="square" lIns="217728" tIns="108864" rIns="217728" bIns="108864">
            <a:spAutoFit/>
          </a:bodyPr>
          <a:lstStyle/>
          <a:p>
            <a:pPr>
              <a:buFont typeface="Arial" panose="020b0604020202020204" pitchFamily="34" charset="0"/>
              <a:buNone/>
            </a:pPr>
            <a:r>
              <a:rPr lang="zh-CN" sz="3200" b="1" smtClean="0">
                <a:solidFill>
                  <a:srgbClr val="FF0000"/>
                </a:solidFill>
                <a:highlight>
                  <a:srgbClr val="FFFF00"/>
                </a:highlight>
                <a:latin typeface="楷体" panose="02010609060101010101" charset="-122"/>
                <a:ea typeface="楷体" panose="02010609060101010101" charset="-122"/>
              </a:rPr>
              <a:t>课堂练习</a:t>
            </a:r>
            <a:endParaRPr lang="zh-CN" sz="3200" b="1" smtClean="0">
              <a:solidFill>
                <a:srgbClr val="FF0000"/>
              </a:solidFill>
              <a:highlight>
                <a:srgbClr val="FFFF00"/>
              </a:highlight>
              <a:latin typeface="楷体" panose="02010609060101010101" charset="-122"/>
              <a:ea typeface="楷体" panose="02010609060101010101" charset="-122"/>
            </a:endParaRPr>
          </a:p>
        </p:txBody>
      </p:sp>
      <p:sp>
        <p:nvSpPr>
          <p:cNvPr id="5" name="文本框 4"/>
          <p:cNvSpPr txBox="1"/>
          <p:nvPr>
            <p:custDataLst>
              <p:tags r:id="rId4"/>
            </p:custDataLst>
          </p:nvPr>
        </p:nvSpPr>
        <p:spPr>
          <a:xfrm>
            <a:off x="861695" y="871855"/>
            <a:ext cx="11018520" cy="5259070"/>
          </a:xfrm>
          <a:prstGeom prst="rect">
            <a:avLst/>
          </a:prstGeom>
          <a:noFill/>
        </p:spPr>
        <p:txBody>
          <a:bodyPr wrap="square" rtlCol="0">
            <a:spAutoFit/>
          </a:bodyPr>
          <a:lstStyle/>
          <a:p>
            <a:pPr>
              <a:lnSpc>
                <a:spcPct val="120000"/>
              </a:lnSpc>
              <a:buClrTx/>
              <a:buSzTx/>
              <a:buFontTx/>
            </a:pPr>
            <a:r>
              <a:rPr lang="en-US" sz="2800">
                <a:latin typeface="楷体" panose="02010609060101010101" charset="-122"/>
                <a:ea typeface="楷体" panose="02010609060101010101" charset="-122"/>
                <a:cs typeface="楷体" panose="02010609060101010101" charset="-122"/>
                <a:sym typeface="+mn-ea"/>
              </a:rPr>
              <a:t>1.</a:t>
            </a:r>
            <a:r>
              <a:rPr sz="2800">
                <a:latin typeface="楷体" panose="02010609060101010101" charset="-122"/>
                <a:ea typeface="楷体" panose="02010609060101010101" charset="-122"/>
                <a:cs typeface="楷体" panose="02010609060101010101" charset="-122"/>
                <a:sym typeface="+mn-ea"/>
              </a:rPr>
              <a:t>下列关于生态工程的叙述，不正确的是（    ）</a:t>
            </a:r>
            <a:endParaRPr sz="2800">
              <a:latin typeface="楷体" panose="02010609060101010101" charset="-122"/>
              <a:ea typeface="楷体" panose="02010609060101010101" charset="-122"/>
              <a:cs typeface="楷体" panose="02010609060101010101" charset="-122"/>
              <a:sym typeface="+mn-ea"/>
            </a:endParaRPr>
          </a:p>
          <a:p>
            <a:pPr>
              <a:lnSpc>
                <a:spcPct val="120000"/>
              </a:lnSpc>
              <a:buClrTx/>
              <a:buSzTx/>
              <a:buFontTx/>
            </a:pPr>
            <a:r>
              <a:rPr sz="2800">
                <a:latin typeface="楷体" panose="02010609060101010101" charset="-122"/>
                <a:ea typeface="楷体" panose="02010609060101010101" charset="-122"/>
                <a:cs typeface="楷体" panose="02010609060101010101" charset="-122"/>
                <a:sym typeface="+mn-ea"/>
              </a:rPr>
              <a:t>   A.生态工程可对已被破坏的生态环境进行修复、重建</a:t>
            </a:r>
            <a:endParaRPr sz="2800">
              <a:latin typeface="楷体" panose="02010609060101010101" charset="-122"/>
              <a:ea typeface="楷体" panose="02010609060101010101" charset="-122"/>
              <a:cs typeface="楷体" panose="02010609060101010101" charset="-122"/>
              <a:sym typeface="+mn-ea"/>
            </a:endParaRPr>
          </a:p>
          <a:p>
            <a:pPr>
              <a:lnSpc>
                <a:spcPct val="120000"/>
              </a:lnSpc>
              <a:buClrTx/>
              <a:buSzTx/>
              <a:buFontTx/>
            </a:pPr>
            <a:r>
              <a:rPr sz="2800">
                <a:latin typeface="楷体" panose="02010609060101010101" charset="-122"/>
                <a:ea typeface="楷体" panose="02010609060101010101" charset="-122"/>
                <a:cs typeface="楷体" panose="02010609060101010101" charset="-122"/>
                <a:sym typeface="+mn-ea"/>
              </a:rPr>
              <a:t>   B.“退耕还林”“退耕还草”属于生态工程建设的内容</a:t>
            </a:r>
            <a:endParaRPr sz="2800">
              <a:latin typeface="楷体" panose="02010609060101010101" charset="-122"/>
              <a:ea typeface="楷体" panose="02010609060101010101" charset="-122"/>
              <a:cs typeface="楷体" panose="02010609060101010101" charset="-122"/>
              <a:sym typeface="+mn-ea"/>
            </a:endParaRPr>
          </a:p>
          <a:p>
            <a:pPr>
              <a:lnSpc>
                <a:spcPct val="120000"/>
              </a:lnSpc>
              <a:buClrTx/>
              <a:buSzTx/>
              <a:buFontTx/>
            </a:pPr>
            <a:r>
              <a:rPr sz="2800">
                <a:latin typeface="楷体" panose="02010609060101010101" charset="-122"/>
                <a:ea typeface="楷体" panose="02010609060101010101" charset="-122"/>
                <a:cs typeface="楷体" panose="02010609060101010101" charset="-122"/>
                <a:sym typeface="+mn-ea"/>
              </a:rPr>
              <a:t>   C.生态工程应遵循“整体、协调、循环、自生”的原理</a:t>
            </a:r>
            <a:endParaRPr sz="2800">
              <a:latin typeface="楷体" panose="02010609060101010101" charset="-122"/>
              <a:ea typeface="楷体" panose="02010609060101010101" charset="-122"/>
              <a:cs typeface="楷体" panose="02010609060101010101" charset="-122"/>
              <a:sym typeface="+mn-ea"/>
            </a:endParaRPr>
          </a:p>
          <a:p>
            <a:pPr>
              <a:lnSpc>
                <a:spcPct val="120000"/>
              </a:lnSpc>
              <a:buClrTx/>
              <a:buSzTx/>
              <a:buFontTx/>
            </a:pPr>
            <a:r>
              <a:rPr sz="2800">
                <a:latin typeface="楷体" panose="02010609060101010101" charset="-122"/>
                <a:ea typeface="楷体" panose="02010609060101010101" charset="-122"/>
                <a:cs typeface="楷体" panose="02010609060101010101" charset="-122"/>
                <a:sym typeface="+mn-ea"/>
              </a:rPr>
              <a:t>   D.实施生态工程建设的目的就是保护环境</a:t>
            </a:r>
            <a:endParaRPr sz="2800">
              <a:latin typeface="楷体" panose="02010609060101010101" charset="-122"/>
              <a:ea typeface="楷体" panose="02010609060101010101" charset="-122"/>
              <a:cs typeface="楷体" panose="02010609060101010101" charset="-122"/>
              <a:sym typeface="+mn-ea"/>
            </a:endParaRPr>
          </a:p>
          <a:p>
            <a:pPr>
              <a:lnSpc>
                <a:spcPct val="120000"/>
              </a:lnSpc>
              <a:buClrTx/>
              <a:buSzTx/>
              <a:buFontTx/>
            </a:pPr>
            <a:r>
              <a:rPr lang="en-US" sz="2800">
                <a:latin typeface="楷体" panose="02010609060101010101" charset="-122"/>
                <a:ea typeface="楷体" panose="02010609060101010101" charset="-122"/>
                <a:cs typeface="楷体" panose="02010609060101010101" charset="-122"/>
                <a:sym typeface="+mn-ea"/>
              </a:rPr>
              <a:t>2.</a:t>
            </a:r>
            <a:r>
              <a:rPr sz="2800">
                <a:latin typeface="楷体" panose="02010609060101010101" charset="-122"/>
                <a:ea typeface="楷体" panose="02010609060101010101" charset="-122"/>
                <a:cs typeface="楷体" panose="02010609060101010101" charset="-122"/>
                <a:sym typeface="+mn-ea"/>
              </a:rPr>
              <a:t>我国南方桑基鱼塘是将低洼稻田挖深做塘，塘内养鱼，塘基上种桑，用桑养蚕，蚕粪养鱼，鱼粪肥塘，塘泥肥田、肥桑，从而获得稻、鱼、蚕三丰收，大大提高了系统生产力。这种模式主要应用了生态工程所遵循的哪个原理(　　)</a:t>
            </a:r>
            <a:endParaRPr sz="2800">
              <a:latin typeface="楷体" panose="02010609060101010101" charset="-122"/>
              <a:ea typeface="楷体" panose="02010609060101010101" charset="-122"/>
              <a:cs typeface="楷体" panose="02010609060101010101" charset="-122"/>
              <a:sym typeface="+mn-ea"/>
            </a:endParaRPr>
          </a:p>
          <a:p>
            <a:pPr>
              <a:lnSpc>
                <a:spcPct val="120000"/>
              </a:lnSpc>
              <a:buClrTx/>
              <a:buSzTx/>
              <a:buFontTx/>
            </a:pPr>
            <a:r>
              <a:rPr sz="2800">
                <a:latin typeface="楷体" panose="02010609060101010101" charset="-122"/>
                <a:ea typeface="楷体" panose="02010609060101010101" charset="-122"/>
                <a:cs typeface="楷体" panose="02010609060101010101" charset="-122"/>
                <a:sym typeface="+mn-ea"/>
              </a:rPr>
              <a:t>   A</a:t>
            </a:r>
            <a:r>
              <a:rPr lang="en-US" sz="2800">
                <a:latin typeface="楷体" panose="02010609060101010101" charset="-122"/>
                <a:ea typeface="楷体" panose="02010609060101010101" charset="-122"/>
                <a:cs typeface="楷体" panose="02010609060101010101" charset="-122"/>
                <a:sym typeface="+mn-ea"/>
              </a:rPr>
              <a:t>.</a:t>
            </a:r>
            <a:r>
              <a:rPr sz="2800">
                <a:latin typeface="楷体" panose="02010609060101010101" charset="-122"/>
                <a:ea typeface="楷体" panose="02010609060101010101" charset="-122"/>
                <a:cs typeface="楷体" panose="02010609060101010101" charset="-122"/>
                <a:sym typeface="+mn-ea"/>
              </a:rPr>
              <a:t>整体原理　　B</a:t>
            </a:r>
            <a:r>
              <a:rPr lang="en-US" sz="2800">
                <a:latin typeface="楷体" panose="02010609060101010101" charset="-122"/>
                <a:ea typeface="楷体" panose="02010609060101010101" charset="-122"/>
                <a:cs typeface="楷体" panose="02010609060101010101" charset="-122"/>
                <a:sym typeface="+mn-ea"/>
              </a:rPr>
              <a:t>.</a:t>
            </a:r>
            <a:r>
              <a:rPr sz="2800">
                <a:latin typeface="楷体" panose="02010609060101010101" charset="-122"/>
                <a:ea typeface="楷体" panose="02010609060101010101" charset="-122"/>
                <a:cs typeface="楷体" panose="02010609060101010101" charset="-122"/>
                <a:sym typeface="+mn-ea"/>
              </a:rPr>
              <a:t>循环原理     C</a:t>
            </a:r>
            <a:r>
              <a:rPr lang="en-US" sz="2800">
                <a:latin typeface="楷体" panose="02010609060101010101" charset="-122"/>
                <a:ea typeface="楷体" panose="02010609060101010101" charset="-122"/>
                <a:cs typeface="楷体" panose="02010609060101010101" charset="-122"/>
                <a:sym typeface="+mn-ea"/>
              </a:rPr>
              <a:t>.</a:t>
            </a:r>
            <a:r>
              <a:rPr sz="2800">
                <a:latin typeface="楷体" panose="02010609060101010101" charset="-122"/>
                <a:ea typeface="楷体" panose="02010609060101010101" charset="-122"/>
                <a:cs typeface="楷体" panose="02010609060101010101" charset="-122"/>
                <a:sym typeface="+mn-ea"/>
              </a:rPr>
              <a:t>自生原理     D</a:t>
            </a:r>
            <a:r>
              <a:rPr lang="en-US" sz="2800">
                <a:latin typeface="楷体" panose="02010609060101010101" charset="-122"/>
                <a:ea typeface="楷体" panose="02010609060101010101" charset="-122"/>
                <a:cs typeface="楷体" panose="02010609060101010101" charset="-122"/>
                <a:sym typeface="+mn-ea"/>
              </a:rPr>
              <a:t>.</a:t>
            </a:r>
            <a:r>
              <a:rPr sz="2800">
                <a:latin typeface="楷体" panose="02010609060101010101" charset="-122"/>
                <a:ea typeface="楷体" panose="02010609060101010101" charset="-122"/>
                <a:cs typeface="楷体" panose="02010609060101010101" charset="-122"/>
                <a:sym typeface="+mn-ea"/>
              </a:rPr>
              <a:t>协调原理</a:t>
            </a:r>
            <a:endParaRPr sz="2800">
              <a:latin typeface="楷体" panose="02010609060101010101" charset="-122"/>
              <a:ea typeface="楷体" panose="02010609060101010101" charset="-122"/>
              <a:cs typeface="楷体" panose="02010609060101010101" charset="-122"/>
              <a:sym typeface="+mn-ea"/>
            </a:endParaRPr>
          </a:p>
        </p:txBody>
      </p:sp>
      <p:sp>
        <p:nvSpPr>
          <p:cNvPr id="9" name="文本框 8"/>
          <p:cNvSpPr txBox="1"/>
          <p:nvPr>
            <p:custDataLst>
              <p:tags r:id="rId5"/>
            </p:custDataLst>
          </p:nvPr>
        </p:nvSpPr>
        <p:spPr>
          <a:xfrm>
            <a:off x="7858760" y="871855"/>
            <a:ext cx="659130" cy="521970"/>
          </a:xfrm>
          <a:prstGeom prst="rect">
            <a:avLst/>
          </a:prstGeom>
          <a:noFill/>
          <a:ln w="9525">
            <a:noFill/>
          </a:ln>
        </p:spPr>
        <p:txBody>
          <a:bodyPr wrap="square" anchor="t">
            <a:spAutoFit/>
          </a:bodyPr>
          <a:lstStyle/>
          <a:p>
            <a:pPr>
              <a:spcBef>
                <a:spcPct val="0"/>
              </a:spcBef>
            </a:pPr>
            <a:r>
              <a:rPr lang="en-US" altLang="zh-CN" sz="2800">
                <a:solidFill>
                  <a:srgbClr val="FF0000"/>
                </a:solidFill>
                <a:latin typeface="楷体" panose="02010609060101010101" charset="-122"/>
                <a:ea typeface="楷体" panose="02010609060101010101" charset="-122"/>
              </a:rPr>
              <a:t>D</a:t>
            </a:r>
            <a:endParaRPr lang="en-US" altLang="zh-CN" sz="2800">
              <a:solidFill>
                <a:srgbClr val="FF0000"/>
              </a:solidFill>
              <a:latin typeface="楷体" panose="02010609060101010101" charset="-122"/>
              <a:ea typeface="楷体" panose="02010609060101010101" charset="-122"/>
            </a:endParaRPr>
          </a:p>
        </p:txBody>
      </p:sp>
      <p:sp>
        <p:nvSpPr>
          <p:cNvPr id="11" name="文本框 10"/>
          <p:cNvSpPr txBox="1"/>
          <p:nvPr>
            <p:custDataLst>
              <p:tags r:id="rId6"/>
            </p:custDataLst>
          </p:nvPr>
        </p:nvSpPr>
        <p:spPr>
          <a:xfrm>
            <a:off x="3742055" y="5012690"/>
            <a:ext cx="659130" cy="521970"/>
          </a:xfrm>
          <a:prstGeom prst="rect">
            <a:avLst/>
          </a:prstGeom>
          <a:noFill/>
          <a:ln w="9525">
            <a:noFill/>
          </a:ln>
        </p:spPr>
        <p:txBody>
          <a:bodyPr wrap="square" anchor="t">
            <a:spAutoFit/>
          </a:bodyPr>
          <a:lstStyle/>
          <a:p>
            <a:pPr>
              <a:spcBef>
                <a:spcPct val="0"/>
              </a:spcBef>
            </a:pPr>
            <a:r>
              <a:rPr lang="en-US" altLang="zh-CN" sz="2800">
                <a:solidFill>
                  <a:srgbClr val="FF0000"/>
                </a:solidFill>
                <a:latin typeface="楷体" panose="02010609060101010101" charset="-122"/>
                <a:ea typeface="楷体" panose="02010609060101010101" charset="-122"/>
              </a:rPr>
              <a:t>A</a:t>
            </a:r>
            <a:endParaRPr lang="en-US" altLang="zh-CN" sz="2800">
              <a:solidFill>
                <a:srgbClr val="FF0000"/>
              </a:solidFill>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after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556895" y="1082675"/>
            <a:ext cx="11634470" cy="5775960"/>
          </a:xfrm>
          <a:prstGeom prst="rect">
            <a:avLst/>
          </a:prstGeom>
          <a:noFill/>
        </p:spPr>
        <p:txBody>
          <a:bodyPr wrap="square" rtlCol="0" anchor="t">
            <a:spAutoFit/>
          </a:bodyPr>
          <a:lstStyle/>
          <a:p>
            <a:pPr lvl="0" defTabSz="914400">
              <a:lnSpc>
                <a:spcPct val="120000"/>
              </a:lnSpc>
              <a:tabLst>
                <a:tab pos="1028700"/>
                <a:tab pos="1851025"/>
                <a:tab pos="2538095"/>
                <a:tab pos="3222625"/>
              </a:tabLst>
            </a:pPr>
            <a:r>
              <a:rPr lang="en-US" altLang="zh-CN" sz="2800">
                <a:solidFill>
                  <a:srgbClr val="000000"/>
                </a:solidFill>
                <a:latin typeface="楷体" panose="02010609060101010101" charset="-122"/>
                <a:ea typeface="楷体" panose="02010609060101010101" charset="-122"/>
                <a:cs typeface="楷体" panose="02010609060101010101" charset="-122"/>
                <a:sym typeface="+mn-ea"/>
              </a:rPr>
              <a:t>3.</a:t>
            </a:r>
            <a:r>
              <a:rPr lang="zh-CN" altLang="zh-CN" sz="2800">
                <a:solidFill>
                  <a:srgbClr val="000000"/>
                </a:solidFill>
                <a:latin typeface="楷体" panose="02010609060101010101" charset="-122"/>
                <a:ea typeface="楷体" panose="02010609060101010101" charset="-122"/>
                <a:cs typeface="楷体" panose="02010609060101010101" charset="-122"/>
                <a:sym typeface="+mn-ea"/>
              </a:rPr>
              <a:t>写出下列例子主要涉及到的生态工程原理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①沼气池</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遵循了</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②在人工林增加植被层次</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遵循了</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③</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落红不是无情物，化作春泥更护花</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体现了</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④前面造林，后面砍树</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违背了</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⑤草原确定载畜量，不能过度放牧</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遵循</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⑥湿地破坏</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违背了</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⑦减少污水排放，治理湖泊</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遵循了</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⑧引入物种时考虑是否适应环境</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遵循</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zh-CN" sz="2800">
              <a:solidFill>
                <a:srgbClr val="000000"/>
              </a:solidFill>
              <a:latin typeface="楷体" panose="02010609060101010101" charset="-122"/>
              <a:ea typeface="楷体" panose="02010609060101010101" charset="-122"/>
              <a:cs typeface="楷体" panose="02010609060101010101" charset="-122"/>
              <a:sym typeface="+mn-ea"/>
            </a:endParaRPr>
          </a:p>
          <a:p>
            <a:pPr lvl="0" defTabSz="914400">
              <a:lnSpc>
                <a:spcPct val="120000"/>
              </a:lnSpc>
              <a:tabLst>
                <a:tab pos="1028700"/>
                <a:tab pos="1851025"/>
                <a:tab pos="2538095"/>
                <a:tab pos="3222625"/>
              </a:tabLst>
            </a:pPr>
            <a:r>
              <a:rPr lang="zh-CN" altLang="zh-CN" sz="2800">
                <a:solidFill>
                  <a:srgbClr val="000000"/>
                </a:solidFill>
                <a:latin typeface="楷体" panose="02010609060101010101" charset="-122"/>
                <a:ea typeface="楷体" panose="02010609060101010101" charset="-122"/>
                <a:cs typeface="楷体" panose="02010609060101010101" charset="-122"/>
                <a:sym typeface="+mn-ea"/>
              </a:rPr>
              <a:t>  ⑨引入水葫芦泛滥，导致多数生物死亡</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违背了</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原理和</a:t>
            </a:r>
            <a:r>
              <a:rPr lang="en-US" altLang="zh-CN" sz="2800">
                <a:solidFill>
                  <a:srgbClr val="000000"/>
                </a:solidFill>
                <a:latin typeface="楷体" panose="02010609060101010101" charset="-122"/>
                <a:ea typeface="楷体" panose="02010609060101010101" charset="-122"/>
                <a:cs typeface="楷体" panose="02010609060101010101" charset="-122"/>
                <a:sym typeface="+mn-ea"/>
              </a:rPr>
              <a:t>_____</a:t>
            </a:r>
            <a:r>
              <a:rPr lang="zh-CN" altLang="en-US" sz="2800">
                <a:solidFill>
                  <a:srgbClr val="000000"/>
                </a:solidFill>
                <a:latin typeface="楷体" panose="02010609060101010101" charset="-122"/>
                <a:ea typeface="楷体" panose="02010609060101010101" charset="-122"/>
                <a:cs typeface="楷体" panose="02010609060101010101" charset="-122"/>
                <a:sym typeface="+mn-ea"/>
              </a:rPr>
              <a:t>原理。</a:t>
            </a:r>
            <a:endParaRPr lang="zh-CN" altLang="en-US" sz="2800">
              <a:solidFill>
                <a:srgbClr val="000000"/>
              </a:solidFill>
              <a:latin typeface="楷体" panose="02010609060101010101" charset="-122"/>
              <a:ea typeface="楷体" panose="02010609060101010101" charset="-122"/>
              <a:cs typeface="楷体" panose="02010609060101010101" charset="-122"/>
              <a:sym typeface="+mn-ea"/>
            </a:endParaRPr>
          </a:p>
        </p:txBody>
      </p:sp>
      <p:sp>
        <p:nvSpPr>
          <p:cNvPr id="23" name="文本框 22"/>
          <p:cNvSpPr txBox="1"/>
          <p:nvPr>
            <p:custDataLst>
              <p:tags r:id="rId4"/>
            </p:custDataLst>
          </p:nvPr>
        </p:nvSpPr>
        <p:spPr>
          <a:xfrm>
            <a:off x="4184015" y="1616710"/>
            <a:ext cx="101663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循环</a:t>
            </a:r>
            <a:endParaRPr lang="zh-CN" altLang="en-US" sz="2800" b="1">
              <a:solidFill>
                <a:srgbClr val="FF0000"/>
              </a:solidFill>
              <a:latin typeface="楷体" panose="02010609060101010101" charset="-122"/>
              <a:ea typeface="楷体" panose="02010609060101010101" charset="-122"/>
              <a:sym typeface="+mn-ea"/>
            </a:endParaRPr>
          </a:p>
        </p:txBody>
      </p:sp>
      <p:sp>
        <p:nvSpPr>
          <p:cNvPr id="2" name="文本框 1"/>
          <p:cNvSpPr txBox="1"/>
          <p:nvPr>
            <p:custDataLst>
              <p:tags r:id="rId5"/>
            </p:custDataLst>
          </p:nvPr>
        </p:nvSpPr>
        <p:spPr>
          <a:xfrm>
            <a:off x="6629400" y="2150745"/>
            <a:ext cx="98996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自生</a:t>
            </a:r>
            <a:endParaRPr lang="zh-CN" altLang="en-US" sz="2800" b="1">
              <a:solidFill>
                <a:srgbClr val="FF0000"/>
              </a:solidFill>
              <a:latin typeface="楷体" panose="02010609060101010101" charset="-122"/>
              <a:ea typeface="楷体" panose="02010609060101010101" charset="-122"/>
              <a:sym typeface="+mn-ea"/>
            </a:endParaRPr>
          </a:p>
        </p:txBody>
      </p:sp>
      <p:sp>
        <p:nvSpPr>
          <p:cNvPr id="3" name="文本框 2"/>
          <p:cNvSpPr txBox="1"/>
          <p:nvPr>
            <p:custDataLst>
              <p:tags r:id="rId6"/>
            </p:custDataLst>
          </p:nvPr>
        </p:nvSpPr>
        <p:spPr>
          <a:xfrm>
            <a:off x="9253220" y="2658110"/>
            <a:ext cx="105346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循环</a:t>
            </a:r>
            <a:endParaRPr lang="zh-CN" altLang="en-US" sz="2800" b="1">
              <a:solidFill>
                <a:srgbClr val="FF0000"/>
              </a:solidFill>
              <a:latin typeface="楷体" panose="02010609060101010101" charset="-122"/>
              <a:ea typeface="楷体" panose="02010609060101010101" charset="-122"/>
              <a:sym typeface="+mn-ea"/>
            </a:endParaRPr>
          </a:p>
        </p:txBody>
      </p:sp>
      <p:sp>
        <p:nvSpPr>
          <p:cNvPr id="6" name="文本框 5"/>
          <p:cNvSpPr txBox="1"/>
          <p:nvPr>
            <p:custDataLst>
              <p:tags r:id="rId7"/>
            </p:custDataLst>
          </p:nvPr>
        </p:nvSpPr>
        <p:spPr>
          <a:xfrm>
            <a:off x="6325870" y="3168015"/>
            <a:ext cx="108585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整体</a:t>
            </a:r>
            <a:endParaRPr lang="zh-CN" altLang="en-US" sz="2800" b="1">
              <a:solidFill>
                <a:srgbClr val="FF0000"/>
              </a:solidFill>
              <a:latin typeface="楷体" panose="02010609060101010101" charset="-122"/>
              <a:ea typeface="楷体" panose="02010609060101010101" charset="-122"/>
              <a:sym typeface="+mn-ea"/>
            </a:endParaRPr>
          </a:p>
        </p:txBody>
      </p:sp>
      <p:sp>
        <p:nvSpPr>
          <p:cNvPr id="7" name="文本框 6"/>
          <p:cNvSpPr txBox="1"/>
          <p:nvPr>
            <p:custDataLst>
              <p:tags r:id="rId8"/>
            </p:custDataLst>
          </p:nvPr>
        </p:nvSpPr>
        <p:spPr>
          <a:xfrm>
            <a:off x="7781290" y="3702050"/>
            <a:ext cx="110236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协调</a:t>
            </a:r>
            <a:endParaRPr lang="zh-CN" altLang="en-US" sz="2800" b="1">
              <a:solidFill>
                <a:srgbClr val="FF0000"/>
              </a:solidFill>
              <a:latin typeface="楷体" panose="02010609060101010101" charset="-122"/>
              <a:ea typeface="楷体" panose="02010609060101010101" charset="-122"/>
              <a:sym typeface="+mn-ea"/>
            </a:endParaRPr>
          </a:p>
        </p:txBody>
      </p:sp>
      <p:sp>
        <p:nvSpPr>
          <p:cNvPr id="8" name="文本框 7"/>
          <p:cNvSpPr txBox="1"/>
          <p:nvPr>
            <p:custDataLst>
              <p:tags r:id="rId9"/>
            </p:custDataLst>
          </p:nvPr>
        </p:nvSpPr>
        <p:spPr>
          <a:xfrm>
            <a:off x="4644390" y="4224020"/>
            <a:ext cx="105410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自生</a:t>
            </a:r>
            <a:endParaRPr lang="zh-CN" altLang="en-US" sz="2800" b="1">
              <a:solidFill>
                <a:srgbClr val="FF0000"/>
              </a:solidFill>
              <a:latin typeface="楷体" panose="02010609060101010101" charset="-122"/>
              <a:ea typeface="楷体" panose="02010609060101010101" charset="-122"/>
              <a:sym typeface="+mn-ea"/>
            </a:endParaRPr>
          </a:p>
        </p:txBody>
      </p:sp>
      <p:sp>
        <p:nvSpPr>
          <p:cNvPr id="9" name="文本框 8"/>
          <p:cNvSpPr txBox="1"/>
          <p:nvPr>
            <p:custDataLst>
              <p:tags r:id="rId10"/>
            </p:custDataLst>
          </p:nvPr>
        </p:nvSpPr>
        <p:spPr>
          <a:xfrm>
            <a:off x="7072630" y="4669790"/>
            <a:ext cx="97155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自生</a:t>
            </a:r>
            <a:endParaRPr lang="zh-CN" altLang="en-US" sz="2800" b="1">
              <a:solidFill>
                <a:srgbClr val="FF0000"/>
              </a:solidFill>
              <a:latin typeface="楷体" panose="02010609060101010101" charset="-122"/>
              <a:ea typeface="楷体" panose="02010609060101010101" charset="-122"/>
              <a:sym typeface="+mn-ea"/>
            </a:endParaRPr>
          </a:p>
        </p:txBody>
      </p:sp>
      <p:sp>
        <p:nvSpPr>
          <p:cNvPr id="10" name="文本框 9"/>
          <p:cNvSpPr txBox="1"/>
          <p:nvPr>
            <p:custDataLst>
              <p:tags r:id="rId11"/>
            </p:custDataLst>
          </p:nvPr>
        </p:nvSpPr>
        <p:spPr>
          <a:xfrm>
            <a:off x="7411720" y="5191760"/>
            <a:ext cx="115443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协调</a:t>
            </a:r>
            <a:endParaRPr lang="zh-CN" altLang="en-US" sz="2800" b="1">
              <a:solidFill>
                <a:srgbClr val="FF0000"/>
              </a:solidFill>
              <a:latin typeface="楷体" panose="02010609060101010101" charset="-122"/>
              <a:ea typeface="楷体" panose="02010609060101010101" charset="-122"/>
              <a:sym typeface="+mn-ea"/>
            </a:endParaRPr>
          </a:p>
        </p:txBody>
      </p:sp>
      <p:sp>
        <p:nvSpPr>
          <p:cNvPr id="11" name="文本框 10"/>
          <p:cNvSpPr txBox="1"/>
          <p:nvPr>
            <p:custDataLst>
              <p:tags r:id="rId12"/>
            </p:custDataLst>
          </p:nvPr>
        </p:nvSpPr>
        <p:spPr>
          <a:xfrm>
            <a:off x="8883650" y="5713730"/>
            <a:ext cx="937260"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自生</a:t>
            </a:r>
            <a:endParaRPr lang="zh-CN" altLang="en-US" sz="2800" b="1">
              <a:solidFill>
                <a:srgbClr val="FF0000"/>
              </a:solidFill>
              <a:latin typeface="楷体" panose="02010609060101010101" charset="-122"/>
              <a:ea typeface="楷体" panose="02010609060101010101" charset="-122"/>
              <a:sym typeface="+mn-ea"/>
            </a:endParaRPr>
          </a:p>
        </p:txBody>
      </p:sp>
      <p:sp>
        <p:nvSpPr>
          <p:cNvPr id="12" name="文本框 11"/>
          <p:cNvSpPr txBox="1"/>
          <p:nvPr>
            <p:custDataLst>
              <p:tags r:id="rId13"/>
            </p:custDataLst>
          </p:nvPr>
        </p:nvSpPr>
        <p:spPr>
          <a:xfrm>
            <a:off x="10717530" y="5713730"/>
            <a:ext cx="1069975" cy="521970"/>
          </a:xfrm>
          <a:prstGeom prst="rect">
            <a:avLst/>
          </a:prstGeom>
          <a:noFill/>
        </p:spPr>
        <p:txBody>
          <a:bodyPr wrap="square" rtlCol="0" anchor="t">
            <a:spAutoFit/>
          </a:bodyPr>
          <a:lstStyle/>
          <a:p>
            <a:pPr algn="l">
              <a:buClrTx/>
              <a:buSzTx/>
              <a:buFontTx/>
            </a:pPr>
            <a:r>
              <a:rPr lang="zh-CN" altLang="en-US" sz="2800" b="1">
                <a:solidFill>
                  <a:srgbClr val="FF0000"/>
                </a:solidFill>
                <a:latin typeface="楷体" panose="02010609060101010101" charset="-122"/>
                <a:ea typeface="楷体" panose="02010609060101010101" charset="-122"/>
                <a:sym typeface="+mn-ea"/>
              </a:rPr>
              <a:t>协调</a:t>
            </a:r>
            <a:endParaRPr lang="zh-CN" altLang="en-US" sz="2800" b="1">
              <a:solidFill>
                <a:srgbClr val="FF0000"/>
              </a:solidFill>
              <a:latin typeface="楷体" panose="02010609060101010101" charset="-122"/>
              <a:ea typeface="楷体" panose="02010609060101010101" charset="-122"/>
              <a:sym typeface="+mn-ea"/>
            </a:endParaRPr>
          </a:p>
        </p:txBody>
      </p:sp>
      <p:sp>
        <p:nvSpPr>
          <p:cNvPr id="5" name="文本框 22547"/>
          <p:cNvSpPr txBox="1">
            <a:spLocks noChangeArrowheads="1"/>
          </p:cNvSpPr>
          <p:nvPr>
            <p:custDataLst>
              <p:tags r:id="rId14"/>
            </p:custDataLst>
          </p:nvPr>
        </p:nvSpPr>
        <p:spPr bwMode="auto">
          <a:xfrm>
            <a:off x="84455" y="162560"/>
            <a:ext cx="3191510" cy="709295"/>
          </a:xfrm>
          <a:prstGeom prst="rect">
            <a:avLst/>
          </a:prstGeom>
          <a:noFill/>
          <a:ln w="9525">
            <a:noFill/>
            <a:miter lim="800000"/>
          </a:ln>
        </p:spPr>
        <p:txBody>
          <a:bodyPr wrap="square" lIns="217728" tIns="108864" rIns="217728" bIns="108864">
            <a:spAutoFit/>
          </a:bodyPr>
          <a:lstStyle/>
          <a:p>
            <a:pPr>
              <a:buFont typeface="Arial" panose="020b0604020202020204" pitchFamily="34" charset="0"/>
              <a:buNone/>
            </a:pPr>
            <a:r>
              <a:rPr lang="zh-CN" sz="3200" b="1" smtClean="0">
                <a:solidFill>
                  <a:srgbClr val="FF0000"/>
                </a:solidFill>
                <a:highlight>
                  <a:srgbClr val="FFFF00"/>
                </a:highlight>
                <a:latin typeface="楷体" panose="02010609060101010101" charset="-122"/>
                <a:ea typeface="楷体" panose="02010609060101010101" charset="-122"/>
              </a:rPr>
              <a:t>课堂练习</a:t>
            </a:r>
            <a:endParaRPr lang="zh-CN" sz="3200" b="1" smtClean="0">
              <a:solidFill>
                <a:srgbClr val="FF0000"/>
              </a:solidFill>
              <a:highlight>
                <a:srgbClr val="FFFF00"/>
              </a:highlight>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after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after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after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after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 grpId="0" build="p"/>
      <p:bldP spid="3" grpId="0" build="p"/>
      <p:bldP spid="6" grpId="0" build="p"/>
      <p:bldP spid="7" grpId="0" build="p"/>
      <p:bldP spid="8" grpId="0" build="p"/>
      <p:bldP spid="9" grpId="0" build="p"/>
      <p:bldP spid="10" grpId="0" build="p"/>
      <p:bldP spid="11" grpId="0" build="p"/>
      <p:bldP spid="12" grpId="0" build="p"/>
    </p:bld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文本框 4"/>
          <p:cNvSpPr txBox="1"/>
          <p:nvPr>
            <p:custDataLst>
              <p:tags r:id="rId3"/>
            </p:custDataLst>
          </p:nvPr>
        </p:nvSpPr>
        <p:spPr>
          <a:xfrm>
            <a:off x="586740" y="1082675"/>
            <a:ext cx="11018520" cy="5775960"/>
          </a:xfrm>
          <a:prstGeom prst="rect">
            <a:avLst/>
          </a:prstGeom>
          <a:noFill/>
        </p:spPr>
        <p:txBody>
          <a:bodyPr wrap="square" rtlCol="0">
            <a:spAutoFit/>
          </a:bodyPr>
          <a:lstStyle/>
          <a:p>
            <a:pPr algn="l">
              <a:lnSpc>
                <a:spcPct val="120000"/>
              </a:lnSpc>
              <a:spcBef>
                <a:spcPct val="0"/>
              </a:spcBef>
              <a:spcAft>
                <a:spcPct val="0"/>
              </a:spcAft>
              <a:buClrTx/>
              <a:buSzTx/>
              <a:buFontTx/>
            </a:pPr>
            <a:r>
              <a:rPr lang="en-US" sz="2800">
                <a:latin typeface="楷体" panose="02010609060101010101" charset="-122"/>
                <a:ea typeface="楷体" panose="02010609060101010101" charset="-122"/>
                <a:cs typeface="楷体" panose="02010609060101010101" charset="-122"/>
                <a:sym typeface="+mn-ea"/>
              </a:rPr>
              <a:t>4.</a:t>
            </a:r>
            <a:r>
              <a:rPr sz="2800">
                <a:latin typeface="楷体" panose="02010609060101010101" charset="-122"/>
                <a:ea typeface="楷体" panose="02010609060101010101" charset="-122"/>
                <a:cs typeface="楷体" panose="02010609060101010101" charset="-122"/>
                <a:sym typeface="+mn-ea"/>
              </a:rPr>
              <a:t>下图是某生态农场以沼气为纽带，联动农作物种植、蚯蚓养殖、养鱼、养鸡、养鸭等产业的示意图。请据图回答下列问题：</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（1）该生态农场实现了生活垃圾、动物</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粪便、沼渣和沼液的充分利用，利用了</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生态学的_____原理。</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（2）养鱼场的池塘不用换水，池底干干</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净净，每天只需补充蒸发水，所有生物</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正常生存，说明该池塘具有___________</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能力。</a:t>
            </a:r>
            <a:endParaRPr sz="2800">
              <a:latin typeface="楷体" panose="02010609060101010101" charset="-122"/>
              <a:ea typeface="楷体" panose="02010609060101010101" charset="-122"/>
              <a:cs typeface="楷体" panose="02010609060101010101" charset="-122"/>
              <a:sym typeface="+mn-ea"/>
            </a:endParaRPr>
          </a:p>
          <a:p>
            <a:pPr algn="l">
              <a:lnSpc>
                <a:spcPct val="120000"/>
              </a:lnSpc>
              <a:spcBef>
                <a:spcPct val="0"/>
              </a:spcBef>
              <a:spcAft>
                <a:spcPct val="0"/>
              </a:spcAft>
              <a:buClrTx/>
              <a:buSzTx/>
              <a:buFontTx/>
            </a:pPr>
            <a:r>
              <a:rPr sz="2800">
                <a:latin typeface="楷体" panose="02010609060101010101" charset="-122"/>
                <a:ea typeface="楷体" panose="02010609060101010101" charset="-122"/>
                <a:cs typeface="楷体" panose="02010609060101010101" charset="-122"/>
                <a:sym typeface="+mn-ea"/>
              </a:rPr>
              <a:t>（3）该生态农业与传统农业相比，具有明显的优势是______________、_____________。</a:t>
            </a:r>
            <a:endParaRPr sz="2800">
              <a:latin typeface="楷体" panose="02010609060101010101" charset="-122"/>
              <a:ea typeface="楷体" panose="02010609060101010101" charset="-122"/>
              <a:cs typeface="楷体" panose="02010609060101010101" charset="-122"/>
              <a:sym typeface="+mn-ea"/>
            </a:endParaRPr>
          </a:p>
        </p:txBody>
      </p:sp>
      <p:sp>
        <p:nvSpPr>
          <p:cNvPr id="9" name="文本框 8"/>
          <p:cNvSpPr txBox="1"/>
          <p:nvPr>
            <p:custDataLst>
              <p:tags r:id="rId4"/>
            </p:custDataLst>
          </p:nvPr>
        </p:nvSpPr>
        <p:spPr>
          <a:xfrm>
            <a:off x="2113280" y="3168015"/>
            <a:ext cx="1162685" cy="521970"/>
          </a:xfrm>
          <a:prstGeom prst="rect">
            <a:avLst/>
          </a:prstGeom>
          <a:noFill/>
          <a:ln w="9525">
            <a:noFill/>
          </a:ln>
        </p:spPr>
        <p:txBody>
          <a:bodyPr wrap="square" anchor="t">
            <a:spAutoFit/>
          </a:bodyPr>
          <a:lstStyle/>
          <a:p>
            <a:pPr>
              <a:lnSpc>
                <a:spcPct val="100000"/>
              </a:lnSpc>
              <a:spcBef>
                <a:spcPct val="0"/>
              </a:spcBef>
            </a:pPr>
            <a:r>
              <a:rPr lang="zh-CN" altLang="en-US" sz="2800">
                <a:solidFill>
                  <a:srgbClr val="FF0000"/>
                </a:solidFill>
                <a:latin typeface="楷体" panose="02010609060101010101" charset="-122"/>
                <a:ea typeface="楷体" panose="02010609060101010101" charset="-122"/>
              </a:rPr>
              <a:t>循环</a:t>
            </a:r>
            <a:endParaRPr lang="zh-CN" altLang="en-US" sz="2800">
              <a:solidFill>
                <a:srgbClr val="FF0000"/>
              </a:solidFill>
              <a:latin typeface="楷体" panose="02010609060101010101" charset="-122"/>
              <a:ea typeface="楷体" panose="02010609060101010101" charset="-122"/>
            </a:endParaRPr>
          </a:p>
        </p:txBody>
      </p:sp>
      <p:pic>
        <p:nvPicPr>
          <p:cNvPr id="10" name="图片 9"/>
          <p:cNvPicPr>
            <a:picLocks noChangeAspect="1"/>
          </p:cNvPicPr>
          <p:nvPr>
            <p:custDataLst>
              <p:tags r:id="rId6"/>
            </p:custDataLst>
          </p:nvPr>
        </p:nvPicPr>
        <p:blipFill>
          <a:blip r:embed="rId5"/>
          <a:stretch>
            <a:fillRect/>
          </a:stretch>
        </p:blipFill>
        <p:spPr>
          <a:xfrm>
            <a:off x="6950075" y="1938020"/>
            <a:ext cx="4687570" cy="2981960"/>
          </a:xfrm>
          <a:prstGeom prst="rect">
            <a:avLst/>
          </a:prstGeom>
        </p:spPr>
      </p:pic>
      <p:sp>
        <p:nvSpPr>
          <p:cNvPr id="3" name="文本框 2"/>
          <p:cNvSpPr txBox="1"/>
          <p:nvPr>
            <p:custDataLst>
              <p:tags r:id="rId7"/>
            </p:custDataLst>
          </p:nvPr>
        </p:nvSpPr>
        <p:spPr>
          <a:xfrm>
            <a:off x="5055870" y="4739640"/>
            <a:ext cx="1894205" cy="521970"/>
          </a:xfrm>
          <a:prstGeom prst="rect">
            <a:avLst/>
          </a:prstGeom>
          <a:noFill/>
          <a:ln w="9525">
            <a:noFill/>
          </a:ln>
        </p:spPr>
        <p:txBody>
          <a:bodyPr wrap="square" anchor="t">
            <a:spAutoFit/>
          </a:bodyPr>
          <a:lstStyle/>
          <a:p>
            <a:pPr>
              <a:lnSpc>
                <a:spcPct val="100000"/>
              </a:lnSpc>
              <a:spcBef>
                <a:spcPct val="0"/>
              </a:spcBef>
            </a:pPr>
            <a:r>
              <a:rPr lang="zh-CN" altLang="en-US" sz="2800">
                <a:solidFill>
                  <a:srgbClr val="FF0000"/>
                </a:solidFill>
                <a:latin typeface="楷体" panose="02010609060101010101" charset="-122"/>
                <a:ea typeface="楷体" panose="02010609060101010101" charset="-122"/>
              </a:rPr>
              <a:t>自我调节</a:t>
            </a:r>
            <a:endParaRPr lang="zh-CN" altLang="en-US" sz="2800">
              <a:solidFill>
                <a:srgbClr val="FF0000"/>
              </a:solidFill>
              <a:latin typeface="楷体" panose="02010609060101010101" charset="-122"/>
              <a:ea typeface="楷体" panose="02010609060101010101" charset="-122"/>
            </a:endParaRPr>
          </a:p>
        </p:txBody>
      </p:sp>
      <p:sp>
        <p:nvSpPr>
          <p:cNvPr id="6" name="文本框 5"/>
          <p:cNvSpPr txBox="1"/>
          <p:nvPr>
            <p:custDataLst>
              <p:tags r:id="rId8"/>
            </p:custDataLst>
          </p:nvPr>
        </p:nvSpPr>
        <p:spPr>
          <a:xfrm>
            <a:off x="1035050" y="6198235"/>
            <a:ext cx="1894205" cy="521970"/>
          </a:xfrm>
          <a:prstGeom prst="rect">
            <a:avLst/>
          </a:prstGeom>
          <a:noFill/>
          <a:ln w="9525">
            <a:noFill/>
          </a:ln>
        </p:spPr>
        <p:txBody>
          <a:bodyPr wrap="square" anchor="t">
            <a:spAutoFit/>
          </a:bodyPr>
          <a:lstStyle/>
          <a:p>
            <a:pPr>
              <a:lnSpc>
                <a:spcPct val="100000"/>
              </a:lnSpc>
              <a:spcBef>
                <a:spcPct val="0"/>
              </a:spcBef>
            </a:pPr>
            <a:r>
              <a:rPr lang="zh-CN" altLang="en-US" sz="2800">
                <a:solidFill>
                  <a:srgbClr val="FF0000"/>
                </a:solidFill>
                <a:latin typeface="楷体" panose="02010609060101010101" charset="-122"/>
                <a:ea typeface="楷体" panose="02010609060101010101" charset="-122"/>
              </a:rPr>
              <a:t>减少污染</a:t>
            </a:r>
            <a:endParaRPr lang="zh-CN" altLang="en-US" sz="2800">
              <a:solidFill>
                <a:srgbClr val="FF0000"/>
              </a:solidFill>
              <a:latin typeface="楷体" panose="02010609060101010101" charset="-122"/>
              <a:ea typeface="楷体" panose="02010609060101010101" charset="-122"/>
            </a:endParaRPr>
          </a:p>
        </p:txBody>
      </p:sp>
      <p:sp>
        <p:nvSpPr>
          <p:cNvPr id="7" name="文本框 6"/>
          <p:cNvSpPr txBox="1"/>
          <p:nvPr>
            <p:custDataLst>
              <p:tags r:id="rId9"/>
            </p:custDataLst>
          </p:nvPr>
        </p:nvSpPr>
        <p:spPr>
          <a:xfrm>
            <a:off x="3879850" y="6198235"/>
            <a:ext cx="2219325" cy="521970"/>
          </a:xfrm>
          <a:prstGeom prst="rect">
            <a:avLst/>
          </a:prstGeom>
          <a:noFill/>
          <a:ln w="9525">
            <a:noFill/>
          </a:ln>
        </p:spPr>
        <p:txBody>
          <a:bodyPr wrap="square" anchor="t">
            <a:spAutoFit/>
          </a:bodyPr>
          <a:lstStyle/>
          <a:p>
            <a:pPr>
              <a:lnSpc>
                <a:spcPct val="100000"/>
              </a:lnSpc>
              <a:spcBef>
                <a:spcPct val="0"/>
              </a:spcBef>
            </a:pPr>
            <a:r>
              <a:rPr lang="zh-CN" altLang="en-US" sz="2800">
                <a:solidFill>
                  <a:srgbClr val="FF0000"/>
                </a:solidFill>
                <a:latin typeface="楷体" panose="02010609060101010101" charset="-122"/>
                <a:ea typeface="楷体" panose="02010609060101010101" charset="-122"/>
              </a:rPr>
              <a:t>废物资源化</a:t>
            </a:r>
            <a:endParaRPr lang="zh-CN" altLang="en-US" sz="2800">
              <a:solidFill>
                <a:srgbClr val="FF0000"/>
              </a:solidFill>
              <a:latin typeface="楷体" panose="02010609060101010101" charset="-122"/>
              <a:ea typeface="楷体" panose="02010609060101010101" charset="-122"/>
            </a:endParaRPr>
          </a:p>
        </p:txBody>
      </p:sp>
      <p:sp>
        <p:nvSpPr>
          <p:cNvPr id="2" name="文本框 22547"/>
          <p:cNvSpPr txBox="1">
            <a:spLocks noChangeArrowheads="1"/>
          </p:cNvSpPr>
          <p:nvPr>
            <p:custDataLst>
              <p:tags r:id="rId10"/>
            </p:custDataLst>
          </p:nvPr>
        </p:nvSpPr>
        <p:spPr bwMode="auto">
          <a:xfrm>
            <a:off x="84455" y="162560"/>
            <a:ext cx="3191510" cy="709295"/>
          </a:xfrm>
          <a:prstGeom prst="rect">
            <a:avLst/>
          </a:prstGeom>
          <a:noFill/>
          <a:ln w="9525">
            <a:noFill/>
            <a:miter lim="800000"/>
          </a:ln>
        </p:spPr>
        <p:txBody>
          <a:bodyPr wrap="square" lIns="217728" tIns="108864" rIns="217728" bIns="108864">
            <a:spAutoFit/>
          </a:bodyPr>
          <a:lstStyle/>
          <a:p>
            <a:pPr>
              <a:buFont typeface="Arial" panose="020b0604020202020204" pitchFamily="34" charset="0"/>
              <a:buNone/>
            </a:pPr>
            <a:r>
              <a:rPr lang="zh-CN" sz="3200" b="1" smtClean="0">
                <a:solidFill>
                  <a:srgbClr val="FF0000"/>
                </a:solidFill>
                <a:highlight>
                  <a:srgbClr val="FFFF00"/>
                </a:highlight>
                <a:latin typeface="楷体" panose="02010609060101010101" charset="-122"/>
                <a:ea typeface="楷体" panose="02010609060101010101" charset="-122"/>
              </a:rPr>
              <a:t>课堂练习</a:t>
            </a:r>
            <a:endParaRPr lang="zh-CN" sz="3200" b="1" smtClean="0">
              <a:solidFill>
                <a:srgbClr val="FF0000"/>
              </a:solidFill>
              <a:highlight>
                <a:srgbClr val="FFFF00"/>
              </a:highlight>
              <a:latin typeface="楷体" panose="02010609060101010101" charset="-122"/>
              <a:ea typeface="楷体" panose="02010609060101010101" charset="-122"/>
            </a:endParaRPr>
          </a:p>
        </p:txBody>
      </p:sp>
      <p:pic>
        <p:nvPicPr>
          <p:cNvPr id="11" name="New picture"/>
          <p:cNvPicPr/>
          <p:nvPr>
            <p:custDataLst>
              <p:tags r:id="rId12"/>
            </p:custDataLst>
          </p:nvPr>
        </p:nvPicPr>
        <p:blipFill>
          <a:blip r:embed="rId11"/>
          <a:stretch>
            <a:fillRect/>
          </a:stretch>
        </p:blipFill>
        <p:spPr>
          <a:xfrm>
            <a:off x="12153900" y="12674600"/>
            <a:ext cx="342900" cy="2413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after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after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6" grpId="0"/>
      <p:bldP spid="7"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7" name="TextBox 9"/>
          <p:cNvSpPr txBox="1"/>
          <p:nvPr>
            <p:custDataLst>
              <p:tags r:id="rId3"/>
            </p:custDataLst>
          </p:nvPr>
        </p:nvSpPr>
        <p:spPr>
          <a:xfrm>
            <a:off x="261620" y="97790"/>
            <a:ext cx="2272030" cy="521970"/>
          </a:xfrm>
          <a:prstGeom prst="rect">
            <a:avLst/>
          </a:prstGeom>
          <a:noFill/>
          <a:ln w="9525">
            <a:noFill/>
          </a:ln>
        </p:spPr>
        <p:txBody>
          <a:bodyPr wrap="square" anchor="t">
            <a:spAutoFit/>
            <a:scene3d>
              <a:camera prst="orthographicFront"/>
              <a:lightRig rig="threePt" dir="t"/>
            </a:scene3d>
          </a:bodyPr>
          <a:lstStyle/>
          <a:p>
            <a:pPr eaLnBrk="0" hangingPunct="0"/>
            <a:r>
              <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rPr>
              <a:t>问题探讨</a:t>
            </a:r>
            <a:endPar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endParaRPr>
          </a:p>
        </p:txBody>
      </p:sp>
      <p:sp>
        <p:nvSpPr>
          <p:cNvPr id="7172" name="Text Box 3"/>
          <p:cNvSpPr txBox="1"/>
          <p:nvPr>
            <p:custDataLst>
              <p:tags r:id="rId4"/>
            </p:custDataLst>
          </p:nvPr>
        </p:nvSpPr>
        <p:spPr>
          <a:xfrm>
            <a:off x="608330" y="4017645"/>
            <a:ext cx="11316970" cy="1124585"/>
          </a:xfrm>
          <a:prstGeom prst="rect">
            <a:avLst/>
          </a:prstGeom>
          <a:noFill/>
          <a:ln w="9525">
            <a:noFill/>
          </a:ln>
        </p:spPr>
        <p:txBody>
          <a:bodyPr wrap="square">
            <a:spAutoFit/>
            <a:scene3d>
              <a:camera prst="orthographicFront"/>
              <a:lightRig rig="threePt" dir="t"/>
            </a:scene3d>
          </a:bodyPr>
          <a:lstStyle/>
          <a:p>
            <a:pPr marL="0" marR="0" lvl="0" algn="just" defTabSz="914400" rtl="0">
              <a:lnSpc>
                <a:spcPct val="120000"/>
              </a:lnSpc>
              <a:spcBef>
                <a:spcPct val="0"/>
              </a:spcBef>
              <a:spcAft>
                <a:spcPct val="0"/>
              </a:spcAft>
              <a:buClrTx/>
              <a:buSzTx/>
              <a:buFontTx/>
              <a:buNone/>
            </a:pPr>
            <a:r>
              <a:rPr lang="zh-CN" sz="2800" smtClean="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sym typeface="+mn-ea"/>
              </a:rPr>
              <a:t>1.农田弃耕后，在自然状态下也可以演替为森林，为什么还要人工造林呢？</a:t>
            </a:r>
            <a:endParaRPr lang="zh-CN" sz="2800" smtClean="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sym typeface="+mn-ea"/>
            </a:endParaRPr>
          </a:p>
        </p:txBody>
      </p:sp>
      <p:sp>
        <p:nvSpPr>
          <p:cNvPr id="34" name="文本框 6"/>
          <p:cNvSpPr txBox="1">
            <a:spLocks noChangeArrowheads="1"/>
          </p:cNvSpPr>
          <p:nvPr>
            <p:custDataLst>
              <p:tags r:id="rId5"/>
            </p:custDataLst>
          </p:nvPr>
        </p:nvSpPr>
        <p:spPr bwMode="auto">
          <a:xfrm>
            <a:off x="8844280" y="2637155"/>
            <a:ext cx="3135630" cy="398780"/>
          </a:xfrm>
          <a:prstGeom prst="rect">
            <a:avLst/>
          </a:prstGeom>
          <a:noFill/>
          <a:ln w="9525">
            <a:noFill/>
            <a:miter lim="800000"/>
          </a:ln>
        </p:spPr>
        <p:txBody>
          <a:bodyPr wrap="square">
            <a:spAutoFit/>
          </a:bodyPr>
          <a:lstStyle/>
          <a:p>
            <a:pPr algn="ctr">
              <a:lnSpc>
                <a:spcPct val="100000"/>
              </a:lnSpc>
              <a:spcBef>
                <a:spcPct val="0"/>
              </a:spcBef>
            </a:pPr>
            <a:r>
              <a:rPr lang="zh-CN" altLang="en-US" sz="2000">
                <a:solidFill>
                  <a:srgbClr val="050505"/>
                </a:solidFill>
                <a:latin typeface="楷体" panose="02010609060101010101" charset="-122"/>
                <a:ea typeface="楷体" panose="02010609060101010101" charset="-122"/>
                <a:sym typeface="Arial" panose="020b0604020202020204" pitchFamily="34" charset="0"/>
              </a:rPr>
              <a:t>奥林匹克森林公园俯瞰</a:t>
            </a:r>
            <a:endParaRPr lang="zh-CN" altLang="en-US" sz="2000">
              <a:solidFill>
                <a:srgbClr val="050505"/>
              </a:solidFill>
              <a:latin typeface="楷体" panose="02010609060101010101" charset="-122"/>
              <a:ea typeface="楷体" panose="02010609060101010101" charset="-122"/>
              <a:sym typeface="Arial" panose="020b0604020202020204" pitchFamily="34" charset="0"/>
            </a:endParaRPr>
          </a:p>
        </p:txBody>
      </p:sp>
      <p:sp>
        <p:nvSpPr>
          <p:cNvPr id="9" name="Text Box 8"/>
          <p:cNvSpPr txBox="1"/>
          <p:nvPr>
            <p:custDataLst>
              <p:tags r:id="rId6"/>
            </p:custDataLst>
          </p:nvPr>
        </p:nvSpPr>
        <p:spPr>
          <a:xfrm>
            <a:off x="608330" y="4538980"/>
            <a:ext cx="11316970" cy="1641475"/>
          </a:xfrm>
          <a:prstGeom prst="rect">
            <a:avLst/>
          </a:prstGeom>
          <a:noFill/>
          <a:ln w="9525">
            <a:noFill/>
          </a:ln>
        </p:spPr>
        <p:txBody>
          <a:bodyPr wrap="square">
            <a:spAutoFit/>
          </a:bodyPr>
          <a:lstStyle/>
          <a:p>
            <a:pPr algn="just">
              <a:lnSpc>
                <a:spcPct val="120000"/>
              </a:lnSpc>
              <a:spcBef>
                <a:spcPct val="0"/>
              </a:spcBef>
            </a:pP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lang="zh-CN" sz="2800">
                <a:solidFill>
                  <a:srgbClr val="050505"/>
                </a:solidFill>
                <a:latin typeface="楷体" panose="02010609060101010101" charset="-122"/>
                <a:ea typeface="楷体" panose="02010609060101010101" charset="-122"/>
                <a:cs typeface="楷体" panose="02010609060101010101" charset="-122"/>
                <a:sym typeface="+mn-ea"/>
              </a:rPr>
              <a:t>弃耕的农田在自然状态下演替为森林需要经过数十年甚至更长的时间，而利用生态工程原理进行人工造林，</a:t>
            </a:r>
            <a:r>
              <a:rPr lang="zh-CN" sz="2800">
                <a:solidFill>
                  <a:srgbClr val="FF0000"/>
                </a:solidFill>
                <a:latin typeface="楷体" panose="02010609060101010101" charset="-122"/>
                <a:ea typeface="楷体" panose="02010609060101010101" charset="-122"/>
                <a:cs typeface="楷体" panose="02010609060101010101" charset="-122"/>
                <a:sym typeface="+mn-ea"/>
              </a:rPr>
              <a:t>可以缩短建设周期，在较短时间内获得生态效益</a:t>
            </a:r>
            <a:r>
              <a:rPr lang="zh-CN" sz="2800">
                <a:solidFill>
                  <a:srgbClr val="050505"/>
                </a:solidFill>
                <a:latin typeface="楷体" panose="02010609060101010101" charset="-122"/>
                <a:ea typeface="楷体" panose="02010609060101010101" charset="-122"/>
                <a:cs typeface="楷体" panose="02010609060101010101" charset="-122"/>
                <a:sym typeface="+mn-ea"/>
              </a:rPr>
              <a:t>。</a:t>
            </a:r>
            <a:endParaRPr lang="zh-CN" sz="2800">
              <a:solidFill>
                <a:srgbClr val="050505"/>
              </a:solidFill>
              <a:latin typeface="楷体" panose="02010609060101010101" charset="-122"/>
              <a:ea typeface="楷体" panose="02010609060101010101" charset="-122"/>
              <a:cs typeface="楷体" panose="02010609060101010101" charset="-122"/>
              <a:sym typeface="+mn-ea"/>
            </a:endParaRPr>
          </a:p>
        </p:txBody>
      </p:sp>
      <p:pic>
        <p:nvPicPr>
          <p:cNvPr id="5" name="图片 4"/>
          <p:cNvPicPr>
            <a:picLocks noChangeAspect="1"/>
          </p:cNvPicPr>
          <p:nvPr>
            <p:custDataLst>
              <p:tags r:id="rId8"/>
            </p:custDataLst>
          </p:nvPr>
        </p:nvPicPr>
        <p:blipFill>
          <a:blip r:embed="rId7"/>
          <a:srcRect t="1053" b="4576"/>
          <a:stretch>
            <a:fillRect/>
          </a:stretch>
        </p:blipFill>
        <p:spPr>
          <a:xfrm>
            <a:off x="8844280" y="721995"/>
            <a:ext cx="3122295" cy="1915160"/>
          </a:xfrm>
          <a:prstGeom prst="rect">
            <a:avLst/>
          </a:prstGeom>
        </p:spPr>
      </p:pic>
      <p:sp>
        <p:nvSpPr>
          <p:cNvPr id="2" name="Rectangle 1"/>
          <p:cNvSpPr>
            <a:spLocks noChangeArrowheads="1"/>
          </p:cNvSpPr>
          <p:nvPr>
            <p:custDataLst>
              <p:tags r:id="rId9"/>
            </p:custDataLst>
          </p:nvPr>
        </p:nvSpPr>
        <p:spPr bwMode="auto">
          <a:xfrm>
            <a:off x="608330" y="619443"/>
            <a:ext cx="8235950" cy="3538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algn="just" defTabSz="914400" rtl="0" eaLnBrk="1" fontAlgn="base" latinLnBrk="0" hangingPunct="1">
              <a:lnSpc>
                <a:spcPct val="100000"/>
              </a:lnSpc>
              <a:spcBef>
                <a:spcPct val="0"/>
              </a:spcBef>
              <a:spcAft>
                <a:spcPct val="0"/>
              </a:spcAft>
              <a:buClrTx/>
              <a:buSzTx/>
              <a:buFontTx/>
              <a:buNone/>
            </a:pPr>
            <a:r>
              <a:rPr kumimoji="0" lang="en-US" alt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    </a:t>
            </a:r>
            <a:r>
              <a:rPr kumimoji="0"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在2008年北京奥运会的筹办过程中，奥林匹克森林公园是一个重要建设项目。公园所在地原来主要是普通村落和农田。2002年招标设计，2005年开工建设，2008年建成。公园建设坚持“绿色奥运”的理念，充分利用了原有地貌和植被，采用了营造近自然林系统、废物资源循环利用等多项生态技术。例如，公园的水系建设采用了雨水收集、污水利用、中水净化、智能化灌溉和生态防渗等环保技术</a:t>
            </a:r>
            <a:r>
              <a:rPr kumimoji="0" 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a:t>
            </a:r>
            <a:endParaRPr kumimoji="0" 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7" name="TextBox 9"/>
          <p:cNvSpPr txBox="1"/>
          <p:nvPr>
            <p:custDataLst>
              <p:tags r:id="rId3"/>
            </p:custDataLst>
          </p:nvPr>
        </p:nvSpPr>
        <p:spPr>
          <a:xfrm>
            <a:off x="261620" y="97790"/>
            <a:ext cx="2272030" cy="521970"/>
          </a:xfrm>
          <a:prstGeom prst="rect">
            <a:avLst/>
          </a:prstGeom>
          <a:noFill/>
          <a:ln w="9525">
            <a:noFill/>
          </a:ln>
        </p:spPr>
        <p:txBody>
          <a:bodyPr wrap="square" anchor="t">
            <a:spAutoFit/>
            <a:scene3d>
              <a:camera prst="orthographicFront"/>
              <a:lightRig rig="threePt" dir="t"/>
            </a:scene3d>
          </a:bodyPr>
          <a:lstStyle/>
          <a:p>
            <a:pPr eaLnBrk="0" hangingPunct="0"/>
            <a:r>
              <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rPr>
              <a:t>问题探讨</a:t>
            </a:r>
            <a:endPar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endParaRPr>
          </a:p>
        </p:txBody>
      </p:sp>
      <p:sp>
        <p:nvSpPr>
          <p:cNvPr id="1025" name="Rectangle 1"/>
          <p:cNvSpPr>
            <a:spLocks noChangeArrowheads="1"/>
          </p:cNvSpPr>
          <p:nvPr>
            <p:custDataLst>
              <p:tags r:id="rId4"/>
            </p:custDataLst>
          </p:nvPr>
        </p:nvSpPr>
        <p:spPr bwMode="auto">
          <a:xfrm>
            <a:off x="608330" y="619443"/>
            <a:ext cx="8235950" cy="3538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algn="just" defTabSz="914400" rtl="0" eaLnBrk="1" fontAlgn="base" latinLnBrk="0" hangingPunct="1">
              <a:lnSpc>
                <a:spcPct val="100000"/>
              </a:lnSpc>
              <a:spcBef>
                <a:spcPct val="0"/>
              </a:spcBef>
              <a:spcAft>
                <a:spcPct val="0"/>
              </a:spcAft>
              <a:buClrTx/>
              <a:buSzTx/>
              <a:buFontTx/>
              <a:buNone/>
            </a:pPr>
            <a:r>
              <a:rPr kumimoji="0" lang="en-US" alt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    </a:t>
            </a:r>
            <a:r>
              <a:rPr kumimoji="0"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在2008年北京奥运会的筹办过程中，奥林匹克森林公园是一个重要建设项目。公园所在地原来主要是普通村落和农田。2002年招标设计，2005年开工建设，2008年建成。公园建设坚持“绿色奥运”的理念，充分利用了原有地貌和植被，采用了营造近自然林系统、废物资源循环利用等多项生态技术。例如，公园的水系建设采用了雨水收集、污水利用、中水净化、智能化灌溉和生态防渗等环保技术</a:t>
            </a:r>
            <a:r>
              <a:rPr kumimoji="0" 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a:t>
            </a:r>
            <a:endParaRPr kumimoji="0" 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endParaRPr>
          </a:p>
        </p:txBody>
      </p:sp>
      <p:sp>
        <p:nvSpPr>
          <p:cNvPr id="7172" name="Text Box 3"/>
          <p:cNvSpPr txBox="1"/>
          <p:nvPr>
            <p:custDataLst>
              <p:tags r:id="rId5"/>
            </p:custDataLst>
          </p:nvPr>
        </p:nvSpPr>
        <p:spPr>
          <a:xfrm>
            <a:off x="608330" y="4157980"/>
            <a:ext cx="11316970" cy="521970"/>
          </a:xfrm>
          <a:prstGeom prst="rect">
            <a:avLst/>
          </a:prstGeom>
          <a:noFill/>
          <a:ln w="9525">
            <a:noFill/>
          </a:ln>
        </p:spPr>
        <p:txBody>
          <a:bodyPr wrap="square">
            <a:spAutoFit/>
            <a:scene3d>
              <a:camera prst="orthographicFront"/>
              <a:lightRig rig="threePt" dir="t"/>
            </a:scene3d>
          </a:bodyPr>
          <a:lstStyle/>
          <a:p>
            <a:pPr marL="0" marR="0" lvl="0" algn="just" defTabSz="914400" rtl="0" eaLnBrk="1" fontAlgn="base" latinLnBrk="0" hangingPunct="1">
              <a:lnSpc>
                <a:spcPct val="100000"/>
              </a:lnSpc>
              <a:spcBef>
                <a:spcPct val="0"/>
              </a:spcBef>
              <a:spcAft>
                <a:spcPct val="0"/>
              </a:spcAft>
              <a:buClrTx/>
              <a:buSzTx/>
              <a:buFontTx/>
              <a:buNone/>
            </a:pPr>
            <a:r>
              <a:rPr lang="en-US" altLang="zh-CN" sz="2800" smtClean="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sym typeface="+mn-ea"/>
              </a:rPr>
              <a:t>2.为什么要先做森林公园的整体设计再开工呢？</a:t>
            </a:r>
            <a:endParaRPr lang="en-US" altLang="zh-CN" sz="2800" smtClean="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sym typeface="+mn-ea"/>
            </a:endParaRPr>
          </a:p>
        </p:txBody>
      </p:sp>
      <p:sp>
        <p:nvSpPr>
          <p:cNvPr id="34" name="文本框 6"/>
          <p:cNvSpPr txBox="1">
            <a:spLocks noChangeArrowheads="1"/>
          </p:cNvSpPr>
          <p:nvPr>
            <p:custDataLst>
              <p:tags r:id="rId6"/>
            </p:custDataLst>
          </p:nvPr>
        </p:nvSpPr>
        <p:spPr bwMode="auto">
          <a:xfrm>
            <a:off x="8844280" y="2637155"/>
            <a:ext cx="3135630" cy="398780"/>
          </a:xfrm>
          <a:prstGeom prst="rect">
            <a:avLst/>
          </a:prstGeom>
          <a:noFill/>
          <a:ln w="9525">
            <a:noFill/>
            <a:miter lim="800000"/>
          </a:ln>
        </p:spPr>
        <p:txBody>
          <a:bodyPr wrap="square">
            <a:spAutoFit/>
          </a:bodyPr>
          <a:lstStyle/>
          <a:p>
            <a:pPr algn="ctr">
              <a:lnSpc>
                <a:spcPct val="100000"/>
              </a:lnSpc>
              <a:spcBef>
                <a:spcPct val="0"/>
              </a:spcBef>
            </a:pPr>
            <a:r>
              <a:rPr lang="zh-CN" altLang="en-US" sz="2000">
                <a:solidFill>
                  <a:srgbClr val="050505"/>
                </a:solidFill>
                <a:latin typeface="楷体" panose="02010609060101010101" charset="-122"/>
                <a:ea typeface="楷体" panose="02010609060101010101" charset="-122"/>
                <a:sym typeface="Arial" panose="020b0604020202020204" pitchFamily="34" charset="0"/>
              </a:rPr>
              <a:t>奥林匹克森林公园俯瞰</a:t>
            </a:r>
            <a:endParaRPr lang="zh-CN" altLang="en-US" sz="2000">
              <a:solidFill>
                <a:srgbClr val="050505"/>
              </a:solidFill>
              <a:latin typeface="楷体" panose="02010609060101010101" charset="-122"/>
              <a:ea typeface="楷体" panose="02010609060101010101" charset="-122"/>
              <a:sym typeface="Arial" panose="020b0604020202020204" pitchFamily="34" charset="0"/>
            </a:endParaRPr>
          </a:p>
        </p:txBody>
      </p:sp>
      <p:sp>
        <p:nvSpPr>
          <p:cNvPr id="9" name="Text Box 8"/>
          <p:cNvSpPr txBox="1"/>
          <p:nvPr>
            <p:custDataLst>
              <p:tags r:id="rId7"/>
            </p:custDataLst>
          </p:nvPr>
        </p:nvSpPr>
        <p:spPr>
          <a:xfrm>
            <a:off x="82550" y="4513580"/>
            <a:ext cx="12198350" cy="2158365"/>
          </a:xfrm>
          <a:prstGeom prst="rect">
            <a:avLst/>
          </a:prstGeom>
          <a:noFill/>
          <a:ln w="9525">
            <a:noFill/>
          </a:ln>
        </p:spPr>
        <p:txBody>
          <a:bodyPr wrap="square">
            <a:spAutoFit/>
          </a:bodyPr>
          <a:lstStyle/>
          <a:p>
            <a:pPr algn="just">
              <a:lnSpc>
                <a:spcPct val="120000"/>
              </a:lnSpc>
              <a:spcBef>
                <a:spcPct val="0"/>
              </a:spcBef>
            </a:pP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a:latin typeface="楷体" panose="02010609060101010101" charset="-122"/>
                <a:ea typeface="楷体" panose="02010609060101010101" charset="-122"/>
                <a:cs typeface="楷体" panose="02010609060101010101" charset="-122"/>
                <a:sym typeface="+mn-ea"/>
              </a:rPr>
              <a:t>建设北京奥林匹克森林公园是</a:t>
            </a:r>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涉及生态学、工程学、系统学、经济学</a:t>
            </a:r>
            <a:r>
              <a:rPr lang="zh-CN" altLang="en-US" sz="2800">
                <a:latin typeface="楷体" panose="02010609060101010101" charset="-122"/>
                <a:ea typeface="楷体" panose="02010609060101010101" charset="-122"/>
                <a:cs typeface="楷体" panose="02010609060101010101" charset="-122"/>
                <a:sym typeface="+mn-ea"/>
              </a:rPr>
              <a:t>等多学科的原理和方法的系统工程，要综合考虑诸多方面的因素，而且</a:t>
            </a:r>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建设成本较高</a:t>
            </a:r>
            <a:r>
              <a:rPr lang="zh-CN" altLang="en-US" sz="2800">
                <a:latin typeface="楷体" panose="02010609060101010101" charset="-122"/>
                <a:ea typeface="楷体" panose="02010609060101010101" charset="-122"/>
                <a:cs typeface="楷体" panose="02010609060101010101" charset="-122"/>
                <a:sym typeface="+mn-ea"/>
              </a:rPr>
              <a:t>，在开工前做好整体设计可以保证工程建设的</a:t>
            </a:r>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合理性与可实施性</a:t>
            </a:r>
            <a:r>
              <a:rPr lang="zh-CN" altLang="en-US" sz="2800">
                <a:latin typeface="楷体" panose="02010609060101010101" charset="-122"/>
                <a:ea typeface="楷体" panose="02010609060101010101" charset="-122"/>
                <a:cs typeface="楷体" panose="02010609060101010101" charset="-122"/>
                <a:sym typeface="+mn-ea"/>
              </a:rPr>
              <a:t>，也可以有效控制建设成本和后续维护成本，避免不必要的浪费，</a:t>
            </a:r>
            <a:r>
              <a:rPr lang="zh-CN" altLang="en-US" sz="2800" smtClean="0">
                <a:solidFill>
                  <a:srgbClr val="FF0000"/>
                </a:solidFill>
                <a:latin typeface="楷体" panose="02010609060101010101" charset="-122"/>
                <a:ea typeface="楷体" panose="02010609060101010101" charset="-122"/>
                <a:cs typeface="楷体" panose="02010609060101010101" charset="-122"/>
                <a:sym typeface="+mn-ea"/>
              </a:rPr>
              <a:t>提高生态效益</a:t>
            </a:r>
            <a:r>
              <a:rPr lang="zh-CN" altLang="en-US" sz="2800">
                <a:latin typeface="楷体" panose="02010609060101010101" charset="-122"/>
                <a:ea typeface="楷体" panose="02010609060101010101" charset="-122"/>
                <a:cs typeface="楷体" panose="02010609060101010101" charset="-122"/>
                <a:sym typeface="+mn-ea"/>
              </a:rPr>
              <a:t>。</a:t>
            </a:r>
            <a:endParaRPr lang="zh-CN" sz="2800">
              <a:solidFill>
                <a:srgbClr val="050505"/>
              </a:solidFill>
              <a:latin typeface="楷体" panose="02010609060101010101" charset="-122"/>
              <a:ea typeface="楷体" panose="02010609060101010101" charset="-122"/>
              <a:cs typeface="楷体" panose="02010609060101010101" charset="-122"/>
              <a:sym typeface="+mn-ea"/>
            </a:endParaRPr>
          </a:p>
        </p:txBody>
      </p:sp>
      <p:pic>
        <p:nvPicPr>
          <p:cNvPr id="5" name="图片 4"/>
          <p:cNvPicPr>
            <a:picLocks noChangeAspect="1"/>
          </p:cNvPicPr>
          <p:nvPr>
            <p:custDataLst>
              <p:tags r:id="rId9"/>
            </p:custDataLst>
          </p:nvPr>
        </p:nvPicPr>
        <p:blipFill>
          <a:blip r:embed="rId8"/>
          <a:srcRect t="1053" b="4576"/>
          <a:stretch>
            <a:fillRect/>
          </a:stretch>
        </p:blipFill>
        <p:spPr>
          <a:xfrm>
            <a:off x="8844280" y="721995"/>
            <a:ext cx="3122295" cy="19151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7" name="TextBox 9"/>
          <p:cNvSpPr txBox="1"/>
          <p:nvPr>
            <p:custDataLst>
              <p:tags r:id="rId3"/>
            </p:custDataLst>
          </p:nvPr>
        </p:nvSpPr>
        <p:spPr>
          <a:xfrm>
            <a:off x="261620" y="97790"/>
            <a:ext cx="2272030" cy="521970"/>
          </a:xfrm>
          <a:prstGeom prst="rect">
            <a:avLst/>
          </a:prstGeom>
          <a:noFill/>
          <a:ln w="9525">
            <a:noFill/>
          </a:ln>
        </p:spPr>
        <p:txBody>
          <a:bodyPr wrap="square" anchor="t">
            <a:spAutoFit/>
            <a:scene3d>
              <a:camera prst="orthographicFront"/>
              <a:lightRig rig="threePt" dir="t"/>
            </a:scene3d>
          </a:bodyPr>
          <a:lstStyle/>
          <a:p>
            <a:pPr eaLnBrk="0" hangingPunct="0"/>
            <a:r>
              <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rPr>
              <a:t>问题探讨</a:t>
            </a:r>
            <a:endPar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endParaRPr>
          </a:p>
        </p:txBody>
      </p:sp>
      <p:sp>
        <p:nvSpPr>
          <p:cNvPr id="1025" name="Rectangle 1"/>
          <p:cNvSpPr>
            <a:spLocks noChangeArrowheads="1"/>
          </p:cNvSpPr>
          <p:nvPr>
            <p:custDataLst>
              <p:tags r:id="rId4"/>
            </p:custDataLst>
          </p:nvPr>
        </p:nvSpPr>
        <p:spPr bwMode="auto">
          <a:xfrm>
            <a:off x="608330" y="619443"/>
            <a:ext cx="8235950" cy="3538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algn="just" defTabSz="914400" rtl="0" eaLnBrk="1" fontAlgn="base" latinLnBrk="0" hangingPunct="1">
              <a:lnSpc>
                <a:spcPct val="100000"/>
              </a:lnSpc>
              <a:spcBef>
                <a:spcPct val="0"/>
              </a:spcBef>
              <a:spcAft>
                <a:spcPct val="0"/>
              </a:spcAft>
              <a:buClrTx/>
              <a:buSzTx/>
              <a:buFontTx/>
              <a:buNone/>
            </a:pPr>
            <a:r>
              <a:rPr kumimoji="0" lang="en-US" alt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    </a:t>
            </a:r>
            <a:r>
              <a:rPr kumimoji="0"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在2008年北京奥运会的筹办过程中，奥林匹克森林公园是一个重要建设项目。公园所在地原来主要是普通村落和农田。2002年招标设计，2005年开工建设，2008年建成。公园建设坚持“绿色奥运”的理念，充分利用了原有地貌和植被，采用了营造近自然林系统、废物资源循环利用等多项生态技术。例如，公园的水系建设采用了雨水收集、污水利用、中水净化、智能化灌溉和生态防渗等环保技术</a:t>
            </a:r>
            <a:r>
              <a:rPr kumimoji="0" 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rPr>
              <a:t>。</a:t>
            </a:r>
            <a:endParaRPr kumimoji="0" lang="zh-CN" sz="2800" u="none" strike="noStrike" cap="none" normalizeH="0" baseline="0" smtClean="0">
              <a:ln>
                <a:noFill/>
              </a:ln>
              <a:solidFill>
                <a:srgbClr val="000000"/>
              </a:solidFill>
              <a:effectLst/>
              <a:latin typeface="楷体" panose="02010609060101010101" charset="-122"/>
              <a:ea typeface="楷体" panose="02010609060101010101" charset="-122"/>
              <a:cs typeface="楷体" panose="02010609060101010101" charset="-122"/>
            </a:endParaRPr>
          </a:p>
        </p:txBody>
      </p:sp>
      <p:sp>
        <p:nvSpPr>
          <p:cNvPr id="7172" name="Text Box 3"/>
          <p:cNvSpPr txBox="1"/>
          <p:nvPr>
            <p:custDataLst>
              <p:tags r:id="rId5"/>
            </p:custDataLst>
          </p:nvPr>
        </p:nvSpPr>
        <p:spPr>
          <a:xfrm>
            <a:off x="608330" y="4157980"/>
            <a:ext cx="11316970" cy="521970"/>
          </a:xfrm>
          <a:prstGeom prst="rect">
            <a:avLst/>
          </a:prstGeom>
          <a:noFill/>
          <a:ln w="9525">
            <a:noFill/>
          </a:ln>
        </p:spPr>
        <p:txBody>
          <a:bodyPr wrap="square">
            <a:spAutoFit/>
            <a:scene3d>
              <a:camera prst="orthographicFront"/>
              <a:lightRig rig="threePt" dir="t"/>
            </a:scene3d>
          </a:bodyPr>
          <a:lstStyle/>
          <a:p>
            <a:pPr marL="0" marR="0" lvl="0" algn="just" defTabSz="914400" rtl="0" eaLnBrk="1" fontAlgn="base" latinLnBrk="0" hangingPunct="1">
              <a:lnSpc>
                <a:spcPct val="100000"/>
              </a:lnSpc>
              <a:spcBef>
                <a:spcPct val="0"/>
              </a:spcBef>
              <a:spcAft>
                <a:spcPct val="0"/>
              </a:spcAft>
              <a:buClrTx/>
              <a:buSzTx/>
              <a:buFontTx/>
              <a:buNone/>
            </a:pPr>
            <a:r>
              <a:rPr lang="en-US" altLang="zh-CN" sz="2800" smtClean="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sym typeface="+mn-ea"/>
              </a:rPr>
              <a:t>3.公园建设为什么要充分利用原有的地貌和植被，营造近自然林系统呢？</a:t>
            </a:r>
            <a:endParaRPr lang="en-US" altLang="zh-CN" sz="2800" smtClean="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sym typeface="+mn-ea"/>
            </a:endParaRPr>
          </a:p>
        </p:txBody>
      </p:sp>
      <p:sp>
        <p:nvSpPr>
          <p:cNvPr id="34" name="文本框 6"/>
          <p:cNvSpPr txBox="1">
            <a:spLocks noChangeArrowheads="1"/>
          </p:cNvSpPr>
          <p:nvPr>
            <p:custDataLst>
              <p:tags r:id="rId6"/>
            </p:custDataLst>
          </p:nvPr>
        </p:nvSpPr>
        <p:spPr bwMode="auto">
          <a:xfrm>
            <a:off x="8844280" y="2637155"/>
            <a:ext cx="3135630" cy="398780"/>
          </a:xfrm>
          <a:prstGeom prst="rect">
            <a:avLst/>
          </a:prstGeom>
          <a:noFill/>
          <a:ln w="9525">
            <a:noFill/>
            <a:miter lim="800000"/>
          </a:ln>
        </p:spPr>
        <p:txBody>
          <a:bodyPr wrap="square">
            <a:spAutoFit/>
          </a:bodyPr>
          <a:lstStyle/>
          <a:p>
            <a:pPr algn="ctr">
              <a:lnSpc>
                <a:spcPct val="100000"/>
              </a:lnSpc>
              <a:spcBef>
                <a:spcPct val="0"/>
              </a:spcBef>
            </a:pPr>
            <a:r>
              <a:rPr lang="zh-CN" altLang="en-US" sz="2000">
                <a:solidFill>
                  <a:srgbClr val="050505"/>
                </a:solidFill>
                <a:latin typeface="楷体" panose="02010609060101010101" charset="-122"/>
                <a:ea typeface="楷体" panose="02010609060101010101" charset="-122"/>
                <a:sym typeface="Arial" panose="020b0604020202020204" pitchFamily="34" charset="0"/>
              </a:rPr>
              <a:t>奥林匹克森林公园俯瞰</a:t>
            </a:r>
            <a:endParaRPr lang="zh-CN" altLang="en-US" sz="2000">
              <a:solidFill>
                <a:srgbClr val="050505"/>
              </a:solidFill>
              <a:latin typeface="楷体" panose="02010609060101010101" charset="-122"/>
              <a:ea typeface="楷体" panose="02010609060101010101" charset="-122"/>
              <a:sym typeface="Arial" panose="020b0604020202020204" pitchFamily="34" charset="0"/>
            </a:endParaRPr>
          </a:p>
        </p:txBody>
      </p:sp>
      <p:sp>
        <p:nvSpPr>
          <p:cNvPr id="9" name="Text Box 8"/>
          <p:cNvSpPr txBox="1"/>
          <p:nvPr>
            <p:custDataLst>
              <p:tags r:id="rId7"/>
            </p:custDataLst>
          </p:nvPr>
        </p:nvSpPr>
        <p:spPr>
          <a:xfrm>
            <a:off x="113665" y="4539615"/>
            <a:ext cx="11811635" cy="2158365"/>
          </a:xfrm>
          <a:prstGeom prst="rect">
            <a:avLst/>
          </a:prstGeom>
          <a:noFill/>
          <a:ln w="9525">
            <a:noFill/>
          </a:ln>
        </p:spPr>
        <p:txBody>
          <a:bodyPr wrap="square">
            <a:spAutoFit/>
          </a:bodyPr>
          <a:lstStyle/>
          <a:p>
            <a:pPr algn="l" fontAlgn="auto">
              <a:lnSpc>
                <a:spcPct val="120000"/>
              </a:lnSpc>
            </a:pP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a:latin typeface="楷体" panose="02010609060101010101" charset="-122"/>
                <a:ea typeface="楷体" panose="02010609060101010101" charset="-122"/>
                <a:cs typeface="楷体" panose="02010609060101010101" charset="-122"/>
                <a:sym typeface="+mn-ea"/>
              </a:rPr>
              <a:t>生态工程的建设要</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顺应自然</a:t>
            </a:r>
            <a:r>
              <a:rPr lang="zh-CN" altLang="en-US" sz="2800">
                <a:latin typeface="楷体" panose="02010609060101010101" charset="-122"/>
                <a:ea typeface="楷体" panose="02010609060101010101" charset="-122"/>
                <a:cs typeface="楷体" panose="02010609060101010101" charset="-122"/>
                <a:sym typeface="+mn-ea"/>
              </a:rPr>
              <a:t>，即合乎自然规律。</a:t>
            </a:r>
            <a:endParaRPr lang="zh-CN" altLang="en-US" sz="2800">
              <a:latin typeface="楷体" panose="02010609060101010101" charset="-122"/>
              <a:ea typeface="楷体" panose="02010609060101010101" charset="-122"/>
              <a:cs typeface="楷体" panose="02010609060101010101" charset="-122"/>
              <a:sym typeface="+mn-ea"/>
            </a:endParaRPr>
          </a:p>
          <a:p>
            <a:pPr algn="l" fontAlgn="auto">
              <a:lnSpc>
                <a:spcPct val="120000"/>
              </a:lnSpc>
            </a:pPr>
            <a:r>
              <a:rPr lang="zh-CN" altLang="en-US" sz="2800">
                <a:solidFill>
                  <a:srgbClr val="2213EB"/>
                </a:solidFill>
                <a:latin typeface="楷体" panose="02010609060101010101" charset="-122"/>
                <a:ea typeface="楷体" panose="02010609060101010101" charset="-122"/>
                <a:cs typeface="楷体" panose="02010609060101010101" charset="-122"/>
                <a:sym typeface="+mn-ea"/>
              </a:rPr>
              <a:t>    </a:t>
            </a:r>
            <a:r>
              <a:rPr lang="zh-CN" altLang="en-US" sz="2800">
                <a:latin typeface="楷体" panose="02010609060101010101" charset="-122"/>
                <a:ea typeface="楷体" panose="02010609060101010101" charset="-122"/>
                <a:cs typeface="楷体" panose="02010609060101010101" charset="-122"/>
                <a:sym typeface="+mn-ea"/>
              </a:rPr>
              <a:t>自然的地貌和植被，是</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自然选择、生物与环境相适应的结果</a:t>
            </a:r>
            <a:r>
              <a:rPr lang="zh-CN" altLang="en-US" sz="2800">
                <a:latin typeface="楷体" panose="02010609060101010101" charset="-122"/>
                <a:ea typeface="楷体" panose="02010609060101010101" charset="-122"/>
                <a:cs typeface="楷体" panose="02010609060101010101" charset="-122"/>
                <a:sym typeface="+mn-ea"/>
              </a:rPr>
              <a:t>，充分利用原有的地貌和植被</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有利于该公园的可持续发展</a:t>
            </a:r>
            <a:r>
              <a:rPr lang="zh-CN" altLang="en-US" sz="2800">
                <a:latin typeface="楷体" panose="02010609060101010101" charset="-122"/>
                <a:ea typeface="楷体" panose="02010609060101010101" charset="-122"/>
                <a:cs typeface="楷体" panose="02010609060101010101" charset="-122"/>
                <a:sym typeface="+mn-ea"/>
              </a:rPr>
              <a:t>，并且会减少人力和物力的投入。</a:t>
            </a:r>
            <a:endParaRPr lang="zh-CN" sz="2800">
              <a:solidFill>
                <a:srgbClr val="050505"/>
              </a:solidFill>
              <a:latin typeface="楷体" panose="02010609060101010101" charset="-122"/>
              <a:ea typeface="楷体" panose="02010609060101010101" charset="-122"/>
              <a:cs typeface="楷体" panose="02010609060101010101" charset="-122"/>
              <a:sym typeface="+mn-ea"/>
            </a:endParaRPr>
          </a:p>
        </p:txBody>
      </p:sp>
      <p:pic>
        <p:nvPicPr>
          <p:cNvPr id="5" name="图片 4"/>
          <p:cNvPicPr>
            <a:picLocks noChangeAspect="1"/>
          </p:cNvPicPr>
          <p:nvPr>
            <p:custDataLst>
              <p:tags r:id="rId9"/>
            </p:custDataLst>
          </p:nvPr>
        </p:nvPicPr>
        <p:blipFill>
          <a:blip r:embed="rId8"/>
          <a:srcRect t="1053" b="4576"/>
          <a:stretch>
            <a:fillRect/>
          </a:stretch>
        </p:blipFill>
        <p:spPr>
          <a:xfrm>
            <a:off x="8844280" y="721995"/>
            <a:ext cx="3122295" cy="19151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2" name="文本框 1"/>
          <p:cNvSpPr txBox="1"/>
          <p:nvPr>
            <p:custDataLst>
              <p:tags r:id="rId3"/>
            </p:custDataLst>
          </p:nvPr>
        </p:nvSpPr>
        <p:spPr>
          <a:xfrm>
            <a:off x="684530" y="799465"/>
            <a:ext cx="384937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1.</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实施</a:t>
            </a:r>
            <a:r>
              <a:rPr lang="zh-CN" altLang="en-US" sz="2800">
                <a:latin typeface="楷体" panose="02010609060101010101" charset="-122"/>
                <a:ea typeface="楷体" panose="02010609060101010101" charset="-122"/>
                <a:cs typeface="楷体" panose="02010609060101010101" charset="-122"/>
                <a:sym typeface="+mn-ea"/>
              </a:rPr>
              <a:t>生态工程的</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背景</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7" name="文本框 6"/>
          <p:cNvSpPr txBox="1"/>
          <p:nvPr>
            <p:custDataLst>
              <p:tags r:id="rId4"/>
            </p:custDataLst>
          </p:nvPr>
        </p:nvSpPr>
        <p:spPr>
          <a:xfrm>
            <a:off x="175260" y="3903345"/>
            <a:ext cx="8298180" cy="2675255"/>
          </a:xfrm>
          <a:prstGeom prst="rect">
            <a:avLst/>
          </a:prstGeom>
          <a:noFill/>
        </p:spPr>
        <p:txBody>
          <a:bodyPr wrap="square" rtlCol="0">
            <a:spAutoFit/>
          </a:bodyPr>
          <a:lstStyle/>
          <a:p>
            <a:pPr algn="l">
              <a:lnSpc>
                <a:spcPct val="120000"/>
              </a:lnSpc>
              <a:spcBef>
                <a:spcPct val="0"/>
              </a:spcBef>
              <a:spcAft>
                <a:spcPct val="0"/>
              </a:spcAft>
              <a:buClrTx/>
              <a:buSzTx/>
              <a:buFontTx/>
            </a:pPr>
            <a:r>
              <a:rPr lang="en-US" altLang="zh-CN" sz="2800" smtClean="0">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2800" smtClean="0">
                <a:solidFill>
                  <a:srgbClr val="050505"/>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2800" smtClean="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这样</a:t>
            </a:r>
            <a:r>
              <a:rPr lang="zh-CN" altLang="en-US" sz="280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的生产方式，已经严重影响了人类的</a:t>
            </a:r>
            <a:r>
              <a:rPr lang="zh-CN" altLang="en-US" sz="2800" smtClean="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可持续发展</a:t>
            </a:r>
            <a:r>
              <a:rPr lang="zh-CN" altLang="en-US" sz="280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a:t>
            </a:r>
            <a:r>
              <a:rPr lang="zh-CN" altLang="en-US" sz="2800">
                <a:solidFill>
                  <a:srgbClr val="0F4EEF"/>
                </a:solidFill>
                <a:latin typeface="楷体" panose="02010609060101010101" charset="-122"/>
                <a:ea typeface="楷体" panose="02010609060101010101" charset="-122"/>
                <a:cs typeface="楷体" panose="02010609060101010101" charset="-122"/>
                <a:sym typeface="宋体" panose="02010600030101010101" pitchFamily="2" charset="-122"/>
              </a:rPr>
              <a:t>为了实现可持续发展，经济发展必须符合</a:t>
            </a:r>
            <a:r>
              <a:rPr lang="zh-CN" altLang="en-US" sz="2800" smtClean="0">
                <a:solidFill>
                  <a:srgbClr val="0F4EEF"/>
                </a:solidFill>
                <a:latin typeface="楷体" panose="02010609060101010101" charset="-122"/>
                <a:ea typeface="楷体" panose="02010609060101010101" charset="-122"/>
                <a:cs typeface="楷体" panose="02010609060101010101" charset="-122"/>
                <a:sym typeface="宋体" panose="02010600030101010101" pitchFamily="2" charset="-122"/>
              </a:rPr>
              <a:t>生态学规律。</a:t>
            </a:r>
            <a:r>
              <a:rPr lang="zh-CN" altLang="en-US" sz="2800" smtClean="0">
                <a:latin typeface="楷体" panose="02010609060101010101" charset="-122"/>
                <a:ea typeface="楷体" panose="02010609060101010101" charset="-122"/>
                <a:cs typeface="楷体" panose="02010609060101010101" charset="-122"/>
                <a:sym typeface="宋体" panose="02010600030101010101" pitchFamily="2" charset="-122"/>
              </a:rPr>
              <a:t>改变</a:t>
            </a:r>
            <a:r>
              <a:rPr lang="zh-CN" altLang="en-US" sz="2800">
                <a:latin typeface="楷体" panose="02010609060101010101" charset="-122"/>
                <a:ea typeface="楷体" panose="02010609060101010101" charset="-122"/>
                <a:cs typeface="楷体" panose="02010609060101010101" charset="-122"/>
                <a:sym typeface="宋体" panose="02010600030101010101" pitchFamily="2" charset="-122"/>
              </a:rPr>
              <a:t>“人类能征服自然”的错误观念，</a:t>
            </a:r>
            <a:r>
              <a:rPr lang="zh-CN" altLang="en-US" sz="2800">
                <a:solidFill>
                  <a:srgbClr val="FF0000"/>
                </a:solidFill>
                <a:latin typeface="楷体" panose="02010609060101010101" charset="-122"/>
                <a:ea typeface="楷体" panose="02010609060101010101" charset="-122"/>
                <a:cs typeface="楷体" panose="02010609060101010101" charset="-122"/>
                <a:sym typeface="宋体" panose="02010600030101010101" pitchFamily="2" charset="-122"/>
              </a:rPr>
              <a:t>旨在解决环境与经济发展协调问题的一门新</a:t>
            </a:r>
            <a:r>
              <a:rPr lang="zh-CN" altLang="en-US" sz="2800" smtClean="0">
                <a:solidFill>
                  <a:srgbClr val="FF0000"/>
                </a:solidFill>
                <a:latin typeface="楷体" panose="02010609060101010101" charset="-122"/>
                <a:ea typeface="楷体" panose="02010609060101010101" charset="-122"/>
                <a:cs typeface="楷体" panose="02010609060101010101" charset="-122"/>
                <a:sym typeface="宋体" panose="02010600030101010101" pitchFamily="2" charset="-122"/>
              </a:rPr>
              <a:t>学科</a:t>
            </a:r>
            <a:r>
              <a:rPr lang="en-US" altLang="zh-CN" sz="2800" smtClean="0">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en-US" altLang="zh-CN" sz="2800" smtClean="0">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800" smtClean="0">
                <a:solidFill>
                  <a:srgbClr val="FF0000"/>
                </a:solidFill>
                <a:latin typeface="楷体" panose="02010609060101010101" charset="-122"/>
                <a:ea typeface="楷体" panose="02010609060101010101" charset="-122"/>
                <a:cs typeface="楷体" panose="02010609060101010101" charset="-122"/>
                <a:sym typeface="宋体" panose="02010600030101010101" pitchFamily="2" charset="-122"/>
              </a:rPr>
              <a:t>生态工程</a:t>
            </a:r>
            <a:r>
              <a:rPr lang="zh-CN" altLang="en-US" sz="2800" smtClean="0">
                <a:latin typeface="楷体" panose="02010609060101010101" charset="-122"/>
                <a:ea typeface="楷体" panose="02010609060101010101" charset="-122"/>
                <a:cs typeface="楷体" panose="02010609060101010101" charset="-122"/>
                <a:sym typeface="宋体" panose="02010600030101010101" pitchFamily="2" charset="-122"/>
              </a:rPr>
              <a:t>应运而生</a:t>
            </a:r>
            <a:r>
              <a:rPr lang="zh-CN" altLang="en-US" sz="2800">
                <a:latin typeface="楷体" panose="02010609060101010101" charset="-122"/>
                <a:ea typeface="楷体" panose="02010609060101010101" charset="-122"/>
                <a:cs typeface="楷体" panose="02010609060101010101" charset="-122"/>
                <a:sym typeface="宋体" panose="02010600030101010101" pitchFamily="2" charset="-122"/>
              </a:rPr>
              <a:t>并迅速发展。</a:t>
            </a:r>
            <a:endParaRPr lang="zh-CN" altLang="en-US" sz="2800" smtClean="0">
              <a:solidFill>
                <a:sysClr val="windowText" lastClr="000000"/>
              </a:solidFill>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4" name="文本框 3"/>
          <p:cNvSpPr txBox="1"/>
          <p:nvPr>
            <p:custDataLst>
              <p:tags r:id="rId5"/>
            </p:custDataLst>
          </p:nvPr>
        </p:nvSpPr>
        <p:spPr>
          <a:xfrm>
            <a:off x="175260" y="1321435"/>
            <a:ext cx="7992110" cy="2675255"/>
          </a:xfrm>
          <a:prstGeom prst="rect">
            <a:avLst/>
          </a:prstGeom>
          <a:noFill/>
        </p:spPr>
        <p:txBody>
          <a:bodyPr wrap="square" rtlCol="0" anchor="t">
            <a:spAutoFit/>
          </a:bodyPr>
          <a:lstStyle/>
          <a:p>
            <a:pPr>
              <a:lnSpc>
                <a:spcPct val="120000"/>
              </a:lnSpc>
            </a:pPr>
            <a:r>
              <a:rPr lang="en-US" altLang="zh-CN" sz="280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    20</a:t>
            </a:r>
            <a:r>
              <a:rPr lang="zh-CN" altLang="en-US" sz="280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世纪</a:t>
            </a:r>
            <a:r>
              <a:rPr lang="en-US" altLang="zh-CN" sz="280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60</a:t>
            </a:r>
            <a:r>
              <a:rPr lang="zh-CN" altLang="en-US" sz="280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年代以来，</a:t>
            </a:r>
            <a:r>
              <a:rPr lang="zh-CN" altLang="en-US" sz="2800">
                <a:solidFill>
                  <a:srgbClr val="FF0000"/>
                </a:solidFill>
                <a:latin typeface="楷体" panose="02010609060101010101" charset="-122"/>
                <a:ea typeface="楷体" panose="02010609060101010101" charset="-122"/>
                <a:cs typeface="楷体" panose="02010609060101010101" charset="-122"/>
                <a:sym typeface="宋体" panose="02010600030101010101" pitchFamily="2" charset="-122"/>
              </a:rPr>
              <a:t>全球经济进入了快速增长</a:t>
            </a:r>
            <a:r>
              <a:rPr lang="zh-CN" altLang="en-US" sz="2800">
                <a:solidFill>
                  <a:srgbClr val="050505"/>
                </a:solidFill>
                <a:latin typeface="楷体" panose="02010609060101010101" charset="-122"/>
                <a:ea typeface="楷体" panose="02010609060101010101" charset="-122"/>
                <a:cs typeface="楷体" panose="02010609060101010101" charset="-122"/>
                <a:sym typeface="宋体" panose="02010600030101010101" pitchFamily="2" charset="-122"/>
              </a:rPr>
              <a:t>阶段，人们生活水平提高、人口迅速增长，人类也随之更多地从自然中索取。毁林种地，围湖造田，大量使用化肥、农药等农业生产方式，以及工业的迅猛发展，正在</a:t>
            </a:r>
            <a:r>
              <a:rPr lang="zh-CN" altLang="en-US" sz="2800">
                <a:solidFill>
                  <a:srgbClr val="FF0000"/>
                </a:solidFill>
                <a:latin typeface="楷体" panose="02010609060101010101" charset="-122"/>
                <a:ea typeface="楷体" panose="02010609060101010101" charset="-122"/>
                <a:cs typeface="楷体" panose="02010609060101010101" charset="-122"/>
                <a:sym typeface="宋体" panose="02010600030101010101" pitchFamily="2" charset="-122"/>
              </a:rPr>
              <a:t>大量消耗自然资源。</a:t>
            </a:r>
            <a:endParaRPr lang="zh-CN" altLang="en-US" sz="2800">
              <a:solidFill>
                <a:srgbClr val="FF0000"/>
              </a:solidFill>
              <a:latin typeface="楷体" panose="02010609060101010101" charset="-122"/>
              <a:ea typeface="楷体" panose="02010609060101010101" charset="-122"/>
              <a:cs typeface="楷体" panose="02010609060101010101" charset="-122"/>
              <a:sym typeface="宋体" panose="02010600030101010101" pitchFamily="2" charset="-122"/>
            </a:endParaRPr>
          </a:p>
        </p:txBody>
      </p:sp>
      <p:pic>
        <p:nvPicPr>
          <p:cNvPr id="6" name="图片 5"/>
          <p:cNvPicPr>
            <a:picLocks noChangeAspect="1"/>
          </p:cNvPicPr>
          <p:nvPr>
            <p:custDataLst>
              <p:tags r:id="rId7"/>
            </p:custDataLst>
          </p:nvPr>
        </p:nvPicPr>
        <p:blipFill>
          <a:blip r:embed="rId6"/>
          <a:srcRect l="6813" r="15330"/>
          <a:stretch>
            <a:fillRect/>
          </a:stretch>
        </p:blipFill>
        <p:spPr>
          <a:xfrm>
            <a:off x="8239125" y="1258570"/>
            <a:ext cx="3072130" cy="2220595"/>
          </a:xfrm>
          <a:prstGeom prst="rect">
            <a:avLst/>
          </a:prstGeom>
        </p:spPr>
      </p:pic>
      <p:sp>
        <p:nvSpPr>
          <p:cNvPr id="3" name="文本框 2"/>
          <p:cNvSpPr txBox="1"/>
          <p:nvPr>
            <p:custDataLst>
              <p:tags r:id="rId8"/>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一、关注生态工程建设</a:t>
            </a:r>
            <a:endParaRPr lang="zh-CN" altLang="en-US" sz="3200">
              <a:latin typeface="楷体" panose="02010609060101010101" charset="-122"/>
              <a:ea typeface="楷体" panose="02010609060101010101" charset="-122"/>
            </a:endParaRPr>
          </a:p>
        </p:txBody>
      </p:sp>
      <p:grpSp>
        <p:nvGrpSpPr>
          <p:cNvPr id="12" name="组合 11"/>
          <p:cNvGrpSpPr/>
          <p:nvPr>
            <p:custDataLst>
              <p:tags r:id="rId9"/>
            </p:custDataLst>
          </p:nvPr>
        </p:nvGrpSpPr>
        <p:grpSpPr>
          <a:xfrm>
            <a:off x="8239026" y="4134703"/>
            <a:ext cx="3672408" cy="2058660"/>
            <a:chOff x="1259632" y="4581128"/>
            <a:chExt cx="3672408" cy="2058660"/>
          </a:xfrm>
        </p:grpSpPr>
        <p:sp>
          <p:nvSpPr>
            <p:cNvPr id="11" name="矩形 10"/>
            <p:cNvSpPr/>
            <p:nvPr>
              <p:custDataLst>
                <p:tags r:id="rId10"/>
              </p:custDataLst>
            </p:nvPr>
          </p:nvSpPr>
          <p:spPr>
            <a:xfrm>
              <a:off x="3347864" y="6093296"/>
              <a:ext cx="1107996" cy="369332"/>
            </a:xfrm>
            <a:prstGeom prst="rect">
              <a:avLst/>
            </a:prstGeom>
          </p:spPr>
          <p:txBody>
            <a:bodyPr wrap="none">
              <a:spAutoFit/>
            </a:bodyPr>
            <a:lstStyle/>
            <a:p>
              <a:r>
                <a:rPr lang="zh-CN" altLang="en-US" b="1" smtClean="0">
                  <a:latin typeface="微软雅黑" panose="020b0503020204020204" charset="-122"/>
                  <a:ea typeface="微软雅黑" panose="020b0503020204020204" charset="-122"/>
                </a:rPr>
                <a:t>石油农业</a:t>
              </a:r>
              <a:endParaRPr lang="zh-CN" altLang="en-US" b="1">
                <a:latin typeface="微软雅黑" panose="020b0503020204020204" charset="-122"/>
                <a:ea typeface="微软雅黑" panose="020b0503020204020204" charset="-122"/>
              </a:endParaRPr>
            </a:p>
          </p:txBody>
        </p:sp>
        <p:pic>
          <p:nvPicPr>
            <p:cNvPr id="2051" name="Picture 3" descr="C:\Users\Administrator\Desktop\未标题-1.png"/>
            <p:cNvPicPr>
              <a:picLocks noChangeAspect="1" noChangeArrowheads="1"/>
            </p:cNvPicPr>
            <p:nvPr>
              <p:custDataLst>
                <p:tags r:id="rId12"/>
              </p:custDataLst>
            </p:nvPr>
          </p:nvPicPr>
          <p:blipFill>
            <a:blip r:embed="rId11"/>
            <a:stretch>
              <a:fillRect/>
            </a:stretch>
          </p:blipFill>
          <p:spPr bwMode="auto">
            <a:xfrm>
              <a:off x="1259632" y="4581128"/>
              <a:ext cx="3672408" cy="2058660"/>
            </a:xfrm>
            <a:prstGeom prst="rect">
              <a:avLst/>
            </a:prstGeom>
            <a:noFill/>
          </p:spPr>
        </p:pic>
      </p:grpSp>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after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5" name="文本框 4"/>
          <p:cNvSpPr txBox="1"/>
          <p:nvPr>
            <p:custDataLst>
              <p:tags r:id="rId3"/>
            </p:custDataLst>
          </p:nvPr>
        </p:nvSpPr>
        <p:spPr>
          <a:xfrm>
            <a:off x="725170" y="848995"/>
            <a:ext cx="11340465" cy="267525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1.</a:t>
            </a:r>
            <a:r>
              <a:rPr lang="zh-CN" altLang="en-US" sz="2800">
                <a:latin typeface="楷体" panose="02010609060101010101" charset="-122"/>
                <a:ea typeface="楷体" panose="02010609060101010101" charset="-122"/>
                <a:cs typeface="楷体" panose="02010609060101010101" charset="-122"/>
              </a:rPr>
              <a:t>生态工程的概念：指的是人类</a:t>
            </a:r>
            <a:r>
              <a:rPr lang="zh-CN" altLang="en-US" sz="2800">
                <a:solidFill>
                  <a:srgbClr val="FF0000"/>
                </a:solidFill>
                <a:latin typeface="楷体" panose="02010609060101010101" charset="-122"/>
                <a:ea typeface="楷体" panose="02010609060101010101" charset="-122"/>
                <a:cs typeface="楷体" panose="02010609060101010101" charset="-122"/>
              </a:rPr>
              <a:t>应用</a:t>
            </a:r>
            <a:r>
              <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rPr>
              <a:t>生态学和系统学</a:t>
            </a:r>
            <a:r>
              <a:rPr lang="zh-CN" altLang="en-US" sz="2800" err="1" smtClean="0">
                <a:solidFill>
                  <a:srgbClr val="FF0000"/>
                </a:solidFill>
                <a:latin typeface="楷体" panose="02010609060101010101" charset="-122"/>
                <a:ea typeface="楷体" panose="02010609060101010101" charset="-122"/>
                <a:cs typeface="楷体" panose="02010609060101010101" charset="-122"/>
                <a:sym typeface="+mn-ea"/>
              </a:rPr>
              <a:t>（工程学、经济学）</a:t>
            </a:r>
            <a:r>
              <a:rPr lang="zh-CN" altLang="en-US" sz="2800">
                <a:solidFill>
                  <a:srgbClr val="FF0000"/>
                </a:solidFill>
                <a:latin typeface="楷体" panose="02010609060101010101" charset="-122"/>
                <a:ea typeface="楷体" panose="02010609060101010101" charset="-122"/>
                <a:cs typeface="楷体" panose="02010609060101010101" charset="-122"/>
              </a:rPr>
              <a:t>等学科的基本原理和方法</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对人工生态系统进行</a:t>
            </a:r>
            <a:r>
              <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rPr>
              <a:t>分析、设计和调控</a:t>
            </a:r>
            <a:r>
              <a:rPr lang="zh-CN" altLang="en-US" sz="2800">
                <a:solidFill>
                  <a:srgbClr val="0812E8"/>
                </a:solidFill>
                <a:latin typeface="楷体" panose="02010609060101010101" charset="-122"/>
                <a:ea typeface="楷体" panose="02010609060101010101" charset="-122"/>
                <a:cs typeface="楷体" panose="02010609060101010101" charset="-122"/>
              </a:rPr>
              <a:t>，或对已被破坏的生态环境进行了</a:t>
            </a:r>
            <a:r>
              <a:rPr lang="zh-CN" altLang="en-US" sz="2800">
                <a:ln w="22225">
                  <a:solidFill>
                    <a:schemeClr val="accent2"/>
                  </a:solidFill>
                  <a:prstDash val="solid"/>
                </a:ln>
                <a:solidFill>
                  <a:schemeClr val="accent2">
                    <a:lumMod val="40000"/>
                    <a:lumOff val="60000"/>
                  </a:schemeClr>
                </a:solidFill>
                <a:effectLst/>
                <a:latin typeface="楷体" panose="02010609060101010101" charset="-122"/>
                <a:ea typeface="楷体" panose="02010609060101010101" charset="-122"/>
                <a:cs typeface="楷体" panose="02010609060101010101" charset="-122"/>
              </a:rPr>
              <a:t>修复、重建</a:t>
            </a:r>
            <a:r>
              <a:rPr lang="zh-CN" altLang="en-US" sz="2800">
                <a:latin typeface="楷体" panose="02010609060101010101" charset="-122"/>
                <a:ea typeface="楷体" panose="02010609060101010101" charset="-122"/>
                <a:cs typeface="楷体" panose="02010609060101010101" charset="-122"/>
              </a:rPr>
              <a:t>，从而</a:t>
            </a:r>
            <a:r>
              <a:rPr lang="zh-CN" altLang="en-US" sz="2800">
                <a:solidFill>
                  <a:srgbClr val="FF0000"/>
                </a:solidFill>
                <a:latin typeface="楷体" panose="02010609060101010101" charset="-122"/>
                <a:ea typeface="楷体" panose="02010609060101010101" charset="-122"/>
                <a:cs typeface="楷体" panose="02010609060101010101" charset="-122"/>
              </a:rPr>
              <a:t>提高生态系统的生产力或改善生态环境，促进人类社会和自然环境的和谐发展</a:t>
            </a:r>
            <a:r>
              <a:rPr lang="zh-CN" altLang="en-US" sz="2800">
                <a:latin typeface="楷体" panose="02010609060101010101" charset="-122"/>
                <a:ea typeface="楷体" panose="02010609060101010101" charset="-122"/>
                <a:cs typeface="楷体" panose="02010609060101010101" charset="-122"/>
              </a:rPr>
              <a:t>的系统工程技术或综合工艺过程。</a:t>
            </a:r>
            <a:endParaRPr lang="zh-CN" altLang="en-US" sz="2800">
              <a:latin typeface="楷体" panose="02010609060101010101" charset="-122"/>
              <a:ea typeface="楷体" panose="02010609060101010101" charset="-122"/>
              <a:cs typeface="楷体" panose="02010609060101010101" charset="-122"/>
            </a:endParaRPr>
          </a:p>
        </p:txBody>
      </p:sp>
      <p:sp>
        <p:nvSpPr>
          <p:cNvPr id="3" name="文本框 2"/>
          <p:cNvSpPr txBox="1"/>
          <p:nvPr>
            <p:custDataLst>
              <p:tags r:id="rId4"/>
            </p:custDataLst>
          </p:nvPr>
        </p:nvSpPr>
        <p:spPr>
          <a:xfrm>
            <a:off x="807720" y="5777230"/>
            <a:ext cx="8670290" cy="521970"/>
          </a:xfrm>
          <a:prstGeom prst="rect">
            <a:avLst/>
          </a:prstGeom>
          <a:noFill/>
        </p:spPr>
        <p:txBody>
          <a:bodyPr wrap="square" rtlCol="0">
            <a:spAutoFit/>
          </a:bodyPr>
          <a:lstStyle/>
          <a:p>
            <a:r>
              <a:rPr lang="en-US" altLang="zh-CN" sz="2800">
                <a:latin typeface="楷体" panose="02010609060101010101" charset="-122"/>
                <a:ea typeface="楷体" panose="02010609060101010101" charset="-122"/>
                <a:cs typeface="楷体" panose="02010609060101010101" charset="-122"/>
              </a:rPr>
              <a:t>6.</a:t>
            </a:r>
            <a:r>
              <a:rPr lang="zh-CN" altLang="en-US" sz="2800">
                <a:latin typeface="楷体" panose="02010609060101010101" charset="-122"/>
                <a:ea typeface="楷体" panose="02010609060101010101" charset="-122"/>
                <a:cs typeface="楷体" panose="02010609060101010101" charset="-122"/>
              </a:rPr>
              <a:t>生态工程的优点：</a:t>
            </a:r>
            <a:r>
              <a:rPr lang="zh-CN" altLang="en-US" sz="2800">
                <a:solidFill>
                  <a:srgbClr val="FF0000"/>
                </a:solidFill>
                <a:latin typeface="楷体" panose="02010609060101010101" charset="-122"/>
                <a:ea typeface="楷体" panose="02010609060101010101" charset="-122"/>
                <a:cs typeface="楷体" panose="02010609060101010101" charset="-122"/>
              </a:rPr>
              <a:t>少消耗、多效益、可持续</a:t>
            </a:r>
            <a:r>
              <a:rPr lang="zh-CN" altLang="en-US" sz="2800">
                <a:latin typeface="楷体" panose="02010609060101010101" charset="-122"/>
                <a:ea typeface="楷体" panose="02010609060101010101" charset="-122"/>
                <a:cs typeface="楷体" panose="02010609060101010101" charset="-122"/>
              </a:rPr>
              <a:t>。</a:t>
            </a:r>
            <a:endParaRPr lang="zh-CN" altLang="en-US" sz="2800">
              <a:latin typeface="楷体" panose="02010609060101010101" charset="-122"/>
              <a:ea typeface="楷体" panose="02010609060101010101" charset="-122"/>
              <a:cs typeface="楷体" panose="02010609060101010101" charset="-122"/>
            </a:endParaRPr>
          </a:p>
        </p:txBody>
      </p:sp>
      <p:sp>
        <p:nvSpPr>
          <p:cNvPr id="4" name="文本框 3"/>
          <p:cNvSpPr txBox="1"/>
          <p:nvPr>
            <p:custDataLst>
              <p:tags r:id="rId5"/>
            </p:custDataLst>
          </p:nvPr>
        </p:nvSpPr>
        <p:spPr>
          <a:xfrm>
            <a:off x="807720" y="4777740"/>
            <a:ext cx="11258550" cy="953135"/>
          </a:xfrm>
          <a:prstGeom prst="rect">
            <a:avLst/>
          </a:prstGeom>
          <a:noFill/>
        </p:spPr>
        <p:txBody>
          <a:bodyPr wrap="square" rtlCol="0">
            <a:spAutoFit/>
          </a:bodyPr>
          <a:lstStyle/>
          <a:p>
            <a:r>
              <a:rPr lang="en-US" altLang="zh-CN" sz="2800">
                <a:latin typeface="楷体" panose="02010609060101010101" charset="-122"/>
                <a:ea typeface="楷体" panose="02010609060101010101" charset="-122"/>
                <a:cs typeface="楷体" panose="02010609060101010101" charset="-122"/>
              </a:rPr>
              <a:t>5.</a:t>
            </a:r>
            <a:r>
              <a:rPr lang="zh-CN" altLang="en-US" sz="2800">
                <a:latin typeface="楷体" panose="02010609060101010101" charset="-122"/>
                <a:ea typeface="楷体" panose="02010609060101010101" charset="-122"/>
                <a:cs typeface="楷体" panose="02010609060101010101" charset="-122"/>
              </a:rPr>
              <a:t>生态工程的目的：</a:t>
            </a:r>
            <a:r>
              <a:rPr lang="zh-CN" altLang="en-US" sz="2800">
                <a:latin typeface="楷体" panose="02010609060101010101" charset="-122"/>
                <a:ea typeface="楷体" panose="02010609060101010101" charset="-122"/>
                <a:cs typeface="楷体" panose="02010609060101010101" charset="-122"/>
                <a:sym typeface="+mn-ea"/>
              </a:rPr>
              <a:t>遵循</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生态学原理</a:t>
            </a:r>
            <a:r>
              <a:rPr lang="zh-CN" altLang="en-US" sz="2800">
                <a:latin typeface="楷体" panose="02010609060101010101" charset="-122"/>
                <a:ea typeface="楷体" panose="02010609060101010101" charset="-122"/>
                <a:cs typeface="楷体" panose="02010609060101010101" charset="-122"/>
                <a:sym typeface="+mn-ea"/>
              </a:rPr>
              <a:t>，充分发挥资源的生产潜力，防止环境污染，达到</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经济效益</a:t>
            </a:r>
            <a:r>
              <a:rPr lang="zh-CN" altLang="en-US" sz="2800">
                <a:latin typeface="楷体" panose="02010609060101010101" charset="-122"/>
                <a:ea typeface="楷体" panose="02010609060101010101" charset="-122"/>
                <a:cs typeface="楷体" panose="02010609060101010101" charset="-122"/>
                <a:sym typeface="+mn-ea"/>
              </a:rPr>
              <a:t>和</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生态效益</a:t>
            </a:r>
            <a:r>
              <a:rPr lang="zh-CN" altLang="en-US" sz="2800">
                <a:latin typeface="楷体" panose="02010609060101010101" charset="-122"/>
                <a:ea typeface="楷体" panose="02010609060101010101" charset="-122"/>
                <a:cs typeface="楷体" panose="02010609060101010101" charset="-122"/>
                <a:sym typeface="+mn-ea"/>
              </a:rPr>
              <a:t>的同步发展。</a:t>
            </a:r>
            <a:endParaRPr lang="zh-CN" altLang="en-US" sz="2800">
              <a:latin typeface="楷体" panose="02010609060101010101" charset="-122"/>
              <a:ea typeface="楷体" panose="02010609060101010101" charset="-122"/>
              <a:cs typeface="楷体" panose="02010609060101010101" charset="-122"/>
            </a:endParaRPr>
          </a:p>
        </p:txBody>
      </p:sp>
      <p:sp>
        <p:nvSpPr>
          <p:cNvPr id="26" name="文本框 25"/>
          <p:cNvSpPr txBox="1"/>
          <p:nvPr>
            <p:custDataLst>
              <p:tags r:id="rId6"/>
            </p:custDataLst>
          </p:nvPr>
        </p:nvSpPr>
        <p:spPr>
          <a:xfrm>
            <a:off x="807720" y="3606800"/>
            <a:ext cx="10800715" cy="1124585"/>
          </a:xfrm>
          <a:prstGeom prst="rect">
            <a:avLst/>
          </a:prstGeom>
          <a:noFill/>
        </p:spPr>
        <p:txBody>
          <a:bodyPr wrap="square" rtlCol="0">
            <a:spAutoFit/>
          </a:bodyPr>
          <a:lstStyle/>
          <a:p>
            <a:pPr algn="l">
              <a:lnSpc>
                <a:spcPct val="120000"/>
              </a:lnSpc>
              <a:spcBef>
                <a:spcPct val="0"/>
              </a:spcBef>
              <a:spcAft>
                <a:spcPct val="0"/>
              </a:spcAft>
              <a:buClrTx/>
              <a:buSzTx/>
              <a:buFontTx/>
            </a:pPr>
            <a:r>
              <a:rPr lang="en-US" sz="2800" smtClean="0">
                <a:solidFill>
                  <a:schemeClr val="tx1"/>
                </a:solidFill>
                <a:latin typeface="楷体" panose="02010609060101010101" charset="-122"/>
                <a:ea typeface="楷体" panose="02010609060101010101" charset="-122"/>
                <a:cs typeface="楷体" panose="02010609060101010101" charset="-122"/>
                <a:sym typeface="+mn-ea"/>
              </a:rPr>
              <a:t>4.</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实施原因</a:t>
            </a:r>
            <a:r>
              <a:rPr lang="en-US" altLang="zh-CN" sz="2800" smtClean="0">
                <a:solidFill>
                  <a:schemeClr val="tx1"/>
                </a:solidFill>
                <a:latin typeface="楷体" panose="02010609060101010101" charset="-122"/>
                <a:ea typeface="楷体" panose="02010609060101010101" charset="-122"/>
                <a:cs typeface="楷体" panose="02010609060101010101" charset="-122"/>
                <a:sym typeface="+mn-ea"/>
              </a:rPr>
              <a:t>:</a:t>
            </a:r>
            <a:r>
              <a:rPr lang="zh-CN" altLang="zh-CN" sz="2800" smtClean="0">
                <a:solidFill>
                  <a:srgbClr val="FF0000"/>
                </a:solidFill>
                <a:latin typeface="楷体" panose="02010609060101010101" charset="-122"/>
                <a:ea typeface="楷体" panose="02010609060101010101" charset="-122"/>
                <a:cs typeface="楷体" panose="02010609060101010101" charset="-122"/>
                <a:sym typeface="+mn-ea"/>
              </a:rPr>
              <a:t>毁林种地</a:t>
            </a:r>
            <a:r>
              <a:rPr lang="en-US" altLang="zh-CN" sz="2800" smtClean="0">
                <a:solidFill>
                  <a:srgbClr val="000000"/>
                </a:solidFill>
                <a:latin typeface="楷体" panose="02010609060101010101" charset="-122"/>
                <a:ea typeface="楷体" panose="02010609060101010101" charset="-122"/>
                <a:cs typeface="楷体" panose="02010609060101010101" charset="-122"/>
                <a:sym typeface="+mn-ea"/>
              </a:rPr>
              <a:t>,</a:t>
            </a:r>
            <a:r>
              <a:rPr lang="zh-CN" altLang="zh-CN" sz="2800" smtClean="0">
                <a:solidFill>
                  <a:srgbClr val="FF0000"/>
                </a:solidFill>
                <a:latin typeface="楷体" panose="02010609060101010101" charset="-122"/>
                <a:ea typeface="楷体" panose="02010609060101010101" charset="-122"/>
                <a:cs typeface="楷体" panose="02010609060101010101" charset="-122"/>
                <a:sym typeface="+mn-ea"/>
              </a:rPr>
              <a:t>围湖造田</a:t>
            </a:r>
            <a:r>
              <a:rPr lang="en-US" altLang="zh-CN" sz="2800" smtClean="0">
                <a:solidFill>
                  <a:srgbClr val="000000"/>
                </a:solidFill>
                <a:latin typeface="楷体" panose="02010609060101010101" charset="-122"/>
                <a:ea typeface="楷体" panose="02010609060101010101" charset="-122"/>
                <a:cs typeface="楷体" panose="02010609060101010101" charset="-122"/>
                <a:sym typeface="+mn-ea"/>
              </a:rPr>
              <a:t>,</a:t>
            </a:r>
            <a:r>
              <a:rPr lang="zh-CN" altLang="zh-CN" sz="2800" smtClean="0">
                <a:solidFill>
                  <a:srgbClr val="000000"/>
                </a:solidFill>
                <a:latin typeface="楷体" panose="02010609060101010101" charset="-122"/>
                <a:ea typeface="楷体" panose="02010609060101010101" charset="-122"/>
                <a:cs typeface="楷体" panose="02010609060101010101" charset="-122"/>
                <a:sym typeface="+mn-ea"/>
              </a:rPr>
              <a:t>大</a:t>
            </a:r>
            <a:r>
              <a:rPr lang="zh-CN" altLang="zh-CN" sz="2800" smtClean="0">
                <a:solidFill>
                  <a:srgbClr val="FF0000"/>
                </a:solidFill>
                <a:latin typeface="楷体" panose="02010609060101010101" charset="-122"/>
                <a:ea typeface="楷体" panose="02010609060101010101" charset="-122"/>
                <a:cs typeface="楷体" panose="02010609060101010101" charset="-122"/>
                <a:sym typeface="+mn-ea"/>
              </a:rPr>
              <a:t>量使用化肥</a:t>
            </a:r>
            <a:r>
              <a:rPr lang="zh-CN" altLang="zh-CN" sz="2800" smtClean="0">
                <a:solidFill>
                  <a:srgbClr val="000000"/>
                </a:solidFill>
                <a:latin typeface="楷体" panose="02010609060101010101" charset="-122"/>
                <a:ea typeface="楷体" panose="02010609060101010101" charset="-122"/>
                <a:cs typeface="楷体" panose="02010609060101010101" charset="-122"/>
                <a:sym typeface="+mn-ea"/>
              </a:rPr>
              <a:t>、</a:t>
            </a:r>
            <a:r>
              <a:rPr lang="zh-CN" altLang="zh-CN" sz="2800" smtClean="0">
                <a:solidFill>
                  <a:srgbClr val="FF0000"/>
                </a:solidFill>
                <a:latin typeface="楷体" panose="02010609060101010101" charset="-122"/>
                <a:ea typeface="楷体" panose="02010609060101010101" charset="-122"/>
                <a:cs typeface="楷体" panose="02010609060101010101" charset="-122"/>
                <a:sym typeface="+mn-ea"/>
              </a:rPr>
              <a:t>农药</a:t>
            </a:r>
            <a:r>
              <a:rPr lang="zh-CN" altLang="zh-CN" sz="2800" smtClean="0">
                <a:solidFill>
                  <a:srgbClr val="000000"/>
                </a:solidFill>
                <a:latin typeface="楷体" panose="02010609060101010101" charset="-122"/>
                <a:ea typeface="楷体" panose="02010609060101010101" charset="-122"/>
                <a:cs typeface="楷体" panose="02010609060101010101" charset="-122"/>
                <a:sym typeface="+mn-ea"/>
              </a:rPr>
              <a:t>等农业生产方式</a:t>
            </a:r>
            <a:r>
              <a:rPr lang="en-US" altLang="zh-CN" sz="2800" smtClean="0">
                <a:solidFill>
                  <a:srgbClr val="000000"/>
                </a:solidFill>
                <a:latin typeface="楷体" panose="02010609060101010101" charset="-122"/>
                <a:ea typeface="楷体" panose="02010609060101010101" charset="-122"/>
                <a:cs typeface="楷体" panose="02010609060101010101" charset="-122"/>
                <a:sym typeface="+mn-ea"/>
              </a:rPr>
              <a:t>,</a:t>
            </a:r>
            <a:r>
              <a:rPr lang="zh-CN" altLang="zh-CN" sz="2800" smtClean="0">
                <a:solidFill>
                  <a:srgbClr val="000000"/>
                </a:solidFill>
                <a:latin typeface="楷体" panose="02010609060101010101" charset="-122"/>
                <a:ea typeface="楷体" panose="02010609060101010101" charset="-122"/>
                <a:cs typeface="楷体" panose="02010609060101010101" charset="-122"/>
                <a:sym typeface="+mn-ea"/>
              </a:rPr>
              <a:t>以及工业的迅猛发展</a:t>
            </a:r>
            <a:r>
              <a:rPr lang="en-US" altLang="zh-CN" sz="2800" smtClean="0">
                <a:solidFill>
                  <a:srgbClr val="000000"/>
                </a:solidFill>
                <a:latin typeface="楷体" panose="02010609060101010101" charset="-122"/>
                <a:ea typeface="楷体" panose="02010609060101010101" charset="-122"/>
                <a:cs typeface="楷体" panose="02010609060101010101" charset="-122"/>
                <a:sym typeface="+mn-ea"/>
              </a:rPr>
              <a:t>,</a:t>
            </a:r>
            <a:r>
              <a:rPr lang="zh-CN" altLang="zh-CN" sz="2800" smtClean="0">
                <a:solidFill>
                  <a:srgbClr val="000000"/>
                </a:solidFill>
                <a:latin typeface="楷体" panose="02010609060101010101" charset="-122"/>
                <a:ea typeface="楷体" panose="02010609060101010101" charset="-122"/>
                <a:cs typeface="楷体" panose="02010609060101010101" charset="-122"/>
                <a:sym typeface="+mn-ea"/>
              </a:rPr>
              <a:t>正在</a:t>
            </a:r>
            <a:r>
              <a:rPr lang="zh-CN" altLang="zh-CN" sz="2800" smtClean="0">
                <a:solidFill>
                  <a:schemeClr val="tx1"/>
                </a:solidFill>
                <a:latin typeface="楷体" panose="02010609060101010101" charset="-122"/>
                <a:ea typeface="楷体" panose="02010609060101010101" charset="-122"/>
                <a:cs typeface="楷体" panose="02010609060101010101" charset="-122"/>
                <a:sym typeface="+mn-ea"/>
              </a:rPr>
              <a:t>消耗大量的自然资源</a:t>
            </a:r>
            <a:r>
              <a:rPr lang="zh-CN" altLang="zh-CN" sz="2800" smtClean="0">
                <a:solidFill>
                  <a:srgbClr val="000000"/>
                </a:solidFill>
                <a:latin typeface="楷体" panose="02010609060101010101" charset="-122"/>
                <a:ea typeface="楷体" panose="02010609060101010101" charset="-122"/>
                <a:cs typeface="楷体" panose="02010609060101010101" charset="-122"/>
                <a:sym typeface="+mn-ea"/>
              </a:rPr>
              <a:t>。</a:t>
            </a:r>
            <a:endParaRPr lang="en-US" altLang="zh-CN" sz="2800" smtClean="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10" name="圆角矩形 9"/>
          <p:cNvSpPr/>
          <p:nvPr>
            <p:custDataLst>
              <p:tags r:id="rId7"/>
            </p:custDataLst>
          </p:nvPr>
        </p:nvSpPr>
        <p:spPr>
          <a:xfrm>
            <a:off x="8800465" y="2971165"/>
            <a:ext cx="2896870" cy="5715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楷体" panose="02010609060101010101" charset="-122"/>
              <a:ea typeface="楷体" panose="02010609060101010101" charset="-122"/>
            </a:endParaRPr>
          </a:p>
        </p:txBody>
      </p:sp>
      <p:cxnSp>
        <p:nvCxnSpPr>
          <p:cNvPr id="14" name="直接箭头连接符 13"/>
          <p:cNvCxnSpPr/>
          <p:nvPr>
            <p:custDataLst>
              <p:tags r:id="rId8"/>
            </p:custDataLst>
          </p:nvPr>
        </p:nvCxnSpPr>
        <p:spPr>
          <a:xfrm>
            <a:off x="5995670" y="1791970"/>
            <a:ext cx="2710815" cy="1155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custDataLst>
              <p:tags r:id="rId9"/>
            </p:custDataLst>
          </p:nvPr>
        </p:nvCxnSpPr>
        <p:spPr>
          <a:xfrm>
            <a:off x="7219950" y="2416810"/>
            <a:ext cx="1411605" cy="6559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0"/>
            </p:custDataLst>
          </p:nvPr>
        </p:nvSpPr>
        <p:spPr>
          <a:xfrm>
            <a:off x="8740140" y="3023870"/>
            <a:ext cx="2861310" cy="521970"/>
          </a:xfrm>
          <a:prstGeom prst="rect">
            <a:avLst/>
          </a:prstGeom>
          <a:noFill/>
        </p:spPr>
        <p:txBody>
          <a:bodyPr wrap="square" rtlCol="0">
            <a:spAutoFit/>
          </a:bodyPr>
          <a:lstStyle/>
          <a:p>
            <a:r>
              <a:rPr lang="en-US" altLang="zh-CN" sz="2800">
                <a:solidFill>
                  <a:schemeClr val="bg1"/>
                </a:solidFill>
                <a:latin typeface="楷体" panose="02010609060101010101" charset="-122"/>
                <a:ea typeface="楷体" panose="02010609060101010101" charset="-122"/>
              </a:rPr>
              <a:t>3.</a:t>
            </a:r>
            <a:r>
              <a:rPr lang="zh-CN" altLang="en-US" sz="2800">
                <a:solidFill>
                  <a:schemeClr val="bg1"/>
                </a:solidFill>
                <a:latin typeface="楷体" panose="02010609060101010101" charset="-122"/>
                <a:ea typeface="楷体" panose="02010609060101010101" charset="-122"/>
              </a:rPr>
              <a:t>操作过（</a:t>
            </a:r>
            <a:r>
              <a:rPr lang="zh-CN" altLang="en-US" sz="2800" smtClean="0">
                <a:solidFill>
                  <a:schemeClr val="bg1"/>
                </a:solidFill>
                <a:latin typeface="楷体" panose="02010609060101010101" charset="-122"/>
                <a:ea typeface="楷体" panose="02010609060101010101" charset="-122"/>
                <a:cs typeface="楷体" panose="02010609060101010101" charset="-122"/>
                <a:sym typeface="+mn-ea"/>
              </a:rPr>
              <a:t>手段）</a:t>
            </a:r>
            <a:endParaRPr lang="zh-CN" altLang="en-US" sz="2800" smtClean="0">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2" name="圆角矩形 11"/>
          <p:cNvSpPr/>
          <p:nvPr>
            <p:custDataLst>
              <p:tags r:id="rId11"/>
            </p:custDataLst>
          </p:nvPr>
        </p:nvSpPr>
        <p:spPr>
          <a:xfrm>
            <a:off x="8728075" y="467995"/>
            <a:ext cx="21748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楷体" panose="02010609060101010101" charset="-122"/>
              <a:ea typeface="楷体" panose="02010609060101010101" charset="-122"/>
            </a:endParaRPr>
          </a:p>
        </p:txBody>
      </p:sp>
      <p:sp>
        <p:nvSpPr>
          <p:cNvPr id="6" name="文本框 5"/>
          <p:cNvSpPr txBox="1"/>
          <p:nvPr>
            <p:custDataLst>
              <p:tags r:id="rId12"/>
            </p:custDataLst>
          </p:nvPr>
        </p:nvSpPr>
        <p:spPr>
          <a:xfrm>
            <a:off x="8800189" y="464220"/>
            <a:ext cx="1960880" cy="521970"/>
          </a:xfrm>
          <a:prstGeom prst="rect">
            <a:avLst/>
          </a:prstGeom>
          <a:noFill/>
        </p:spPr>
        <p:txBody>
          <a:bodyPr wrap="none" rtlCol="0">
            <a:spAutoFit/>
          </a:bodyPr>
          <a:lstStyle/>
          <a:p>
            <a:r>
              <a:rPr lang="en-US" altLang="zh-CN" sz="2800">
                <a:solidFill>
                  <a:srgbClr val="FF0000"/>
                </a:solidFill>
                <a:latin typeface="楷体" panose="02010609060101010101" charset="-122"/>
                <a:ea typeface="楷体" panose="02010609060101010101" charset="-122"/>
              </a:rPr>
              <a:t>2.</a:t>
            </a:r>
            <a:r>
              <a:rPr lang="zh-CN" altLang="en-US" sz="2800">
                <a:solidFill>
                  <a:srgbClr val="FF0000"/>
                </a:solidFill>
                <a:latin typeface="楷体" panose="02010609060101010101" charset="-122"/>
                <a:ea typeface="楷体" panose="02010609060101010101" charset="-122"/>
              </a:rPr>
              <a:t>理论基础</a:t>
            </a:r>
            <a:endParaRPr lang="zh-CN" altLang="en-US" sz="2800">
              <a:solidFill>
                <a:srgbClr val="FF0000"/>
              </a:solidFill>
              <a:latin typeface="楷体" panose="02010609060101010101" charset="-122"/>
              <a:ea typeface="楷体" panose="02010609060101010101" charset="-122"/>
            </a:endParaRPr>
          </a:p>
        </p:txBody>
      </p:sp>
      <p:cxnSp>
        <p:nvCxnSpPr>
          <p:cNvPr id="17" name="直接箭头连接符 16"/>
          <p:cNvCxnSpPr/>
          <p:nvPr>
            <p:custDataLst>
              <p:tags r:id="rId13"/>
            </p:custDataLst>
          </p:nvPr>
        </p:nvCxnSpPr>
        <p:spPr>
          <a:xfrm flipV="1">
            <a:off x="7907020" y="749300"/>
            <a:ext cx="786765" cy="2368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14"/>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par>
                          <p:cTn id="9" fill="hold" nodeType="afterGroup">
                            <p:stCondLst>
                              <p:cond delay="1"/>
                            </p:stCondLst>
                            <p:childTnLst>
                              <p:par>
                                <p:cTn id="10" presetID="3" presetClass="entr" presetSubtype="1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3"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par>
                          <p:cTn id="21" fill="hold" nodeType="afterGroup">
                            <p:stCondLst>
                              <p:cond delay="1"/>
                            </p:stCondLst>
                            <p:childTnLst>
                              <p:par>
                                <p:cTn id="22" presetID="3"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linds(horizontal)">
                                      <p:cBhvr>
                                        <p:cTn id="29" dur="500"/>
                                        <p:tgtEl>
                                          <p:spTgt spid="26"/>
                                        </p:tgtEl>
                                      </p:cBhvr>
                                    </p:animEffect>
                                  </p:childTnLst>
                                </p:cTn>
                              </p:par>
                            </p:childTnLst>
                          </p:cTn>
                        </p:par>
                      </p:childTnLst>
                    </p:cTn>
                  </p:par>
                  <p:par>
                    <p:cTn id="30" fill="hold" nodeType="clickPar">
                      <p:stCondLst>
                        <p:cond delay="indefinite"/>
                      </p:stCondLst>
                      <p:childTnLst>
                        <p:par>
                          <p:cTn id="31" fill="hold" nodeType="afterGroup">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to="" calcmode="lin" valueType="num">
                                      <p:cBhvr>
                                        <p:cTn id="34" dur="1" fill="hold"/>
                                        <p:tgtEl>
                                          <p:spTgt spid="4"/>
                                        </p:tgtEl>
                                      </p:cBhvr>
                                    </p:anim>
                                  </p:childTnLst>
                                </p:cTn>
                              </p:par>
                            </p:childTnLst>
                          </p:cTn>
                        </p:par>
                      </p:childTnLst>
                    </p:cTn>
                  </p:par>
                  <p:par>
                    <p:cTn id="35" fill="hold" nodeType="clickPar">
                      <p:stCondLst>
                        <p:cond delay="indefinite"/>
                      </p:stCondLst>
                      <p:childTnLst>
                        <p:par>
                          <p:cTn id="36" fill="hold" nodeType="afterGroup">
                            <p:stCondLst>
                              <p:cond delay="0"/>
                            </p:stCondLst>
                            <p:childTnLst>
                              <p:par>
                                <p:cTn id="37" presetID="24"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to="" calcmode="lin" valueType="num">
                                      <p:cBhvr>
                                        <p:cTn id="39"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3"/>
      <p:bldP spid="6" grpId="2"/>
      <p:bldP spid="26" grpId="0"/>
      <p:bldP spid="12" grpId="0"/>
      <p:bldP spid="10"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3" name="文本框 2"/>
          <p:cNvSpPr txBox="1"/>
          <p:nvPr>
            <p:custDataLst>
              <p:tags r:id="rId3"/>
            </p:custDataLst>
          </p:nvPr>
        </p:nvSpPr>
        <p:spPr>
          <a:xfrm>
            <a:off x="414020" y="967105"/>
            <a:ext cx="11589385" cy="953135"/>
          </a:xfrm>
          <a:prstGeom prst="rect">
            <a:avLst/>
          </a:prstGeom>
          <a:noFill/>
        </p:spPr>
        <p:txBody>
          <a:bodyPr wrap="square" rtlCol="0">
            <a:spAutoFit/>
          </a:bodyPr>
          <a:lstStyle/>
          <a:p>
            <a:r>
              <a:rPr lang="en-US" sz="2800">
                <a:latin typeface="楷体" panose="02010609060101010101" charset="-122"/>
                <a:ea typeface="楷体" panose="02010609060101010101" charset="-122"/>
                <a:cs typeface="楷体" panose="02010609060101010101" charset="-122"/>
              </a:rPr>
              <a:t>    7.</a:t>
            </a:r>
            <a:r>
              <a:rPr sz="2800">
                <a:latin typeface="楷体" panose="02010609060101010101" charset="-122"/>
                <a:ea typeface="楷体" panose="02010609060101010101" charset="-122"/>
                <a:cs typeface="楷体" panose="02010609060101010101" charset="-122"/>
              </a:rPr>
              <a:t>生态工程以生态系统的</a:t>
            </a:r>
            <a:r>
              <a:rPr lang="zh-CN" sz="2800">
                <a:solidFill>
                  <a:srgbClr val="FF0000"/>
                </a:solidFill>
                <a:latin typeface="楷体" panose="02010609060101010101" charset="-122"/>
                <a:ea typeface="楷体" panose="02010609060101010101" charset="-122"/>
                <a:cs typeface="楷体" panose="02010609060101010101" charset="-122"/>
              </a:rPr>
              <a:t>自组织</a:t>
            </a:r>
            <a:r>
              <a:rPr sz="2800">
                <a:latin typeface="楷体" panose="02010609060101010101" charset="-122"/>
                <a:ea typeface="楷体" panose="02010609060101010101" charset="-122"/>
                <a:cs typeface="楷体" panose="02010609060101010101" charset="-122"/>
              </a:rPr>
              <a:t>、</a:t>
            </a:r>
            <a:r>
              <a:rPr lang="zh-CN" sz="2800">
                <a:solidFill>
                  <a:srgbClr val="FF0000"/>
                </a:solidFill>
                <a:latin typeface="楷体" panose="02010609060101010101" charset="-122"/>
                <a:ea typeface="楷体" panose="02010609060101010101" charset="-122"/>
                <a:cs typeface="楷体" panose="02010609060101010101" charset="-122"/>
              </a:rPr>
              <a:t>自我调节</a:t>
            </a:r>
            <a:r>
              <a:rPr sz="2800">
                <a:latin typeface="楷体" panose="02010609060101010101" charset="-122"/>
                <a:ea typeface="楷体" panose="02010609060101010101" charset="-122"/>
                <a:cs typeface="楷体" panose="02010609060101010101" charset="-122"/>
              </a:rPr>
              <a:t>功能为基础</a:t>
            </a:r>
            <a:r>
              <a:rPr lang="zh-CN" sz="2800">
                <a:latin typeface="楷体" panose="02010609060101010101" charset="-122"/>
                <a:ea typeface="楷体" panose="02010609060101010101" charset="-122"/>
                <a:cs typeface="楷体" panose="02010609060101010101" charset="-122"/>
              </a:rPr>
              <a:t>，</a:t>
            </a:r>
            <a:r>
              <a:rPr sz="2800">
                <a:latin typeface="楷体" panose="02010609060101010101" charset="-122"/>
                <a:ea typeface="楷体" panose="02010609060101010101" charset="-122"/>
                <a:cs typeface="楷体" panose="02010609060101010101" charset="-122"/>
              </a:rPr>
              <a:t>遵循</a:t>
            </a:r>
            <a:r>
              <a:rPr lang="zh-CN" sz="2800">
                <a:latin typeface="楷体" panose="02010609060101010101" charset="-122"/>
                <a:ea typeface="楷体" panose="02010609060101010101" charset="-122"/>
                <a:cs typeface="楷体" panose="02010609060101010101" charset="-122"/>
              </a:rPr>
              <a:t>着</a:t>
            </a:r>
            <a:r>
              <a:rPr lang="zh-CN" sz="2800">
                <a:solidFill>
                  <a:srgbClr val="FF0000"/>
                </a:solidFill>
                <a:latin typeface="楷体" panose="02010609060101010101" charset="-122"/>
                <a:ea typeface="楷体" panose="02010609060101010101" charset="-122"/>
                <a:cs typeface="楷体" panose="02010609060101010101" charset="-122"/>
              </a:rPr>
              <a:t>整体、协调、循环、自生</a:t>
            </a:r>
            <a:r>
              <a:rPr sz="2800">
                <a:latin typeface="楷体" panose="02010609060101010101" charset="-122"/>
                <a:ea typeface="楷体" panose="02010609060101010101" charset="-122"/>
                <a:cs typeface="楷体" panose="02010609060101010101" charset="-122"/>
              </a:rPr>
              <a:t>等生态学基本原理</a:t>
            </a:r>
            <a:r>
              <a:rPr lang="zh-CN" sz="2800">
                <a:latin typeface="楷体" panose="02010609060101010101" charset="-122"/>
                <a:ea typeface="楷体" panose="02010609060101010101" charset="-122"/>
                <a:cs typeface="楷体" panose="02010609060101010101" charset="-122"/>
              </a:rPr>
              <a:t>。</a:t>
            </a:r>
            <a:endParaRPr lang="zh-CN" sz="2800">
              <a:latin typeface="楷体" panose="02010609060101010101" charset="-122"/>
              <a:ea typeface="楷体" panose="02010609060101010101" charset="-122"/>
              <a:cs typeface="楷体" panose="02010609060101010101" charset="-122"/>
            </a:endParaRPr>
          </a:p>
        </p:txBody>
      </p:sp>
      <p:sp>
        <p:nvSpPr>
          <p:cNvPr id="2" name="TextBox 1"/>
          <p:cNvSpPr txBox="1">
            <a:spLocks noChangeArrowheads="1"/>
          </p:cNvSpPr>
          <p:nvPr>
            <p:custDataLst>
              <p:tags r:id="rId4"/>
            </p:custDataLst>
          </p:nvPr>
        </p:nvSpPr>
        <p:spPr bwMode="auto">
          <a:xfrm>
            <a:off x="3601720" y="2087880"/>
            <a:ext cx="4678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en-US" sz="2800">
                <a:solidFill>
                  <a:schemeClr val="tx1"/>
                </a:solidFill>
                <a:highlight>
                  <a:srgbClr val="FFFF00"/>
                </a:highlight>
                <a:latin typeface="楷体" panose="02010609060101010101" charset="-122"/>
                <a:ea typeface="楷体" panose="02010609060101010101" charset="-122"/>
              </a:rPr>
              <a:t>生态工程所遵循的基本原理</a:t>
            </a:r>
            <a:endParaRPr lang="zh-CN" altLang="en-US" sz="2800">
              <a:solidFill>
                <a:schemeClr val="tx1"/>
              </a:solidFill>
              <a:highlight>
                <a:srgbClr val="FFFF00"/>
              </a:highlight>
              <a:latin typeface="楷体" panose="02010609060101010101" charset="-122"/>
              <a:ea typeface="楷体" panose="02010609060101010101" charset="-122"/>
            </a:endParaRPr>
          </a:p>
        </p:txBody>
      </p:sp>
      <p:sp>
        <p:nvSpPr>
          <p:cNvPr id="16" name="矩形 21"/>
          <p:cNvSpPr>
            <a:spLocks noChangeArrowheads="1"/>
          </p:cNvSpPr>
          <p:nvPr>
            <p:custDataLst>
              <p:tags r:id="rId5"/>
            </p:custDataLst>
          </p:nvPr>
        </p:nvSpPr>
        <p:spPr bwMode="auto">
          <a:xfrm>
            <a:off x="944245" y="2854325"/>
            <a:ext cx="1195705" cy="521970"/>
          </a:xfrm>
          <a:prstGeom prst="rect">
            <a:avLst/>
          </a:prstGeom>
          <a:noFill/>
          <a:ln w="9525" cap="flat" cmpd="sng">
            <a:noFill/>
            <a:bevel/>
          </a:ln>
          <a:effectLst/>
        </p:spPr>
        <p:txBody>
          <a:bodyPr wrap="square">
            <a:spAutoFit/>
          </a:bodyPr>
          <a:lstStyle/>
          <a:p>
            <a:pPr algn="ctr"/>
            <a:r>
              <a:rPr lang="zh-CN" altLang="en-US" sz="2800" smtClean="0">
                <a:solidFill>
                  <a:srgbClr val="FF0000"/>
                </a:solidFill>
                <a:effectLst>
                  <a:innerShdw blurRad="114300">
                    <a:prstClr val="black"/>
                  </a:innerShdw>
                </a:effectLst>
                <a:latin typeface="楷体" panose="02010609060101010101" charset="-122"/>
                <a:ea typeface="楷体" panose="02010609060101010101" charset="-122"/>
                <a:sym typeface="Arial" panose="020b0604020202020204" pitchFamily="34" charset="0"/>
              </a:rPr>
              <a:t>核心</a:t>
            </a:r>
            <a:endParaRPr lang="zh-CN" altLang="en-US" sz="2800" smtClean="0">
              <a:solidFill>
                <a:srgbClr val="FF0000"/>
              </a:solidFill>
              <a:effectLst>
                <a:innerShdw blurRad="114300">
                  <a:prstClr val="black"/>
                </a:innerShdw>
              </a:effectLst>
              <a:latin typeface="楷体" panose="02010609060101010101" charset="-122"/>
              <a:ea typeface="楷体" panose="02010609060101010101" charset="-122"/>
              <a:sym typeface="Arial" panose="020b0604020202020204" pitchFamily="34" charset="0"/>
            </a:endParaRPr>
          </a:p>
        </p:txBody>
      </p:sp>
      <p:sp>
        <p:nvSpPr>
          <p:cNvPr id="4" name="矩形 21"/>
          <p:cNvSpPr>
            <a:spLocks noChangeArrowheads="1"/>
          </p:cNvSpPr>
          <p:nvPr>
            <p:custDataLst>
              <p:tags r:id="rId6"/>
            </p:custDataLst>
          </p:nvPr>
        </p:nvSpPr>
        <p:spPr bwMode="auto">
          <a:xfrm>
            <a:off x="9185910" y="3869690"/>
            <a:ext cx="998855" cy="521970"/>
          </a:xfrm>
          <a:prstGeom prst="rect">
            <a:avLst/>
          </a:prstGeom>
          <a:noFill/>
          <a:ln w="9525" cap="flat" cmpd="sng">
            <a:noFill/>
            <a:bevel/>
          </a:ln>
          <a:effectLst/>
        </p:spPr>
        <p:txBody>
          <a:bodyPr wrap="square">
            <a:spAutoFit/>
          </a:bodyPr>
          <a:lstStyle/>
          <a:p>
            <a:pPr algn="ctr"/>
            <a:r>
              <a:rPr lang="zh-CN" altLang="en-US" sz="2800">
                <a:solidFill>
                  <a:srgbClr val="FFC000"/>
                </a:solidFill>
                <a:effectLst>
                  <a:innerShdw blurRad="114300">
                    <a:prstClr val="black"/>
                  </a:innerShdw>
                </a:effectLst>
                <a:latin typeface="楷体" panose="02010609060101010101" charset="-122"/>
                <a:ea typeface="楷体" panose="02010609060101010101" charset="-122"/>
                <a:sym typeface="Arial" panose="020b0604020202020204" pitchFamily="34" charset="0"/>
              </a:rPr>
              <a:t>循环</a:t>
            </a:r>
            <a:endParaRPr lang="zh-CN" altLang="en-US" sz="2800">
              <a:solidFill>
                <a:srgbClr val="FFC000"/>
              </a:solidFill>
              <a:effectLst>
                <a:innerShdw blurRad="114300">
                  <a:prstClr val="black"/>
                </a:innerShdw>
              </a:effectLst>
              <a:latin typeface="楷体" panose="02010609060101010101" charset="-122"/>
              <a:ea typeface="楷体" panose="02010609060101010101" charset="-122"/>
              <a:sym typeface="Arial" panose="020b0604020202020204" pitchFamily="34" charset="0"/>
            </a:endParaRPr>
          </a:p>
        </p:txBody>
      </p:sp>
      <p:sp>
        <p:nvSpPr>
          <p:cNvPr id="6" name="矩形 21"/>
          <p:cNvSpPr>
            <a:spLocks noChangeArrowheads="1"/>
          </p:cNvSpPr>
          <p:nvPr>
            <p:custDataLst>
              <p:tags r:id="rId7"/>
            </p:custDataLst>
          </p:nvPr>
        </p:nvSpPr>
        <p:spPr bwMode="auto">
          <a:xfrm>
            <a:off x="4863465" y="4192905"/>
            <a:ext cx="1162685" cy="521970"/>
          </a:xfrm>
          <a:prstGeom prst="rect">
            <a:avLst/>
          </a:prstGeom>
          <a:noFill/>
          <a:ln w="9525" cap="flat" cmpd="sng">
            <a:noFill/>
            <a:bevel/>
          </a:ln>
          <a:effectLst/>
        </p:spPr>
        <p:txBody>
          <a:bodyPr wrap="square">
            <a:spAutoFit/>
          </a:bodyPr>
          <a:lstStyle/>
          <a:p>
            <a:pPr algn="ctr"/>
            <a:r>
              <a:rPr lang="zh-CN" altLang="en-US" sz="2800">
                <a:solidFill>
                  <a:srgbClr val="FF0000"/>
                </a:solidFill>
                <a:effectLst>
                  <a:innerShdw blurRad="114300">
                    <a:prstClr val="black"/>
                  </a:innerShdw>
                </a:effectLst>
                <a:latin typeface="楷体" panose="02010609060101010101" charset="-122"/>
                <a:ea typeface="楷体" panose="02010609060101010101" charset="-122"/>
                <a:sym typeface="Arial" panose="020b0604020202020204" pitchFamily="34" charset="0"/>
              </a:rPr>
              <a:t>整体</a:t>
            </a:r>
            <a:endParaRPr lang="zh-CN" altLang="en-US" sz="2800">
              <a:solidFill>
                <a:srgbClr val="FF0000"/>
              </a:solidFill>
              <a:effectLst>
                <a:innerShdw blurRad="114300">
                  <a:prstClr val="black"/>
                </a:innerShdw>
              </a:effectLst>
              <a:latin typeface="楷体" panose="02010609060101010101" charset="-122"/>
              <a:ea typeface="楷体" panose="02010609060101010101" charset="-122"/>
              <a:sym typeface="Arial" panose="020b0604020202020204" pitchFamily="34" charset="0"/>
            </a:endParaRPr>
          </a:p>
        </p:txBody>
      </p:sp>
      <p:sp>
        <p:nvSpPr>
          <p:cNvPr id="843" name="形状"/>
          <p:cNvSpPr/>
          <p:nvPr>
            <p:custDataLst>
              <p:tags r:id="rId8"/>
            </p:custDataLst>
          </p:nvPr>
        </p:nvSpPr>
        <p:spPr>
          <a:xfrm>
            <a:off x="6198171" y="5299258"/>
            <a:ext cx="1234302" cy="295917"/>
          </a:xfrm>
          <a:custGeom>
            <a:cxnLst>
              <a:cxn ang="0">
                <a:pos x="wd2" y="hd2"/>
              </a:cxn>
              <a:cxn ang="5400000">
                <a:pos x="wd2" y="hd2"/>
              </a:cxn>
              <a:cxn ang="10800000">
                <a:pos x="wd2" y="hd2"/>
              </a:cxn>
              <a:cxn ang="16200000">
                <a:pos x="wd2" y="hd2"/>
              </a:cxn>
            </a:cxnLst>
            <a:rect l="0" t="0" r="r" b="b"/>
            <a:pathLst>
              <a:path w="21600" h="21600" extrusionOk="0">
                <a:moveTo>
                  <a:pt x="17114" y="21600"/>
                </a:moveTo>
                <a:lnTo>
                  <a:pt x="19329" y="16287"/>
                </a:lnTo>
                <a:lnTo>
                  <a:pt x="21600" y="10858"/>
                </a:lnTo>
                <a:lnTo>
                  <a:pt x="19329" y="5313"/>
                </a:lnTo>
                <a:lnTo>
                  <a:pt x="17114" y="0"/>
                </a:lnTo>
                <a:lnTo>
                  <a:pt x="17114" y="6006"/>
                </a:lnTo>
                <a:lnTo>
                  <a:pt x="0" y="6006"/>
                </a:lnTo>
                <a:lnTo>
                  <a:pt x="0" y="15594"/>
                </a:lnTo>
                <a:lnTo>
                  <a:pt x="17114" y="15594"/>
                </a:lnTo>
                <a:lnTo>
                  <a:pt x="17114" y="21600"/>
                </a:lnTo>
                <a:close/>
              </a:path>
            </a:pathLst>
          </a:custGeom>
          <a:solidFill>
            <a:srgbClr val="FFFFFF">
              <a:lumMod val="85000"/>
            </a:srgbClr>
          </a:solidFill>
          <a:ln w="12700">
            <a:miter lim="400000"/>
          </a:ln>
        </p:spPr>
        <p:txBody>
          <a:bodyPr tIns="45720" bIns="45720"/>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61" name="任意形状 60"/>
          <p:cNvSpPr/>
          <p:nvPr>
            <p:custDataLst>
              <p:tags r:id="rId9"/>
            </p:custDataLst>
          </p:nvPr>
        </p:nvSpPr>
        <p:spPr>
          <a:xfrm>
            <a:off x="7690715" y="5405322"/>
            <a:ext cx="1650485" cy="93366"/>
          </a:xfrm>
          <a:custGeom>
            <a:gdLst>
              <a:gd name="connsiteX0" fmla="*/ 1313606 w 1352510"/>
              <a:gd name="connsiteY0" fmla="*/ 0 h 76510"/>
              <a:gd name="connsiteX1" fmla="*/ 1352510 w 1352510"/>
              <a:gd name="connsiteY1" fmla="*/ 38255 h 76510"/>
              <a:gd name="connsiteX2" fmla="*/ 1313606 w 1352510"/>
              <a:gd name="connsiteY2" fmla="*/ 76510 h 76510"/>
              <a:gd name="connsiteX3" fmla="*/ 1274702 w 1352510"/>
              <a:gd name="connsiteY3" fmla="*/ 38255 h 76510"/>
              <a:gd name="connsiteX4" fmla="*/ 1313606 w 1352510"/>
              <a:gd name="connsiteY4" fmla="*/ 0 h 76510"/>
              <a:gd name="connsiteX5" fmla="*/ 1059443 w 1352510"/>
              <a:gd name="connsiteY5" fmla="*/ 0 h 76510"/>
              <a:gd name="connsiteX6" fmla="*/ 1098347 w 1352510"/>
              <a:gd name="connsiteY6" fmla="*/ 38255 h 76510"/>
              <a:gd name="connsiteX7" fmla="*/ 1059443 w 1352510"/>
              <a:gd name="connsiteY7" fmla="*/ 76510 h 76510"/>
              <a:gd name="connsiteX8" fmla="*/ 1020539 w 1352510"/>
              <a:gd name="connsiteY8" fmla="*/ 38255 h 76510"/>
              <a:gd name="connsiteX9" fmla="*/ 1059443 w 1352510"/>
              <a:gd name="connsiteY9" fmla="*/ 0 h 76510"/>
              <a:gd name="connsiteX10" fmla="*/ 803984 w 1352510"/>
              <a:gd name="connsiteY10" fmla="*/ 0 h 76510"/>
              <a:gd name="connsiteX11" fmla="*/ 841591 w 1352510"/>
              <a:gd name="connsiteY11" fmla="*/ 38255 h 76510"/>
              <a:gd name="connsiteX12" fmla="*/ 803984 w 1352510"/>
              <a:gd name="connsiteY12" fmla="*/ 76510 h 76510"/>
              <a:gd name="connsiteX13" fmla="*/ 766377 w 1352510"/>
              <a:gd name="connsiteY13" fmla="*/ 38255 h 76510"/>
              <a:gd name="connsiteX14" fmla="*/ 803984 w 1352510"/>
              <a:gd name="connsiteY14" fmla="*/ 0 h 76510"/>
              <a:gd name="connsiteX15" fmla="*/ 548525 w 1352510"/>
              <a:gd name="connsiteY15" fmla="*/ 0 h 76510"/>
              <a:gd name="connsiteX16" fmla="*/ 587429 w 1352510"/>
              <a:gd name="connsiteY16" fmla="*/ 38255 h 76510"/>
              <a:gd name="connsiteX17" fmla="*/ 548525 w 1352510"/>
              <a:gd name="connsiteY17" fmla="*/ 76510 h 76510"/>
              <a:gd name="connsiteX18" fmla="*/ 509621 w 1352510"/>
              <a:gd name="connsiteY18" fmla="*/ 38255 h 76510"/>
              <a:gd name="connsiteX19" fmla="*/ 548525 w 1352510"/>
              <a:gd name="connsiteY19" fmla="*/ 0 h 76510"/>
              <a:gd name="connsiteX20" fmla="*/ 294362 w 1352510"/>
              <a:gd name="connsiteY20" fmla="*/ 0 h 76510"/>
              <a:gd name="connsiteX21" fmla="*/ 333266 w 1352510"/>
              <a:gd name="connsiteY21" fmla="*/ 38255 h 76510"/>
              <a:gd name="connsiteX22" fmla="*/ 294362 w 1352510"/>
              <a:gd name="connsiteY22" fmla="*/ 76510 h 76510"/>
              <a:gd name="connsiteX23" fmla="*/ 255458 w 1352510"/>
              <a:gd name="connsiteY23" fmla="*/ 38255 h 76510"/>
              <a:gd name="connsiteX24" fmla="*/ 294362 w 1352510"/>
              <a:gd name="connsiteY24" fmla="*/ 0 h 76510"/>
              <a:gd name="connsiteX25" fmla="*/ 37607 w 1352510"/>
              <a:gd name="connsiteY25" fmla="*/ 0 h 76510"/>
              <a:gd name="connsiteX26" fmla="*/ 75214 w 1352510"/>
              <a:gd name="connsiteY26" fmla="*/ 38255 h 76510"/>
              <a:gd name="connsiteX27" fmla="*/ 37607 w 1352510"/>
              <a:gd name="connsiteY27" fmla="*/ 76510 h 76510"/>
              <a:gd name="connsiteX28" fmla="*/ 0 w 1352510"/>
              <a:gd name="connsiteY28" fmla="*/ 38255 h 76510"/>
              <a:gd name="connsiteX29" fmla="*/ 37607 w 1352510"/>
              <a:gd name="connsiteY29" fmla="*/ 0 h 7651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52510" h="76510">
                <a:moveTo>
                  <a:pt x="1313606" y="0"/>
                </a:moveTo>
                <a:cubicBezTo>
                  <a:pt x="1335092" y="0"/>
                  <a:pt x="1352510" y="17127"/>
                  <a:pt x="1352510" y="38255"/>
                </a:cubicBezTo>
                <a:cubicBezTo>
                  <a:pt x="1352510" y="59383"/>
                  <a:pt x="1335092" y="76510"/>
                  <a:pt x="1313606" y="76510"/>
                </a:cubicBezTo>
                <a:cubicBezTo>
                  <a:pt x="1292120" y="76510"/>
                  <a:pt x="1274702" y="59383"/>
                  <a:pt x="1274702" y="38255"/>
                </a:cubicBezTo>
                <a:cubicBezTo>
                  <a:pt x="1274702" y="17127"/>
                  <a:pt x="1292120" y="0"/>
                  <a:pt x="1313606" y="0"/>
                </a:cubicBezTo>
                <a:close/>
                <a:moveTo>
                  <a:pt x="1059443" y="0"/>
                </a:moveTo>
                <a:cubicBezTo>
                  <a:pt x="1080929" y="0"/>
                  <a:pt x="1098347" y="17127"/>
                  <a:pt x="1098347" y="38255"/>
                </a:cubicBezTo>
                <a:cubicBezTo>
                  <a:pt x="1098347" y="59383"/>
                  <a:pt x="1080929" y="76510"/>
                  <a:pt x="1059443" y="76510"/>
                </a:cubicBezTo>
                <a:cubicBezTo>
                  <a:pt x="1037957" y="76510"/>
                  <a:pt x="1020539" y="59383"/>
                  <a:pt x="1020539" y="38255"/>
                </a:cubicBezTo>
                <a:cubicBezTo>
                  <a:pt x="1020539" y="17127"/>
                  <a:pt x="1037957" y="0"/>
                  <a:pt x="1059443" y="0"/>
                </a:cubicBezTo>
                <a:close/>
                <a:moveTo>
                  <a:pt x="803984" y="0"/>
                </a:moveTo>
                <a:cubicBezTo>
                  <a:pt x="824754" y="0"/>
                  <a:pt x="841591" y="17127"/>
                  <a:pt x="841591" y="38255"/>
                </a:cubicBezTo>
                <a:cubicBezTo>
                  <a:pt x="841591" y="59383"/>
                  <a:pt x="824754" y="76510"/>
                  <a:pt x="803984" y="76510"/>
                </a:cubicBezTo>
                <a:cubicBezTo>
                  <a:pt x="783214" y="76510"/>
                  <a:pt x="766377" y="59383"/>
                  <a:pt x="766377" y="38255"/>
                </a:cubicBezTo>
                <a:cubicBezTo>
                  <a:pt x="766377" y="17127"/>
                  <a:pt x="783214" y="0"/>
                  <a:pt x="803984" y="0"/>
                </a:cubicBezTo>
                <a:close/>
                <a:moveTo>
                  <a:pt x="548525" y="0"/>
                </a:moveTo>
                <a:cubicBezTo>
                  <a:pt x="570011" y="0"/>
                  <a:pt x="587429" y="17127"/>
                  <a:pt x="587429" y="38255"/>
                </a:cubicBezTo>
                <a:cubicBezTo>
                  <a:pt x="587429" y="59383"/>
                  <a:pt x="570011" y="76510"/>
                  <a:pt x="548525" y="76510"/>
                </a:cubicBezTo>
                <a:cubicBezTo>
                  <a:pt x="527039" y="76510"/>
                  <a:pt x="509621" y="59383"/>
                  <a:pt x="509621" y="38255"/>
                </a:cubicBezTo>
                <a:cubicBezTo>
                  <a:pt x="509621" y="17127"/>
                  <a:pt x="527039" y="0"/>
                  <a:pt x="548525" y="0"/>
                </a:cubicBezTo>
                <a:close/>
                <a:moveTo>
                  <a:pt x="294362" y="0"/>
                </a:moveTo>
                <a:cubicBezTo>
                  <a:pt x="315848" y="0"/>
                  <a:pt x="333266" y="17127"/>
                  <a:pt x="333266" y="38255"/>
                </a:cubicBezTo>
                <a:cubicBezTo>
                  <a:pt x="333266" y="59383"/>
                  <a:pt x="315848" y="76510"/>
                  <a:pt x="294362" y="76510"/>
                </a:cubicBezTo>
                <a:cubicBezTo>
                  <a:pt x="272876" y="76510"/>
                  <a:pt x="255458" y="59383"/>
                  <a:pt x="255458" y="38255"/>
                </a:cubicBezTo>
                <a:cubicBezTo>
                  <a:pt x="255458" y="17127"/>
                  <a:pt x="272876" y="0"/>
                  <a:pt x="294362" y="0"/>
                </a:cubicBezTo>
                <a:close/>
                <a:moveTo>
                  <a:pt x="37607" y="0"/>
                </a:moveTo>
                <a:cubicBezTo>
                  <a:pt x="58377" y="0"/>
                  <a:pt x="75214" y="17127"/>
                  <a:pt x="75214" y="38255"/>
                </a:cubicBezTo>
                <a:cubicBezTo>
                  <a:pt x="75214" y="59383"/>
                  <a:pt x="58377" y="76510"/>
                  <a:pt x="37607" y="76510"/>
                </a:cubicBezTo>
                <a:cubicBezTo>
                  <a:pt x="16837" y="76510"/>
                  <a:pt x="0" y="59383"/>
                  <a:pt x="0" y="38255"/>
                </a:cubicBezTo>
                <a:cubicBezTo>
                  <a:pt x="0" y="17127"/>
                  <a:pt x="16837" y="0"/>
                  <a:pt x="37607" y="0"/>
                </a:cubicBezTo>
                <a:close/>
              </a:path>
            </a:pathLst>
          </a:custGeom>
          <a:solidFill>
            <a:srgbClr val="FFFFFF">
              <a:lumMod val="85000"/>
            </a:srgbClr>
          </a:solidFill>
          <a:ln w="12700">
            <a:miter lim="400000"/>
          </a:ln>
        </p:spPr>
        <p:txBody>
          <a:bodyPr wrap="square" tIns="45720" bIns="45720">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1" name="形状"/>
          <p:cNvSpPr/>
          <p:nvPr>
            <p:custDataLst>
              <p:tags r:id="rId10"/>
            </p:custDataLst>
          </p:nvPr>
        </p:nvSpPr>
        <p:spPr>
          <a:xfrm>
            <a:off x="8653727" y="2723130"/>
            <a:ext cx="1304153" cy="333122"/>
          </a:xfrm>
          <a:custGeom>
            <a:cxnLst>
              <a:cxn ang="0">
                <a:pos x="wd2" y="hd2"/>
              </a:cxn>
              <a:cxn ang="5400000">
                <a:pos x="wd2" y="hd2"/>
              </a:cxn>
              <a:cxn ang="10800000">
                <a:pos x="wd2" y="hd2"/>
              </a:cxn>
              <a:cxn ang="16200000">
                <a:pos x="wd2" y="hd2"/>
              </a:cxn>
            </a:cxnLst>
            <a:rect l="0" t="0" r="r" b="b"/>
            <a:pathLst>
              <a:path w="21600" h="21600" extrusionOk="0">
                <a:moveTo>
                  <a:pt x="16811" y="21600"/>
                </a:moveTo>
                <a:lnTo>
                  <a:pt x="19205" y="16152"/>
                </a:lnTo>
                <a:lnTo>
                  <a:pt x="21600" y="10768"/>
                </a:lnTo>
                <a:lnTo>
                  <a:pt x="19205" y="5321"/>
                </a:lnTo>
                <a:lnTo>
                  <a:pt x="16811" y="0"/>
                </a:lnTo>
                <a:lnTo>
                  <a:pt x="16811" y="6081"/>
                </a:lnTo>
                <a:lnTo>
                  <a:pt x="0" y="6081"/>
                </a:lnTo>
                <a:lnTo>
                  <a:pt x="0" y="15519"/>
                </a:lnTo>
                <a:lnTo>
                  <a:pt x="16811" y="15519"/>
                </a:lnTo>
                <a:lnTo>
                  <a:pt x="16811" y="21600"/>
                </a:lnTo>
                <a:close/>
              </a:path>
            </a:pathLst>
          </a:cu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2" name="圆形"/>
          <p:cNvSpPr/>
          <p:nvPr>
            <p:custDataLst>
              <p:tags r:id="rId11"/>
            </p:custDataLst>
          </p:nvPr>
        </p:nvSpPr>
        <p:spPr>
          <a:xfrm>
            <a:off x="4341754" y="2868828"/>
            <a:ext cx="94948"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3" name="圆形"/>
          <p:cNvSpPr/>
          <p:nvPr>
            <p:custDataLst>
              <p:tags r:id="rId12"/>
            </p:custDataLst>
          </p:nvPr>
        </p:nvSpPr>
        <p:spPr>
          <a:xfrm>
            <a:off x="4651911" y="2868828"/>
            <a:ext cx="94948"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4" name="圆形"/>
          <p:cNvSpPr/>
          <p:nvPr>
            <p:custDataLst>
              <p:tags r:id="rId13"/>
            </p:custDataLst>
          </p:nvPr>
        </p:nvSpPr>
        <p:spPr>
          <a:xfrm>
            <a:off x="4965234" y="2868828"/>
            <a:ext cx="91783"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5" name="圆形"/>
          <p:cNvSpPr/>
          <p:nvPr>
            <p:custDataLst>
              <p:tags r:id="rId14"/>
            </p:custDataLst>
          </p:nvPr>
        </p:nvSpPr>
        <p:spPr>
          <a:xfrm>
            <a:off x="5275392" y="2868828"/>
            <a:ext cx="91783"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6" name="圆形"/>
          <p:cNvSpPr/>
          <p:nvPr>
            <p:custDataLst>
              <p:tags r:id="rId15"/>
            </p:custDataLst>
          </p:nvPr>
        </p:nvSpPr>
        <p:spPr>
          <a:xfrm>
            <a:off x="5581954" y="2868828"/>
            <a:ext cx="94948"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7" name="圆形"/>
          <p:cNvSpPr/>
          <p:nvPr>
            <p:custDataLst>
              <p:tags r:id="rId16"/>
            </p:custDataLst>
          </p:nvPr>
        </p:nvSpPr>
        <p:spPr>
          <a:xfrm>
            <a:off x="5895276" y="2868828"/>
            <a:ext cx="91783"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8" name="圆形"/>
          <p:cNvSpPr/>
          <p:nvPr>
            <p:custDataLst>
              <p:tags r:id="rId17"/>
            </p:custDataLst>
          </p:nvPr>
        </p:nvSpPr>
        <p:spPr>
          <a:xfrm>
            <a:off x="6207015" y="2868828"/>
            <a:ext cx="94948"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69" name="圆形"/>
          <p:cNvSpPr/>
          <p:nvPr>
            <p:custDataLst>
              <p:tags r:id="rId18"/>
            </p:custDataLst>
          </p:nvPr>
        </p:nvSpPr>
        <p:spPr>
          <a:xfrm>
            <a:off x="6517174" y="2868828"/>
            <a:ext cx="94948" cy="96531"/>
          </a:xfrm>
          <a:prstGeom prst="ellipse">
            <a:avLst/>
          </a:prstGeom>
          <a:solidFill>
            <a:srgbClr val="FFFFFF">
              <a:lumMod val="85000"/>
            </a:srgbClr>
          </a:solidFill>
          <a:ln w="12700" cap="flat">
            <a:noFill/>
            <a:miter lim="400000"/>
          </a:ln>
          <a:effectLst/>
        </p:spPr>
        <p:txBody>
          <a:bodyPr wrap="square" lIns="45720" tIns="45720" rIns="45720" bIns="45720" numCol="1" anchor="t">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77" name="形状"/>
          <p:cNvSpPr/>
          <p:nvPr>
            <p:custDataLst>
              <p:tags r:id="rId19"/>
            </p:custDataLst>
          </p:nvPr>
        </p:nvSpPr>
        <p:spPr>
          <a:xfrm>
            <a:off x="1678322" y="2708480"/>
            <a:ext cx="2893275" cy="2903589"/>
          </a:xfrm>
          <a:custGeom>
            <a:cxnLst>
              <a:cxn ang="0">
                <a:pos x="wd2" y="hd2"/>
              </a:cxn>
              <a:cxn ang="5400000">
                <a:pos x="wd2" y="hd2"/>
              </a:cxn>
              <a:cxn ang="10800000">
                <a:pos x="wd2" y="hd2"/>
              </a:cxn>
              <a:cxn ang="16200000">
                <a:pos x="wd2" y="hd2"/>
              </a:cxn>
            </a:cxnLst>
            <a:rect l="0" t="0" r="r" b="b"/>
            <a:pathLst>
              <a:path w="21522" h="21540" extrusionOk="0">
                <a:moveTo>
                  <a:pt x="9524" y="21532"/>
                </a:moveTo>
                <a:cubicBezTo>
                  <a:pt x="9760" y="21579"/>
                  <a:pt x="10019" y="21414"/>
                  <a:pt x="10090" y="21179"/>
                </a:cubicBezTo>
                <a:cubicBezTo>
                  <a:pt x="10207" y="20707"/>
                  <a:pt x="10207" y="20707"/>
                  <a:pt x="10207" y="20707"/>
                </a:cubicBezTo>
                <a:cubicBezTo>
                  <a:pt x="10278" y="20472"/>
                  <a:pt x="10537" y="20283"/>
                  <a:pt x="10773" y="20283"/>
                </a:cubicBezTo>
                <a:cubicBezTo>
                  <a:pt x="11338" y="20283"/>
                  <a:pt x="11880" y="20236"/>
                  <a:pt x="12422" y="20142"/>
                </a:cubicBezTo>
                <a:cubicBezTo>
                  <a:pt x="12657" y="20095"/>
                  <a:pt x="12940" y="20236"/>
                  <a:pt x="13058" y="20448"/>
                </a:cubicBezTo>
                <a:cubicBezTo>
                  <a:pt x="13270" y="20896"/>
                  <a:pt x="13270" y="20896"/>
                  <a:pt x="13270" y="20896"/>
                </a:cubicBezTo>
                <a:cubicBezTo>
                  <a:pt x="13364" y="21131"/>
                  <a:pt x="13646" y="21249"/>
                  <a:pt x="13882" y="21155"/>
                </a:cubicBezTo>
                <a:cubicBezTo>
                  <a:pt x="15083" y="20707"/>
                  <a:pt x="15083" y="20707"/>
                  <a:pt x="15083" y="20707"/>
                </a:cubicBezTo>
                <a:cubicBezTo>
                  <a:pt x="15295" y="20637"/>
                  <a:pt x="15437" y="20378"/>
                  <a:pt x="15390" y="20119"/>
                </a:cubicBezTo>
                <a:cubicBezTo>
                  <a:pt x="15248" y="19647"/>
                  <a:pt x="15248" y="19647"/>
                  <a:pt x="15248" y="19647"/>
                </a:cubicBezTo>
                <a:cubicBezTo>
                  <a:pt x="15178" y="19412"/>
                  <a:pt x="15319" y="19129"/>
                  <a:pt x="15531" y="18988"/>
                </a:cubicBezTo>
                <a:cubicBezTo>
                  <a:pt x="16002" y="18729"/>
                  <a:pt x="16450" y="18399"/>
                  <a:pt x="16874" y="18046"/>
                </a:cubicBezTo>
                <a:cubicBezTo>
                  <a:pt x="17062" y="17881"/>
                  <a:pt x="17392" y="17857"/>
                  <a:pt x="17580" y="18022"/>
                </a:cubicBezTo>
                <a:cubicBezTo>
                  <a:pt x="17981" y="18281"/>
                  <a:pt x="17981" y="18281"/>
                  <a:pt x="17981" y="18281"/>
                </a:cubicBezTo>
                <a:cubicBezTo>
                  <a:pt x="18193" y="18446"/>
                  <a:pt x="18499" y="18399"/>
                  <a:pt x="18640" y="18211"/>
                </a:cubicBezTo>
                <a:cubicBezTo>
                  <a:pt x="19465" y="17221"/>
                  <a:pt x="19465" y="17221"/>
                  <a:pt x="19465" y="17221"/>
                </a:cubicBezTo>
                <a:cubicBezTo>
                  <a:pt x="19629" y="17033"/>
                  <a:pt x="19606" y="16750"/>
                  <a:pt x="19441" y="16562"/>
                </a:cubicBezTo>
                <a:cubicBezTo>
                  <a:pt x="19088" y="16232"/>
                  <a:pt x="19088" y="16232"/>
                  <a:pt x="19088" y="16232"/>
                </a:cubicBezTo>
                <a:cubicBezTo>
                  <a:pt x="18899" y="16044"/>
                  <a:pt x="18876" y="15737"/>
                  <a:pt x="18993" y="15525"/>
                </a:cubicBezTo>
                <a:cubicBezTo>
                  <a:pt x="19276" y="15054"/>
                  <a:pt x="19512" y="14536"/>
                  <a:pt x="19700" y="14018"/>
                </a:cubicBezTo>
                <a:cubicBezTo>
                  <a:pt x="19771" y="13782"/>
                  <a:pt x="20030" y="13617"/>
                  <a:pt x="20289" y="13641"/>
                </a:cubicBezTo>
                <a:cubicBezTo>
                  <a:pt x="20784" y="13664"/>
                  <a:pt x="20784" y="13664"/>
                  <a:pt x="20784" y="13664"/>
                </a:cubicBezTo>
                <a:cubicBezTo>
                  <a:pt x="21019" y="13688"/>
                  <a:pt x="21255" y="13523"/>
                  <a:pt x="21302" y="13264"/>
                </a:cubicBezTo>
                <a:cubicBezTo>
                  <a:pt x="21514" y="12016"/>
                  <a:pt x="21514" y="12016"/>
                  <a:pt x="21514" y="12016"/>
                </a:cubicBezTo>
                <a:cubicBezTo>
                  <a:pt x="21561" y="11757"/>
                  <a:pt x="21396" y="11521"/>
                  <a:pt x="21161" y="11450"/>
                </a:cubicBezTo>
                <a:cubicBezTo>
                  <a:pt x="20689" y="11333"/>
                  <a:pt x="20689" y="11333"/>
                  <a:pt x="20689" y="11333"/>
                </a:cubicBezTo>
                <a:cubicBezTo>
                  <a:pt x="20454" y="11262"/>
                  <a:pt x="20265" y="11003"/>
                  <a:pt x="20265" y="10767"/>
                </a:cubicBezTo>
                <a:cubicBezTo>
                  <a:pt x="20265" y="10202"/>
                  <a:pt x="20218" y="9660"/>
                  <a:pt x="20124" y="9118"/>
                </a:cubicBezTo>
                <a:cubicBezTo>
                  <a:pt x="20077" y="8859"/>
                  <a:pt x="20218" y="8577"/>
                  <a:pt x="20430" y="8482"/>
                </a:cubicBezTo>
                <a:cubicBezTo>
                  <a:pt x="20878" y="8270"/>
                  <a:pt x="20878" y="8270"/>
                  <a:pt x="20878" y="8270"/>
                </a:cubicBezTo>
                <a:cubicBezTo>
                  <a:pt x="21113" y="8176"/>
                  <a:pt x="21231" y="7894"/>
                  <a:pt x="21137" y="7658"/>
                </a:cubicBezTo>
                <a:cubicBezTo>
                  <a:pt x="20689" y="6457"/>
                  <a:pt x="20689" y="6457"/>
                  <a:pt x="20689" y="6457"/>
                </a:cubicBezTo>
                <a:cubicBezTo>
                  <a:pt x="20619" y="6221"/>
                  <a:pt x="20360" y="6103"/>
                  <a:pt x="20101" y="6150"/>
                </a:cubicBezTo>
                <a:cubicBezTo>
                  <a:pt x="19629" y="6292"/>
                  <a:pt x="19629" y="6292"/>
                  <a:pt x="19629" y="6292"/>
                </a:cubicBezTo>
                <a:cubicBezTo>
                  <a:pt x="19394" y="6362"/>
                  <a:pt x="19111" y="6221"/>
                  <a:pt x="18993" y="6009"/>
                </a:cubicBezTo>
                <a:cubicBezTo>
                  <a:pt x="18711" y="5538"/>
                  <a:pt x="18381" y="5090"/>
                  <a:pt x="18028" y="4666"/>
                </a:cubicBezTo>
                <a:cubicBezTo>
                  <a:pt x="17863" y="4478"/>
                  <a:pt x="17863" y="4148"/>
                  <a:pt x="18004" y="3960"/>
                </a:cubicBezTo>
                <a:cubicBezTo>
                  <a:pt x="18287" y="3559"/>
                  <a:pt x="18287" y="3559"/>
                  <a:pt x="18287" y="3559"/>
                </a:cubicBezTo>
                <a:cubicBezTo>
                  <a:pt x="18428" y="3347"/>
                  <a:pt x="18381" y="3041"/>
                  <a:pt x="18193" y="2900"/>
                </a:cubicBezTo>
                <a:cubicBezTo>
                  <a:pt x="17203" y="2075"/>
                  <a:pt x="17203" y="2075"/>
                  <a:pt x="17203" y="2075"/>
                </a:cubicBezTo>
                <a:cubicBezTo>
                  <a:pt x="17015" y="1911"/>
                  <a:pt x="16732" y="1934"/>
                  <a:pt x="16544" y="2099"/>
                </a:cubicBezTo>
                <a:cubicBezTo>
                  <a:pt x="16214" y="2452"/>
                  <a:pt x="16214" y="2452"/>
                  <a:pt x="16214" y="2452"/>
                </a:cubicBezTo>
                <a:cubicBezTo>
                  <a:pt x="16026" y="2617"/>
                  <a:pt x="15719" y="2664"/>
                  <a:pt x="15507" y="2547"/>
                </a:cubicBezTo>
                <a:cubicBezTo>
                  <a:pt x="15036" y="2264"/>
                  <a:pt x="14518" y="2028"/>
                  <a:pt x="14000" y="1840"/>
                </a:cubicBezTo>
                <a:cubicBezTo>
                  <a:pt x="13764" y="1746"/>
                  <a:pt x="13599" y="1487"/>
                  <a:pt x="13623" y="1251"/>
                </a:cubicBezTo>
                <a:cubicBezTo>
                  <a:pt x="13646" y="756"/>
                  <a:pt x="13646" y="756"/>
                  <a:pt x="13646" y="756"/>
                </a:cubicBezTo>
                <a:cubicBezTo>
                  <a:pt x="13670" y="521"/>
                  <a:pt x="13505" y="285"/>
                  <a:pt x="13246" y="238"/>
                </a:cubicBezTo>
                <a:cubicBezTo>
                  <a:pt x="11998" y="3"/>
                  <a:pt x="11998" y="3"/>
                  <a:pt x="11998" y="3"/>
                </a:cubicBezTo>
                <a:cubicBezTo>
                  <a:pt x="11762" y="-21"/>
                  <a:pt x="11503" y="120"/>
                  <a:pt x="11432" y="379"/>
                </a:cubicBezTo>
                <a:cubicBezTo>
                  <a:pt x="11315" y="851"/>
                  <a:pt x="11315" y="851"/>
                  <a:pt x="11315" y="851"/>
                </a:cubicBezTo>
                <a:cubicBezTo>
                  <a:pt x="11244" y="1086"/>
                  <a:pt x="10985" y="1275"/>
                  <a:pt x="10749" y="1275"/>
                </a:cubicBezTo>
                <a:cubicBezTo>
                  <a:pt x="10184" y="1275"/>
                  <a:pt x="9642" y="1322"/>
                  <a:pt x="9100" y="1416"/>
                </a:cubicBezTo>
                <a:cubicBezTo>
                  <a:pt x="8865" y="1463"/>
                  <a:pt x="8582" y="1322"/>
                  <a:pt x="8464" y="1086"/>
                </a:cubicBezTo>
                <a:cubicBezTo>
                  <a:pt x="8252" y="662"/>
                  <a:pt x="8252" y="662"/>
                  <a:pt x="8252" y="662"/>
                </a:cubicBezTo>
                <a:cubicBezTo>
                  <a:pt x="8158" y="427"/>
                  <a:pt x="7876" y="309"/>
                  <a:pt x="7640" y="403"/>
                </a:cubicBezTo>
                <a:cubicBezTo>
                  <a:pt x="6462" y="827"/>
                  <a:pt x="6462" y="827"/>
                  <a:pt x="6462" y="827"/>
                </a:cubicBezTo>
                <a:cubicBezTo>
                  <a:pt x="6227" y="921"/>
                  <a:pt x="6085" y="1180"/>
                  <a:pt x="6156" y="1439"/>
                </a:cubicBezTo>
                <a:cubicBezTo>
                  <a:pt x="6274" y="1911"/>
                  <a:pt x="6274" y="1911"/>
                  <a:pt x="6274" y="1911"/>
                </a:cubicBezTo>
                <a:cubicBezTo>
                  <a:pt x="6344" y="2146"/>
                  <a:pt x="6203" y="2429"/>
                  <a:pt x="5991" y="2547"/>
                </a:cubicBezTo>
                <a:cubicBezTo>
                  <a:pt x="5520" y="2829"/>
                  <a:pt x="5072" y="3159"/>
                  <a:pt x="4648" y="3512"/>
                </a:cubicBezTo>
                <a:cubicBezTo>
                  <a:pt x="4460" y="3654"/>
                  <a:pt x="4130" y="3677"/>
                  <a:pt x="3942" y="3536"/>
                </a:cubicBezTo>
                <a:cubicBezTo>
                  <a:pt x="3541" y="3253"/>
                  <a:pt x="3541" y="3253"/>
                  <a:pt x="3541" y="3253"/>
                </a:cubicBezTo>
                <a:cubicBezTo>
                  <a:pt x="3329" y="3112"/>
                  <a:pt x="3023" y="3159"/>
                  <a:pt x="2882" y="3347"/>
                </a:cubicBezTo>
                <a:cubicBezTo>
                  <a:pt x="2057" y="4313"/>
                  <a:pt x="2057" y="4313"/>
                  <a:pt x="2057" y="4313"/>
                </a:cubicBezTo>
                <a:cubicBezTo>
                  <a:pt x="1893" y="4525"/>
                  <a:pt x="1916" y="4808"/>
                  <a:pt x="2081" y="4996"/>
                </a:cubicBezTo>
                <a:cubicBezTo>
                  <a:pt x="2434" y="5326"/>
                  <a:pt x="2434" y="5326"/>
                  <a:pt x="2434" y="5326"/>
                </a:cubicBezTo>
                <a:cubicBezTo>
                  <a:pt x="2623" y="5514"/>
                  <a:pt x="2646" y="5821"/>
                  <a:pt x="2529" y="6033"/>
                </a:cubicBezTo>
                <a:cubicBezTo>
                  <a:pt x="2246" y="6504"/>
                  <a:pt x="2010" y="7022"/>
                  <a:pt x="1822" y="7540"/>
                </a:cubicBezTo>
                <a:cubicBezTo>
                  <a:pt x="1728" y="7776"/>
                  <a:pt x="1469" y="7941"/>
                  <a:pt x="1233" y="7917"/>
                </a:cubicBezTo>
                <a:cubicBezTo>
                  <a:pt x="738" y="7870"/>
                  <a:pt x="738" y="7870"/>
                  <a:pt x="738" y="7870"/>
                </a:cubicBezTo>
                <a:cubicBezTo>
                  <a:pt x="503" y="7870"/>
                  <a:pt x="267" y="8035"/>
                  <a:pt x="220" y="8294"/>
                </a:cubicBezTo>
                <a:cubicBezTo>
                  <a:pt x="8" y="9542"/>
                  <a:pt x="8" y="9542"/>
                  <a:pt x="8" y="9542"/>
                </a:cubicBezTo>
                <a:cubicBezTo>
                  <a:pt x="-39" y="9778"/>
                  <a:pt x="126" y="10037"/>
                  <a:pt x="361" y="10108"/>
                </a:cubicBezTo>
                <a:cubicBezTo>
                  <a:pt x="833" y="10225"/>
                  <a:pt x="833" y="10225"/>
                  <a:pt x="833" y="10225"/>
                </a:cubicBezTo>
                <a:cubicBezTo>
                  <a:pt x="1068" y="10296"/>
                  <a:pt x="1257" y="10555"/>
                  <a:pt x="1257" y="10791"/>
                </a:cubicBezTo>
                <a:cubicBezTo>
                  <a:pt x="1257" y="11356"/>
                  <a:pt x="1304" y="11898"/>
                  <a:pt x="1398" y="12440"/>
                </a:cubicBezTo>
                <a:cubicBezTo>
                  <a:pt x="1445" y="12675"/>
                  <a:pt x="1304" y="12958"/>
                  <a:pt x="1068" y="13076"/>
                </a:cubicBezTo>
                <a:cubicBezTo>
                  <a:pt x="644" y="13288"/>
                  <a:pt x="644" y="13288"/>
                  <a:pt x="644" y="13288"/>
                </a:cubicBezTo>
                <a:cubicBezTo>
                  <a:pt x="409" y="13382"/>
                  <a:pt x="291" y="13664"/>
                  <a:pt x="385" y="13900"/>
                </a:cubicBezTo>
                <a:cubicBezTo>
                  <a:pt x="833" y="15078"/>
                  <a:pt x="833" y="15078"/>
                  <a:pt x="833" y="15078"/>
                </a:cubicBezTo>
                <a:cubicBezTo>
                  <a:pt x="903" y="15313"/>
                  <a:pt x="1162" y="15455"/>
                  <a:pt x="1421" y="15384"/>
                </a:cubicBezTo>
                <a:cubicBezTo>
                  <a:pt x="1893" y="15266"/>
                  <a:pt x="1893" y="15266"/>
                  <a:pt x="1893" y="15266"/>
                </a:cubicBezTo>
                <a:cubicBezTo>
                  <a:pt x="2128" y="15196"/>
                  <a:pt x="2411" y="15337"/>
                  <a:pt x="2529" y="15549"/>
                </a:cubicBezTo>
                <a:cubicBezTo>
                  <a:pt x="2811" y="16020"/>
                  <a:pt x="3141" y="16468"/>
                  <a:pt x="3494" y="16892"/>
                </a:cubicBezTo>
                <a:cubicBezTo>
                  <a:pt x="3636" y="17080"/>
                  <a:pt x="3659" y="17410"/>
                  <a:pt x="3518" y="17598"/>
                </a:cubicBezTo>
                <a:cubicBezTo>
                  <a:pt x="3235" y="17999"/>
                  <a:pt x="3235" y="17999"/>
                  <a:pt x="3235" y="17999"/>
                </a:cubicBezTo>
                <a:cubicBezTo>
                  <a:pt x="3094" y="18211"/>
                  <a:pt x="3141" y="18493"/>
                  <a:pt x="3329" y="18658"/>
                </a:cubicBezTo>
                <a:cubicBezTo>
                  <a:pt x="4319" y="19483"/>
                  <a:pt x="4319" y="19483"/>
                  <a:pt x="4319" y="19483"/>
                </a:cubicBezTo>
                <a:cubicBezTo>
                  <a:pt x="4507" y="19647"/>
                  <a:pt x="4790" y="19624"/>
                  <a:pt x="4978" y="19459"/>
                </a:cubicBezTo>
                <a:cubicBezTo>
                  <a:pt x="5308" y="19106"/>
                  <a:pt x="5308" y="19106"/>
                  <a:pt x="5308" y="19106"/>
                </a:cubicBezTo>
                <a:cubicBezTo>
                  <a:pt x="5496" y="18917"/>
                  <a:pt x="5803" y="18894"/>
                  <a:pt x="6015" y="19011"/>
                </a:cubicBezTo>
                <a:cubicBezTo>
                  <a:pt x="6486" y="19294"/>
                  <a:pt x="7004" y="19530"/>
                  <a:pt x="7522" y="19718"/>
                </a:cubicBezTo>
                <a:cubicBezTo>
                  <a:pt x="7758" y="19789"/>
                  <a:pt x="7923" y="20048"/>
                  <a:pt x="7899" y="20307"/>
                </a:cubicBezTo>
                <a:cubicBezTo>
                  <a:pt x="7876" y="20802"/>
                  <a:pt x="7876" y="20802"/>
                  <a:pt x="7876" y="20802"/>
                </a:cubicBezTo>
                <a:cubicBezTo>
                  <a:pt x="7852" y="21037"/>
                  <a:pt x="8017" y="21273"/>
                  <a:pt x="8276" y="21320"/>
                </a:cubicBezTo>
                <a:lnTo>
                  <a:pt x="9524" y="21532"/>
                </a:lnTo>
                <a:close/>
                <a:moveTo>
                  <a:pt x="4554" y="9660"/>
                </a:moveTo>
                <a:cubicBezTo>
                  <a:pt x="5167" y="6245"/>
                  <a:pt x="8417" y="3960"/>
                  <a:pt x="11856" y="4549"/>
                </a:cubicBezTo>
                <a:cubicBezTo>
                  <a:pt x="15272" y="5138"/>
                  <a:pt x="17580" y="8412"/>
                  <a:pt x="16968" y="11851"/>
                </a:cubicBezTo>
                <a:cubicBezTo>
                  <a:pt x="16379" y="15266"/>
                  <a:pt x="13105" y="17575"/>
                  <a:pt x="9689" y="16962"/>
                </a:cubicBezTo>
                <a:cubicBezTo>
                  <a:pt x="6250" y="16373"/>
                  <a:pt x="3965" y="13099"/>
                  <a:pt x="4554" y="9660"/>
                </a:cubicBezTo>
                <a:close/>
              </a:path>
            </a:pathLst>
          </a:custGeom>
          <a:solidFill>
            <a:srgbClr val="2196F3"/>
          </a:solidFill>
          <a:ln w="12700">
            <a:miter lim="400000"/>
          </a:ln>
        </p:spPr>
        <p:txBody>
          <a:bodyPr tIns="45720" bIns="45720"/>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79" name="圆形"/>
          <p:cNvSpPr/>
          <p:nvPr>
            <p:custDataLst>
              <p:tags r:id="rId20"/>
            </p:custDataLst>
          </p:nvPr>
        </p:nvSpPr>
        <p:spPr>
          <a:xfrm>
            <a:off x="2446520" y="3482099"/>
            <a:ext cx="1356879" cy="1358783"/>
          </a:xfrm>
          <a:prstGeom prst="ellipse">
            <a:avLst/>
          </a:prstGeom>
          <a:solidFill>
            <a:srgbClr val="2196F3"/>
          </a:solidFill>
          <a:ln w="12700">
            <a:miter lim="400000"/>
          </a:ln>
        </p:spPr>
        <p:txBody>
          <a:bodyPr tIns="45720" bIns="45720"/>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75" name="形状"/>
          <p:cNvSpPr/>
          <p:nvPr>
            <p:custDataLst>
              <p:tags r:id="rId21"/>
            </p:custDataLst>
          </p:nvPr>
        </p:nvSpPr>
        <p:spPr>
          <a:xfrm>
            <a:off x="6294099" y="2705397"/>
            <a:ext cx="2375240" cy="2381570"/>
          </a:xfrm>
          <a:custGeom>
            <a:cxnLst>
              <a:cxn ang="0">
                <a:pos x="wd2" y="hd2"/>
              </a:cxn>
              <a:cxn ang="5400000">
                <a:pos x="wd2" y="hd2"/>
              </a:cxn>
              <a:cxn ang="10800000">
                <a:pos x="wd2" y="hd2"/>
              </a:cxn>
              <a:cxn ang="16200000">
                <a:pos x="wd2" y="hd2"/>
              </a:cxn>
            </a:cxnLst>
            <a:rect l="0" t="0" r="r" b="b"/>
            <a:pathLst>
              <a:path w="21600" h="21600" extrusionOk="0">
                <a:moveTo>
                  <a:pt x="11434" y="21600"/>
                </a:moveTo>
                <a:cubicBezTo>
                  <a:pt x="11693" y="21600"/>
                  <a:pt x="11923" y="21398"/>
                  <a:pt x="11923" y="21139"/>
                </a:cubicBezTo>
                <a:cubicBezTo>
                  <a:pt x="11981" y="20650"/>
                  <a:pt x="11981" y="20650"/>
                  <a:pt x="11981" y="20650"/>
                </a:cubicBezTo>
                <a:cubicBezTo>
                  <a:pt x="12010" y="20419"/>
                  <a:pt x="12211" y="20189"/>
                  <a:pt x="12470" y="20131"/>
                </a:cubicBezTo>
                <a:cubicBezTo>
                  <a:pt x="13018" y="20045"/>
                  <a:pt x="13536" y="19901"/>
                  <a:pt x="14054" y="19699"/>
                </a:cubicBezTo>
                <a:cubicBezTo>
                  <a:pt x="14285" y="19613"/>
                  <a:pt x="14602" y="19699"/>
                  <a:pt x="14717" y="19930"/>
                </a:cubicBezTo>
                <a:cubicBezTo>
                  <a:pt x="15005" y="20304"/>
                  <a:pt x="15005" y="20304"/>
                  <a:pt x="15005" y="20304"/>
                </a:cubicBezTo>
                <a:cubicBezTo>
                  <a:pt x="15149" y="20506"/>
                  <a:pt x="15437" y="20592"/>
                  <a:pt x="15667" y="20448"/>
                </a:cubicBezTo>
                <a:cubicBezTo>
                  <a:pt x="16762" y="19814"/>
                  <a:pt x="16762" y="19814"/>
                  <a:pt x="16762" y="19814"/>
                </a:cubicBezTo>
                <a:cubicBezTo>
                  <a:pt x="16963" y="19699"/>
                  <a:pt x="17050" y="19411"/>
                  <a:pt x="16963" y="19181"/>
                </a:cubicBezTo>
                <a:cubicBezTo>
                  <a:pt x="16762" y="18749"/>
                  <a:pt x="16762" y="18749"/>
                  <a:pt x="16762" y="18749"/>
                </a:cubicBezTo>
                <a:cubicBezTo>
                  <a:pt x="16646" y="18518"/>
                  <a:pt x="16733" y="18230"/>
                  <a:pt x="16906" y="18058"/>
                </a:cubicBezTo>
                <a:cubicBezTo>
                  <a:pt x="17338" y="17712"/>
                  <a:pt x="17712" y="17309"/>
                  <a:pt x="18086" y="16906"/>
                </a:cubicBezTo>
                <a:cubicBezTo>
                  <a:pt x="18230" y="16704"/>
                  <a:pt x="18547" y="16618"/>
                  <a:pt x="18778" y="16733"/>
                </a:cubicBezTo>
                <a:cubicBezTo>
                  <a:pt x="19210" y="16934"/>
                  <a:pt x="19210" y="16934"/>
                  <a:pt x="19210" y="16934"/>
                </a:cubicBezTo>
                <a:cubicBezTo>
                  <a:pt x="19440" y="17050"/>
                  <a:pt x="19728" y="16963"/>
                  <a:pt x="19843" y="16733"/>
                </a:cubicBezTo>
                <a:cubicBezTo>
                  <a:pt x="20477" y="15638"/>
                  <a:pt x="20477" y="15638"/>
                  <a:pt x="20477" y="15638"/>
                </a:cubicBezTo>
                <a:cubicBezTo>
                  <a:pt x="20592" y="15437"/>
                  <a:pt x="20534" y="15120"/>
                  <a:pt x="20333" y="15005"/>
                </a:cubicBezTo>
                <a:cubicBezTo>
                  <a:pt x="19930" y="14717"/>
                  <a:pt x="19930" y="14717"/>
                  <a:pt x="19930" y="14717"/>
                </a:cubicBezTo>
                <a:cubicBezTo>
                  <a:pt x="19728" y="14573"/>
                  <a:pt x="19642" y="14256"/>
                  <a:pt x="19728" y="14026"/>
                </a:cubicBezTo>
                <a:cubicBezTo>
                  <a:pt x="19901" y="13536"/>
                  <a:pt x="20045" y="12989"/>
                  <a:pt x="20160" y="12442"/>
                </a:cubicBezTo>
                <a:cubicBezTo>
                  <a:pt x="20189" y="12211"/>
                  <a:pt x="20419" y="11981"/>
                  <a:pt x="20678" y="11952"/>
                </a:cubicBezTo>
                <a:cubicBezTo>
                  <a:pt x="21168" y="11923"/>
                  <a:pt x="21168" y="11923"/>
                  <a:pt x="21168" y="11923"/>
                </a:cubicBezTo>
                <a:cubicBezTo>
                  <a:pt x="21398" y="11894"/>
                  <a:pt x="21600" y="11664"/>
                  <a:pt x="21600" y="11434"/>
                </a:cubicBezTo>
                <a:cubicBezTo>
                  <a:pt x="21600" y="10166"/>
                  <a:pt x="21600" y="10166"/>
                  <a:pt x="21600" y="10166"/>
                </a:cubicBezTo>
                <a:cubicBezTo>
                  <a:pt x="21600" y="9907"/>
                  <a:pt x="21398" y="9677"/>
                  <a:pt x="21168" y="9677"/>
                </a:cubicBezTo>
                <a:cubicBezTo>
                  <a:pt x="20678" y="9619"/>
                  <a:pt x="20678" y="9619"/>
                  <a:pt x="20678" y="9619"/>
                </a:cubicBezTo>
                <a:cubicBezTo>
                  <a:pt x="20419" y="9590"/>
                  <a:pt x="20189" y="9389"/>
                  <a:pt x="20160" y="9130"/>
                </a:cubicBezTo>
                <a:cubicBezTo>
                  <a:pt x="20045" y="8582"/>
                  <a:pt x="19901" y="8064"/>
                  <a:pt x="19728" y="7546"/>
                </a:cubicBezTo>
                <a:cubicBezTo>
                  <a:pt x="19642" y="7315"/>
                  <a:pt x="19728" y="6998"/>
                  <a:pt x="19930" y="6883"/>
                </a:cubicBezTo>
                <a:cubicBezTo>
                  <a:pt x="20333" y="6595"/>
                  <a:pt x="20333" y="6595"/>
                  <a:pt x="20333" y="6595"/>
                </a:cubicBezTo>
                <a:cubicBezTo>
                  <a:pt x="20534" y="6451"/>
                  <a:pt x="20592" y="6163"/>
                  <a:pt x="20477" y="5933"/>
                </a:cubicBezTo>
                <a:cubicBezTo>
                  <a:pt x="19843" y="4838"/>
                  <a:pt x="19843" y="4838"/>
                  <a:pt x="19843" y="4838"/>
                </a:cubicBezTo>
                <a:cubicBezTo>
                  <a:pt x="19728" y="4637"/>
                  <a:pt x="19440" y="4550"/>
                  <a:pt x="19210" y="4637"/>
                </a:cubicBezTo>
                <a:cubicBezTo>
                  <a:pt x="18778" y="4838"/>
                  <a:pt x="18778" y="4838"/>
                  <a:pt x="18778" y="4838"/>
                </a:cubicBezTo>
                <a:cubicBezTo>
                  <a:pt x="18547" y="4954"/>
                  <a:pt x="18230" y="4867"/>
                  <a:pt x="18086" y="4694"/>
                </a:cubicBezTo>
                <a:cubicBezTo>
                  <a:pt x="17712" y="4262"/>
                  <a:pt x="17338" y="3888"/>
                  <a:pt x="16906" y="3514"/>
                </a:cubicBezTo>
                <a:cubicBezTo>
                  <a:pt x="16733" y="3370"/>
                  <a:pt x="16646" y="3053"/>
                  <a:pt x="16762" y="2822"/>
                </a:cubicBezTo>
                <a:cubicBezTo>
                  <a:pt x="16963" y="2390"/>
                  <a:pt x="16963" y="2390"/>
                  <a:pt x="16963" y="2390"/>
                </a:cubicBezTo>
                <a:cubicBezTo>
                  <a:pt x="17050" y="2160"/>
                  <a:pt x="16963" y="1872"/>
                  <a:pt x="16762" y="1757"/>
                </a:cubicBezTo>
                <a:cubicBezTo>
                  <a:pt x="15667" y="1123"/>
                  <a:pt x="15667" y="1123"/>
                  <a:pt x="15667" y="1123"/>
                </a:cubicBezTo>
                <a:cubicBezTo>
                  <a:pt x="15437" y="1008"/>
                  <a:pt x="15149" y="1066"/>
                  <a:pt x="15005" y="1267"/>
                </a:cubicBezTo>
                <a:cubicBezTo>
                  <a:pt x="14717" y="1670"/>
                  <a:pt x="14717" y="1670"/>
                  <a:pt x="14717" y="1670"/>
                </a:cubicBezTo>
                <a:cubicBezTo>
                  <a:pt x="14602" y="1872"/>
                  <a:pt x="14285" y="1958"/>
                  <a:pt x="14054" y="1872"/>
                </a:cubicBezTo>
                <a:cubicBezTo>
                  <a:pt x="13536" y="1699"/>
                  <a:pt x="13018" y="1555"/>
                  <a:pt x="12470" y="1440"/>
                </a:cubicBezTo>
                <a:cubicBezTo>
                  <a:pt x="12211" y="1411"/>
                  <a:pt x="12010" y="1181"/>
                  <a:pt x="11981" y="922"/>
                </a:cubicBezTo>
                <a:cubicBezTo>
                  <a:pt x="11923" y="432"/>
                  <a:pt x="11923" y="432"/>
                  <a:pt x="11923" y="432"/>
                </a:cubicBezTo>
                <a:cubicBezTo>
                  <a:pt x="11923" y="202"/>
                  <a:pt x="11693" y="0"/>
                  <a:pt x="11434" y="0"/>
                </a:cubicBezTo>
                <a:cubicBezTo>
                  <a:pt x="10166" y="0"/>
                  <a:pt x="10166" y="0"/>
                  <a:pt x="10166" y="0"/>
                </a:cubicBezTo>
                <a:cubicBezTo>
                  <a:pt x="9936" y="0"/>
                  <a:pt x="9706" y="202"/>
                  <a:pt x="9677" y="432"/>
                </a:cubicBezTo>
                <a:cubicBezTo>
                  <a:pt x="9648" y="922"/>
                  <a:pt x="9648" y="922"/>
                  <a:pt x="9648" y="922"/>
                </a:cubicBezTo>
                <a:cubicBezTo>
                  <a:pt x="9619" y="1181"/>
                  <a:pt x="9389" y="1411"/>
                  <a:pt x="9158" y="1440"/>
                </a:cubicBezTo>
                <a:cubicBezTo>
                  <a:pt x="8611" y="1555"/>
                  <a:pt x="8064" y="1699"/>
                  <a:pt x="7574" y="1872"/>
                </a:cubicBezTo>
                <a:cubicBezTo>
                  <a:pt x="7344" y="1958"/>
                  <a:pt x="7027" y="1872"/>
                  <a:pt x="6883" y="1670"/>
                </a:cubicBezTo>
                <a:cubicBezTo>
                  <a:pt x="6595" y="1267"/>
                  <a:pt x="6595" y="1267"/>
                  <a:pt x="6595" y="1267"/>
                </a:cubicBezTo>
                <a:cubicBezTo>
                  <a:pt x="6480" y="1066"/>
                  <a:pt x="6163" y="1008"/>
                  <a:pt x="5962" y="1123"/>
                </a:cubicBezTo>
                <a:cubicBezTo>
                  <a:pt x="4867" y="1757"/>
                  <a:pt x="4867" y="1757"/>
                  <a:pt x="4867" y="1757"/>
                </a:cubicBezTo>
                <a:cubicBezTo>
                  <a:pt x="4637" y="1872"/>
                  <a:pt x="4550" y="2160"/>
                  <a:pt x="4666" y="2390"/>
                </a:cubicBezTo>
                <a:cubicBezTo>
                  <a:pt x="4867" y="2822"/>
                  <a:pt x="4867" y="2822"/>
                  <a:pt x="4867" y="2822"/>
                </a:cubicBezTo>
                <a:cubicBezTo>
                  <a:pt x="4982" y="3053"/>
                  <a:pt x="4896" y="3370"/>
                  <a:pt x="4694" y="3514"/>
                </a:cubicBezTo>
                <a:cubicBezTo>
                  <a:pt x="4291" y="3888"/>
                  <a:pt x="3888" y="4262"/>
                  <a:pt x="3542" y="4694"/>
                </a:cubicBezTo>
                <a:cubicBezTo>
                  <a:pt x="3370" y="4867"/>
                  <a:pt x="3082" y="4954"/>
                  <a:pt x="2851" y="4838"/>
                </a:cubicBezTo>
                <a:cubicBezTo>
                  <a:pt x="2419" y="4637"/>
                  <a:pt x="2419" y="4637"/>
                  <a:pt x="2419" y="4637"/>
                </a:cubicBezTo>
                <a:cubicBezTo>
                  <a:pt x="2189" y="4550"/>
                  <a:pt x="1901" y="4637"/>
                  <a:pt x="1786" y="4838"/>
                </a:cubicBezTo>
                <a:cubicBezTo>
                  <a:pt x="1152" y="5933"/>
                  <a:pt x="1152" y="5933"/>
                  <a:pt x="1152" y="5933"/>
                </a:cubicBezTo>
                <a:cubicBezTo>
                  <a:pt x="1008" y="6163"/>
                  <a:pt x="1094" y="6451"/>
                  <a:pt x="1296" y="6595"/>
                </a:cubicBezTo>
                <a:cubicBezTo>
                  <a:pt x="1670" y="6854"/>
                  <a:pt x="1670" y="6854"/>
                  <a:pt x="1670" y="6854"/>
                </a:cubicBezTo>
                <a:cubicBezTo>
                  <a:pt x="1901" y="6998"/>
                  <a:pt x="1987" y="7315"/>
                  <a:pt x="1901" y="7546"/>
                </a:cubicBezTo>
                <a:cubicBezTo>
                  <a:pt x="1699" y="8064"/>
                  <a:pt x="1555" y="8582"/>
                  <a:pt x="1469" y="9130"/>
                </a:cubicBezTo>
                <a:cubicBezTo>
                  <a:pt x="1411" y="9389"/>
                  <a:pt x="1181" y="9590"/>
                  <a:pt x="950" y="9619"/>
                </a:cubicBezTo>
                <a:cubicBezTo>
                  <a:pt x="461" y="9677"/>
                  <a:pt x="461" y="9677"/>
                  <a:pt x="461" y="9677"/>
                </a:cubicBezTo>
                <a:cubicBezTo>
                  <a:pt x="202" y="9677"/>
                  <a:pt x="0" y="9907"/>
                  <a:pt x="0" y="10166"/>
                </a:cubicBezTo>
                <a:cubicBezTo>
                  <a:pt x="0" y="11434"/>
                  <a:pt x="0" y="11434"/>
                  <a:pt x="0" y="11434"/>
                </a:cubicBezTo>
                <a:cubicBezTo>
                  <a:pt x="0" y="11664"/>
                  <a:pt x="202" y="11894"/>
                  <a:pt x="461" y="11923"/>
                </a:cubicBezTo>
                <a:cubicBezTo>
                  <a:pt x="950" y="11952"/>
                  <a:pt x="950" y="11952"/>
                  <a:pt x="950" y="11952"/>
                </a:cubicBezTo>
                <a:cubicBezTo>
                  <a:pt x="1181" y="11981"/>
                  <a:pt x="1411" y="12211"/>
                  <a:pt x="1469" y="12442"/>
                </a:cubicBezTo>
                <a:cubicBezTo>
                  <a:pt x="1555" y="12989"/>
                  <a:pt x="1699" y="13536"/>
                  <a:pt x="1901" y="14026"/>
                </a:cubicBezTo>
                <a:cubicBezTo>
                  <a:pt x="1987" y="14256"/>
                  <a:pt x="1901" y="14573"/>
                  <a:pt x="1670" y="14717"/>
                </a:cubicBezTo>
                <a:cubicBezTo>
                  <a:pt x="1296" y="14976"/>
                  <a:pt x="1296" y="14976"/>
                  <a:pt x="1296" y="14976"/>
                </a:cubicBezTo>
                <a:cubicBezTo>
                  <a:pt x="1094" y="15120"/>
                  <a:pt x="1008" y="15437"/>
                  <a:pt x="1152" y="15638"/>
                </a:cubicBezTo>
                <a:cubicBezTo>
                  <a:pt x="1786" y="16733"/>
                  <a:pt x="1786" y="16733"/>
                  <a:pt x="1786" y="16733"/>
                </a:cubicBezTo>
                <a:cubicBezTo>
                  <a:pt x="1901" y="16963"/>
                  <a:pt x="2189" y="17050"/>
                  <a:pt x="2419" y="16934"/>
                </a:cubicBezTo>
                <a:cubicBezTo>
                  <a:pt x="2851" y="16733"/>
                  <a:pt x="2851" y="16733"/>
                  <a:pt x="2851" y="16733"/>
                </a:cubicBezTo>
                <a:cubicBezTo>
                  <a:pt x="3082" y="16618"/>
                  <a:pt x="3370" y="16704"/>
                  <a:pt x="3542" y="16906"/>
                </a:cubicBezTo>
                <a:cubicBezTo>
                  <a:pt x="3888" y="17309"/>
                  <a:pt x="4291" y="17712"/>
                  <a:pt x="4694" y="18058"/>
                </a:cubicBezTo>
                <a:cubicBezTo>
                  <a:pt x="4896" y="18230"/>
                  <a:pt x="4982" y="18518"/>
                  <a:pt x="4867" y="18749"/>
                </a:cubicBezTo>
                <a:cubicBezTo>
                  <a:pt x="4666" y="19181"/>
                  <a:pt x="4666" y="19181"/>
                  <a:pt x="4666" y="19181"/>
                </a:cubicBezTo>
                <a:cubicBezTo>
                  <a:pt x="4550" y="19411"/>
                  <a:pt x="4637" y="19699"/>
                  <a:pt x="4867" y="19814"/>
                </a:cubicBezTo>
                <a:cubicBezTo>
                  <a:pt x="5962" y="20448"/>
                  <a:pt x="5962" y="20448"/>
                  <a:pt x="5962" y="20448"/>
                </a:cubicBezTo>
                <a:cubicBezTo>
                  <a:pt x="6163" y="20592"/>
                  <a:pt x="6480" y="20506"/>
                  <a:pt x="6595" y="20304"/>
                </a:cubicBezTo>
                <a:cubicBezTo>
                  <a:pt x="6883" y="19930"/>
                  <a:pt x="6883" y="19930"/>
                  <a:pt x="6883" y="19930"/>
                </a:cubicBezTo>
                <a:cubicBezTo>
                  <a:pt x="7027" y="19699"/>
                  <a:pt x="7344" y="19613"/>
                  <a:pt x="7574" y="19699"/>
                </a:cubicBezTo>
                <a:cubicBezTo>
                  <a:pt x="8064" y="19901"/>
                  <a:pt x="8611" y="20045"/>
                  <a:pt x="9158" y="20131"/>
                </a:cubicBezTo>
                <a:cubicBezTo>
                  <a:pt x="9389" y="20189"/>
                  <a:pt x="9619" y="20419"/>
                  <a:pt x="9648" y="20650"/>
                </a:cubicBezTo>
                <a:cubicBezTo>
                  <a:pt x="9677" y="21139"/>
                  <a:pt x="9677" y="21139"/>
                  <a:pt x="9677" y="21139"/>
                </a:cubicBezTo>
                <a:cubicBezTo>
                  <a:pt x="9706" y="21398"/>
                  <a:pt x="9936" y="21600"/>
                  <a:pt x="10166" y="21600"/>
                </a:cubicBezTo>
                <a:lnTo>
                  <a:pt x="11434" y="21600"/>
                </a:lnTo>
                <a:close/>
                <a:moveTo>
                  <a:pt x="10253" y="18979"/>
                </a:moveTo>
                <a:cubicBezTo>
                  <a:pt x="9994" y="18979"/>
                  <a:pt x="9590" y="18950"/>
                  <a:pt x="9360" y="18893"/>
                </a:cubicBezTo>
                <a:cubicBezTo>
                  <a:pt x="8899" y="18806"/>
                  <a:pt x="8438" y="18691"/>
                  <a:pt x="8006" y="18547"/>
                </a:cubicBezTo>
                <a:cubicBezTo>
                  <a:pt x="7776" y="18461"/>
                  <a:pt x="7402" y="18259"/>
                  <a:pt x="7200" y="18144"/>
                </a:cubicBezTo>
                <a:cubicBezTo>
                  <a:pt x="6250" y="17597"/>
                  <a:pt x="6250" y="17597"/>
                  <a:pt x="6250" y="17597"/>
                </a:cubicBezTo>
                <a:cubicBezTo>
                  <a:pt x="6048" y="17482"/>
                  <a:pt x="5702" y="17251"/>
                  <a:pt x="5530" y="17107"/>
                </a:cubicBezTo>
                <a:cubicBezTo>
                  <a:pt x="5155" y="16790"/>
                  <a:pt x="4810" y="16445"/>
                  <a:pt x="4493" y="16070"/>
                </a:cubicBezTo>
                <a:cubicBezTo>
                  <a:pt x="4349" y="15898"/>
                  <a:pt x="4118" y="15552"/>
                  <a:pt x="4003" y="15350"/>
                </a:cubicBezTo>
                <a:cubicBezTo>
                  <a:pt x="3456" y="14400"/>
                  <a:pt x="3456" y="14400"/>
                  <a:pt x="3456" y="14400"/>
                </a:cubicBezTo>
                <a:cubicBezTo>
                  <a:pt x="3312" y="14198"/>
                  <a:pt x="3139" y="13824"/>
                  <a:pt x="3053" y="13594"/>
                </a:cubicBezTo>
                <a:cubicBezTo>
                  <a:pt x="2909" y="13162"/>
                  <a:pt x="2794" y="12701"/>
                  <a:pt x="2707" y="12240"/>
                </a:cubicBezTo>
                <a:cubicBezTo>
                  <a:pt x="2650" y="12010"/>
                  <a:pt x="2621" y="11606"/>
                  <a:pt x="2621" y="11347"/>
                </a:cubicBezTo>
                <a:cubicBezTo>
                  <a:pt x="2621" y="10224"/>
                  <a:pt x="2621" y="10224"/>
                  <a:pt x="2621" y="10224"/>
                </a:cubicBezTo>
                <a:cubicBezTo>
                  <a:pt x="2621" y="9965"/>
                  <a:pt x="2650" y="9562"/>
                  <a:pt x="2707" y="9331"/>
                </a:cubicBezTo>
                <a:cubicBezTo>
                  <a:pt x="2765" y="8870"/>
                  <a:pt x="2909" y="8438"/>
                  <a:pt x="3053" y="8006"/>
                </a:cubicBezTo>
                <a:cubicBezTo>
                  <a:pt x="3139" y="7747"/>
                  <a:pt x="3312" y="7402"/>
                  <a:pt x="3456" y="7171"/>
                </a:cubicBezTo>
                <a:cubicBezTo>
                  <a:pt x="4003" y="6250"/>
                  <a:pt x="4003" y="6250"/>
                  <a:pt x="4003" y="6250"/>
                </a:cubicBezTo>
                <a:cubicBezTo>
                  <a:pt x="4118" y="6019"/>
                  <a:pt x="4349" y="5702"/>
                  <a:pt x="4493" y="5501"/>
                </a:cubicBezTo>
                <a:cubicBezTo>
                  <a:pt x="4810" y="5126"/>
                  <a:pt x="5155" y="4781"/>
                  <a:pt x="5501" y="4493"/>
                </a:cubicBezTo>
                <a:cubicBezTo>
                  <a:pt x="5702" y="4320"/>
                  <a:pt x="6048" y="4090"/>
                  <a:pt x="6250" y="3974"/>
                </a:cubicBezTo>
                <a:cubicBezTo>
                  <a:pt x="7200" y="3427"/>
                  <a:pt x="7200" y="3427"/>
                  <a:pt x="7200" y="3427"/>
                </a:cubicBezTo>
                <a:cubicBezTo>
                  <a:pt x="7402" y="3312"/>
                  <a:pt x="7776" y="3139"/>
                  <a:pt x="8006" y="3053"/>
                </a:cubicBezTo>
                <a:cubicBezTo>
                  <a:pt x="8438" y="2880"/>
                  <a:pt x="8899" y="2765"/>
                  <a:pt x="9360" y="2678"/>
                </a:cubicBezTo>
                <a:cubicBezTo>
                  <a:pt x="9590" y="2650"/>
                  <a:pt x="9994" y="2621"/>
                  <a:pt x="10253" y="2621"/>
                </a:cubicBezTo>
                <a:cubicBezTo>
                  <a:pt x="11376" y="2621"/>
                  <a:pt x="11376" y="2621"/>
                  <a:pt x="11376" y="2621"/>
                </a:cubicBezTo>
                <a:cubicBezTo>
                  <a:pt x="11606" y="2621"/>
                  <a:pt x="12010" y="2621"/>
                  <a:pt x="12269" y="2678"/>
                </a:cubicBezTo>
                <a:cubicBezTo>
                  <a:pt x="12730" y="2765"/>
                  <a:pt x="13162" y="2880"/>
                  <a:pt x="13594" y="3053"/>
                </a:cubicBezTo>
                <a:cubicBezTo>
                  <a:pt x="13853" y="3110"/>
                  <a:pt x="14198" y="3312"/>
                  <a:pt x="14429" y="3427"/>
                </a:cubicBezTo>
                <a:cubicBezTo>
                  <a:pt x="15350" y="3974"/>
                  <a:pt x="15350" y="3974"/>
                  <a:pt x="15350" y="3974"/>
                </a:cubicBezTo>
                <a:cubicBezTo>
                  <a:pt x="15581" y="4090"/>
                  <a:pt x="15898" y="4320"/>
                  <a:pt x="16099" y="4464"/>
                </a:cubicBezTo>
                <a:cubicBezTo>
                  <a:pt x="16474" y="4781"/>
                  <a:pt x="16819" y="5126"/>
                  <a:pt x="17107" y="5501"/>
                </a:cubicBezTo>
                <a:cubicBezTo>
                  <a:pt x="17280" y="5702"/>
                  <a:pt x="17510" y="6019"/>
                  <a:pt x="17626" y="6250"/>
                </a:cubicBezTo>
                <a:cubicBezTo>
                  <a:pt x="18173" y="7171"/>
                  <a:pt x="18173" y="7171"/>
                  <a:pt x="18173" y="7171"/>
                </a:cubicBezTo>
                <a:cubicBezTo>
                  <a:pt x="18288" y="7402"/>
                  <a:pt x="18490" y="7747"/>
                  <a:pt x="18576" y="8006"/>
                </a:cubicBezTo>
                <a:cubicBezTo>
                  <a:pt x="18720" y="8438"/>
                  <a:pt x="18835" y="8870"/>
                  <a:pt x="18922" y="9331"/>
                </a:cubicBezTo>
                <a:cubicBezTo>
                  <a:pt x="18979" y="9590"/>
                  <a:pt x="18979" y="9994"/>
                  <a:pt x="18979" y="10224"/>
                </a:cubicBezTo>
                <a:cubicBezTo>
                  <a:pt x="18979" y="11347"/>
                  <a:pt x="18979" y="11347"/>
                  <a:pt x="18979" y="11347"/>
                </a:cubicBezTo>
                <a:cubicBezTo>
                  <a:pt x="18979" y="11606"/>
                  <a:pt x="18979" y="12010"/>
                  <a:pt x="18922" y="12240"/>
                </a:cubicBezTo>
                <a:cubicBezTo>
                  <a:pt x="18835" y="12701"/>
                  <a:pt x="18720" y="13162"/>
                  <a:pt x="18547" y="13594"/>
                </a:cubicBezTo>
                <a:cubicBezTo>
                  <a:pt x="18490" y="13824"/>
                  <a:pt x="18288" y="14198"/>
                  <a:pt x="18173" y="14400"/>
                </a:cubicBezTo>
                <a:cubicBezTo>
                  <a:pt x="17626" y="15350"/>
                  <a:pt x="17626" y="15350"/>
                  <a:pt x="17626" y="15350"/>
                </a:cubicBezTo>
                <a:cubicBezTo>
                  <a:pt x="17510" y="15552"/>
                  <a:pt x="17280" y="15898"/>
                  <a:pt x="17107" y="16070"/>
                </a:cubicBezTo>
                <a:cubicBezTo>
                  <a:pt x="16819" y="16445"/>
                  <a:pt x="16474" y="16790"/>
                  <a:pt x="16099" y="17107"/>
                </a:cubicBezTo>
                <a:cubicBezTo>
                  <a:pt x="15898" y="17251"/>
                  <a:pt x="15581" y="17482"/>
                  <a:pt x="15350" y="17597"/>
                </a:cubicBezTo>
                <a:cubicBezTo>
                  <a:pt x="14429" y="18144"/>
                  <a:pt x="14429" y="18144"/>
                  <a:pt x="14429" y="18144"/>
                </a:cubicBezTo>
                <a:cubicBezTo>
                  <a:pt x="14198" y="18288"/>
                  <a:pt x="13853" y="18461"/>
                  <a:pt x="13622" y="18547"/>
                </a:cubicBezTo>
                <a:cubicBezTo>
                  <a:pt x="13190" y="18691"/>
                  <a:pt x="12730" y="18806"/>
                  <a:pt x="12269" y="18893"/>
                </a:cubicBezTo>
                <a:cubicBezTo>
                  <a:pt x="12010" y="18950"/>
                  <a:pt x="11606" y="18979"/>
                  <a:pt x="11376" y="18979"/>
                </a:cubicBezTo>
                <a:lnTo>
                  <a:pt x="10253" y="18979"/>
                </a:lnTo>
                <a:close/>
              </a:path>
            </a:pathLst>
          </a:custGeom>
          <a:solidFill>
            <a:srgbClr val="8BC34A"/>
          </a:solidFill>
          <a:ln w="12700">
            <a:miter lim="400000"/>
          </a:ln>
        </p:spPr>
        <p:txBody>
          <a:bodyPr tIns="45720" bIns="45720"/>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78" name="圆形"/>
          <p:cNvSpPr/>
          <p:nvPr>
            <p:custDataLst>
              <p:tags r:id="rId22"/>
            </p:custDataLst>
          </p:nvPr>
        </p:nvSpPr>
        <p:spPr>
          <a:xfrm>
            <a:off x="6721357" y="3122053"/>
            <a:ext cx="1520724" cy="1522858"/>
          </a:xfrm>
          <a:prstGeom prst="ellipse">
            <a:avLst/>
          </a:prstGeom>
          <a:solidFill>
            <a:srgbClr val="8BC34A"/>
          </a:solidFill>
          <a:ln w="12700">
            <a:miter lim="400000"/>
          </a:ln>
        </p:spPr>
        <p:txBody>
          <a:bodyPr tIns="45720" bIns="45720"/>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876" name="形状"/>
          <p:cNvSpPr/>
          <p:nvPr>
            <p:custDataLst>
              <p:tags r:id="rId23"/>
            </p:custDataLst>
          </p:nvPr>
        </p:nvSpPr>
        <p:spPr>
          <a:xfrm>
            <a:off x="4410519" y="3441780"/>
            <a:ext cx="2080561" cy="2085752"/>
          </a:xfrm>
          <a:custGeom>
            <a:cxnLst>
              <a:cxn ang="0">
                <a:pos x="wd2" y="hd2"/>
              </a:cxn>
              <a:cxn ang="5400000">
                <a:pos x="wd2" y="hd2"/>
              </a:cxn>
              <a:cxn ang="10800000">
                <a:pos x="wd2" y="hd2"/>
              </a:cxn>
              <a:cxn ang="16200000">
                <a:pos x="wd2" y="hd2"/>
              </a:cxn>
            </a:cxnLst>
            <a:rect l="0" t="0" r="r" b="b"/>
            <a:pathLst>
              <a:path w="21494" h="21491" extrusionOk="0">
                <a:moveTo>
                  <a:pt x="12968" y="21467"/>
                </a:moveTo>
                <a:cubicBezTo>
                  <a:pt x="14998" y="20855"/>
                  <a:pt x="14998" y="20855"/>
                  <a:pt x="14998" y="20855"/>
                </a:cubicBezTo>
                <a:cubicBezTo>
                  <a:pt x="15228" y="20778"/>
                  <a:pt x="15381" y="20510"/>
                  <a:pt x="15343" y="20280"/>
                </a:cubicBezTo>
                <a:cubicBezTo>
                  <a:pt x="15075" y="19208"/>
                  <a:pt x="15075" y="19208"/>
                  <a:pt x="15075" y="19208"/>
                </a:cubicBezTo>
                <a:cubicBezTo>
                  <a:pt x="15036" y="18978"/>
                  <a:pt x="15151" y="18672"/>
                  <a:pt x="15381" y="18557"/>
                </a:cubicBezTo>
                <a:cubicBezTo>
                  <a:pt x="16224" y="18059"/>
                  <a:pt x="16951" y="17446"/>
                  <a:pt x="17602" y="16718"/>
                </a:cubicBezTo>
                <a:cubicBezTo>
                  <a:pt x="17756" y="16527"/>
                  <a:pt x="18024" y="16450"/>
                  <a:pt x="18253" y="16565"/>
                </a:cubicBezTo>
                <a:cubicBezTo>
                  <a:pt x="19287" y="16987"/>
                  <a:pt x="19287" y="16987"/>
                  <a:pt x="19287" y="16987"/>
                </a:cubicBezTo>
                <a:cubicBezTo>
                  <a:pt x="19517" y="17101"/>
                  <a:pt x="19785" y="16987"/>
                  <a:pt x="19900" y="16795"/>
                </a:cubicBezTo>
                <a:cubicBezTo>
                  <a:pt x="20896" y="14880"/>
                  <a:pt x="20896" y="14880"/>
                  <a:pt x="20896" y="14880"/>
                </a:cubicBezTo>
                <a:cubicBezTo>
                  <a:pt x="21011" y="14650"/>
                  <a:pt x="20934" y="14382"/>
                  <a:pt x="20743" y="14267"/>
                </a:cubicBezTo>
                <a:cubicBezTo>
                  <a:pt x="19785" y="13655"/>
                  <a:pt x="19785" y="13655"/>
                  <a:pt x="19785" y="13655"/>
                </a:cubicBezTo>
                <a:cubicBezTo>
                  <a:pt x="19594" y="13540"/>
                  <a:pt x="19479" y="13233"/>
                  <a:pt x="19556" y="13004"/>
                </a:cubicBezTo>
                <a:cubicBezTo>
                  <a:pt x="19785" y="12084"/>
                  <a:pt x="19862" y="11127"/>
                  <a:pt x="19785" y="10131"/>
                </a:cubicBezTo>
                <a:cubicBezTo>
                  <a:pt x="19785" y="9901"/>
                  <a:pt x="19938" y="9633"/>
                  <a:pt x="20168" y="9557"/>
                </a:cubicBezTo>
                <a:cubicBezTo>
                  <a:pt x="21202" y="9135"/>
                  <a:pt x="21202" y="9135"/>
                  <a:pt x="21202" y="9135"/>
                </a:cubicBezTo>
                <a:cubicBezTo>
                  <a:pt x="21432" y="9021"/>
                  <a:pt x="21547" y="8791"/>
                  <a:pt x="21470" y="8561"/>
                </a:cubicBezTo>
                <a:cubicBezTo>
                  <a:pt x="20819" y="6493"/>
                  <a:pt x="20819" y="6493"/>
                  <a:pt x="20819" y="6493"/>
                </a:cubicBezTo>
                <a:cubicBezTo>
                  <a:pt x="20743" y="6263"/>
                  <a:pt x="20513" y="6110"/>
                  <a:pt x="20283" y="6187"/>
                </a:cubicBezTo>
                <a:cubicBezTo>
                  <a:pt x="19173" y="6416"/>
                  <a:pt x="19173" y="6416"/>
                  <a:pt x="19173" y="6416"/>
                </a:cubicBezTo>
                <a:cubicBezTo>
                  <a:pt x="18943" y="6455"/>
                  <a:pt x="18675" y="6340"/>
                  <a:pt x="18560" y="6148"/>
                </a:cubicBezTo>
                <a:cubicBezTo>
                  <a:pt x="18062" y="5306"/>
                  <a:pt x="17449" y="4540"/>
                  <a:pt x="16721" y="3927"/>
                </a:cubicBezTo>
                <a:cubicBezTo>
                  <a:pt x="16530" y="3774"/>
                  <a:pt x="16453" y="3467"/>
                  <a:pt x="16530" y="3238"/>
                </a:cubicBezTo>
                <a:cubicBezTo>
                  <a:pt x="16990" y="2204"/>
                  <a:pt x="16990" y="2204"/>
                  <a:pt x="16990" y="2204"/>
                </a:cubicBezTo>
                <a:cubicBezTo>
                  <a:pt x="17066" y="2012"/>
                  <a:pt x="16990" y="1744"/>
                  <a:pt x="16760" y="1629"/>
                </a:cubicBezTo>
                <a:cubicBezTo>
                  <a:pt x="14845" y="595"/>
                  <a:pt x="14845" y="595"/>
                  <a:pt x="14845" y="595"/>
                </a:cubicBezTo>
                <a:cubicBezTo>
                  <a:pt x="14653" y="518"/>
                  <a:pt x="14385" y="557"/>
                  <a:pt x="14232" y="787"/>
                </a:cubicBezTo>
                <a:cubicBezTo>
                  <a:pt x="13658" y="1706"/>
                  <a:pt x="13658" y="1706"/>
                  <a:pt x="13658" y="1706"/>
                </a:cubicBezTo>
                <a:cubicBezTo>
                  <a:pt x="13504" y="1935"/>
                  <a:pt x="13236" y="2012"/>
                  <a:pt x="13007" y="1974"/>
                </a:cubicBezTo>
                <a:cubicBezTo>
                  <a:pt x="12087" y="1706"/>
                  <a:pt x="11092" y="1629"/>
                  <a:pt x="10134" y="1706"/>
                </a:cubicBezTo>
                <a:cubicBezTo>
                  <a:pt x="9904" y="1706"/>
                  <a:pt x="9636" y="1553"/>
                  <a:pt x="9521" y="1323"/>
                </a:cubicBezTo>
                <a:cubicBezTo>
                  <a:pt x="9100" y="289"/>
                  <a:pt x="9100" y="289"/>
                  <a:pt x="9100" y="289"/>
                </a:cubicBezTo>
                <a:cubicBezTo>
                  <a:pt x="9024" y="97"/>
                  <a:pt x="8756" y="-56"/>
                  <a:pt x="8526" y="21"/>
                </a:cubicBezTo>
                <a:cubicBezTo>
                  <a:pt x="6496" y="672"/>
                  <a:pt x="6496" y="672"/>
                  <a:pt x="6496" y="672"/>
                </a:cubicBezTo>
                <a:cubicBezTo>
                  <a:pt x="6266" y="748"/>
                  <a:pt x="6113" y="978"/>
                  <a:pt x="6151" y="1208"/>
                </a:cubicBezTo>
                <a:cubicBezTo>
                  <a:pt x="6419" y="2318"/>
                  <a:pt x="6419" y="2318"/>
                  <a:pt x="6419" y="2318"/>
                </a:cubicBezTo>
                <a:cubicBezTo>
                  <a:pt x="6458" y="2548"/>
                  <a:pt x="6343" y="2816"/>
                  <a:pt x="6113" y="2931"/>
                </a:cubicBezTo>
                <a:cubicBezTo>
                  <a:pt x="5270" y="3429"/>
                  <a:pt x="4543" y="4080"/>
                  <a:pt x="3892" y="4770"/>
                </a:cubicBezTo>
                <a:cubicBezTo>
                  <a:pt x="3738" y="4961"/>
                  <a:pt x="3432" y="5038"/>
                  <a:pt x="3241" y="4961"/>
                </a:cubicBezTo>
                <a:cubicBezTo>
                  <a:pt x="2207" y="4501"/>
                  <a:pt x="2207" y="4501"/>
                  <a:pt x="2207" y="4501"/>
                </a:cubicBezTo>
                <a:cubicBezTo>
                  <a:pt x="1977" y="4425"/>
                  <a:pt x="1709" y="4540"/>
                  <a:pt x="1594" y="4731"/>
                </a:cubicBezTo>
                <a:cubicBezTo>
                  <a:pt x="598" y="6646"/>
                  <a:pt x="598" y="6646"/>
                  <a:pt x="598" y="6646"/>
                </a:cubicBezTo>
                <a:cubicBezTo>
                  <a:pt x="483" y="6838"/>
                  <a:pt x="560" y="7144"/>
                  <a:pt x="751" y="7259"/>
                </a:cubicBezTo>
                <a:cubicBezTo>
                  <a:pt x="1709" y="7872"/>
                  <a:pt x="1709" y="7872"/>
                  <a:pt x="1709" y="7872"/>
                </a:cubicBezTo>
                <a:cubicBezTo>
                  <a:pt x="1900" y="7987"/>
                  <a:pt x="2015" y="8255"/>
                  <a:pt x="1938" y="8484"/>
                </a:cubicBezTo>
                <a:cubicBezTo>
                  <a:pt x="1709" y="9442"/>
                  <a:pt x="1632" y="10399"/>
                  <a:pt x="1670" y="11357"/>
                </a:cubicBezTo>
                <a:cubicBezTo>
                  <a:pt x="1709" y="11625"/>
                  <a:pt x="1556" y="11893"/>
                  <a:pt x="1326" y="11970"/>
                </a:cubicBezTo>
                <a:cubicBezTo>
                  <a:pt x="292" y="12391"/>
                  <a:pt x="292" y="12391"/>
                  <a:pt x="292" y="12391"/>
                </a:cubicBezTo>
                <a:cubicBezTo>
                  <a:pt x="62" y="12467"/>
                  <a:pt x="-53" y="12735"/>
                  <a:pt x="24" y="12965"/>
                </a:cubicBezTo>
                <a:cubicBezTo>
                  <a:pt x="675" y="15033"/>
                  <a:pt x="675" y="15033"/>
                  <a:pt x="675" y="15033"/>
                </a:cubicBezTo>
                <a:cubicBezTo>
                  <a:pt x="713" y="15263"/>
                  <a:pt x="981" y="15378"/>
                  <a:pt x="1211" y="15340"/>
                </a:cubicBezTo>
                <a:cubicBezTo>
                  <a:pt x="2283" y="15110"/>
                  <a:pt x="2283" y="15110"/>
                  <a:pt x="2283" y="15110"/>
                </a:cubicBezTo>
                <a:cubicBezTo>
                  <a:pt x="2551" y="15033"/>
                  <a:pt x="2819" y="15187"/>
                  <a:pt x="2934" y="15378"/>
                </a:cubicBezTo>
                <a:cubicBezTo>
                  <a:pt x="3432" y="16221"/>
                  <a:pt x="4045" y="16987"/>
                  <a:pt x="4773" y="17599"/>
                </a:cubicBezTo>
                <a:cubicBezTo>
                  <a:pt x="4964" y="17753"/>
                  <a:pt x="5041" y="18059"/>
                  <a:pt x="4926" y="18289"/>
                </a:cubicBezTo>
                <a:cubicBezTo>
                  <a:pt x="4504" y="19284"/>
                  <a:pt x="4504" y="19284"/>
                  <a:pt x="4504" y="19284"/>
                </a:cubicBezTo>
                <a:cubicBezTo>
                  <a:pt x="4428" y="19514"/>
                  <a:pt x="4504" y="19782"/>
                  <a:pt x="4734" y="19897"/>
                </a:cubicBezTo>
                <a:cubicBezTo>
                  <a:pt x="6611" y="20893"/>
                  <a:pt x="6611" y="20893"/>
                  <a:pt x="6611" y="20893"/>
                </a:cubicBezTo>
                <a:cubicBezTo>
                  <a:pt x="6841" y="21008"/>
                  <a:pt x="7109" y="20931"/>
                  <a:pt x="7262" y="20740"/>
                </a:cubicBezTo>
                <a:cubicBezTo>
                  <a:pt x="7836" y="19782"/>
                  <a:pt x="7836" y="19782"/>
                  <a:pt x="7836" y="19782"/>
                </a:cubicBezTo>
                <a:cubicBezTo>
                  <a:pt x="7990" y="19591"/>
                  <a:pt x="8258" y="19476"/>
                  <a:pt x="8487" y="19553"/>
                </a:cubicBezTo>
                <a:cubicBezTo>
                  <a:pt x="9407" y="19782"/>
                  <a:pt x="10364" y="19897"/>
                  <a:pt x="11360" y="19821"/>
                </a:cubicBezTo>
                <a:cubicBezTo>
                  <a:pt x="11590" y="19782"/>
                  <a:pt x="11858" y="19935"/>
                  <a:pt x="11973" y="20165"/>
                </a:cubicBezTo>
                <a:cubicBezTo>
                  <a:pt x="12356" y="21199"/>
                  <a:pt x="12356" y="21199"/>
                  <a:pt x="12356" y="21199"/>
                </a:cubicBezTo>
                <a:cubicBezTo>
                  <a:pt x="12470" y="21429"/>
                  <a:pt x="12738" y="21544"/>
                  <a:pt x="12968" y="21467"/>
                </a:cubicBezTo>
                <a:close/>
                <a:moveTo>
                  <a:pt x="8679" y="4118"/>
                </a:moveTo>
                <a:cubicBezTo>
                  <a:pt x="12356" y="3008"/>
                  <a:pt x="16224" y="5038"/>
                  <a:pt x="17373" y="8714"/>
                </a:cubicBezTo>
                <a:cubicBezTo>
                  <a:pt x="18521" y="12353"/>
                  <a:pt x="16453" y="16259"/>
                  <a:pt x="12815" y="17370"/>
                </a:cubicBezTo>
                <a:cubicBezTo>
                  <a:pt x="9138" y="18518"/>
                  <a:pt x="5232" y="16489"/>
                  <a:pt x="4121" y="12812"/>
                </a:cubicBezTo>
                <a:cubicBezTo>
                  <a:pt x="2973" y="9174"/>
                  <a:pt x="5041" y="5267"/>
                  <a:pt x="8679" y="4118"/>
                </a:cubicBezTo>
                <a:close/>
              </a:path>
            </a:pathLst>
          </a:custGeom>
          <a:solidFill>
            <a:srgbClr val="009587"/>
          </a:solidFill>
          <a:ln w="12700">
            <a:miter lim="400000"/>
          </a:ln>
        </p:spPr>
        <p:txBody>
          <a:bodyPr tIns="45720" bIns="45720"/>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7" name="任意形状 34"/>
          <p:cNvSpPr/>
          <p:nvPr>
            <p:custDataLst>
              <p:tags r:id="rId24"/>
            </p:custDataLst>
          </p:nvPr>
        </p:nvSpPr>
        <p:spPr>
          <a:xfrm>
            <a:off x="8571612" y="3113926"/>
            <a:ext cx="2155426" cy="2164396"/>
          </a:xfrm>
          <a:custGeom>
            <a:gdLst>
              <a:gd name="connsiteX0" fmla="*/ 760363 w 1520724"/>
              <a:gd name="connsiteY0" fmla="*/ 246658 h 1527053"/>
              <a:gd name="connsiteX1" fmla="*/ 243493 w 1520724"/>
              <a:gd name="connsiteY1" fmla="*/ 763527 h 1527053"/>
              <a:gd name="connsiteX2" fmla="*/ 760363 w 1520724"/>
              <a:gd name="connsiteY2" fmla="*/ 1280396 h 1527053"/>
              <a:gd name="connsiteX3" fmla="*/ 1277233 w 1520724"/>
              <a:gd name="connsiteY3" fmla="*/ 763527 h 1527053"/>
              <a:gd name="connsiteX4" fmla="*/ 760363 w 1520724"/>
              <a:gd name="connsiteY4" fmla="*/ 246658 h 1527053"/>
              <a:gd name="connsiteX5" fmla="*/ 716008 w 1520724"/>
              <a:gd name="connsiteY5" fmla="*/ 0 h 1527053"/>
              <a:gd name="connsiteX6" fmla="*/ 804717 w 1520724"/>
              <a:gd name="connsiteY6" fmla="*/ 0 h 1527053"/>
              <a:gd name="connsiteX7" fmla="*/ 871248 w 1520724"/>
              <a:gd name="connsiteY7" fmla="*/ 60305 h 1527053"/>
              <a:gd name="connsiteX8" fmla="*/ 871248 w 1520724"/>
              <a:gd name="connsiteY8" fmla="*/ 76211 h 1527053"/>
              <a:gd name="connsiteX9" fmla="*/ 937780 w 1520724"/>
              <a:gd name="connsiteY9" fmla="*/ 152423 h 1527053"/>
              <a:gd name="connsiteX10" fmla="*/ 1067675 w 1520724"/>
              <a:gd name="connsiteY10" fmla="*/ 206364 h 1527053"/>
              <a:gd name="connsiteX11" fmla="*/ 1165889 w 1520724"/>
              <a:gd name="connsiteY11" fmla="*/ 196820 h 1527053"/>
              <a:gd name="connsiteX12" fmla="*/ 1178561 w 1520724"/>
              <a:gd name="connsiteY12" fmla="*/ 187276 h 1527053"/>
              <a:gd name="connsiteX13" fmla="*/ 1267270 w 1520724"/>
              <a:gd name="connsiteY13" fmla="*/ 190458 h 1527053"/>
              <a:gd name="connsiteX14" fmla="*/ 1330634 w 1520724"/>
              <a:gd name="connsiteY14" fmla="*/ 254014 h 1527053"/>
              <a:gd name="connsiteX15" fmla="*/ 1333802 w 1520724"/>
              <a:gd name="connsiteY15" fmla="*/ 342880 h 1527053"/>
              <a:gd name="connsiteX16" fmla="*/ 1324297 w 1520724"/>
              <a:gd name="connsiteY16" fmla="*/ 355606 h 1527053"/>
              <a:gd name="connsiteX17" fmla="*/ 1314793 w 1520724"/>
              <a:gd name="connsiteY17" fmla="*/ 454016 h 1527053"/>
              <a:gd name="connsiteX18" fmla="*/ 1371820 w 1520724"/>
              <a:gd name="connsiteY18" fmla="*/ 587350 h 1527053"/>
              <a:gd name="connsiteX19" fmla="*/ 1444688 w 1520724"/>
              <a:gd name="connsiteY19" fmla="*/ 650836 h 1527053"/>
              <a:gd name="connsiteX20" fmla="*/ 1460529 w 1520724"/>
              <a:gd name="connsiteY20" fmla="*/ 650836 h 1527053"/>
              <a:gd name="connsiteX21" fmla="*/ 1520724 w 1520724"/>
              <a:gd name="connsiteY21" fmla="*/ 717503 h 1527053"/>
              <a:gd name="connsiteX22" fmla="*/ 1520724 w 1520724"/>
              <a:gd name="connsiteY22" fmla="*/ 806369 h 1527053"/>
              <a:gd name="connsiteX23" fmla="*/ 1460529 w 1520724"/>
              <a:gd name="connsiteY23" fmla="*/ 873036 h 1527053"/>
              <a:gd name="connsiteX24" fmla="*/ 1444688 w 1520724"/>
              <a:gd name="connsiteY24" fmla="*/ 876218 h 1527053"/>
              <a:gd name="connsiteX25" fmla="*/ 1371820 w 1520724"/>
              <a:gd name="connsiteY25" fmla="*/ 939703 h 1527053"/>
              <a:gd name="connsiteX26" fmla="*/ 1314793 w 1520724"/>
              <a:gd name="connsiteY26" fmla="*/ 1069856 h 1527053"/>
              <a:gd name="connsiteX27" fmla="*/ 1324297 w 1520724"/>
              <a:gd name="connsiteY27" fmla="*/ 1168337 h 1527053"/>
              <a:gd name="connsiteX28" fmla="*/ 1333802 w 1520724"/>
              <a:gd name="connsiteY28" fmla="*/ 1180992 h 1527053"/>
              <a:gd name="connsiteX29" fmla="*/ 1330634 w 1520724"/>
              <a:gd name="connsiteY29" fmla="*/ 1269929 h 1527053"/>
              <a:gd name="connsiteX30" fmla="*/ 1267270 w 1520724"/>
              <a:gd name="connsiteY30" fmla="*/ 1333414 h 1527053"/>
              <a:gd name="connsiteX31" fmla="*/ 1178561 w 1520724"/>
              <a:gd name="connsiteY31" fmla="*/ 1336596 h 1527053"/>
              <a:gd name="connsiteX32" fmla="*/ 1165889 w 1520724"/>
              <a:gd name="connsiteY32" fmla="*/ 1327052 h 1527053"/>
              <a:gd name="connsiteX33" fmla="*/ 1067675 w 1520724"/>
              <a:gd name="connsiteY33" fmla="*/ 1320689 h 1527053"/>
              <a:gd name="connsiteX34" fmla="*/ 937780 w 1520724"/>
              <a:gd name="connsiteY34" fmla="*/ 1374631 h 1527053"/>
              <a:gd name="connsiteX35" fmla="*/ 871248 w 1520724"/>
              <a:gd name="connsiteY35" fmla="*/ 1447661 h 1527053"/>
              <a:gd name="connsiteX36" fmla="*/ 871248 w 1520724"/>
              <a:gd name="connsiteY36" fmla="*/ 1466749 h 1527053"/>
              <a:gd name="connsiteX37" fmla="*/ 804717 w 1520724"/>
              <a:gd name="connsiteY37" fmla="*/ 1527053 h 1527053"/>
              <a:gd name="connsiteX38" fmla="*/ 716008 w 1520724"/>
              <a:gd name="connsiteY38" fmla="*/ 1527053 h 1527053"/>
              <a:gd name="connsiteX39" fmla="*/ 649476 w 1520724"/>
              <a:gd name="connsiteY39" fmla="*/ 1466749 h 1527053"/>
              <a:gd name="connsiteX40" fmla="*/ 649476 w 1520724"/>
              <a:gd name="connsiteY40" fmla="*/ 1447661 h 1527053"/>
              <a:gd name="connsiteX41" fmla="*/ 582944 w 1520724"/>
              <a:gd name="connsiteY41" fmla="*/ 1374631 h 1527053"/>
              <a:gd name="connsiteX42" fmla="*/ 453049 w 1520724"/>
              <a:gd name="connsiteY42" fmla="*/ 1320689 h 1527053"/>
              <a:gd name="connsiteX43" fmla="*/ 354836 w 1520724"/>
              <a:gd name="connsiteY43" fmla="*/ 1327052 h 1527053"/>
              <a:gd name="connsiteX44" fmla="*/ 342163 w 1520724"/>
              <a:gd name="connsiteY44" fmla="*/ 1336596 h 1527053"/>
              <a:gd name="connsiteX45" fmla="*/ 253454 w 1520724"/>
              <a:gd name="connsiteY45" fmla="*/ 1333414 h 1527053"/>
              <a:gd name="connsiteX46" fmla="*/ 190091 w 1520724"/>
              <a:gd name="connsiteY46" fmla="*/ 1269929 h 1527053"/>
              <a:gd name="connsiteX47" fmla="*/ 186923 w 1520724"/>
              <a:gd name="connsiteY47" fmla="*/ 1180992 h 1527053"/>
              <a:gd name="connsiteX48" fmla="*/ 196427 w 1520724"/>
              <a:gd name="connsiteY48" fmla="*/ 1168337 h 1527053"/>
              <a:gd name="connsiteX49" fmla="*/ 205932 w 1520724"/>
              <a:gd name="connsiteY49" fmla="*/ 1069856 h 1527053"/>
              <a:gd name="connsiteX50" fmla="*/ 152073 w 1520724"/>
              <a:gd name="connsiteY50" fmla="*/ 939703 h 1527053"/>
              <a:gd name="connsiteX51" fmla="*/ 76036 w 1520724"/>
              <a:gd name="connsiteY51" fmla="*/ 876218 h 1527053"/>
              <a:gd name="connsiteX52" fmla="*/ 60196 w 1520724"/>
              <a:gd name="connsiteY52" fmla="*/ 873036 h 1527053"/>
              <a:gd name="connsiteX53" fmla="*/ 0 w 1520724"/>
              <a:gd name="connsiteY53" fmla="*/ 806369 h 1527053"/>
              <a:gd name="connsiteX54" fmla="*/ 0 w 1520724"/>
              <a:gd name="connsiteY54" fmla="*/ 717503 h 1527053"/>
              <a:gd name="connsiteX55" fmla="*/ 60196 w 1520724"/>
              <a:gd name="connsiteY55" fmla="*/ 650836 h 1527053"/>
              <a:gd name="connsiteX56" fmla="*/ 76036 w 1520724"/>
              <a:gd name="connsiteY56" fmla="*/ 650836 h 1527053"/>
              <a:gd name="connsiteX57" fmla="*/ 152073 w 1520724"/>
              <a:gd name="connsiteY57" fmla="*/ 587350 h 1527053"/>
              <a:gd name="connsiteX58" fmla="*/ 205932 w 1520724"/>
              <a:gd name="connsiteY58" fmla="*/ 454016 h 1527053"/>
              <a:gd name="connsiteX59" fmla="*/ 196427 w 1520724"/>
              <a:gd name="connsiteY59" fmla="*/ 355606 h 1527053"/>
              <a:gd name="connsiteX60" fmla="*/ 186923 w 1520724"/>
              <a:gd name="connsiteY60" fmla="*/ 342880 h 1527053"/>
              <a:gd name="connsiteX61" fmla="*/ 190091 w 1520724"/>
              <a:gd name="connsiteY61" fmla="*/ 254014 h 1527053"/>
              <a:gd name="connsiteX62" fmla="*/ 253454 w 1520724"/>
              <a:gd name="connsiteY62" fmla="*/ 190458 h 1527053"/>
              <a:gd name="connsiteX63" fmla="*/ 342163 w 1520724"/>
              <a:gd name="connsiteY63" fmla="*/ 187276 h 1527053"/>
              <a:gd name="connsiteX64" fmla="*/ 354836 w 1520724"/>
              <a:gd name="connsiteY64" fmla="*/ 196820 h 1527053"/>
              <a:gd name="connsiteX65" fmla="*/ 453049 w 1520724"/>
              <a:gd name="connsiteY65" fmla="*/ 206364 h 1527053"/>
              <a:gd name="connsiteX66" fmla="*/ 582944 w 1520724"/>
              <a:gd name="connsiteY66" fmla="*/ 152423 h 1527053"/>
              <a:gd name="connsiteX67" fmla="*/ 649476 w 1520724"/>
              <a:gd name="connsiteY67" fmla="*/ 76211 h 1527053"/>
              <a:gd name="connsiteX68" fmla="*/ 649476 w 1520724"/>
              <a:gd name="connsiteY68" fmla="*/ 60305 h 1527053"/>
              <a:gd name="connsiteX69" fmla="*/ 716008 w 1520724"/>
              <a:gd name="connsiteY69" fmla="*/ 0 h 152705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520724" h="1527053">
                <a:moveTo>
                  <a:pt x="760363" y="246658"/>
                </a:moveTo>
                <a:cubicBezTo>
                  <a:pt x="474904" y="246658"/>
                  <a:pt x="243493" y="478068"/>
                  <a:pt x="243493" y="763527"/>
                </a:cubicBezTo>
                <a:cubicBezTo>
                  <a:pt x="243493" y="1048986"/>
                  <a:pt x="474904" y="1280396"/>
                  <a:pt x="760363" y="1280396"/>
                </a:cubicBezTo>
                <a:cubicBezTo>
                  <a:pt x="1045822" y="1280396"/>
                  <a:pt x="1277233" y="1048986"/>
                  <a:pt x="1277233" y="763527"/>
                </a:cubicBezTo>
                <a:cubicBezTo>
                  <a:pt x="1277233" y="478068"/>
                  <a:pt x="1045822" y="246658"/>
                  <a:pt x="760363" y="246658"/>
                </a:cubicBezTo>
                <a:close/>
                <a:moveTo>
                  <a:pt x="716008" y="0"/>
                </a:moveTo>
                <a:cubicBezTo>
                  <a:pt x="716008" y="0"/>
                  <a:pt x="716008" y="0"/>
                  <a:pt x="804717" y="0"/>
                </a:cubicBezTo>
                <a:cubicBezTo>
                  <a:pt x="839567" y="0"/>
                  <a:pt x="868080" y="25380"/>
                  <a:pt x="871248" y="60305"/>
                </a:cubicBezTo>
                <a:cubicBezTo>
                  <a:pt x="871248" y="60305"/>
                  <a:pt x="871248" y="60305"/>
                  <a:pt x="871248" y="76211"/>
                </a:cubicBezTo>
                <a:cubicBezTo>
                  <a:pt x="874417" y="111136"/>
                  <a:pt x="902930" y="142879"/>
                  <a:pt x="937780" y="152423"/>
                </a:cubicBezTo>
                <a:cubicBezTo>
                  <a:pt x="982134" y="165077"/>
                  <a:pt x="1026489" y="184166"/>
                  <a:pt x="1067675" y="206364"/>
                </a:cubicBezTo>
                <a:cubicBezTo>
                  <a:pt x="1096189" y="222200"/>
                  <a:pt x="1140543" y="219090"/>
                  <a:pt x="1165889" y="196820"/>
                </a:cubicBezTo>
                <a:cubicBezTo>
                  <a:pt x="1165889" y="196820"/>
                  <a:pt x="1165889" y="196820"/>
                  <a:pt x="1178561" y="187276"/>
                </a:cubicBezTo>
                <a:cubicBezTo>
                  <a:pt x="1203907" y="165077"/>
                  <a:pt x="1245093" y="168259"/>
                  <a:pt x="1267270" y="190458"/>
                </a:cubicBezTo>
                <a:cubicBezTo>
                  <a:pt x="1267270" y="190458"/>
                  <a:pt x="1267270" y="190458"/>
                  <a:pt x="1330634" y="254014"/>
                </a:cubicBezTo>
                <a:cubicBezTo>
                  <a:pt x="1355979" y="279394"/>
                  <a:pt x="1355979" y="317500"/>
                  <a:pt x="1333802" y="342880"/>
                </a:cubicBezTo>
                <a:cubicBezTo>
                  <a:pt x="1333802" y="342880"/>
                  <a:pt x="1333802" y="342880"/>
                  <a:pt x="1324297" y="355606"/>
                </a:cubicBezTo>
                <a:cubicBezTo>
                  <a:pt x="1302120" y="384167"/>
                  <a:pt x="1298952" y="425383"/>
                  <a:pt x="1314793" y="454016"/>
                </a:cubicBezTo>
                <a:cubicBezTo>
                  <a:pt x="1340138" y="495232"/>
                  <a:pt x="1355979" y="539700"/>
                  <a:pt x="1371820" y="587350"/>
                </a:cubicBezTo>
                <a:cubicBezTo>
                  <a:pt x="1378156" y="619093"/>
                  <a:pt x="1409838" y="647655"/>
                  <a:pt x="1444688" y="650836"/>
                </a:cubicBezTo>
                <a:cubicBezTo>
                  <a:pt x="1444688" y="650836"/>
                  <a:pt x="1444688" y="650836"/>
                  <a:pt x="1460529" y="650836"/>
                </a:cubicBezTo>
                <a:cubicBezTo>
                  <a:pt x="1495379" y="654017"/>
                  <a:pt x="1520724" y="682579"/>
                  <a:pt x="1520724" y="717503"/>
                </a:cubicBezTo>
                <a:cubicBezTo>
                  <a:pt x="1520724" y="717503"/>
                  <a:pt x="1520724" y="717503"/>
                  <a:pt x="1520724" y="806369"/>
                </a:cubicBezTo>
                <a:cubicBezTo>
                  <a:pt x="1520724" y="841293"/>
                  <a:pt x="1495379" y="869855"/>
                  <a:pt x="1460529" y="873036"/>
                </a:cubicBezTo>
                <a:cubicBezTo>
                  <a:pt x="1460529" y="873036"/>
                  <a:pt x="1460529" y="873036"/>
                  <a:pt x="1444688" y="876218"/>
                </a:cubicBezTo>
                <a:cubicBezTo>
                  <a:pt x="1409838" y="876218"/>
                  <a:pt x="1378156" y="907960"/>
                  <a:pt x="1371820" y="939703"/>
                </a:cubicBezTo>
                <a:cubicBezTo>
                  <a:pt x="1355979" y="984172"/>
                  <a:pt x="1340138" y="1028640"/>
                  <a:pt x="1314793" y="1069856"/>
                </a:cubicBezTo>
                <a:cubicBezTo>
                  <a:pt x="1298952" y="1098489"/>
                  <a:pt x="1302120" y="1142886"/>
                  <a:pt x="1324297" y="1168337"/>
                </a:cubicBezTo>
                <a:cubicBezTo>
                  <a:pt x="1324297" y="1168337"/>
                  <a:pt x="1324297" y="1168337"/>
                  <a:pt x="1333802" y="1180992"/>
                </a:cubicBezTo>
                <a:cubicBezTo>
                  <a:pt x="1355979" y="1206372"/>
                  <a:pt x="1355979" y="1247659"/>
                  <a:pt x="1330634" y="1269929"/>
                </a:cubicBezTo>
                <a:cubicBezTo>
                  <a:pt x="1330634" y="1269929"/>
                  <a:pt x="1330634" y="1269929"/>
                  <a:pt x="1267270" y="1333414"/>
                </a:cubicBezTo>
                <a:cubicBezTo>
                  <a:pt x="1245093" y="1358795"/>
                  <a:pt x="1203907" y="1358795"/>
                  <a:pt x="1178561" y="1336596"/>
                </a:cubicBezTo>
                <a:cubicBezTo>
                  <a:pt x="1178561" y="1336596"/>
                  <a:pt x="1178561" y="1336596"/>
                  <a:pt x="1165889" y="1327052"/>
                </a:cubicBezTo>
                <a:cubicBezTo>
                  <a:pt x="1140543" y="1304853"/>
                  <a:pt x="1096189" y="1301671"/>
                  <a:pt x="1067675" y="1320689"/>
                </a:cubicBezTo>
                <a:cubicBezTo>
                  <a:pt x="1026489" y="1342888"/>
                  <a:pt x="982134" y="1358795"/>
                  <a:pt x="937780" y="1374631"/>
                </a:cubicBezTo>
                <a:cubicBezTo>
                  <a:pt x="902930" y="1384175"/>
                  <a:pt x="874417" y="1415918"/>
                  <a:pt x="871248" y="1447661"/>
                </a:cubicBezTo>
                <a:cubicBezTo>
                  <a:pt x="871248" y="1447661"/>
                  <a:pt x="871248" y="1447661"/>
                  <a:pt x="871248" y="1466749"/>
                </a:cubicBezTo>
                <a:cubicBezTo>
                  <a:pt x="868080" y="1498492"/>
                  <a:pt x="839567" y="1527053"/>
                  <a:pt x="804717" y="1527053"/>
                </a:cubicBezTo>
                <a:cubicBezTo>
                  <a:pt x="804717" y="1527053"/>
                  <a:pt x="804717" y="1527053"/>
                  <a:pt x="716008" y="1527053"/>
                </a:cubicBezTo>
                <a:cubicBezTo>
                  <a:pt x="681158" y="1527053"/>
                  <a:pt x="652644" y="1498492"/>
                  <a:pt x="649476" y="1466749"/>
                </a:cubicBezTo>
                <a:cubicBezTo>
                  <a:pt x="649476" y="1466749"/>
                  <a:pt x="649476" y="1466749"/>
                  <a:pt x="649476" y="1447661"/>
                </a:cubicBezTo>
                <a:cubicBezTo>
                  <a:pt x="646308" y="1415918"/>
                  <a:pt x="617794" y="1384175"/>
                  <a:pt x="582944" y="1374631"/>
                </a:cubicBezTo>
                <a:cubicBezTo>
                  <a:pt x="538590" y="1358795"/>
                  <a:pt x="494236" y="1342888"/>
                  <a:pt x="453049" y="1320689"/>
                </a:cubicBezTo>
                <a:cubicBezTo>
                  <a:pt x="424536" y="1301671"/>
                  <a:pt x="380181" y="1304853"/>
                  <a:pt x="354836" y="1327052"/>
                </a:cubicBezTo>
                <a:cubicBezTo>
                  <a:pt x="354836" y="1327052"/>
                  <a:pt x="354836" y="1327052"/>
                  <a:pt x="342163" y="1336596"/>
                </a:cubicBezTo>
                <a:cubicBezTo>
                  <a:pt x="316818" y="1358795"/>
                  <a:pt x="278800" y="1358795"/>
                  <a:pt x="253454" y="1333414"/>
                </a:cubicBezTo>
                <a:cubicBezTo>
                  <a:pt x="253454" y="1333414"/>
                  <a:pt x="253454" y="1333414"/>
                  <a:pt x="190091" y="1269929"/>
                </a:cubicBezTo>
                <a:cubicBezTo>
                  <a:pt x="167914" y="1247659"/>
                  <a:pt x="164745" y="1206372"/>
                  <a:pt x="186923" y="1180992"/>
                </a:cubicBezTo>
                <a:cubicBezTo>
                  <a:pt x="186923" y="1180992"/>
                  <a:pt x="186923" y="1180992"/>
                  <a:pt x="196427" y="1168337"/>
                </a:cubicBezTo>
                <a:cubicBezTo>
                  <a:pt x="218604" y="1142886"/>
                  <a:pt x="221772" y="1098489"/>
                  <a:pt x="205932" y="1069856"/>
                </a:cubicBezTo>
                <a:cubicBezTo>
                  <a:pt x="180586" y="1028640"/>
                  <a:pt x="164745" y="984172"/>
                  <a:pt x="152073" y="939703"/>
                </a:cubicBezTo>
                <a:cubicBezTo>
                  <a:pt x="142568" y="907960"/>
                  <a:pt x="110886" y="876218"/>
                  <a:pt x="76036" y="876218"/>
                </a:cubicBezTo>
                <a:cubicBezTo>
                  <a:pt x="76036" y="876218"/>
                  <a:pt x="76036" y="876218"/>
                  <a:pt x="60196" y="873036"/>
                </a:cubicBezTo>
                <a:cubicBezTo>
                  <a:pt x="25346" y="869855"/>
                  <a:pt x="0" y="841293"/>
                  <a:pt x="0" y="806369"/>
                </a:cubicBezTo>
                <a:cubicBezTo>
                  <a:pt x="0" y="806369"/>
                  <a:pt x="0" y="806369"/>
                  <a:pt x="0" y="717503"/>
                </a:cubicBezTo>
                <a:cubicBezTo>
                  <a:pt x="0" y="682579"/>
                  <a:pt x="25346" y="654017"/>
                  <a:pt x="60196" y="650836"/>
                </a:cubicBezTo>
                <a:cubicBezTo>
                  <a:pt x="60196" y="650836"/>
                  <a:pt x="60196" y="650836"/>
                  <a:pt x="76036" y="650836"/>
                </a:cubicBezTo>
                <a:cubicBezTo>
                  <a:pt x="110886" y="647655"/>
                  <a:pt x="142568" y="619093"/>
                  <a:pt x="152073" y="587350"/>
                </a:cubicBezTo>
                <a:cubicBezTo>
                  <a:pt x="164745" y="539700"/>
                  <a:pt x="180586" y="495232"/>
                  <a:pt x="205932" y="454016"/>
                </a:cubicBezTo>
                <a:cubicBezTo>
                  <a:pt x="221772" y="425383"/>
                  <a:pt x="218604" y="384167"/>
                  <a:pt x="196427" y="355606"/>
                </a:cubicBezTo>
                <a:cubicBezTo>
                  <a:pt x="196427" y="355606"/>
                  <a:pt x="196427" y="355606"/>
                  <a:pt x="186923" y="342880"/>
                </a:cubicBezTo>
                <a:cubicBezTo>
                  <a:pt x="164745" y="317500"/>
                  <a:pt x="167914" y="279394"/>
                  <a:pt x="190091" y="254014"/>
                </a:cubicBezTo>
                <a:cubicBezTo>
                  <a:pt x="190091" y="254014"/>
                  <a:pt x="190091" y="254014"/>
                  <a:pt x="253454" y="190458"/>
                </a:cubicBezTo>
                <a:cubicBezTo>
                  <a:pt x="278800" y="168259"/>
                  <a:pt x="316818" y="165077"/>
                  <a:pt x="342163" y="187276"/>
                </a:cubicBezTo>
                <a:cubicBezTo>
                  <a:pt x="342163" y="187276"/>
                  <a:pt x="342163" y="187276"/>
                  <a:pt x="354836" y="196820"/>
                </a:cubicBezTo>
                <a:cubicBezTo>
                  <a:pt x="380181" y="219090"/>
                  <a:pt x="424536" y="222200"/>
                  <a:pt x="453049" y="206364"/>
                </a:cubicBezTo>
                <a:cubicBezTo>
                  <a:pt x="494236" y="184166"/>
                  <a:pt x="538590" y="165077"/>
                  <a:pt x="582944" y="152423"/>
                </a:cubicBezTo>
                <a:cubicBezTo>
                  <a:pt x="617794" y="142879"/>
                  <a:pt x="646308" y="111136"/>
                  <a:pt x="649476" y="76211"/>
                </a:cubicBezTo>
                <a:cubicBezTo>
                  <a:pt x="649476" y="76211"/>
                  <a:pt x="649476" y="76211"/>
                  <a:pt x="649476" y="60305"/>
                </a:cubicBezTo>
                <a:cubicBezTo>
                  <a:pt x="652644" y="25380"/>
                  <a:pt x="681158" y="0"/>
                  <a:pt x="716008" y="0"/>
                </a:cubicBezTo>
                <a:close/>
              </a:path>
            </a:pathLst>
          </a:custGeom>
          <a:solidFill>
            <a:srgbClr val="CDDC39"/>
          </a:solidFill>
          <a:ln w="12700">
            <a:miter lim="400000"/>
          </a:ln>
        </p:spPr>
        <p:txBody>
          <a:bodyPr wrap="square" tIns="45720" bIns="45720">
            <a:noAutofit/>
          </a:bodyPr>
          <a:lstStyle/>
          <a:p>
            <a:pPr marL="0" marR="0" lvl="0" indent="0" algn="l" defTabSz="457200" rtl="0" eaLnBrk="1" fontAlgn="auto" latinLnBrk="0" hangingPunct="1">
              <a:lnSpc>
                <a:spcPct val="100000"/>
              </a:lnSpc>
              <a:spcBef>
                <a:spcPct val="0"/>
              </a:spcBef>
              <a:spcAft>
                <a:spcPct val="0"/>
              </a:spcAft>
              <a:buClrTx/>
              <a:buSzTx/>
              <a:buFontTx/>
              <a:buNone/>
              <a:defRPr/>
            </a:pPr>
            <a:endParaRPr kumimoji="0" sz="2800" i="0" u="none" strike="noStrike" kern="1200" cap="none" spc="0" normalizeH="0" baseline="0" noProof="0">
              <a:ln>
                <a:noFill/>
              </a:ln>
              <a:solidFill>
                <a:srgbClr val="222222"/>
              </a:solidFill>
              <a:effectLst/>
              <a:uLnTx/>
              <a:uFillTx/>
              <a:latin typeface="楷体" panose="02010609060101010101" charset="-122"/>
              <a:ea typeface="楷体" panose="02010609060101010101" charset="-122"/>
              <a:cs typeface="+mn-ea"/>
              <a:sym typeface="+mn-lt"/>
            </a:endParaRPr>
          </a:p>
        </p:txBody>
      </p:sp>
      <p:sp>
        <p:nvSpPr>
          <p:cNvPr id="10" name="矩形 21"/>
          <p:cNvSpPr>
            <a:spLocks noChangeArrowheads="1"/>
          </p:cNvSpPr>
          <p:nvPr>
            <p:custDataLst>
              <p:tags r:id="rId25"/>
            </p:custDataLst>
          </p:nvPr>
        </p:nvSpPr>
        <p:spPr bwMode="auto">
          <a:xfrm>
            <a:off x="2527300" y="3868420"/>
            <a:ext cx="1144905" cy="521970"/>
          </a:xfrm>
          <a:prstGeom prst="rect">
            <a:avLst/>
          </a:prstGeom>
          <a:noFill/>
          <a:ln w="9525" cap="flat" cmpd="sng">
            <a:noFill/>
            <a:bevel/>
          </a:ln>
          <a:effectLst/>
        </p:spPr>
        <p:txBody>
          <a:bodyPr wrap="square">
            <a:spAutoFit/>
          </a:bodyPr>
          <a:lstStyle/>
          <a:p>
            <a:pPr algn="ctr"/>
            <a:r>
              <a:rPr lang="zh-CN" altLang="en-US" sz="2800">
                <a:solidFill>
                  <a:srgbClr val="FF0000"/>
                </a:solidFill>
                <a:effectLst>
                  <a:innerShdw blurRad="114300">
                    <a:prstClr val="black"/>
                  </a:innerShdw>
                </a:effectLst>
                <a:latin typeface="楷体" panose="02010609060101010101" charset="-122"/>
                <a:ea typeface="楷体" panose="02010609060101010101" charset="-122"/>
                <a:sym typeface="Arial" panose="020b0604020202020204" pitchFamily="34" charset="0"/>
              </a:rPr>
              <a:t>自生</a:t>
            </a:r>
            <a:endParaRPr lang="zh-CN" altLang="en-US" sz="2800">
              <a:solidFill>
                <a:srgbClr val="FF0000"/>
              </a:solidFill>
              <a:effectLst>
                <a:innerShdw blurRad="114300">
                  <a:prstClr val="black"/>
                </a:innerShdw>
              </a:effectLst>
              <a:latin typeface="楷体" panose="02010609060101010101" charset="-122"/>
              <a:ea typeface="楷体" panose="02010609060101010101" charset="-122"/>
              <a:sym typeface="Arial" panose="020b0604020202020204" pitchFamily="34" charset="0"/>
            </a:endParaRPr>
          </a:p>
        </p:txBody>
      </p:sp>
      <p:sp>
        <p:nvSpPr>
          <p:cNvPr id="11" name="矩形 21"/>
          <p:cNvSpPr>
            <a:spLocks noChangeArrowheads="1"/>
          </p:cNvSpPr>
          <p:nvPr>
            <p:custDataLst>
              <p:tags r:id="rId26"/>
            </p:custDataLst>
          </p:nvPr>
        </p:nvSpPr>
        <p:spPr bwMode="auto">
          <a:xfrm>
            <a:off x="6992620" y="3591560"/>
            <a:ext cx="1078230" cy="521970"/>
          </a:xfrm>
          <a:prstGeom prst="rect">
            <a:avLst/>
          </a:prstGeom>
          <a:noFill/>
          <a:ln w="9525" cap="flat" cmpd="sng">
            <a:noFill/>
            <a:bevel/>
          </a:ln>
          <a:effectLst/>
        </p:spPr>
        <p:txBody>
          <a:bodyPr wrap="square">
            <a:spAutoFit/>
          </a:bodyPr>
          <a:lstStyle/>
          <a:p>
            <a:pPr algn="ctr"/>
            <a:r>
              <a:rPr lang="zh-CN" altLang="en-US" sz="2800">
                <a:solidFill>
                  <a:srgbClr val="0000FF"/>
                </a:solidFill>
                <a:effectLst>
                  <a:innerShdw blurRad="114300">
                    <a:prstClr val="black"/>
                  </a:innerShdw>
                </a:effectLst>
                <a:latin typeface="楷体" panose="02010609060101010101" charset="-122"/>
                <a:ea typeface="楷体" panose="02010609060101010101" charset="-122"/>
                <a:sym typeface="Arial" panose="020b0604020202020204" pitchFamily="34" charset="0"/>
              </a:rPr>
              <a:t>协调</a:t>
            </a:r>
            <a:endParaRPr lang="zh-CN" altLang="en-US" sz="2800">
              <a:solidFill>
                <a:srgbClr val="0000FF"/>
              </a:solidFill>
              <a:effectLst>
                <a:innerShdw blurRad="114300">
                  <a:prstClr val="black"/>
                </a:innerShdw>
              </a:effectLst>
              <a:latin typeface="楷体" panose="02010609060101010101" charset="-122"/>
              <a:ea typeface="楷体" panose="02010609060101010101" charset="-122"/>
              <a:sym typeface="Arial" panose="020b0604020202020204" pitchFamily="34" charset="0"/>
            </a:endParaRPr>
          </a:p>
        </p:txBody>
      </p:sp>
      <p:sp>
        <p:nvSpPr>
          <p:cNvPr id="8" name="文本框 7"/>
          <p:cNvSpPr txBox="1"/>
          <p:nvPr>
            <p:custDataLst>
              <p:tags r:id="rId27"/>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9"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5"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6"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7"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9"/>
      <p:bldP spid="4" grpId="5"/>
      <p:bldP spid="6" grpId="7"/>
      <p:bldP spid="10" grpId="4"/>
      <p:bldP spid="11" grpId="6"/>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custDataLst>
            <p:tags r:id="rId2"/>
          </p:custDataLst>
        </p:nvPr>
      </p:nvGrpSpPr>
      <p:grpSpPr>
        <a:xfrm>
          <a:off x="0" y="0"/>
          <a:ext cx="0" cy="0"/>
        </a:xfrm>
      </p:grpSpPr>
      <p:sp>
        <p:nvSpPr>
          <p:cNvPr id="4" name="文本框 3"/>
          <p:cNvSpPr txBox="1"/>
          <p:nvPr>
            <p:custDataLst>
              <p:tags r:id="rId3"/>
            </p:custDataLst>
          </p:nvPr>
        </p:nvSpPr>
        <p:spPr>
          <a:xfrm>
            <a:off x="645160" y="799465"/>
            <a:ext cx="11301730" cy="1124585"/>
          </a:xfrm>
          <a:prstGeom prst="rect">
            <a:avLst/>
          </a:prstGeom>
          <a:noFill/>
        </p:spPr>
        <p:txBody>
          <a:bodyPr wrap="square" rtlCol="0">
            <a:spAutoFit/>
          </a:bodyPr>
          <a:lstStyle/>
          <a:p>
            <a:pPr>
              <a:lnSpc>
                <a:spcPct val="120000"/>
              </a:lnSpc>
            </a:pPr>
            <a:r>
              <a:rPr lang="en-US" altLang="zh-CN" sz="2800">
                <a:latin typeface="楷体" panose="02010609060101010101" charset="-122"/>
                <a:ea typeface="楷体" panose="02010609060101010101" charset="-122"/>
                <a:cs typeface="楷体" panose="02010609060101010101" charset="-122"/>
              </a:rPr>
              <a:t>8</a:t>
            </a:r>
            <a:r>
              <a:rPr lang="zh-CN" altLang="en-US" sz="2800">
                <a:latin typeface="楷体" panose="02010609060101010101" charset="-122"/>
                <a:ea typeface="楷体" panose="02010609060101010101" charset="-122"/>
                <a:cs typeface="楷体" panose="02010609060101010101" charset="-122"/>
              </a:rPr>
              <a:t>.自生：由</a:t>
            </a:r>
            <a:r>
              <a:rPr lang="zh-CN" altLang="en-US" sz="2800">
                <a:solidFill>
                  <a:srgbClr val="FF0000"/>
                </a:solidFill>
                <a:latin typeface="楷体" panose="02010609060101010101" charset="-122"/>
                <a:ea typeface="楷体" panose="02010609060101010101" charset="-122"/>
                <a:cs typeface="楷体" panose="02010609060101010101" charset="-122"/>
              </a:rPr>
              <a:t>生物组分</a:t>
            </a:r>
            <a:r>
              <a:rPr lang="zh-CN" altLang="en-US" sz="2800">
                <a:latin typeface="楷体" panose="02010609060101010101" charset="-122"/>
                <a:ea typeface="楷体" panose="02010609060101010101" charset="-122"/>
                <a:cs typeface="楷体" panose="02010609060101010101" charset="-122"/>
              </a:rPr>
              <a:t>而产生的</a:t>
            </a:r>
            <a:r>
              <a:rPr lang="zh-CN" altLang="en-US" sz="2800">
                <a:solidFill>
                  <a:srgbClr val="0812E8"/>
                </a:solidFill>
                <a:latin typeface="楷体" panose="02010609060101010101" charset="-122"/>
                <a:ea typeface="楷体" panose="02010609060101010101" charset="-122"/>
                <a:cs typeface="楷体" panose="02010609060101010101" charset="-122"/>
              </a:rPr>
              <a:t>自组织</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自我优化</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自我调节</a:t>
            </a:r>
            <a:r>
              <a:rPr lang="zh-CN" altLang="en-US" sz="2800">
                <a:latin typeface="楷体" panose="02010609060101010101" charset="-122"/>
                <a:ea typeface="楷体" panose="02010609060101010101" charset="-122"/>
                <a:cs typeface="楷体" panose="02010609060101010101" charset="-122"/>
              </a:rPr>
              <a:t>、</a:t>
            </a:r>
            <a:r>
              <a:rPr lang="zh-CN" altLang="en-US" sz="2800">
                <a:solidFill>
                  <a:srgbClr val="0812E8"/>
                </a:solidFill>
                <a:latin typeface="楷体" panose="02010609060101010101" charset="-122"/>
                <a:ea typeface="楷体" panose="02010609060101010101" charset="-122"/>
                <a:cs typeface="楷体" panose="02010609060101010101" charset="-122"/>
              </a:rPr>
              <a:t>自我更新</a:t>
            </a:r>
            <a:r>
              <a:rPr lang="zh-CN" altLang="en-US" sz="2800">
                <a:latin typeface="楷体" panose="02010609060101010101" charset="-122"/>
                <a:ea typeface="楷体" panose="02010609060101010101" charset="-122"/>
                <a:cs typeface="楷体" panose="02010609060101010101" charset="-122"/>
              </a:rPr>
              <a:t>和</a:t>
            </a:r>
            <a:r>
              <a:rPr lang="zh-CN" altLang="en-US" sz="2800">
                <a:solidFill>
                  <a:srgbClr val="0812E8"/>
                </a:solidFill>
                <a:latin typeface="楷体" panose="02010609060101010101" charset="-122"/>
                <a:ea typeface="楷体" panose="02010609060101010101" charset="-122"/>
                <a:cs typeface="楷体" panose="02010609060101010101" charset="-122"/>
              </a:rPr>
              <a:t>维持</a:t>
            </a:r>
            <a:r>
              <a:rPr lang="zh-CN" altLang="en-US" sz="2800">
                <a:latin typeface="楷体" panose="02010609060101010101" charset="-122"/>
                <a:ea typeface="楷体" panose="02010609060101010101" charset="-122"/>
                <a:cs typeface="楷体" panose="02010609060101010101" charset="-122"/>
              </a:rPr>
              <a:t>就是系统的自生。</a:t>
            </a:r>
            <a:endParaRPr lang="zh-CN" altLang="en-US" sz="2800">
              <a:latin typeface="楷体" panose="02010609060101010101" charset="-122"/>
              <a:ea typeface="楷体" panose="02010609060101010101" charset="-122"/>
              <a:cs typeface="楷体" panose="02010609060101010101" charset="-122"/>
            </a:endParaRPr>
          </a:p>
        </p:txBody>
      </p:sp>
      <p:sp>
        <p:nvSpPr>
          <p:cNvPr id="6" name="文本框 5"/>
          <p:cNvSpPr txBox="1"/>
          <p:nvPr>
            <p:custDataLst>
              <p:tags r:id="rId4"/>
            </p:custDataLst>
          </p:nvPr>
        </p:nvSpPr>
        <p:spPr>
          <a:xfrm>
            <a:off x="744855" y="1924050"/>
            <a:ext cx="11202035" cy="2675255"/>
          </a:xfrm>
          <a:prstGeom prst="rect">
            <a:avLst/>
          </a:prstGeom>
          <a:noFill/>
        </p:spPr>
        <p:txBody>
          <a:bodyPr wrap="square" rtlCol="0">
            <a:spAutoFit/>
          </a:bodyPr>
          <a:lstStyle/>
          <a:p>
            <a:pPr>
              <a:lnSpc>
                <a:spcPct val="120000"/>
              </a:lnSpc>
            </a:pPr>
            <a:r>
              <a:rPr lang="zh-CN" altLang="en-US" sz="2800">
                <a:latin typeface="楷体" panose="02010609060101010101" charset="-122"/>
                <a:ea typeface="楷体" panose="02010609060101010101" charset="-122"/>
                <a:cs typeface="楷体" panose="02010609060101010101" charset="-122"/>
              </a:rPr>
              <a:t>（</a:t>
            </a:r>
            <a:r>
              <a:rPr lang="en-US" altLang="zh-CN" sz="2800">
                <a:latin typeface="楷体" panose="02010609060101010101" charset="-122"/>
                <a:ea typeface="楷体" panose="02010609060101010101" charset="-122"/>
                <a:cs typeface="楷体" panose="02010609060101010101" charset="-122"/>
              </a:rPr>
              <a:t>1</a:t>
            </a:r>
            <a:r>
              <a:rPr lang="zh-CN" altLang="en-US" sz="2800">
                <a:latin typeface="楷体" panose="02010609060101010101" charset="-122"/>
                <a:ea typeface="楷体" panose="02010609060101010101" charset="-122"/>
                <a:cs typeface="楷体" panose="02010609060101010101" charset="-122"/>
              </a:rPr>
              <a:t>）自生功能的理论基础：</a:t>
            </a:r>
            <a:r>
              <a:rPr lang="zh-CN" altLang="en-US" sz="2800">
                <a:latin typeface="楷体" panose="02010609060101010101" charset="-122"/>
                <a:ea typeface="楷体" panose="02010609060101010101" charset="-122"/>
                <a:cs typeface="楷体" panose="02010609060101010101" charset="-122"/>
                <a:sym typeface="+mn-ea"/>
              </a:rPr>
              <a:t>生态系统的</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结构与功能</a:t>
            </a:r>
            <a:endParaRPr lang="zh-CN" altLang="en-US" sz="2800">
              <a:solidFill>
                <a:srgbClr val="FF0000"/>
              </a:solidFill>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sz="2800">
                <a:solidFill>
                  <a:srgbClr val="FF0000"/>
                </a:solidFill>
                <a:latin typeface="楷体" panose="02010609060101010101" charset="-122"/>
                <a:ea typeface="楷体" panose="02010609060101010101" charset="-122"/>
                <a:cs typeface="楷体" panose="02010609060101010101" charset="-122"/>
                <a:sym typeface="+mn-ea"/>
              </a:rPr>
              <a:t> </a:t>
            </a:r>
            <a:r>
              <a:rPr lang="en-US" altLang="zh-CN" sz="280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a:latin typeface="楷体" panose="02010609060101010101" charset="-122"/>
                <a:ea typeface="楷体" panose="02010609060101010101" charset="-122"/>
                <a:cs typeface="楷体" panose="02010609060101010101" charset="-122"/>
                <a:sym typeface="+mn-ea"/>
              </a:rPr>
              <a:t>（生态系统的</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自我调节能力</a:t>
            </a:r>
            <a:r>
              <a:rPr lang="zh-CN" altLang="en-US" sz="2800">
                <a:latin typeface="楷体" panose="02010609060101010101" charset="-122"/>
                <a:ea typeface="楷体" panose="02010609060101010101" charset="-122"/>
                <a:cs typeface="楷体" panose="02010609060101010101" charset="-122"/>
                <a:sym typeface="+mn-ea"/>
              </a:rPr>
              <a:t>）</a:t>
            </a:r>
            <a:endParaRPr lang="zh-CN" altLang="en-US" sz="2800" smtClean="0">
              <a:solidFill>
                <a:schemeClr val="tx1"/>
              </a:solidFill>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sz="2800" smtClean="0">
                <a:solidFill>
                  <a:srgbClr val="1313E4"/>
                </a:solidFill>
                <a:latin typeface="楷体" panose="02010609060101010101" charset="-122"/>
                <a:ea typeface="楷体" panose="02010609060101010101" charset="-122"/>
                <a:cs typeface="楷体" panose="02010609060101010101" charset="-122"/>
                <a:sym typeface="+mn-ea"/>
              </a:rPr>
              <a:t>     </a:t>
            </a:r>
            <a:r>
              <a:rPr lang="zh-CN" altLang="en-US" sz="2800" smtClean="0">
                <a:solidFill>
                  <a:srgbClr val="1313E4"/>
                </a:solidFill>
                <a:latin typeface="楷体" panose="02010609060101010101" charset="-122"/>
                <a:ea typeface="楷体" panose="02010609060101010101" charset="-122"/>
                <a:cs typeface="楷体" panose="02010609060101010101" charset="-122"/>
                <a:sym typeface="+mn-ea"/>
              </a:rPr>
              <a:t>①个体水平：</a:t>
            </a:r>
            <a:r>
              <a:rPr lang="zh-CN" altLang="en-US" sz="2800">
                <a:latin typeface="楷体" panose="02010609060101010101" charset="-122"/>
                <a:ea typeface="楷体" panose="02010609060101010101" charset="-122"/>
                <a:cs typeface="楷体" panose="02010609060101010101" charset="-122"/>
                <a:sym typeface="+mn-ea"/>
              </a:rPr>
              <a:t>生物能够进行</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新陈代谢、再生更新</a:t>
            </a:r>
            <a:r>
              <a:rPr lang="zh-CN" altLang="en-US" sz="2800">
                <a:latin typeface="楷体" panose="02010609060101010101" charset="-122"/>
                <a:ea typeface="楷体" panose="02010609060101010101" charset="-122"/>
                <a:cs typeface="楷体" panose="02010609060101010101" charset="-122"/>
                <a:sym typeface="+mn-ea"/>
              </a:rPr>
              <a:t>等；</a:t>
            </a:r>
            <a:endParaRPr lang="zh-CN" altLang="en-US" sz="2800">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sz="2800" smtClean="0">
                <a:solidFill>
                  <a:srgbClr val="1313E4"/>
                </a:solidFill>
                <a:latin typeface="楷体" panose="02010609060101010101" charset="-122"/>
                <a:ea typeface="楷体" panose="02010609060101010101" charset="-122"/>
                <a:cs typeface="楷体" panose="02010609060101010101" charset="-122"/>
                <a:sym typeface="+mn-ea"/>
              </a:rPr>
              <a:t>     </a:t>
            </a:r>
            <a:r>
              <a:rPr lang="zh-CN" altLang="en-US" sz="2800" smtClean="0">
                <a:solidFill>
                  <a:srgbClr val="1313E4"/>
                </a:solidFill>
                <a:latin typeface="楷体" panose="02010609060101010101" charset="-122"/>
                <a:ea typeface="楷体" panose="02010609060101010101" charset="-122"/>
                <a:cs typeface="楷体" panose="02010609060101010101" charset="-122"/>
                <a:sym typeface="+mn-ea"/>
              </a:rPr>
              <a:t>②系统水平</a:t>
            </a:r>
            <a:r>
              <a:rPr lang="zh-CN" altLang="en-US" sz="2800" smtClean="0">
                <a:solidFill>
                  <a:schemeClr val="tx1"/>
                </a:solidFill>
                <a:latin typeface="楷体" panose="02010609060101010101" charset="-122"/>
                <a:ea typeface="楷体" panose="02010609060101010101" charset="-122"/>
                <a:cs typeface="楷体" panose="02010609060101010101" charset="-122"/>
                <a:sym typeface="+mn-ea"/>
              </a:rPr>
              <a:t>：</a:t>
            </a:r>
            <a:r>
              <a:rPr lang="zh-CN" altLang="en-US" sz="2800">
                <a:latin typeface="楷体" panose="02010609060101010101" charset="-122"/>
                <a:ea typeface="楷体" panose="02010609060101010101" charset="-122"/>
                <a:cs typeface="楷体" panose="02010609060101010101" charset="-122"/>
                <a:sym typeface="+mn-ea"/>
              </a:rPr>
              <a:t>生物之间通过各种相互作用（特别是</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种间关系</a:t>
            </a:r>
            <a:r>
              <a:rPr lang="zh-CN" altLang="en-US" sz="2800">
                <a:latin typeface="楷体" panose="02010609060101010101" charset="-122"/>
                <a:ea typeface="楷体" panose="02010609060101010101" charset="-122"/>
                <a:cs typeface="楷体" panose="02010609060101010101" charset="-122"/>
                <a:sym typeface="+mn-ea"/>
              </a:rPr>
              <a:t>）进行</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自组织</a:t>
            </a:r>
            <a:r>
              <a:rPr lang="zh-CN" altLang="en-US" sz="2800">
                <a:latin typeface="楷体" panose="02010609060101010101" charset="-122"/>
                <a:ea typeface="楷体" panose="02010609060101010101" charset="-122"/>
                <a:cs typeface="楷体" panose="02010609060101010101" charset="-122"/>
                <a:sym typeface="+mn-ea"/>
              </a:rPr>
              <a:t>，实现系统</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结构与功能的协调</a:t>
            </a:r>
            <a:r>
              <a:rPr lang="zh-CN" altLang="en-US" sz="2800">
                <a:latin typeface="楷体" panose="02010609060101010101" charset="-122"/>
                <a:ea typeface="楷体" panose="02010609060101010101" charset="-122"/>
                <a:cs typeface="楷体" panose="02010609060101010101" charset="-122"/>
                <a:sym typeface="+mn-ea"/>
              </a:rPr>
              <a:t>，形成有序的整体。</a:t>
            </a:r>
            <a:endParaRPr lang="zh-CN" altLang="en-US" sz="2800">
              <a:latin typeface="楷体" panose="02010609060101010101" charset="-122"/>
              <a:ea typeface="楷体" panose="02010609060101010101" charset="-122"/>
              <a:cs typeface="楷体" panose="02010609060101010101" charset="-122"/>
              <a:sym typeface="+mn-ea"/>
            </a:endParaRPr>
          </a:p>
        </p:txBody>
      </p:sp>
      <p:sp>
        <p:nvSpPr>
          <p:cNvPr id="8" name="文本框 7"/>
          <p:cNvSpPr txBox="1"/>
          <p:nvPr>
            <p:custDataLst>
              <p:tags r:id="rId5"/>
            </p:custDataLst>
          </p:nvPr>
        </p:nvSpPr>
        <p:spPr>
          <a:xfrm>
            <a:off x="13335" y="215900"/>
            <a:ext cx="5191760" cy="583565"/>
          </a:xfrm>
          <a:prstGeom prst="rect">
            <a:avLst/>
          </a:prstGeom>
          <a:noFill/>
        </p:spPr>
        <p:txBody>
          <a:bodyPr wrap="square" rtlCol="0">
            <a:spAutoFit/>
          </a:bodyPr>
          <a:lstStyle/>
          <a:p>
            <a:r>
              <a:rPr lang="zh-CN" altLang="en-US" sz="3200">
                <a:latin typeface="楷体" panose="02010609060101010101" charset="-122"/>
                <a:ea typeface="楷体" panose="02010609060101010101" charset="-122"/>
              </a:rPr>
              <a:t>二、生态工程的基本原理</a:t>
            </a:r>
            <a:endParaRPr lang="zh-CN" altLang="en-US" sz="320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p="http://schemas.openxmlformats.org/presentationml/2006/main">
  <p:tag name="AS_UNIQUEID" val="2133"/>
</p:tagLst>
</file>

<file path=ppt/tags/tag10.xml><?xml version="1.0" encoding="utf-8"?>
<p:tagLst xmlns:p="http://schemas.openxmlformats.org/presentationml/2006/main">
  <p:tag name="AS_UNIQUEID" val="1272"/>
</p:tagLst>
</file>

<file path=ppt/tags/tag100.xml><?xml version="1.0" encoding="utf-8"?>
<p:tagLst xmlns:p="http://schemas.openxmlformats.org/presentationml/2006/main">
  <p:tag name="AS_UNIQUEID" val="1304"/>
</p:tagLst>
</file>

<file path=ppt/tags/tag101.xml><?xml version="1.0" encoding="utf-8"?>
<p:tagLst xmlns:p="http://schemas.openxmlformats.org/presentationml/2006/main">
  <p:tag name="AS_UNIQUEID" val="1294"/>
</p:tagLst>
</file>

<file path=ppt/tags/tag102.xml><?xml version="1.0" encoding="utf-8"?>
<p:tagLst xmlns:p="http://schemas.openxmlformats.org/presentationml/2006/main">
  <p:tag name="AS_UNIQUEID" val="423"/>
</p:tagLst>
</file>

<file path=ppt/tags/tag103.xml><?xml version="1.0" encoding="utf-8"?>
<p:tagLst xmlns:p="http://schemas.openxmlformats.org/presentationml/2006/main">
  <p:tag name="AS_UNIQUEID" val="423"/>
</p:tagLst>
</file>

<file path=ppt/tags/tag104.xml><?xml version="1.0" encoding="utf-8"?>
<p:tagLst xmlns:p="http://schemas.openxmlformats.org/presentationml/2006/main">
  <p:tag name="AS_UNIQUEID" val="1058"/>
</p:tagLst>
</file>

<file path=ppt/tags/tag105.xml><?xml version="1.0" encoding="utf-8"?>
<p:tagLst xmlns:p="http://schemas.openxmlformats.org/presentationml/2006/main">
  <p:tag name="AS_UNIQUEID" val="423"/>
</p:tagLst>
</file>

<file path=ppt/tags/tag106.xml><?xml version="1.0" encoding="utf-8"?>
<p:tagLst xmlns:p="http://schemas.openxmlformats.org/presentationml/2006/main">
  <p:tag name="AS_UNIQUEID" val="1058"/>
</p:tagLst>
</file>

<file path=ppt/tags/tag107.xml><?xml version="1.0" encoding="utf-8"?>
<p:tagLst xmlns:p="http://schemas.openxmlformats.org/presentationml/2006/main">
  <p:tag name="ISLIDE.ICON" val="#163895;#164804;#40786;"/>
  <p:tag name="KSO_WM_BEAUTIFY_FLAG" val="#wm#"/>
  <p:tag name="KSO_WM_SLIDE_ID" val="custom20187308_1"/>
  <p:tag name="KSO_WM_SLIDE_INDEX" val="1"/>
  <p:tag name="KSO_WM_SLIDE_ITEM_CNT" val="0"/>
  <p:tag name="KSO_WM_SLIDE_LAYOUT" val="a_b"/>
  <p:tag name="KSO_WM_SLIDE_LAYOUT_CNT" val="1_1"/>
  <p:tag name="KSO_WM_SLIDE_SUBTYPE" val="pureTxt"/>
  <p:tag name="KSO_WM_SLIDE_TYPE" val="title"/>
  <p:tag name="KSO_WM_TAG_VERSION" val="1.0"/>
  <p:tag name="KSO_WM_TEMPLATE_CATEGORY" val="custom"/>
  <p:tag name="KSO_WM_TEMPLATE_INDEX" val="20187308"/>
  <p:tag name="KSO_WM_TEMPLATE_SUBCATEGORY" val="0"/>
  <p:tag name="KSO_WM_TEMPLATE_THUMBS_INDEX" val="1、2、3、6、8、10、11、12、15"/>
</p:tagLst>
</file>

<file path=ppt/tags/tag108.xml><?xml version="1.0" encoding="utf-8"?>
<p:tagLst xmlns:p="http://schemas.openxmlformats.org/presentationml/2006/main">
  <p:tag name="AS_UNIQUEID" val="2159"/>
</p:tagLst>
</file>

<file path=ppt/tags/tag109.xml><?xml version="1.0" encoding="utf-8"?>
<p:tagLst xmlns:p="http://schemas.openxmlformats.org/presentationml/2006/main">
  <p:tag name="AS_UNIQUEID" val="1066"/>
</p:tagLst>
</file>

<file path=ppt/tags/tag11.xml><?xml version="1.0" encoding="utf-8"?>
<p:tagLst xmlns:p="http://schemas.openxmlformats.org/presentationml/2006/main">
  <p:tag name="AS_UNIQUEID" val="1273"/>
</p:tagLst>
</file>

<file path=ppt/tags/tag110.xml><?xml version="1.0" encoding="utf-8"?>
<p:tagLst xmlns:p="http://schemas.openxmlformats.org/presentationml/2006/main">
  <p:tag name="AS_UNIQUEID" val="1067"/>
</p:tagLst>
</file>

<file path=ppt/tags/tag111.xml><?xml version="1.0" encoding="utf-8"?>
<p:tagLst xmlns:p="http://schemas.openxmlformats.org/presentationml/2006/main">
  <p:tag name="AS_UNIQUEID" val="1068"/>
</p:tagLst>
</file>

<file path=ppt/tags/tag112.xml><?xml version="1.0" encoding="utf-8"?>
<p:tagLst xmlns:p="http://schemas.openxmlformats.org/presentationml/2006/main">
  <p:tag name="AS_UNIQUEID" val="2160"/>
</p:tagLst>
</file>

<file path=ppt/tags/tag113.xml><?xml version="1.0" encoding="utf-8"?>
<p:tagLst xmlns:p="http://schemas.openxmlformats.org/presentationml/2006/main">
  <p:tag name="AS_UNIQUEID" val="2161"/>
</p:tagLst>
</file>

<file path=ppt/tags/tag114.xml><?xml version="1.0" encoding="utf-8"?>
<p:tagLst xmlns:p="http://schemas.openxmlformats.org/presentationml/2006/main">
  <p:tag name="AS_UNIQUEID" val="2162"/>
</p:tagLst>
</file>

<file path=ppt/tags/tag115.xml><?xml version="1.0" encoding="utf-8"?>
<p:tagLst xmlns:p="http://schemas.openxmlformats.org/presentationml/2006/main">
  <p:tag name="AS_UNIQUEID" val="2163"/>
</p:tagLst>
</file>

<file path=ppt/tags/tag116.xml><?xml version="1.0" encoding="utf-8"?>
<p:tagLst xmlns:p="http://schemas.openxmlformats.org/presentationml/2006/main">
  <p:tag name="AS_UNIQUEID" val="2164"/>
</p:tagLst>
</file>

<file path=ppt/tags/tag117.xml><?xml version="1.0" encoding="utf-8"?>
<p:tagLst xmlns:p="http://schemas.openxmlformats.org/presentationml/2006/main">
  <p:tag name="AS_UNIQUEID" val="2165"/>
</p:tagLst>
</file>

<file path=ppt/tags/tag118.xml><?xml version="1.0" encoding="utf-8"?>
<p:tagLst xmlns:p="http://schemas.openxmlformats.org/presentationml/2006/main">
  <p:tag name="AS_UNIQUEID" val="2166"/>
</p:tagLst>
</file>

<file path=ppt/tags/tag119.xml><?xml version="1.0" encoding="utf-8"?>
<p:tagLst xmlns:p="http://schemas.openxmlformats.org/presentationml/2006/main">
  <p:tag name="AS_UNIQUEID" val="1304"/>
</p:tagLst>
</file>

<file path=ppt/tags/tag12.xml><?xml version="1.0" encoding="utf-8"?>
<p:tagLst xmlns:p="http://schemas.openxmlformats.org/presentationml/2006/main">
  <p:tag name="AS_UNIQUEID" val="1274"/>
</p:tagLst>
</file>

<file path=ppt/tags/tag120.xml><?xml version="1.0" encoding="utf-8"?>
<p:tagLst xmlns:p="http://schemas.openxmlformats.org/presentationml/2006/main">
  <p:tag name="AS_UNIQUEID" val="1294"/>
</p:tagLst>
</file>

<file path=ppt/tags/tag121.xml><?xml version="1.0" encoding="utf-8"?>
<p:tagLst xmlns:p="http://schemas.openxmlformats.org/presentationml/2006/main">
  <p:tag name="AS_UNIQUEID" val="423"/>
</p:tagLst>
</file>

<file path=ppt/tags/tag122.xml><?xml version="1.0" encoding="utf-8"?>
<p:tagLst xmlns:p="http://schemas.openxmlformats.org/presentationml/2006/main">
  <p:tag name="AS_UNIQUEID" val="1059"/>
</p:tagLst>
</file>

<file path=ppt/tags/tag123.xml><?xml version="1.0" encoding="utf-8"?>
<p:tagLst xmlns:p="http://schemas.openxmlformats.org/presentationml/2006/main">
  <p:tag name="AS_UNIQUEID" val="2167"/>
</p:tagLst>
</file>

<file path=ppt/tags/tag124.xml><?xml version="1.0" encoding="utf-8"?>
<p:tagLst xmlns:p="http://schemas.openxmlformats.org/presentationml/2006/main">
  <p:tag name="ISLIDE.ICON" val="#163895;#164804;#40786;"/>
  <p:tag name="KSO_WM_BEAUTIFY_FLAG" val="#wm#"/>
  <p:tag name="KSO_WM_SLIDE_ID" val="custom20187308_1"/>
  <p:tag name="KSO_WM_SLIDE_INDEX" val="1"/>
  <p:tag name="KSO_WM_SLIDE_ITEM_CNT" val="0"/>
  <p:tag name="KSO_WM_SLIDE_LAYOUT" val="a_b"/>
  <p:tag name="KSO_WM_SLIDE_LAYOUT_CNT" val="1_1"/>
  <p:tag name="KSO_WM_SLIDE_SUBTYPE" val="pureTxt"/>
  <p:tag name="KSO_WM_SLIDE_TYPE" val="title"/>
  <p:tag name="KSO_WM_TAG_VERSION" val="1.0"/>
  <p:tag name="KSO_WM_TEMPLATE_CATEGORY" val="custom"/>
  <p:tag name="KSO_WM_TEMPLATE_INDEX" val="20187308"/>
  <p:tag name="KSO_WM_TEMPLATE_SUBCATEGORY" val="0"/>
  <p:tag name="KSO_WM_TEMPLATE_THUMBS_INDEX" val="1、2、3、6、8、10、11、12、15"/>
</p:tagLst>
</file>

<file path=ppt/tags/tag125.xml><?xml version="1.0" encoding="utf-8"?>
<p:tagLst xmlns:p="http://schemas.openxmlformats.org/presentationml/2006/main">
  <p:tag name="AS_UNIQUEID" val="2168"/>
</p:tagLst>
</file>

<file path=ppt/tags/tag126.xml><?xml version="1.0" encoding="utf-8"?>
<p:tagLst xmlns:p="http://schemas.openxmlformats.org/presentationml/2006/main">
  <p:tag name="AS_UNIQUEID" val="1310"/>
</p:tagLst>
</file>

<file path=ppt/tags/tag127.xml><?xml version="1.0" encoding="utf-8"?>
<p:tagLst xmlns:p="http://schemas.openxmlformats.org/presentationml/2006/main">
  <p:tag name="AS_UNIQUEID" val="1311"/>
</p:tagLst>
</file>

<file path=ppt/tags/tag128.xml><?xml version="1.0" encoding="utf-8"?>
<p:tagLst xmlns:p="http://schemas.openxmlformats.org/presentationml/2006/main">
  <p:tag name="AS_UNIQUEID" val="1312"/>
</p:tagLst>
</file>

<file path=ppt/tags/tag129.xml><?xml version="1.0" encoding="utf-8"?>
<p:tagLst xmlns:p="http://schemas.openxmlformats.org/presentationml/2006/main">
  <p:tag name="AS_UNIQUEID" val="1294"/>
</p:tagLst>
</file>

<file path=ppt/tags/tag13.xml><?xml version="1.0" encoding="utf-8"?>
<p:tagLst xmlns:p="http://schemas.openxmlformats.org/presentationml/2006/main">
  <p:tag name="AS_UNIQUEID" val="2139"/>
</p:tagLst>
</file>

<file path=ppt/tags/tag130.xml><?xml version="1.0" encoding="utf-8"?>
<p:tagLst xmlns:p="http://schemas.openxmlformats.org/presentationml/2006/main">
  <p:tag name="AS_UNIQUEID" val="423"/>
</p:tagLst>
</file>

<file path=ppt/tags/tag131.xml><?xml version="1.0" encoding="utf-8"?>
<p:tagLst xmlns:p="http://schemas.openxmlformats.org/presentationml/2006/main">
  <p:tag name="AS_UNIQUEID" val="2169"/>
</p:tagLst>
</file>

<file path=ppt/tags/tag132.xml><?xml version="1.0" encoding="utf-8"?>
<p:tagLst xmlns:p="http://schemas.openxmlformats.org/presentationml/2006/main">
  <p:tag name="AS_UNIQUEID" val="2170"/>
</p:tagLst>
</file>

<file path=ppt/tags/tag133.xml><?xml version="1.0" encoding="utf-8"?>
<p:tagLst xmlns:p="http://schemas.openxmlformats.org/presentationml/2006/main">
  <p:tag name="AS_UNIQUEID" val="2171"/>
</p:tagLst>
</file>

<file path=ppt/tags/tag134.xml><?xml version="1.0" encoding="utf-8"?>
<p:tagLst xmlns:p="http://schemas.openxmlformats.org/presentationml/2006/main">
  <p:tag name="AS_UNIQUEID" val="2172"/>
</p:tagLst>
</file>

<file path=ppt/tags/tag135.xml><?xml version="1.0" encoding="utf-8"?>
<p:tagLst xmlns:p="http://schemas.openxmlformats.org/presentationml/2006/main">
  <p:tag name="AS_UNIQUEID" val="2173"/>
</p:tagLst>
</file>

<file path=ppt/tags/tag136.xml><?xml version="1.0" encoding="utf-8"?>
<p:tagLst xmlns:p="http://schemas.openxmlformats.org/presentationml/2006/main">
  <p:tag name="AS_UNIQUEID" val="2174"/>
</p:tagLst>
</file>

<file path=ppt/tags/tag137.xml><?xml version="1.0" encoding="utf-8"?>
<p:tagLst xmlns:p="http://schemas.openxmlformats.org/presentationml/2006/main">
  <p:tag name="AS_UNIQUEID" val="2175"/>
</p:tagLst>
</file>

<file path=ppt/tags/tag138.xml><?xml version="1.0" encoding="utf-8"?>
<p:tagLst xmlns:p="http://schemas.openxmlformats.org/presentationml/2006/main">
  <p:tag name="AS_UNIQUEID" val="2176"/>
</p:tagLst>
</file>

<file path=ppt/tags/tag139.xml><?xml version="1.0" encoding="utf-8"?>
<p:tagLst xmlns:p="http://schemas.openxmlformats.org/presentationml/2006/main">
  <p:tag name="AS_UNIQUEID" val="2177"/>
</p:tagLst>
</file>

<file path=ppt/tags/tag14.xml><?xml version="1.0" encoding="utf-8"?>
<p:tagLst xmlns:p="http://schemas.openxmlformats.org/presentationml/2006/main">
  <p:tag name="AS_UNIQUEID" val="1424"/>
</p:tagLst>
</file>

<file path=ppt/tags/tag140.xml><?xml version="1.0" encoding="utf-8"?>
<p:tagLst xmlns:p="http://schemas.openxmlformats.org/presentationml/2006/main">
  <p:tag name="AS_UNIQUEID" val="2178"/>
</p:tagLst>
</file>

<file path=ppt/tags/tag141.xml><?xml version="1.0" encoding="utf-8"?>
<p:tagLst xmlns:p="http://schemas.openxmlformats.org/presentationml/2006/main">
  <p:tag name="AS_UNIQUEID" val="2179"/>
</p:tagLst>
</file>

<file path=ppt/tags/tag142.xml><?xml version="1.0" encoding="utf-8"?>
<p:tagLst xmlns:p="http://schemas.openxmlformats.org/presentationml/2006/main">
  <p:tag name="AS_UNIQUEID" val="2180"/>
</p:tagLst>
</file>

<file path=ppt/tags/tag143.xml><?xml version="1.0" encoding="utf-8"?>
<p:tagLst xmlns:p="http://schemas.openxmlformats.org/presentationml/2006/main">
  <p:tag name="AS_UNIQUEID" val="2181"/>
</p:tagLst>
</file>

<file path=ppt/tags/tag144.xml><?xml version="1.0" encoding="utf-8"?>
<p:tagLst xmlns:p="http://schemas.openxmlformats.org/presentationml/2006/main">
  <p:tag name="AS_UNIQUEID" val="2182"/>
</p:tagLst>
</file>

<file path=ppt/tags/tag145.xml><?xml version="1.0" encoding="utf-8"?>
<p:tagLst xmlns:p="http://schemas.openxmlformats.org/presentationml/2006/main">
  <p:tag name="AS_UNIQUEID" val="2183"/>
</p:tagLst>
</file>

<file path=ppt/tags/tag146.xml><?xml version="1.0" encoding="utf-8"?>
<p:tagLst xmlns:p="http://schemas.openxmlformats.org/presentationml/2006/main">
  <p:tag name="AS_UNIQUEID" val="2184"/>
</p:tagLst>
</file>

<file path=ppt/tags/tag147.xml><?xml version="1.0" encoding="utf-8"?>
<p:tagLst xmlns:p="http://schemas.openxmlformats.org/presentationml/2006/main">
  <p:tag name="AS_UNIQUEID" val="2185"/>
</p:tagLst>
</file>

<file path=ppt/tags/tag148.xml><?xml version="1.0" encoding="utf-8"?>
<p:tagLst xmlns:p="http://schemas.openxmlformats.org/presentationml/2006/main">
  <p:tag name="AS_UNIQUEID" val="2186"/>
</p:tagLst>
</file>

<file path=ppt/tags/tag149.xml><?xml version="1.0" encoding="utf-8"?>
<p:tagLst xmlns:p="http://schemas.openxmlformats.org/presentationml/2006/main">
  <p:tag name="AS_UNIQUEID" val="2187"/>
</p:tagLst>
</file>

<file path=ppt/tags/tag15.xml><?xml version="1.0" encoding="utf-8"?>
<p:tagLst xmlns:p="http://schemas.openxmlformats.org/presentationml/2006/main">
  <p:tag name="AS_UNIQUEID" val="1276"/>
</p:tagLst>
</file>

<file path=ppt/tags/tag150.xml><?xml version="1.0" encoding="utf-8"?>
<p:tagLst xmlns:p="http://schemas.openxmlformats.org/presentationml/2006/main">
  <p:tag name="AS_UNIQUEID" val="2188"/>
</p:tagLst>
</file>

<file path=ppt/tags/tag151.xml><?xml version="1.0" encoding="utf-8"?>
<p:tagLst xmlns:p="http://schemas.openxmlformats.org/presentationml/2006/main">
  <p:tag name="AS_UNIQUEID" val="2189"/>
</p:tagLst>
</file>

<file path=ppt/tags/tag152.xml><?xml version="1.0" encoding="utf-8"?>
<p:tagLst xmlns:p="http://schemas.openxmlformats.org/presentationml/2006/main">
  <p:tag name="AS_UNIQUEID" val="2190"/>
</p:tagLst>
</file>

<file path=ppt/tags/tag153.xml><?xml version="1.0" encoding="utf-8"?>
<p:tagLst xmlns:p="http://schemas.openxmlformats.org/presentationml/2006/main">
  <p:tag name="AS_UNIQUEID" val="2191"/>
</p:tagLst>
</file>

<file path=ppt/tags/tag154.xml><?xml version="1.0" encoding="utf-8"?>
<p:tagLst xmlns:p="http://schemas.openxmlformats.org/presentationml/2006/main">
  <p:tag name="AS_UNIQUEID" val="2192"/>
</p:tagLst>
</file>

<file path=ppt/tags/tag155.xml><?xml version="1.0" encoding="utf-8"?>
<p:tagLst xmlns:p="http://schemas.openxmlformats.org/presentationml/2006/main">
  <p:tag name="AS_UNIQUEID" val="2193"/>
</p:tagLst>
</file>

<file path=ppt/tags/tag156.xml><?xml version="1.0" encoding="utf-8"?>
<p:tagLst xmlns:p="http://schemas.openxmlformats.org/presentationml/2006/main">
  <p:tag name="AS_UNIQUEID" val="2194"/>
</p:tagLst>
</file>

<file path=ppt/tags/tag157.xml><?xml version="1.0" encoding="utf-8"?>
<p:tagLst xmlns:p="http://schemas.openxmlformats.org/presentationml/2006/main">
  <p:tag name="AS_UNIQUEID" val="2195"/>
</p:tagLst>
</file>

<file path=ppt/tags/tag158.xml><?xml version="1.0" encoding="utf-8"?>
<p:tagLst xmlns:p="http://schemas.openxmlformats.org/presentationml/2006/main">
  <p:tag name="AS_UNIQUEID" val="2196"/>
</p:tagLst>
</file>

<file path=ppt/tags/tag159.xml><?xml version="1.0" encoding="utf-8"?>
<p:tagLst xmlns:p="http://schemas.openxmlformats.org/presentationml/2006/main">
  <p:tag name="AS_UNIQUEID" val="2197"/>
</p:tagLst>
</file>

<file path=ppt/tags/tag16.xml><?xml version="1.0" encoding="utf-8"?>
<p:tagLst xmlns:p="http://schemas.openxmlformats.org/presentationml/2006/main">
  <p:tag name="AS_UNIQUEID" val="1277"/>
</p:tagLst>
</file>

<file path=ppt/tags/tag160.xml><?xml version="1.0" encoding="utf-8"?>
<p:tagLst xmlns:p="http://schemas.openxmlformats.org/presentationml/2006/main">
  <p:tag name="AS_UNIQUEID" val="2198"/>
</p:tagLst>
</file>

<file path=ppt/tags/tag161.xml><?xml version="1.0" encoding="utf-8"?>
<p:tagLst xmlns:p="http://schemas.openxmlformats.org/presentationml/2006/main">
  <p:tag name="AS_UNIQUEID" val="2199"/>
</p:tagLst>
</file>

<file path=ppt/tags/tag162.xml><?xml version="1.0" encoding="utf-8"?>
<p:tagLst xmlns:p="http://schemas.openxmlformats.org/presentationml/2006/main">
  <p:tag name="AS_UNIQUEID" val="2200"/>
</p:tagLst>
</file>

<file path=ppt/tags/tag163.xml><?xml version="1.0" encoding="utf-8"?>
<p:tagLst xmlns:p="http://schemas.openxmlformats.org/presentationml/2006/main">
  <p:tag name="AS_UNIQUEID" val="2201"/>
</p:tagLst>
</file>

<file path=ppt/tags/tag164.xml><?xml version="1.0" encoding="utf-8"?>
<p:tagLst xmlns:p="http://schemas.openxmlformats.org/presentationml/2006/main">
  <p:tag name="AS_UNIQUEID" val="2202"/>
</p:tagLst>
</file>

<file path=ppt/tags/tag165.xml><?xml version="1.0" encoding="utf-8"?>
<p:tagLst xmlns:p="http://schemas.openxmlformats.org/presentationml/2006/main">
  <p:tag name="AS_UNIQUEID" val="2203"/>
</p:tagLst>
</file>

<file path=ppt/tags/tag166.xml><?xml version="1.0" encoding="utf-8"?>
<p:tagLst xmlns:p="http://schemas.openxmlformats.org/presentationml/2006/main">
  <p:tag name="AS_UNIQUEID" val="2204"/>
</p:tagLst>
</file>

<file path=ppt/tags/tag167.xml><?xml version="1.0" encoding="utf-8"?>
<p:tagLst xmlns:p="http://schemas.openxmlformats.org/presentationml/2006/main">
  <p:tag name="AS_UNIQUEID" val="2205"/>
</p:tagLst>
</file>

<file path=ppt/tags/tag168.xml><?xml version="1.0" encoding="utf-8"?>
<p:tagLst xmlns:p="http://schemas.openxmlformats.org/presentationml/2006/main">
  <p:tag name="AS_UNIQUEID" val="2206"/>
</p:tagLst>
</file>

<file path=ppt/tags/tag169.xml><?xml version="1.0" encoding="utf-8"?>
<p:tagLst xmlns:p="http://schemas.openxmlformats.org/presentationml/2006/main">
  <p:tag name="AS_UNIQUEID" val="2207"/>
</p:tagLst>
</file>

<file path=ppt/tags/tag17.xml><?xml version="1.0" encoding="utf-8"?>
<p:tagLst xmlns:p="http://schemas.openxmlformats.org/presentationml/2006/main">
  <p:tag name="AS_UNIQUEID" val="2140"/>
</p:tagLst>
</file>

<file path=ppt/tags/tag170.xml><?xml version="1.0" encoding="utf-8"?>
<p:tagLst xmlns:p="http://schemas.openxmlformats.org/presentationml/2006/main">
  <p:tag name="AS_UNIQUEID" val="2208"/>
</p:tagLst>
</file>

<file path=ppt/tags/tag171.xml><?xml version="1.0" encoding="utf-8"?>
<p:tagLst xmlns:p="http://schemas.openxmlformats.org/presentationml/2006/main">
  <p:tag name="AS_UNIQUEID" val="2209"/>
</p:tagLst>
</file>

<file path=ppt/tags/tag172.xml><?xml version="1.0" encoding="utf-8"?>
<p:tagLst xmlns:p="http://schemas.openxmlformats.org/presentationml/2006/main">
  <p:tag name="AS_UNIQUEID" val="2210"/>
</p:tagLst>
</file>

<file path=ppt/tags/tag173.xml><?xml version="1.0" encoding="utf-8"?>
<p:tagLst xmlns:p="http://schemas.openxmlformats.org/presentationml/2006/main">
  <p:tag name="AS_UNIQUEID" val="2211"/>
</p:tagLst>
</file>

<file path=ppt/tags/tag174.xml><?xml version="1.0" encoding="utf-8"?>
<p:tagLst xmlns:p="http://schemas.openxmlformats.org/presentationml/2006/main">
  <p:tag name="AS_UNIQUEID" val="2212"/>
</p:tagLst>
</file>

<file path=ppt/tags/tag175.xml><?xml version="1.0" encoding="utf-8"?>
<p:tagLst xmlns:p="http://schemas.openxmlformats.org/presentationml/2006/main">
  <p:tag name="AS_UNIQUEID" val="2213"/>
</p:tagLst>
</file>

<file path=ppt/tags/tag176.xml><?xml version="1.0" encoding="utf-8"?>
<p:tagLst xmlns:p="http://schemas.openxmlformats.org/presentationml/2006/main">
  <p:tag name="AS_UNIQUEID" val="1317"/>
</p:tagLst>
</file>

<file path=ppt/tags/tag177.xml><?xml version="1.0" encoding="utf-8"?>
<p:tagLst xmlns:p="http://schemas.openxmlformats.org/presentationml/2006/main">
  <p:tag name="AS_UNIQUEID" val="1318"/>
</p:tagLst>
</file>

<file path=ppt/tags/tag178.xml><?xml version="1.0" encoding="utf-8"?>
<p:tagLst xmlns:p="http://schemas.openxmlformats.org/presentationml/2006/main">
  <p:tag name="AS_UNIQUEID" val="1319"/>
</p:tagLst>
</file>

<file path=ppt/tags/tag179.xml><?xml version="1.0" encoding="utf-8"?>
<p:tagLst xmlns:p="http://schemas.openxmlformats.org/presentationml/2006/main">
  <p:tag name="AS_UNIQUEID" val="2214"/>
</p:tagLst>
</file>

<file path=ppt/tags/tag18.xml><?xml version="1.0" encoding="utf-8"?>
<p:tagLst xmlns:p="http://schemas.openxmlformats.org/presentationml/2006/main">
  <p:tag name="AS_UNIQUEID" val="2141"/>
  <p:tag name="KSO_WM_UNIT_TABLE_BEAUTIFY" val="smartTable{cce79414-2659-4c12-8428-4cd4591c9725}"/>
  <p:tag name="TABLE_ENDDRAG_ORIGIN_RECT" val="937*412"/>
  <p:tag name="TABLE_ENDDRAG_RECT" val="16*46*937*412"/>
</p:tagLst>
</file>

<file path=ppt/tags/tag180.xml><?xml version="1.0" encoding="utf-8"?>
<p:tagLst xmlns:p="http://schemas.openxmlformats.org/presentationml/2006/main">
  <p:tag name="AS_UNIQUEID" val="1322"/>
</p:tagLst>
</file>

<file path=ppt/tags/tag181.xml><?xml version="1.0" encoding="utf-8"?>
<p:tagLst xmlns:p="http://schemas.openxmlformats.org/presentationml/2006/main">
  <p:tag name="AS_UNIQUEID" val="1294"/>
</p:tagLst>
</file>

<file path=ppt/tags/tag182.xml><?xml version="1.0" encoding="utf-8"?>
<p:tagLst xmlns:p="http://schemas.openxmlformats.org/presentationml/2006/main">
  <p:tag name="AS_UNIQUEID" val="423"/>
</p:tagLst>
</file>

<file path=ppt/tags/tag183.xml><?xml version="1.0" encoding="utf-8"?>
<p:tagLst xmlns:p="http://schemas.openxmlformats.org/presentationml/2006/main">
  <p:tag name="AS_UNIQUEID" val="423"/>
</p:tagLst>
</file>

<file path=ppt/tags/tag184.xml><?xml version="1.0" encoding="utf-8"?>
<p:tagLst xmlns:p="http://schemas.openxmlformats.org/presentationml/2006/main">
  <p:tag name="AS_UNIQUEID" val="1093"/>
</p:tagLst>
</file>

<file path=ppt/tags/tag185.xml><?xml version="1.0" encoding="utf-8"?>
<p:tagLst xmlns:p="http://schemas.openxmlformats.org/presentationml/2006/main">
  <p:tag name="AS_UNIQUEID" val="1092"/>
</p:tagLst>
</file>

<file path=ppt/tags/tag186.xml><?xml version="1.0" encoding="utf-8"?>
<p:tagLst xmlns:p="http://schemas.openxmlformats.org/presentationml/2006/main">
  <p:tag name="AS_UNIQUEID" val="1325"/>
  <p:tag name="KSO_WM_UNIT_PLACING_PICTURE_USER_VIEWPORT" val="{&quot;height&quot;:3308,&quot;width&quot;:5999}"/>
</p:tagLst>
</file>

<file path=ppt/tags/tag187.xml><?xml version="1.0" encoding="utf-8"?>
<p:tagLst xmlns:p="http://schemas.openxmlformats.org/presentationml/2006/main">
  <p:tag name="AS_UNIQUEID" val="643"/>
</p:tagLst>
</file>

<file path=ppt/tags/tag188.xml><?xml version="1.0" encoding="utf-8"?>
<p:tagLst xmlns:p="http://schemas.openxmlformats.org/presentationml/2006/main">
  <p:tag name="AS_UNIQUEID" val="2215"/>
</p:tagLst>
</file>

<file path=ppt/tags/tag189.xml><?xml version="1.0" encoding="utf-8"?>
<p:tagLst xmlns:p="http://schemas.openxmlformats.org/presentationml/2006/main">
  <p:tag name="AS_UNIQUEID" val="2216"/>
</p:tagLst>
</file>

<file path=ppt/tags/tag19.xml><?xml version="1.0" encoding="utf-8"?>
<p:tagLst xmlns:p="http://schemas.openxmlformats.org/presentationml/2006/main">
  <p:tag name="AS_UNIQUEID" val="2142"/>
</p:tagLst>
</file>

<file path=ppt/tags/tag190.xml><?xml version="1.0" encoding="utf-8"?>
<p:tagLst xmlns:p="http://schemas.openxmlformats.org/presentationml/2006/main">
  <p:tag name="AS_UNIQUEID" val="2217"/>
</p:tagLst>
</file>

<file path=ppt/tags/tag191.xml><?xml version="1.0" encoding="utf-8"?>
<p:tagLst xmlns:p="http://schemas.openxmlformats.org/presentationml/2006/main">
  <p:tag name="AS_UNIQUEID" val="2218"/>
</p:tagLst>
</file>

<file path=ppt/tags/tag192.xml><?xml version="1.0" encoding="utf-8"?>
<p:tagLst xmlns:p="http://schemas.openxmlformats.org/presentationml/2006/main">
  <p:tag name="AS_UNIQUEID" val="2219"/>
</p:tagLst>
</file>

<file path=ppt/tags/tag193.xml><?xml version="1.0" encoding="utf-8"?>
<p:tagLst xmlns:p="http://schemas.openxmlformats.org/presentationml/2006/main">
  <p:tag name="AS_UNIQUEID" val="2220"/>
</p:tagLst>
</file>

<file path=ppt/tags/tag194.xml><?xml version="1.0" encoding="utf-8"?>
<p:tagLst xmlns:p="http://schemas.openxmlformats.org/presentationml/2006/main">
  <p:tag name="AS_UNIQUEID" val="2221"/>
</p:tagLst>
</file>

<file path=ppt/tags/tag195.xml><?xml version="1.0" encoding="utf-8"?>
<p:tagLst xmlns:p="http://schemas.openxmlformats.org/presentationml/2006/main">
  <p:tag name="AS_UNIQUEID" val="2222"/>
</p:tagLst>
</file>

<file path=ppt/tags/tag196.xml><?xml version="1.0" encoding="utf-8"?>
<p:tagLst xmlns:p="http://schemas.openxmlformats.org/presentationml/2006/main">
  <p:tag name="AS_UNIQUEID" val="2223"/>
</p:tagLst>
</file>

<file path=ppt/tags/tag197.xml><?xml version="1.0" encoding="utf-8"?>
<p:tagLst xmlns:p="http://schemas.openxmlformats.org/presentationml/2006/main">
  <p:tag name="ISLIDE.ICON" val="#163895;#164804;#40786;"/>
  <p:tag name="KSO_WM_BEAUTIFY_FLAG" val="#wm#"/>
  <p:tag name="KSO_WM_SLIDE_ID" val="custom20187308_1"/>
  <p:tag name="KSO_WM_SLIDE_INDEX" val="1"/>
  <p:tag name="KSO_WM_SLIDE_ITEM_CNT" val="0"/>
  <p:tag name="KSO_WM_SLIDE_LAYOUT" val="a_b"/>
  <p:tag name="KSO_WM_SLIDE_LAYOUT_CNT" val="1_1"/>
  <p:tag name="KSO_WM_SLIDE_SUBTYPE" val="pureTxt"/>
  <p:tag name="KSO_WM_SLIDE_TYPE" val="title"/>
  <p:tag name="KSO_WM_TAG_VERSION" val="1.0"/>
  <p:tag name="KSO_WM_TEMPLATE_CATEGORY" val="custom"/>
  <p:tag name="KSO_WM_TEMPLATE_INDEX" val="20187308"/>
  <p:tag name="KSO_WM_TEMPLATE_SUBCATEGORY" val="0"/>
  <p:tag name="KSO_WM_TEMPLATE_THUMBS_INDEX" val="1、2、3、6、8、10、11、12、15"/>
</p:tagLst>
</file>

<file path=ppt/tags/tag198.xml><?xml version="1.0" encoding="utf-8"?>
<p:tagLst xmlns:p="http://schemas.openxmlformats.org/presentationml/2006/main">
  <p:tag name="AS_UNIQUEID" val="2224"/>
</p:tagLst>
</file>

<file path=ppt/tags/tag199.xml><?xml version="1.0" encoding="utf-8"?>
<p:tagLst xmlns:p="http://schemas.openxmlformats.org/presentationml/2006/main">
  <p:tag name="AS_UNIQUEID" val="1328"/>
</p:tagLst>
</file>

<file path=ppt/tags/tag2.xml><?xml version="1.0" encoding="utf-8"?>
<p:tagLst xmlns:p="http://schemas.openxmlformats.org/presentationml/2006/main">
  <p:tag name="AS_UNIQUEID" val="2134"/>
</p:tagLst>
</file>

<file path=ppt/tags/tag20.xml><?xml version="1.0" encoding="utf-8"?>
<p:tagLst xmlns:p="http://schemas.openxmlformats.org/presentationml/2006/main">
  <p:tag name="AS_UNIQUEID" val="1282"/>
</p:tagLst>
</file>

<file path=ppt/tags/tag200.xml><?xml version="1.0" encoding="utf-8"?>
<p:tagLst xmlns:p="http://schemas.openxmlformats.org/presentationml/2006/main">
  <p:tag name="AS_UNIQUEID" val="1329"/>
</p:tagLst>
</file>

<file path=ppt/tags/tag201.xml><?xml version="1.0" encoding="utf-8"?>
<p:tagLst xmlns:p="http://schemas.openxmlformats.org/presentationml/2006/main">
  <p:tag name="AS_UNIQUEID" val="1330"/>
</p:tagLst>
</file>

<file path=ppt/tags/tag202.xml><?xml version="1.0" encoding="utf-8"?>
<p:tagLst xmlns:p="http://schemas.openxmlformats.org/presentationml/2006/main">
  <p:tag name="AS_UNIQUEID" val="2225"/>
</p:tagLst>
</file>

<file path=ppt/tags/tag203.xml><?xml version="1.0" encoding="utf-8"?>
<p:tagLst xmlns:p="http://schemas.openxmlformats.org/presentationml/2006/main">
  <p:tag name="AS_UNIQUEID" val="1333"/>
</p:tagLst>
</file>

<file path=ppt/tags/tag204.xml><?xml version="1.0" encoding="utf-8"?>
<p:tagLst xmlns:p="http://schemas.openxmlformats.org/presentationml/2006/main">
  <p:tag name="AS_UNIQUEID" val="2226"/>
</p:tagLst>
</file>

<file path=ppt/tags/tag205.xml><?xml version="1.0" encoding="utf-8"?>
<p:tagLst xmlns:p="http://schemas.openxmlformats.org/presentationml/2006/main">
  <p:tag name="AS_UNIQUEID" val="2227"/>
</p:tagLst>
</file>

<file path=ppt/tags/tag206.xml><?xml version="1.0" encoding="utf-8"?>
<p:tagLst xmlns:p="http://schemas.openxmlformats.org/presentationml/2006/main">
  <p:tag name="AS_UNIQUEID" val="2228"/>
</p:tagLst>
</file>

<file path=ppt/tags/tag207.xml><?xml version="1.0" encoding="utf-8"?>
<p:tagLst xmlns:p="http://schemas.openxmlformats.org/presentationml/2006/main">
  <p:tag name="AS_UNIQUEID" val="2229"/>
</p:tagLst>
</file>

<file path=ppt/tags/tag208.xml><?xml version="1.0" encoding="utf-8"?>
<p:tagLst xmlns:p="http://schemas.openxmlformats.org/presentationml/2006/main">
  <p:tag name="AS_UNIQUEID" val="2230"/>
</p:tagLst>
</file>

<file path=ppt/tags/tag209.xml><?xml version="1.0" encoding="utf-8"?>
<p:tagLst xmlns:p="http://schemas.openxmlformats.org/presentationml/2006/main">
  <p:tag name="AS_UNIQUEID" val="2231"/>
</p:tagLst>
</file>

<file path=ppt/tags/tag21.xml><?xml version="1.0" encoding="utf-8"?>
<p:tagLst xmlns:p="http://schemas.openxmlformats.org/presentationml/2006/main">
  <p:tag name="AS_UNIQUEID" val="1284"/>
</p:tagLst>
</file>

<file path=ppt/tags/tag210.xml><?xml version="1.0" encoding="utf-8"?>
<p:tagLst xmlns:p="http://schemas.openxmlformats.org/presentationml/2006/main">
  <p:tag name="AS_UNIQUEID" val="2232"/>
</p:tagLst>
</file>

<file path=ppt/tags/tag211.xml><?xml version="1.0" encoding="utf-8"?>
<p:tagLst xmlns:p="http://schemas.openxmlformats.org/presentationml/2006/main">
  <p:tag name="AS_UNIQUEID" val="2233"/>
</p:tagLst>
</file>

<file path=ppt/tags/tag212.xml><?xml version="1.0" encoding="utf-8"?>
<p:tagLst xmlns:p="http://schemas.openxmlformats.org/presentationml/2006/main">
  <p:tag name="AS_UNIQUEID" val="2234"/>
</p:tagLst>
</file>

<file path=ppt/tags/tag213.xml><?xml version="1.0" encoding="utf-8"?>
<p:tagLst xmlns:p="http://schemas.openxmlformats.org/presentationml/2006/main">
  <p:tag name="AS_UNIQUEID" val="2235"/>
</p:tagLst>
</file>

<file path=ppt/tags/tag214.xml><?xml version="1.0" encoding="utf-8"?>
<p:tagLst xmlns:p="http://schemas.openxmlformats.org/presentationml/2006/main">
  <p:tag name="AS_UNIQUEID" val="2236"/>
</p:tagLst>
</file>

<file path=ppt/tags/tag215.xml><?xml version="1.0" encoding="utf-8"?>
<p:tagLst xmlns:p="http://schemas.openxmlformats.org/presentationml/2006/main">
  <p:tag name="AS_UNIQUEID" val="2237"/>
</p:tagLst>
</file>

<file path=ppt/tags/tag216.xml><?xml version="1.0" encoding="utf-8"?>
<p:tagLst xmlns:p="http://schemas.openxmlformats.org/presentationml/2006/main">
  <p:tag name="AS_UNIQUEID" val="2238"/>
</p:tagLst>
</file>

<file path=ppt/tags/tag217.xml><?xml version="1.0" encoding="utf-8"?>
<p:tagLst xmlns:p="http://schemas.openxmlformats.org/presentationml/2006/main">
  <p:tag name="AS_UNIQUEID" val="2239"/>
</p:tagLst>
</file>

<file path=ppt/tags/tag218.xml><?xml version="1.0" encoding="utf-8"?>
<p:tagLst xmlns:p="http://schemas.openxmlformats.org/presentationml/2006/main">
  <p:tag name="AS_UNIQUEID" val="2240"/>
</p:tagLst>
</file>

<file path=ppt/tags/tag219.xml><?xml version="1.0" encoding="utf-8"?>
<p:tagLst xmlns:p="http://schemas.openxmlformats.org/presentationml/2006/main">
  <p:tag name="AS_UNIQUEID" val="2241"/>
</p:tagLst>
</file>

<file path=ppt/tags/tag22.xml><?xml version="1.0" encoding="utf-8"?>
<p:tagLst xmlns:p="http://schemas.openxmlformats.org/presentationml/2006/main">
  <p:tag name="AS_UNIQUEID" val="1285"/>
</p:tagLst>
</file>

<file path=ppt/tags/tag220.xml><?xml version="1.0" encoding="utf-8"?>
<p:tagLst xmlns:p="http://schemas.openxmlformats.org/presentationml/2006/main">
  <p:tag name="AS_UNIQUEID" val="2242"/>
</p:tagLst>
</file>

<file path=ppt/tags/tag221.xml><?xml version="1.0" encoding="utf-8"?>
<p:tagLst xmlns:p="http://schemas.openxmlformats.org/presentationml/2006/main">
  <p:tag name="AS_UNIQUEID" val="2243"/>
</p:tagLst>
</file>

<file path=ppt/tags/tag222.xml><?xml version="1.0" encoding="utf-8"?>
<p:tagLst xmlns:p="http://schemas.openxmlformats.org/presentationml/2006/main">
  <p:tag name="AS_UNIQUEID" val="2244"/>
</p:tagLst>
</file>

<file path=ppt/tags/tag223.xml><?xml version="1.0" encoding="utf-8"?>
<p:tagLst xmlns:p="http://schemas.openxmlformats.org/presentationml/2006/main">
  <p:tag name="AS_UNIQUEID" val="2245"/>
</p:tagLst>
</file>

<file path=ppt/tags/tag224.xml><?xml version="1.0" encoding="utf-8"?>
<p:tagLst xmlns:p="http://schemas.openxmlformats.org/presentationml/2006/main">
  <p:tag name="AS_UNIQUEID" val="2246"/>
</p:tagLst>
</file>

<file path=ppt/tags/tag225.xml><?xml version="1.0" encoding="utf-8"?>
<p:tagLst xmlns:p="http://schemas.openxmlformats.org/presentationml/2006/main">
  <p:tag name="AS_UNIQUEID" val="2247"/>
</p:tagLst>
</file>

<file path=ppt/tags/tag226.xml><?xml version="1.0" encoding="utf-8"?>
<p:tagLst xmlns:p="http://schemas.openxmlformats.org/presentationml/2006/main">
  <p:tag name="AS_UNIQUEID" val="2248"/>
</p:tagLst>
</file>

<file path=ppt/tags/tag227.xml><?xml version="1.0" encoding="utf-8"?>
<p:tagLst xmlns:p="http://schemas.openxmlformats.org/presentationml/2006/main">
  <p:tag name="AS_UNIQUEID" val="2249"/>
</p:tagLst>
</file>

<file path=ppt/tags/tag228.xml><?xml version="1.0" encoding="utf-8"?>
<p:tagLst xmlns:p="http://schemas.openxmlformats.org/presentationml/2006/main">
  <p:tag name="AS_UNIQUEID" val="2250"/>
</p:tagLst>
</file>

<file path=ppt/tags/tag229.xml><?xml version="1.0" encoding="utf-8"?>
<p:tagLst xmlns:p="http://schemas.openxmlformats.org/presentationml/2006/main">
  <p:tag name="AS_UNIQUEID" val="2251"/>
</p:tagLst>
</file>

<file path=ppt/tags/tag23.xml><?xml version="1.0" encoding="utf-8"?>
<p:tagLst xmlns:p="http://schemas.openxmlformats.org/presentationml/2006/main">
  <p:tag name="AS_UNIQUEID" val="1286"/>
</p:tagLst>
</file>

<file path=ppt/tags/tag230.xml><?xml version="1.0" encoding="utf-8"?>
<p:tagLst xmlns:p="http://schemas.openxmlformats.org/presentationml/2006/main">
  <p:tag name="AS_UNIQUEID" val="2252"/>
</p:tagLst>
</file>

<file path=ppt/tags/tag231.xml><?xml version="1.0" encoding="utf-8"?>
<p:tagLst xmlns:p="http://schemas.openxmlformats.org/presentationml/2006/main">
  <p:tag name="AS_UNIQUEID" val="2253"/>
</p:tagLst>
</file>

<file path=ppt/tags/tag232.xml><?xml version="1.0" encoding="utf-8"?>
<p:tagLst xmlns:p="http://schemas.openxmlformats.org/presentationml/2006/main">
  <p:tag name="AS_UNIQUEID" val="1294"/>
</p:tagLst>
</file>

<file path=ppt/tags/tag233.xml><?xml version="1.0" encoding="utf-8"?>
<p:tagLst xmlns:p="http://schemas.openxmlformats.org/presentationml/2006/main">
  <p:tag name="AS_UNIQUEID" val="2254"/>
</p:tagLst>
</file>

<file path=ppt/tags/tag234.xml><?xml version="1.0" encoding="utf-8"?>
<p:tagLst xmlns:p="http://schemas.openxmlformats.org/presentationml/2006/main">
  <p:tag name="AS_UNIQUEID" val="2255"/>
</p:tagLst>
</file>

<file path=ppt/tags/tag235.xml><?xml version="1.0" encoding="utf-8"?>
<p:tagLst xmlns:p="http://schemas.openxmlformats.org/presentationml/2006/main">
  <p:tag name="AS_UNIQUEID" val="2256"/>
</p:tagLst>
</file>

<file path=ppt/tags/tag236.xml><?xml version="1.0" encoding="utf-8"?>
<p:tagLst xmlns:p="http://schemas.openxmlformats.org/presentationml/2006/main">
  <p:tag name="AS_UNIQUEID" val="2257"/>
</p:tagLst>
</file>

<file path=ppt/tags/tag237.xml><?xml version="1.0" encoding="utf-8"?>
<p:tagLst xmlns:p="http://schemas.openxmlformats.org/presentationml/2006/main">
  <p:tag name="AS_UNIQUEID" val="2258"/>
</p:tagLst>
</file>

<file path=ppt/tags/tag238.xml><?xml version="1.0" encoding="utf-8"?>
<p:tagLst xmlns:p="http://schemas.openxmlformats.org/presentationml/2006/main">
  <p:tag name="AS_UNIQUEID" val="2259"/>
</p:tagLst>
</file>

<file path=ppt/tags/tag239.xml><?xml version="1.0" encoding="utf-8"?>
<p:tagLst xmlns:p="http://schemas.openxmlformats.org/presentationml/2006/main">
  <p:tag name="AS_UNIQUEID" val="1098"/>
</p:tagLst>
</file>

<file path=ppt/tags/tag24.xml><?xml version="1.0" encoding="utf-8"?>
<p:tagLst xmlns:p="http://schemas.openxmlformats.org/presentationml/2006/main">
  <p:tag name="AS_UNIQUEID" val="914"/>
</p:tagLst>
</file>

<file path=ppt/tags/tag240.xml><?xml version="1.0" encoding="utf-8"?>
<p:tagLst xmlns:p="http://schemas.openxmlformats.org/presentationml/2006/main">
  <p:tag name="AS_UNIQUEID" val="1099"/>
</p:tagLst>
</file>

<file path=ppt/tags/tag241.xml><?xml version="1.0" encoding="utf-8"?>
<p:tagLst xmlns:p="http://schemas.openxmlformats.org/presentationml/2006/main">
  <p:tag name="AS_UNIQUEID" val="2260"/>
</p:tagLst>
</file>

<file path=ppt/tags/tag242.xml><?xml version="1.0" encoding="utf-8"?>
<p:tagLst xmlns:p="http://schemas.openxmlformats.org/presentationml/2006/main">
  <p:tag name="AS_UNIQUEID" val="423"/>
</p:tagLst>
</file>

<file path=ppt/tags/tag243.xml><?xml version="1.0" encoding="utf-8"?>
<p:tagLst xmlns:p="http://schemas.openxmlformats.org/presentationml/2006/main">
  <p:tag name="AS_UNIQUEID" val="1333"/>
</p:tagLst>
</file>

<file path=ppt/tags/tag244.xml><?xml version="1.0" encoding="utf-8"?>
<p:tagLst xmlns:p="http://schemas.openxmlformats.org/presentationml/2006/main">
  <p:tag name="AS_UNIQUEID" val="1294"/>
</p:tagLst>
</file>

<file path=ppt/tags/tag245.xml><?xml version="1.0" encoding="utf-8"?>
<p:tagLst xmlns:p="http://schemas.openxmlformats.org/presentationml/2006/main">
  <p:tag name="AS_UNIQUEID" val="423"/>
</p:tagLst>
</file>

<file path=ppt/tags/tag246.xml><?xml version="1.0" encoding="utf-8"?>
<p:tagLst xmlns:p="http://schemas.openxmlformats.org/presentationml/2006/main">
  <p:tag name="AS_UNIQUEID" val="2261"/>
</p:tagLst>
</file>

<file path=ppt/tags/tag247.xml><?xml version="1.0" encoding="utf-8"?>
<p:tagLst xmlns:p="http://schemas.openxmlformats.org/presentationml/2006/main">
  <p:tag name="AS_UNIQUEID" val="423"/>
</p:tagLst>
</file>

<file path=ppt/tags/tag248.xml><?xml version="1.0" encoding="utf-8"?>
<p:tagLst xmlns:p="http://schemas.openxmlformats.org/presentationml/2006/main">
  <p:tag name="AS_UNIQUEID" val="1107"/>
</p:tagLst>
</file>

<file path=ppt/tags/tag249.xml><?xml version="1.0" encoding="utf-8"?>
<p:tagLst xmlns:p="http://schemas.openxmlformats.org/presentationml/2006/main">
  <p:tag name="AS_UNIQUEID" val="1506"/>
</p:tagLst>
</file>

<file path=ppt/tags/tag25.xml><?xml version="1.0" encoding="utf-8"?>
<p:tagLst xmlns:p="http://schemas.openxmlformats.org/presentationml/2006/main">
  <p:tag name="AS_UNIQUEID" val="1283"/>
</p:tagLst>
</file>

<file path=ppt/tags/tag250.xml><?xml version="1.0" encoding="utf-8"?>
<p:tagLst xmlns:p="http://schemas.openxmlformats.org/presentationml/2006/main">
  <p:tag name="AS_UNIQUEID" val="1333"/>
</p:tagLst>
</file>

<file path=ppt/tags/tag251.xml><?xml version="1.0" encoding="utf-8"?>
<p:tagLst xmlns:p="http://schemas.openxmlformats.org/presentationml/2006/main">
  <p:tag name="AS_UNIQUEID" val="1294"/>
</p:tagLst>
</file>

<file path=ppt/tags/tag252.xml><?xml version="1.0" encoding="utf-8"?>
<p:tagLst xmlns:p="http://schemas.openxmlformats.org/presentationml/2006/main">
  <p:tag name="AS_UNIQUEID" val="2262"/>
</p:tagLst>
</file>

<file path=ppt/tags/tag253.xml><?xml version="1.0" encoding="utf-8"?>
<p:tagLst xmlns:p="http://schemas.openxmlformats.org/presentationml/2006/main">
  <p:tag name="AS_UNIQUEID" val="2263"/>
</p:tagLst>
</file>

<file path=ppt/tags/tag254.xml><?xml version="1.0" encoding="utf-8"?>
<p:tagLst xmlns:p="http://schemas.openxmlformats.org/presentationml/2006/main">
  <p:tag name="AS_UNIQUEID" val="2264"/>
</p:tagLst>
</file>

<file path=ppt/tags/tag255.xml><?xml version="1.0" encoding="utf-8"?>
<p:tagLst xmlns:p="http://schemas.openxmlformats.org/presentationml/2006/main">
  <p:tag name="AS_UNIQUEID" val="2265"/>
</p:tagLst>
</file>

<file path=ppt/tags/tag256.xml><?xml version="1.0" encoding="utf-8"?>
<p:tagLst xmlns:p="http://schemas.openxmlformats.org/presentationml/2006/main">
  <p:tag name="AS_UNIQUEID" val="2266"/>
</p:tagLst>
</file>

<file path=ppt/tags/tag257.xml><?xml version="1.0" encoding="utf-8"?>
<p:tagLst xmlns:p="http://schemas.openxmlformats.org/presentationml/2006/main">
  <p:tag name="AS_UNIQUEID" val="2267"/>
</p:tagLst>
</file>

<file path=ppt/tags/tag258.xml><?xml version="1.0" encoding="utf-8"?>
<p:tagLst xmlns:p="http://schemas.openxmlformats.org/presentationml/2006/main">
  <p:tag name="AS_UNIQUEID" val="2268"/>
</p:tagLst>
</file>

<file path=ppt/tags/tag259.xml><?xml version="1.0" encoding="utf-8"?>
<p:tagLst xmlns:p="http://schemas.openxmlformats.org/presentationml/2006/main">
  <p:tag name="AS_UNIQUEID" val="2269"/>
</p:tagLst>
</file>

<file path=ppt/tags/tag26.xml><?xml version="1.0" encoding="utf-8"?>
<p:tagLst xmlns:p="http://schemas.openxmlformats.org/presentationml/2006/main">
  <p:tag name="AS_UNIQUEID" val="2143"/>
</p:tagLst>
</file>

<file path=ppt/tags/tag260.xml><?xml version="1.0" encoding="utf-8"?>
<p:tagLst xmlns:p="http://schemas.openxmlformats.org/presentationml/2006/main">
  <p:tag name="AS_UNIQUEID" val="2270"/>
</p:tagLst>
</file>

<file path=ppt/tags/tag261.xml><?xml version="1.0" encoding="utf-8"?>
<p:tagLst xmlns:p="http://schemas.openxmlformats.org/presentationml/2006/main">
  <p:tag name="AS_UNIQUEID" val="2271"/>
</p:tagLst>
</file>

<file path=ppt/tags/tag262.xml><?xml version="1.0" encoding="utf-8"?>
<p:tagLst xmlns:p="http://schemas.openxmlformats.org/presentationml/2006/main">
  <p:tag name="AS_UNIQUEID" val="2272"/>
</p:tagLst>
</file>

<file path=ppt/tags/tag263.xml><?xml version="1.0" encoding="utf-8"?>
<p:tagLst xmlns:p="http://schemas.openxmlformats.org/presentationml/2006/main">
  <p:tag name="AS_UNIQUEID" val="2273"/>
</p:tagLst>
</file>

<file path=ppt/tags/tag264.xml><?xml version="1.0" encoding="utf-8"?>
<p:tagLst xmlns:p="http://schemas.openxmlformats.org/presentationml/2006/main">
  <p:tag name="AS_UNIQUEID" val="2274"/>
</p:tagLst>
</file>

<file path=ppt/tags/tag265.xml><?xml version="1.0" encoding="utf-8"?>
<p:tagLst xmlns:p="http://schemas.openxmlformats.org/presentationml/2006/main">
  <p:tag name="AS_UNIQUEID" val="2275"/>
</p:tagLst>
</file>

<file path=ppt/tags/tag266.xml><?xml version="1.0" encoding="utf-8"?>
<p:tagLst xmlns:p="http://schemas.openxmlformats.org/presentationml/2006/main">
  <p:tag name="AS_UNIQUEID" val="2276"/>
</p:tagLst>
</file>

<file path=ppt/tags/tag267.xml><?xml version="1.0" encoding="utf-8"?>
<p:tagLst xmlns:p="http://schemas.openxmlformats.org/presentationml/2006/main">
  <p:tag name="AS_UNIQUEID" val="2277"/>
</p:tagLst>
</file>

<file path=ppt/tags/tag268.xml><?xml version="1.0" encoding="utf-8"?>
<p:tagLst xmlns:p="http://schemas.openxmlformats.org/presentationml/2006/main">
  <p:tag name="AS_UNIQUEID" val="2278"/>
</p:tagLst>
</file>

<file path=ppt/tags/tag269.xml><?xml version="1.0" encoding="utf-8"?>
<p:tagLst xmlns:p="http://schemas.openxmlformats.org/presentationml/2006/main">
  <p:tag name="AS_UNIQUEID" val="2279"/>
</p:tagLst>
</file>

<file path=ppt/tags/tag27.xml><?xml version="1.0" encoding="utf-8"?>
<p:tagLst xmlns:p="http://schemas.openxmlformats.org/presentationml/2006/main">
  <p:tag name="AS_UNIQUEID" val="1282"/>
</p:tagLst>
</file>

<file path=ppt/tags/tag270.xml><?xml version="1.0" encoding="utf-8"?>
<p:tagLst xmlns:p="http://schemas.openxmlformats.org/presentationml/2006/main">
  <p:tag name="AS_UNIQUEID" val="2280"/>
</p:tagLst>
</file>

<file path=ppt/tags/tag271.xml><?xml version="1.0" encoding="utf-8"?>
<p:tagLst xmlns:p="http://schemas.openxmlformats.org/presentationml/2006/main">
  <p:tag name="AS_UNIQUEID" val="2281"/>
</p:tagLst>
</file>

<file path=ppt/tags/tag272.xml><?xml version="1.0" encoding="utf-8"?>
<p:tagLst xmlns:p="http://schemas.openxmlformats.org/presentationml/2006/main">
  <p:tag name="AS_UNIQUEID" val="2282"/>
</p:tagLst>
</file>

<file path=ppt/tags/tag273.xml><?xml version="1.0" encoding="utf-8"?>
<p:tagLst xmlns:p="http://schemas.openxmlformats.org/presentationml/2006/main">
  <p:tag name="AS_UNIQUEID" val="2283"/>
</p:tagLst>
</file>

<file path=ppt/tags/tag274.xml><?xml version="1.0" encoding="utf-8"?>
<p:tagLst xmlns:p="http://schemas.openxmlformats.org/presentationml/2006/main">
  <p:tag name="AS_UNIQUEID" val="2284"/>
</p:tagLst>
</file>

<file path=ppt/tags/tag275.xml><?xml version="1.0" encoding="utf-8"?>
<p:tagLst xmlns:p="http://schemas.openxmlformats.org/presentationml/2006/main">
  <p:tag name="AS_UNIQUEID" val="2285"/>
</p:tagLst>
</file>

<file path=ppt/tags/tag276.xml><?xml version="1.0" encoding="utf-8"?>
<p:tagLst xmlns:p="http://schemas.openxmlformats.org/presentationml/2006/main">
  <p:tag name="AS_UNIQUEID" val="2286"/>
</p:tagLst>
</file>

<file path=ppt/tags/tag277.xml><?xml version="1.0" encoding="utf-8"?>
<p:tagLst xmlns:p="http://schemas.openxmlformats.org/presentationml/2006/main">
  <p:tag name="AS_UNIQUEID" val="2287"/>
</p:tagLst>
</file>

<file path=ppt/tags/tag278.xml><?xml version="1.0" encoding="utf-8"?>
<p:tagLst xmlns:p="http://schemas.openxmlformats.org/presentationml/2006/main">
  <p:tag name="AS_UNIQUEID" val="2288"/>
</p:tagLst>
</file>

<file path=ppt/tags/tag279.xml><?xml version="1.0" encoding="utf-8"?>
<p:tagLst xmlns:p="http://schemas.openxmlformats.org/presentationml/2006/main">
  <p:tag name="AS_UNIQUEID" val="2289"/>
</p:tagLst>
</file>

<file path=ppt/tags/tag28.xml><?xml version="1.0" encoding="utf-8"?>
<p:tagLst xmlns:p="http://schemas.openxmlformats.org/presentationml/2006/main">
  <p:tag name="AS_UNIQUEID" val="1283"/>
</p:tagLst>
</file>

<file path=ppt/tags/tag280.xml><?xml version="1.0" encoding="utf-8"?>
<p:tagLst xmlns:p="http://schemas.openxmlformats.org/presentationml/2006/main">
  <p:tag name="AS_UNIQUEID" val="2290"/>
</p:tagLst>
</file>

<file path=ppt/tags/tag281.xml><?xml version="1.0" encoding="utf-8"?>
<p:tagLst xmlns:p="http://schemas.openxmlformats.org/presentationml/2006/main">
  <p:tag name="AS_UNIQUEID" val="2291"/>
</p:tagLst>
</file>

<file path=ppt/tags/tag282.xml><?xml version="1.0" encoding="utf-8"?>
<p:tagLst xmlns:p="http://schemas.openxmlformats.org/presentationml/2006/main">
  <p:tag name="AS_UNIQUEID" val="1341"/>
</p:tagLst>
</file>

<file path=ppt/tags/tag283.xml><?xml version="1.0" encoding="utf-8"?>
<p:tagLst xmlns:p="http://schemas.openxmlformats.org/presentationml/2006/main">
  <p:tag name="AS_UNIQUEID" val="699"/>
</p:tagLst>
</file>

<file path=ppt/tags/tag284.xml><?xml version="1.0" encoding="utf-8"?>
<p:tagLst xmlns:p="http://schemas.openxmlformats.org/presentationml/2006/main">
  <p:tag name="AS_UNIQUEID" val="699"/>
</p:tagLst>
</file>

<file path=ppt/tags/tag285.xml><?xml version="1.0" encoding="utf-8"?>
<p:tagLst xmlns:p="http://schemas.openxmlformats.org/presentationml/2006/main">
  <p:tag name="AS_UNIQUEID" val="699"/>
</p:tagLst>
</file>

<file path=ppt/tags/tag286.xml><?xml version="1.0" encoding="utf-8"?>
<p:tagLst xmlns:p="http://schemas.openxmlformats.org/presentationml/2006/main">
  <p:tag name="AS_UNIQUEID" val="699"/>
</p:tagLst>
</file>

<file path=ppt/tags/tag287.xml><?xml version="1.0" encoding="utf-8"?>
<p:tagLst xmlns:p="http://schemas.openxmlformats.org/presentationml/2006/main">
  <p:tag name="AS_UNIQUEID" val="699"/>
</p:tagLst>
</file>

<file path=ppt/tags/tag288.xml><?xml version="1.0" encoding="utf-8"?>
<p:tagLst xmlns:p="http://schemas.openxmlformats.org/presentationml/2006/main">
  <p:tag name="AS_UNIQUEID" val="699"/>
</p:tagLst>
</file>

<file path=ppt/tags/tag289.xml><?xml version="1.0" encoding="utf-8"?>
<p:tagLst xmlns:p="http://schemas.openxmlformats.org/presentationml/2006/main">
  <p:tag name="AS_UNIQUEID" val="699"/>
</p:tagLst>
</file>

<file path=ppt/tags/tag29.xml><?xml version="1.0" encoding="utf-8"?>
<p:tagLst xmlns:p="http://schemas.openxmlformats.org/presentationml/2006/main">
  <p:tag name="AS_UNIQUEID" val="1284"/>
</p:tagLst>
</file>

<file path=ppt/tags/tag290.xml><?xml version="1.0" encoding="utf-8"?>
<p:tagLst xmlns:p="http://schemas.openxmlformats.org/presentationml/2006/main">
  <p:tag name="AS_UNIQUEID" val="2292"/>
</p:tagLst>
</file>

<file path=ppt/tags/tag291.xml><?xml version="1.0" encoding="utf-8"?>
<p:tagLst xmlns:p="http://schemas.openxmlformats.org/presentationml/2006/main">
  <p:tag name="AS_UNIQUEID" val="2293"/>
</p:tagLst>
</file>

<file path=ppt/tags/tag292.xml><?xml version="1.0" encoding="utf-8"?>
<p:tagLst xmlns:p="http://schemas.openxmlformats.org/presentationml/2006/main">
  <p:tag name="AS_UNIQUEID" val="697"/>
</p:tagLst>
</file>

<file path=ppt/tags/tag293.xml><?xml version="1.0" encoding="utf-8"?>
<p:tagLst xmlns:p="http://schemas.openxmlformats.org/presentationml/2006/main">
  <p:tag name="AS_UNIQUEID" val="699"/>
</p:tagLst>
</file>

<file path=ppt/tags/tag294.xml><?xml version="1.0" encoding="utf-8"?>
<p:tagLst xmlns:p="http://schemas.openxmlformats.org/presentationml/2006/main">
  <p:tag name="AS_UNIQUEID" val="700"/>
</p:tagLst>
</file>

<file path=ppt/tags/tag295.xml><?xml version="1.0" encoding="utf-8"?>
<p:tagLst xmlns:p="http://schemas.openxmlformats.org/presentationml/2006/main">
  <p:tag name="AS_UNIQUEID" val="701"/>
</p:tagLst>
</file>

<file path=ppt/tags/tag296.xml><?xml version="1.0" encoding="utf-8"?>
<p:tagLst xmlns:p="http://schemas.openxmlformats.org/presentationml/2006/main">
  <p:tag name="AS_UNIQUEID" val="702"/>
</p:tagLst>
</file>

<file path=ppt/tags/tag297.xml><?xml version="1.0" encoding="utf-8"?>
<p:tagLst xmlns:p="http://schemas.openxmlformats.org/presentationml/2006/main">
  <p:tag name="AS_UNIQUEID" val="703"/>
</p:tagLst>
</file>

<file path=ppt/tags/tag298.xml><?xml version="1.0" encoding="utf-8"?>
<p:tagLst xmlns:p="http://schemas.openxmlformats.org/presentationml/2006/main">
  <p:tag name="AS_UNIQUEID" val="704"/>
</p:tagLst>
</file>

<file path=ppt/tags/tag299.xml><?xml version="1.0" encoding="utf-8"?>
<p:tagLst xmlns:p="http://schemas.openxmlformats.org/presentationml/2006/main">
  <p:tag name="AS_UNIQUEID" val="705"/>
</p:tagLst>
</file>

<file path=ppt/tags/tag3.xml><?xml version="1.0" encoding="utf-8"?>
<p:tagLst xmlns:p="http://schemas.openxmlformats.org/presentationml/2006/main">
  <p:tag name="AS_UNIQUEID" val="2135"/>
</p:tagLst>
</file>

<file path=ppt/tags/tag30.xml><?xml version="1.0" encoding="utf-8"?>
<p:tagLst xmlns:p="http://schemas.openxmlformats.org/presentationml/2006/main">
  <p:tag name="AS_UNIQUEID" val="1285"/>
</p:tagLst>
</file>

<file path=ppt/tags/tag300.xml><?xml version="1.0" encoding="utf-8"?>
<p:tagLst xmlns:p="http://schemas.openxmlformats.org/presentationml/2006/main">
  <p:tag name="AS_UNIQUEID" val="706"/>
</p:tagLst>
</file>

<file path=ppt/tags/tag301.xml><?xml version="1.0" encoding="utf-8"?>
<p:tagLst xmlns:p="http://schemas.openxmlformats.org/presentationml/2006/main">
  <p:tag name="AS_UNIQUEID" val="707"/>
</p:tagLst>
</file>

<file path=ppt/tags/tag302.xml><?xml version="1.0" encoding="utf-8"?>
<p:tagLst xmlns:p="http://schemas.openxmlformats.org/presentationml/2006/main">
  <p:tag name="AS_UNIQUEID" val="708"/>
</p:tagLst>
</file>

<file path=ppt/tags/tag303.xml><?xml version="1.0" encoding="utf-8"?>
<p:tagLst xmlns:p="http://schemas.openxmlformats.org/presentationml/2006/main">
  <p:tag name="AS_UNIQUEID" val="709"/>
</p:tagLst>
</file>

<file path=ppt/tags/tag304.xml><?xml version="1.0" encoding="utf-8"?>
<p:tagLst xmlns:p="http://schemas.openxmlformats.org/presentationml/2006/main">
  <p:tag name="AS_UNIQUEID" val="710"/>
</p:tagLst>
</file>

<file path=ppt/tags/tag305.xml><?xml version="1.0" encoding="utf-8"?>
<p:tagLst xmlns:p="http://schemas.openxmlformats.org/presentationml/2006/main">
  <p:tag name="AS_UNIQUEID" val="711"/>
</p:tagLst>
</file>

<file path=ppt/tags/tag306.xml><?xml version="1.0" encoding="utf-8"?>
<p:tagLst xmlns:p="http://schemas.openxmlformats.org/presentationml/2006/main">
  <p:tag name="AS_UNIQUEID" val="712"/>
</p:tagLst>
</file>

<file path=ppt/tags/tag307.xml><?xml version="1.0" encoding="utf-8"?>
<p:tagLst xmlns:p="http://schemas.openxmlformats.org/presentationml/2006/main">
  <p:tag name="AS_UNIQUEID" val="713"/>
</p:tagLst>
</file>

<file path=ppt/tags/tag308.xml><?xml version="1.0" encoding="utf-8"?>
<p:tagLst xmlns:p="http://schemas.openxmlformats.org/presentationml/2006/main">
  <p:tag name="AS_UNIQUEID" val="714"/>
</p:tagLst>
</file>

<file path=ppt/tags/tag309.xml><?xml version="1.0" encoding="utf-8"?>
<p:tagLst xmlns:p="http://schemas.openxmlformats.org/presentationml/2006/main">
  <p:tag name="AS_UNIQUEID" val="715"/>
</p:tagLst>
</file>

<file path=ppt/tags/tag31.xml><?xml version="1.0" encoding="utf-8"?>
<p:tagLst xmlns:p="http://schemas.openxmlformats.org/presentationml/2006/main">
  <p:tag name="AS_UNIQUEID" val="1286"/>
</p:tagLst>
</file>

<file path=ppt/tags/tag310.xml><?xml version="1.0" encoding="utf-8"?>
<p:tagLst xmlns:p="http://schemas.openxmlformats.org/presentationml/2006/main">
  <p:tag name="AS_UNIQUEID" val="716"/>
</p:tagLst>
</file>

<file path=ppt/tags/tag311.xml><?xml version="1.0" encoding="utf-8"?>
<p:tagLst xmlns:p="http://schemas.openxmlformats.org/presentationml/2006/main">
  <p:tag name="AS_UNIQUEID" val="717"/>
</p:tagLst>
</file>

<file path=ppt/tags/tag312.xml><?xml version="1.0" encoding="utf-8"?>
<p:tagLst xmlns:p="http://schemas.openxmlformats.org/presentationml/2006/main">
  <p:tag name="AS_UNIQUEID" val="701"/>
</p:tagLst>
</file>

<file path=ppt/tags/tag313.xml><?xml version="1.0" encoding="utf-8"?>
<p:tagLst xmlns:p="http://schemas.openxmlformats.org/presentationml/2006/main">
  <p:tag name="AS_UNIQUEID" val="713"/>
</p:tagLst>
</file>

<file path=ppt/tags/tag314.xml><?xml version="1.0" encoding="utf-8"?>
<p:tagLst xmlns:p="http://schemas.openxmlformats.org/presentationml/2006/main">
  <p:tag name="AS_UNIQUEID" val="714"/>
</p:tagLst>
</file>

<file path=ppt/tags/tag315.xml><?xml version="1.0" encoding="utf-8"?>
<p:tagLst xmlns:p="http://schemas.openxmlformats.org/presentationml/2006/main">
  <p:tag name="AS_UNIQUEID" val="715"/>
</p:tagLst>
</file>

<file path=ppt/tags/tag316.xml><?xml version="1.0" encoding="utf-8"?>
<p:tagLst xmlns:p="http://schemas.openxmlformats.org/presentationml/2006/main">
  <p:tag name="AS_UNIQUEID" val="716"/>
</p:tagLst>
</file>

<file path=ppt/tags/tag317.xml><?xml version="1.0" encoding="utf-8"?>
<p:tagLst xmlns:p="http://schemas.openxmlformats.org/presentationml/2006/main">
  <p:tag name="AS_UNIQUEID" val="717"/>
</p:tagLst>
</file>

<file path=ppt/tags/tag318.xml><?xml version="1.0" encoding="utf-8"?>
<p:tagLst xmlns:p="http://schemas.openxmlformats.org/presentationml/2006/main">
  <p:tag name="AS_UNIQUEID" val="1341"/>
</p:tagLst>
</file>

<file path=ppt/tags/tag319.xml><?xml version="1.0" encoding="utf-8"?>
<p:tagLst xmlns:p="http://schemas.openxmlformats.org/presentationml/2006/main">
  <p:tag name="AS_UNIQUEID" val="2294"/>
</p:tagLst>
</file>

<file path=ppt/tags/tag32.xml><?xml version="1.0" encoding="utf-8"?>
<p:tagLst xmlns:p="http://schemas.openxmlformats.org/presentationml/2006/main">
  <p:tag name="AS_UNIQUEID" val="914"/>
</p:tagLst>
</file>

<file path=ppt/tags/tag320.xml><?xml version="1.0" encoding="utf-8"?>
<p:tagLst xmlns:p="http://schemas.openxmlformats.org/presentationml/2006/main">
  <p:tag name="AS_UNIQUEID" val="2295"/>
</p:tagLst>
</file>

<file path=ppt/tags/tag321.xml><?xml version="1.0" encoding="utf-8"?>
<p:tagLst xmlns:p="http://schemas.openxmlformats.org/presentationml/2006/main">
  <p:tag name="AS_UNIQUEID" val="2296"/>
</p:tagLst>
</file>

<file path=ppt/tags/tag322.xml><?xml version="1.0" encoding="utf-8"?>
<p:tagLst xmlns:p="http://schemas.openxmlformats.org/presentationml/2006/main">
  <p:tag name="AS_UNIQUEID" val="2297"/>
</p:tagLst>
</file>

<file path=ppt/tags/tag323.xml><?xml version="1.0" encoding="utf-8"?>
<p:tagLst xmlns:p="http://schemas.openxmlformats.org/presentationml/2006/main">
  <p:tag name="AS_UNIQUEID" val="2298"/>
</p:tagLst>
</file>

<file path=ppt/tags/tag324.xml><?xml version="1.0" encoding="utf-8"?>
<p:tagLst xmlns:p="http://schemas.openxmlformats.org/presentationml/2006/main">
  <p:tag name="AS_UNIQUEID" val="2299"/>
</p:tagLst>
</file>

<file path=ppt/tags/tag325.xml><?xml version="1.0" encoding="utf-8"?>
<p:tagLst xmlns:p="http://schemas.openxmlformats.org/presentationml/2006/main">
  <p:tag name="AS_UNIQUEID" val="2300"/>
</p:tagLst>
</file>

<file path=ppt/tags/tag326.xml><?xml version="1.0" encoding="utf-8"?>
<p:tagLst xmlns:p="http://schemas.openxmlformats.org/presentationml/2006/main">
  <p:tag name="AS_UNIQUEID" val="2301"/>
</p:tagLst>
</file>

<file path=ppt/tags/tag327.xml><?xml version="1.0" encoding="utf-8"?>
<p:tagLst xmlns:p="http://schemas.openxmlformats.org/presentationml/2006/main">
  <p:tag name="AS_UNIQUEID" val="2302"/>
</p:tagLst>
</file>

<file path=ppt/tags/tag328.xml><?xml version="1.0" encoding="utf-8"?>
<p:tagLst xmlns:p="http://schemas.openxmlformats.org/presentationml/2006/main">
  <p:tag name="AS_UNIQUEID" val="2303"/>
</p:tagLst>
</file>

<file path=ppt/tags/tag329.xml><?xml version="1.0" encoding="utf-8"?>
<p:tagLst xmlns:p="http://schemas.openxmlformats.org/presentationml/2006/main">
  <p:tag name="AS_UNIQUEID" val="2304"/>
</p:tagLst>
</file>

<file path=ppt/tags/tag33.xml><?xml version="1.0" encoding="utf-8"?>
<p:tagLst xmlns:p="http://schemas.openxmlformats.org/presentationml/2006/main">
  <p:tag name="AS_UNIQUEID" val="2144"/>
</p:tagLst>
</file>

<file path=ppt/tags/tag330.xml><?xml version="1.0" encoding="utf-8"?>
<p:tagLst xmlns:p="http://schemas.openxmlformats.org/presentationml/2006/main">
  <p:tag name="AS_UNIQUEID" val="2305"/>
</p:tagLst>
</file>

<file path=ppt/tags/tag331.xml><?xml version="1.0" encoding="utf-8"?>
<p:tagLst xmlns:p="http://schemas.openxmlformats.org/presentationml/2006/main">
  <p:tag name="AS_UNIQUEID" val="2306"/>
</p:tagLst>
</file>

<file path=ppt/tags/tag332.xml><?xml version="1.0" encoding="utf-8"?>
<p:tagLst xmlns:p="http://schemas.openxmlformats.org/presentationml/2006/main">
  <p:tag name="AS_UNIQUEID" val="2307"/>
</p:tagLst>
</file>

<file path=ppt/tags/tag333.xml><?xml version="1.0" encoding="utf-8"?>
<p:tagLst xmlns:p="http://schemas.openxmlformats.org/presentationml/2006/main">
  <p:tag name="AS_UNIQUEID" val="2308"/>
</p:tagLst>
</file>

<file path=ppt/tags/tag334.xml><?xml version="1.0" encoding="utf-8"?>
<p:tagLst xmlns:p="http://schemas.openxmlformats.org/presentationml/2006/main">
  <p:tag name="AS_UNIQUEID" val="2309"/>
</p:tagLst>
</file>

<file path=ppt/tags/tag335.xml><?xml version="1.0" encoding="utf-8"?>
<p:tagLst xmlns:p="http://schemas.openxmlformats.org/presentationml/2006/main">
  <p:tag name="AS_UNIQUEID" val="2310"/>
</p:tagLst>
</file>

<file path=ppt/tags/tag336.xml><?xml version="1.0" encoding="utf-8"?>
<p:tagLst xmlns:p="http://schemas.openxmlformats.org/presentationml/2006/main">
  <p:tag name="AS_UNIQUEID" val="2311"/>
</p:tagLst>
</file>

<file path=ppt/tags/tag337.xml><?xml version="1.0" encoding="utf-8"?>
<p:tagLst xmlns:p="http://schemas.openxmlformats.org/presentationml/2006/main">
  <p:tag name="AS_UNIQUEID" val="2312"/>
</p:tagLst>
</file>

<file path=ppt/tags/tag338.xml><?xml version="1.0" encoding="utf-8"?>
<p:tagLst xmlns:p="http://schemas.openxmlformats.org/presentationml/2006/main">
  <p:tag name="AS_UNIQUEID" val="2313"/>
</p:tagLst>
</file>

<file path=ppt/tags/tag339.xml><?xml version="1.0" encoding="utf-8"?>
<p:tagLst xmlns:p="http://schemas.openxmlformats.org/presentationml/2006/main">
  <p:tag name="AS_UNIQUEID" val="2314"/>
</p:tagLst>
</file>

<file path=ppt/tags/tag34.xml><?xml version="1.0" encoding="utf-8"?>
<p:tagLst xmlns:p="http://schemas.openxmlformats.org/presentationml/2006/main">
  <p:tag name="AS_UNIQUEID" val="1282"/>
</p:tagLst>
</file>

<file path=ppt/tags/tag340.xml><?xml version="1.0" encoding="utf-8"?>
<p:tagLst xmlns:p="http://schemas.openxmlformats.org/presentationml/2006/main">
  <p:tag name="AS_UNIQUEID" val="2315"/>
</p:tagLst>
</file>

<file path=ppt/tags/tag341.xml><?xml version="1.0" encoding="utf-8"?>
<p:tagLst xmlns:p="http://schemas.openxmlformats.org/presentationml/2006/main">
  <p:tag name="AS_UNIQUEID" val="2316"/>
</p:tagLst>
</file>

<file path=ppt/tags/tag342.xml><?xml version="1.0" encoding="utf-8"?>
<p:tagLst xmlns:p="http://schemas.openxmlformats.org/presentationml/2006/main">
  <p:tag name="AS_UNIQUEID" val="2317"/>
</p:tagLst>
</file>

<file path=ppt/tags/tag343.xml><?xml version="1.0" encoding="utf-8"?>
<p:tagLst xmlns:p="http://schemas.openxmlformats.org/presentationml/2006/main">
  <p:tag name="AS_UNIQUEID" val="2318"/>
</p:tagLst>
</file>

<file path=ppt/tags/tag344.xml><?xml version="1.0" encoding="utf-8"?>
<p:tagLst xmlns:p="http://schemas.openxmlformats.org/presentationml/2006/main">
  <p:tag name="AS_UNIQUEID" val="2319"/>
</p:tagLst>
</file>

<file path=ppt/tags/tag345.xml><?xml version="1.0" encoding="utf-8"?>
<p:tagLst xmlns:p="http://schemas.openxmlformats.org/presentationml/2006/main">
  <p:tag name="AS_UNIQUEID" val="2320"/>
</p:tagLst>
</file>

<file path=ppt/tags/tag346.xml><?xml version="1.0" encoding="utf-8"?>
<p:tagLst xmlns:p="http://schemas.openxmlformats.org/presentationml/2006/main">
  <p:tag name="AS_UNIQUEID" val="2321"/>
</p:tagLst>
</file>

<file path=ppt/tags/tag347.xml><?xml version="1.0" encoding="utf-8"?>
<p:tagLst xmlns:p="http://schemas.openxmlformats.org/presentationml/2006/main">
  <p:tag name="AS_UNIQUEID" val="2322"/>
</p:tagLst>
</file>

<file path=ppt/tags/tag348.xml><?xml version="1.0" encoding="utf-8"?>
<p:tagLst xmlns:p="http://schemas.openxmlformats.org/presentationml/2006/main">
  <p:tag name="AS_UNIQUEID" val="2323"/>
</p:tagLst>
</file>

<file path=ppt/tags/tag349.xml><?xml version="1.0" encoding="utf-8"?>
<p:tagLst xmlns:p="http://schemas.openxmlformats.org/presentationml/2006/main">
  <p:tag name="AS_UNIQUEID" val="1341"/>
</p:tagLst>
</file>

<file path=ppt/tags/tag35.xml><?xml version="1.0" encoding="utf-8"?>
<p:tagLst xmlns:p="http://schemas.openxmlformats.org/presentationml/2006/main">
  <p:tag name="AS_UNIQUEID" val="1283"/>
</p:tagLst>
</file>

<file path=ppt/tags/tag350.xml><?xml version="1.0" encoding="utf-8"?>
<p:tagLst xmlns:p="http://schemas.openxmlformats.org/presentationml/2006/main">
  <p:tag name="AS_UNIQUEID" val="699"/>
</p:tagLst>
</file>

<file path=ppt/tags/tag351.xml><?xml version="1.0" encoding="utf-8"?>
<p:tagLst xmlns:p="http://schemas.openxmlformats.org/presentationml/2006/main">
  <p:tag name="AS_UNIQUEID" val="699"/>
</p:tagLst>
</file>

<file path=ppt/tags/tag352.xml><?xml version="1.0" encoding="utf-8"?>
<p:tagLst xmlns:p="http://schemas.openxmlformats.org/presentationml/2006/main">
  <p:tag name="AS_UNIQUEID" val="2324"/>
</p:tagLst>
</file>

<file path=ppt/tags/tag353.xml><?xml version="1.0" encoding="utf-8"?>
<p:tagLst xmlns:p="http://schemas.openxmlformats.org/presentationml/2006/main">
  <p:tag name="AS_UNIQUEID" val="2107"/>
</p:tagLst>
</file>

<file path=ppt/tags/tag354.xml><?xml version="1.0" encoding="utf-8"?>
<p:tagLst xmlns:p="http://schemas.openxmlformats.org/presentationml/2006/main">
  <p:tag name="AS_UNIQUEID" val="2108"/>
  <p:tag name="KSO_WM_UNIT_TABLE_BEAUTIFY" val="smartTable{4e06940e-6b04-49ce-bcc1-515885c21fdb}"/>
  <p:tag name="TABLE_COLOR_RGB" val="0x000000*0xFFFFFF*0x44546A*0xE6E5E5*0xE29A9A*0xDFBBB3*0xA3CDCB*0x8BAC74*0x849BCA*0xD1CD95"/>
  <p:tag name="TABLE_COLORIDX" val="h"/>
  <p:tag name="TABLE_EMPHASIZE_COLOR" val="14850714"/>
  <p:tag name="TABLE_ONEKEY_SKIN_IDX" val="0"/>
  <p:tag name="TABLE_RECT" val="17.025*101.625*685.95*390.25"/>
  <p:tag name="TABLE_SKINIDX" val="3"/>
</p:tagLst>
</file>

<file path=ppt/tags/tag355.xml><?xml version="1.0" encoding="utf-8"?>
<p:tagLst xmlns:p="http://schemas.openxmlformats.org/presentationml/2006/main">
  <p:tag name="AS_UNIQUEID" val="2325"/>
</p:tagLst>
</file>

<file path=ppt/tags/tag356.xml><?xml version="1.0" encoding="utf-8"?>
<p:tagLst xmlns:p="http://schemas.openxmlformats.org/presentationml/2006/main">
  <p:tag name="AS_UNIQUEID" val="1352"/>
</p:tagLst>
</file>

<file path=ppt/tags/tag357.xml><?xml version="1.0" encoding="utf-8"?>
<p:tagLst xmlns:p="http://schemas.openxmlformats.org/presentationml/2006/main">
  <p:tag name="AS_UNIQUEID" val="423"/>
</p:tagLst>
</file>

<file path=ppt/tags/tag358.xml><?xml version="1.0" encoding="utf-8"?>
<p:tagLst xmlns:p="http://schemas.openxmlformats.org/presentationml/2006/main">
  <p:tag name="AS_UNIQUEID" val="1353"/>
</p:tagLst>
</file>

<file path=ppt/tags/tag359.xml><?xml version="1.0" encoding="utf-8"?>
<p:tagLst xmlns:p="http://schemas.openxmlformats.org/presentationml/2006/main">
  <p:tag name="AS_UNIQUEID" val="1354"/>
</p:tagLst>
</file>

<file path=ppt/tags/tag36.xml><?xml version="1.0" encoding="utf-8"?>
<p:tagLst xmlns:p="http://schemas.openxmlformats.org/presentationml/2006/main">
  <p:tag name="AS_UNIQUEID" val="1284"/>
</p:tagLst>
</file>

<file path=ppt/tags/tag360.xml><?xml version="1.0" encoding="utf-8"?>
<p:tagLst xmlns:p="http://schemas.openxmlformats.org/presentationml/2006/main">
  <p:tag name="AS_UNIQUEID" val="2326"/>
</p:tagLst>
</file>

<file path=ppt/tags/tag361.xml><?xml version="1.0" encoding="utf-8"?>
<p:tagLst xmlns:p="http://schemas.openxmlformats.org/presentationml/2006/main">
  <p:tag name="AS_UNIQUEID" val="1121"/>
</p:tagLst>
</file>

<file path=ppt/tags/tag362.xml><?xml version="1.0" encoding="utf-8"?>
<p:tagLst xmlns:p="http://schemas.openxmlformats.org/presentationml/2006/main">
  <p:tag name="AS_UNIQUEID" val="1122"/>
</p:tagLst>
</file>

<file path=ppt/tags/tag363.xml><?xml version="1.0" encoding="utf-8"?>
<p:tagLst xmlns:p="http://schemas.openxmlformats.org/presentationml/2006/main">
  <p:tag name="AS_UNIQUEID" val="1123"/>
</p:tagLst>
</file>

<file path=ppt/tags/tag364.xml><?xml version="1.0" encoding="utf-8"?>
<p:tagLst xmlns:p="http://schemas.openxmlformats.org/presentationml/2006/main">
  <p:tag name="AS_UNIQUEID" val="1124"/>
</p:tagLst>
</file>

<file path=ppt/tags/tag365.xml><?xml version="1.0" encoding="utf-8"?>
<p:tagLst xmlns:p="http://schemas.openxmlformats.org/presentationml/2006/main">
  <p:tag name="AS_UNIQUEID" val="1125"/>
</p:tagLst>
</file>

<file path=ppt/tags/tag366.xml><?xml version="1.0" encoding="utf-8"?>
<p:tagLst xmlns:p="http://schemas.openxmlformats.org/presentationml/2006/main">
  <p:tag name="AS_UNIQUEID" val="1126"/>
</p:tagLst>
</file>

<file path=ppt/tags/tag367.xml><?xml version="1.0" encoding="utf-8"?>
<p:tagLst xmlns:p="http://schemas.openxmlformats.org/presentationml/2006/main">
  <p:tag name="AS_UNIQUEID" val="1127"/>
</p:tagLst>
</file>

<file path=ppt/tags/tag368.xml><?xml version="1.0" encoding="utf-8"?>
<p:tagLst xmlns:p="http://schemas.openxmlformats.org/presentationml/2006/main">
  <p:tag name="AS_UNIQUEID" val="1128"/>
</p:tagLst>
</file>

<file path=ppt/tags/tag369.xml><?xml version="1.0" encoding="utf-8"?>
<p:tagLst xmlns:p="http://schemas.openxmlformats.org/presentationml/2006/main">
  <p:tag name="AS_UNIQUEID" val="1129"/>
</p:tagLst>
</file>

<file path=ppt/tags/tag37.xml><?xml version="1.0" encoding="utf-8"?>
<p:tagLst xmlns:p="http://schemas.openxmlformats.org/presentationml/2006/main">
  <p:tag name="AS_UNIQUEID" val="1285"/>
</p:tagLst>
</file>

<file path=ppt/tags/tag370.xml><?xml version="1.0" encoding="utf-8"?>
<p:tagLst xmlns:p="http://schemas.openxmlformats.org/presentationml/2006/main">
  <p:tag name="AS_UNIQUEID" val="1130"/>
</p:tagLst>
</file>

<file path=ppt/tags/tag371.xml><?xml version="1.0" encoding="utf-8"?>
<p:tagLst xmlns:p="http://schemas.openxmlformats.org/presentationml/2006/main">
  <p:tag name="AS_UNIQUEID" val="1131"/>
</p:tagLst>
</file>

<file path=ppt/tags/tag372.xml><?xml version="1.0" encoding="utf-8"?>
<p:tagLst xmlns:p="http://schemas.openxmlformats.org/presentationml/2006/main">
  <p:tag name="AS_UNIQUEID" val="1352"/>
</p:tagLst>
</file>

<file path=ppt/tags/tag373.xml><?xml version="1.0" encoding="utf-8"?>
<p:tagLst xmlns:p="http://schemas.openxmlformats.org/presentationml/2006/main">
  <p:tag name="AS_UNIQUEID" val="2327"/>
</p:tagLst>
</file>

<file path=ppt/tags/tag374.xml><?xml version="1.0" encoding="utf-8"?>
<p:tagLst xmlns:p="http://schemas.openxmlformats.org/presentationml/2006/main">
  <p:tag name="AS_UNIQUEID" val="423"/>
</p:tagLst>
</file>

<file path=ppt/tags/tag375.xml><?xml version="1.0" encoding="utf-8"?>
<p:tagLst xmlns:p="http://schemas.openxmlformats.org/presentationml/2006/main">
  <p:tag name="AS_UNIQUEID" val="1361"/>
</p:tagLst>
</file>

<file path=ppt/tags/tag376.xml><?xml version="1.0" encoding="utf-8"?>
<p:tagLst xmlns:p="http://schemas.openxmlformats.org/presentationml/2006/main">
  <p:tag name="AS_UNIQUEID" val="728"/>
</p:tagLst>
</file>

<file path=ppt/tags/tag377.xml><?xml version="1.0" encoding="utf-8"?>
<p:tagLst xmlns:p="http://schemas.openxmlformats.org/presentationml/2006/main">
  <p:tag name="AS_UNIQUEID" val="1362"/>
</p:tagLst>
</file>

<file path=ppt/tags/tag378.xml><?xml version="1.0" encoding="utf-8"?>
<p:tagLst xmlns:p="http://schemas.openxmlformats.org/presentationml/2006/main">
  <p:tag name="AS_UNIQUEID" val="1363"/>
</p:tagLst>
</file>

<file path=ppt/tags/tag379.xml><?xml version="1.0" encoding="utf-8"?>
<p:tagLst xmlns:p="http://schemas.openxmlformats.org/presentationml/2006/main">
  <p:tag name="AS_UNIQUEID" val="1364"/>
</p:tagLst>
</file>

<file path=ppt/tags/tag38.xml><?xml version="1.0" encoding="utf-8"?>
<p:tagLst xmlns:p="http://schemas.openxmlformats.org/presentationml/2006/main">
  <p:tag name="AS_UNIQUEID" val="1286"/>
</p:tagLst>
</file>

<file path=ppt/tags/tag380.xml><?xml version="1.0" encoding="utf-8"?>
<p:tagLst xmlns:p="http://schemas.openxmlformats.org/presentationml/2006/main">
  <p:tag name="AS_UNIQUEID" val="1352"/>
</p:tagLst>
</file>

<file path=ppt/tags/tag381.xml><?xml version="1.0" encoding="utf-8"?>
<p:tagLst xmlns:p="http://schemas.openxmlformats.org/presentationml/2006/main">
  <p:tag name="AS_UNIQUEID" val="2328"/>
</p:tagLst>
</file>

<file path=ppt/tags/tag382.xml><?xml version="1.0" encoding="utf-8"?>
<p:tagLst xmlns:p="http://schemas.openxmlformats.org/presentationml/2006/main">
  <p:tag name="AS_OS" val="Unix 3.10 unknown"/>
  <p:tag name="AS_RELEASE_DATE" val="2020.11.30"/>
  <p:tag name="AS_TITLE" val="Aspose.Slides for Java"/>
  <p:tag name="AS_VERSION" val="20.11"/>
</p:tagLst>
</file>

<file path=ppt/tags/tag39.xml><?xml version="1.0" encoding="utf-8"?>
<p:tagLst xmlns:p="http://schemas.openxmlformats.org/presentationml/2006/main">
  <p:tag name="AS_UNIQUEID" val="914"/>
</p:tagLst>
</file>

<file path=ppt/tags/tag4.xml><?xml version="1.0" encoding="utf-8"?>
<p:tagLst xmlns:p="http://schemas.openxmlformats.org/presentationml/2006/main">
  <p:tag name="AS_UNIQUEID" val="2136"/>
</p:tagLst>
</file>

<file path=ppt/tags/tag40.xml><?xml version="1.0" encoding="utf-8"?>
<p:tagLst xmlns:p="http://schemas.openxmlformats.org/presentationml/2006/main">
  <p:tag name="AS_UNIQUEID" val="2145"/>
</p:tagLst>
</file>

<file path=ppt/tags/tag41.xml><?xml version="1.0" encoding="utf-8"?>
<p:tagLst xmlns:p="http://schemas.openxmlformats.org/presentationml/2006/main">
  <p:tag name="AS_UNIQUEID" val="423"/>
</p:tagLst>
</file>

<file path=ppt/tags/tag42.xml><?xml version="1.0" encoding="utf-8"?>
<p:tagLst xmlns:p="http://schemas.openxmlformats.org/presentationml/2006/main">
  <p:tag name="AS_UNIQUEID" val="423"/>
</p:tagLst>
</file>

<file path=ppt/tags/tag43.xml><?xml version="1.0" encoding="utf-8"?>
<p:tagLst xmlns:p="http://schemas.openxmlformats.org/presentationml/2006/main">
  <p:tag name="AS_UNIQUEID" val="1437"/>
</p:tagLst>
</file>

<file path=ppt/tags/tag44.xml><?xml version="1.0" encoding="utf-8"?>
<p:tagLst xmlns:p="http://schemas.openxmlformats.org/presentationml/2006/main">
  <p:tag name="AS_UNIQUEID" val="1016"/>
</p:tagLst>
</file>

<file path=ppt/tags/tag45.xml><?xml version="1.0" encoding="utf-8"?>
<p:tagLst xmlns:p="http://schemas.openxmlformats.org/presentationml/2006/main">
  <p:tag name="AS_UNIQUEID" val="1294"/>
</p:tagLst>
</file>

<file path=ppt/tags/tag46.xml><?xml version="1.0" encoding="utf-8"?>
<p:tagLst xmlns:p="http://schemas.openxmlformats.org/presentationml/2006/main">
  <p:tag name="AS_UNIQUEID" val="2146"/>
</p:tagLst>
</file>

<file path=ppt/tags/tag47.xml><?xml version="1.0" encoding="utf-8"?>
<p:tagLst xmlns:p="http://schemas.openxmlformats.org/presentationml/2006/main">
  <p:tag name="AS_UNIQUEID" val="2147"/>
</p:tagLst>
</file>

<file path=ppt/tags/tag48.xml><?xml version="1.0" encoding="utf-8"?>
<p:tagLst xmlns:p="http://schemas.openxmlformats.org/presentationml/2006/main">
  <p:tag name="AS_UNIQUEID" val="2148"/>
</p:tagLst>
</file>

<file path=ppt/tags/tag4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5.xml><?xml version="1.0" encoding="utf-8"?>
<p:tagLst xmlns:p="http://schemas.openxmlformats.org/presentationml/2006/main">
  <p:tag name="AS_UNIQUEID" val="2137"/>
</p:tagLst>
</file>

<file path=ppt/tags/tag50.xml><?xml version="1.0" encoding="utf-8"?>
<p:tagLst xmlns:p="http://schemas.openxmlformats.org/presentationml/2006/main">
  <p:tag name="AS_UNIQUEID" val="2149"/>
</p:tagLst>
</file>

<file path=ppt/tags/tag51.xml><?xml version="1.0" encoding="utf-8"?>
<p:tagLst xmlns:p="http://schemas.openxmlformats.org/presentationml/2006/main">
  <p:tag name="AS_UNIQUEID" val="1297"/>
</p:tagLst>
</file>

<file path=ppt/tags/tag52.xml><?xml version="1.0" encoding="utf-8"?>
<p:tagLst xmlns:p="http://schemas.openxmlformats.org/presentationml/2006/main">
  <p:tag name="AS_UNIQUEID" val="1298"/>
</p:tagLst>
</file>

<file path=ppt/tags/tag53.xml><?xml version="1.0" encoding="utf-8"?>
<p:tagLst xmlns:p="http://schemas.openxmlformats.org/presentationml/2006/main">
  <p:tag name="AS_UNIQUEID" val="1299"/>
</p:tagLst>
</file>

<file path=ppt/tags/tag54.xml><?xml version="1.0" encoding="utf-8"?>
<p:tagLst xmlns:p="http://schemas.openxmlformats.org/presentationml/2006/main">
  <p:tag name="AS_UNIQUEID" val="423"/>
</p:tagLst>
</file>

<file path=ppt/tags/tag55.xml><?xml version="1.0" encoding="utf-8"?>
<p:tagLst xmlns:p="http://schemas.openxmlformats.org/presentationml/2006/main">
  <p:tag name="AS_UNIQUEID" val="2106"/>
</p:tagLst>
</file>

<file path=ppt/tags/tag56.xml><?xml version="1.0" encoding="utf-8"?>
<p:tagLst xmlns:p="http://schemas.openxmlformats.org/presentationml/2006/main">
  <p:tag name="AS_UNIQUEID" val="360"/>
</p:tagLst>
</file>

<file path=ppt/tags/tag57.xml><?xml version="1.0" encoding="utf-8"?>
<p:tagLst xmlns:p="http://schemas.openxmlformats.org/presentationml/2006/main">
  <p:tag name="AS_UNIQUEID" val="360"/>
</p:tagLst>
</file>

<file path=ppt/tags/tag58.xml><?xml version="1.0" encoding="utf-8"?>
<p:tagLst xmlns:p="http://schemas.openxmlformats.org/presentationml/2006/main">
  <p:tag name="AS_UNIQUEID" val="362"/>
</p:tagLst>
</file>

<file path=ppt/tags/tag59.xml><?xml version="1.0" encoding="utf-8"?>
<p:tagLst xmlns:p="http://schemas.openxmlformats.org/presentationml/2006/main">
  <p:tag name="AS_UNIQUEID" val="2105"/>
</p:tagLst>
</file>

<file path=ppt/tags/tag6.xml><?xml version="1.0" encoding="utf-8"?>
<p:tagLst xmlns:p="http://schemas.openxmlformats.org/presentationml/2006/main">
  <p:tag name="AS_UNIQUEID" val="2138"/>
</p:tagLst>
</file>

<file path=ppt/tags/tag60.xml><?xml version="1.0" encoding="utf-8"?>
<p:tagLst xmlns:p="http://schemas.openxmlformats.org/presentationml/2006/main">
  <p:tag name="AS_UNIQUEID" val="354"/>
</p:tagLst>
</file>

<file path=ppt/tags/tag61.xml><?xml version="1.0" encoding="utf-8"?>
<p:tagLst xmlns:p="http://schemas.openxmlformats.org/presentationml/2006/main">
  <p:tag name="AS_UNIQUEID" val="360"/>
</p:tagLst>
</file>

<file path=ppt/tags/tag62.xml><?xml version="1.0" encoding="utf-8"?>
<p:tagLst xmlns:p="http://schemas.openxmlformats.org/presentationml/2006/main">
  <p:tag name="AS_UNIQUEID" val="1294"/>
</p:tagLst>
</file>

<file path=ppt/tags/tag63.xml><?xml version="1.0" encoding="utf-8"?>
<p:tagLst xmlns:p="http://schemas.openxmlformats.org/presentationml/2006/main">
  <p:tag name="AS_UNIQUEID" val="2150"/>
</p:tagLst>
</file>

<file path=ppt/tags/tag64.xml><?xml version="1.0" encoding="utf-8"?>
<p:tagLst xmlns:p="http://schemas.openxmlformats.org/presentationml/2006/main">
  <p:tag name="AS_UNIQUEID" val="1303"/>
</p:tagLst>
</file>

<file path=ppt/tags/tag65.xml><?xml version="1.0" encoding="utf-8"?>
<p:tagLst xmlns:p="http://schemas.openxmlformats.org/presentationml/2006/main">
  <p:tag name="AS_UNIQUEID" val="569"/>
</p:tagLst>
</file>

<file path=ppt/tags/tag66.xml><?xml version="1.0" encoding="utf-8"?>
<p:tagLst xmlns:p="http://schemas.openxmlformats.org/presentationml/2006/main">
  <p:tag name="AS_UNIQUEID" val="574"/>
</p:tagLst>
</file>

<file path=ppt/tags/tag67.xml><?xml version="1.0" encoding="utf-8"?>
<p:tagLst xmlns:p="http://schemas.openxmlformats.org/presentationml/2006/main">
  <p:tag name="AS_UNIQUEID" val="575"/>
</p:tagLst>
</file>

<file path=ppt/tags/tag68.xml><?xml version="1.0" encoding="utf-8"?>
<p:tagLst xmlns:p="http://schemas.openxmlformats.org/presentationml/2006/main">
  <p:tag name="AS_UNIQUEID" val="577"/>
</p:tagLst>
</file>

<file path=ppt/tags/tag69.xml><?xml version="1.0" encoding="utf-8"?>
<p:tagLst xmlns:p="http://schemas.openxmlformats.org/presentationml/2006/main">
  <p:tag name="AS_UNIQUEID" val="2116"/>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10"/>
  <p:tag name="KSO_WM_UNIT_INDEX" val="1_10"/>
  <p:tag name="KSO_WM_UNIT_LAYERLEVEL" val="1_1"/>
  <p:tag name="KSO_WM_UNIT_TYPE" val="m_i"/>
  <p:tag name="KSO_WM_UNIT_USESOURCEFORMAT_APPLY" val="1"/>
</p:tagLst>
</file>

<file path=ppt/tags/tag7.xml><?xml version="1.0" encoding="utf-8"?>
<p:tagLst xmlns:p="http://schemas.openxmlformats.org/presentationml/2006/main">
  <p:tag name="AS_UNIQUEID" val="1269"/>
</p:tagLst>
</file>

<file path=ppt/tags/tag70.xml><?xml version="1.0" encoding="utf-8"?>
<p:tagLst xmlns:p="http://schemas.openxmlformats.org/presentationml/2006/main">
  <p:tag name="AS_UNIQUEID" val="2117"/>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11"/>
  <p:tag name="KSO_WM_UNIT_INDEX" val="1_11"/>
  <p:tag name="KSO_WM_UNIT_LAYERLEVEL" val="1_1"/>
  <p:tag name="KSO_WM_UNIT_TYPE" val="m_i"/>
  <p:tag name="KSO_WM_UNIT_USESOURCEFORMAT_APPLY" val="1"/>
</p:tagLst>
</file>

<file path=ppt/tags/tag71.xml><?xml version="1.0" encoding="utf-8"?>
<p:tagLst xmlns:p="http://schemas.openxmlformats.org/presentationml/2006/main">
  <p:tag name="AS_UNIQUEID" val="2118"/>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1"/>
  <p:tag name="KSO_WM_UNIT_INDEX" val="1_1"/>
  <p:tag name="KSO_WM_UNIT_LAYERLEVEL" val="1_1"/>
  <p:tag name="KSO_WM_UNIT_TYPE" val="m_i"/>
  <p:tag name="KSO_WM_UNIT_USESOURCEFORMAT_APPLY" val="1"/>
</p:tagLst>
</file>

<file path=ppt/tags/tag72.xml><?xml version="1.0" encoding="utf-8"?>
<p:tagLst xmlns:p="http://schemas.openxmlformats.org/presentationml/2006/main">
  <p:tag name="AS_UNIQUEID" val="2119"/>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2"/>
  <p:tag name="KSO_WM_UNIT_INDEX" val="1_2"/>
  <p:tag name="KSO_WM_UNIT_LAYERLEVEL" val="1_1"/>
  <p:tag name="KSO_WM_UNIT_TYPE" val="m_i"/>
  <p:tag name="KSO_WM_UNIT_USESOURCEFORMAT_APPLY" val="1"/>
</p:tagLst>
</file>

<file path=ppt/tags/tag73.xml><?xml version="1.0" encoding="utf-8"?>
<p:tagLst xmlns:p="http://schemas.openxmlformats.org/presentationml/2006/main">
  <p:tag name="AS_UNIQUEID" val="2120"/>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3"/>
  <p:tag name="KSO_WM_UNIT_INDEX" val="1_3"/>
  <p:tag name="KSO_WM_UNIT_LAYERLEVEL" val="1_1"/>
  <p:tag name="KSO_WM_UNIT_TYPE" val="m_i"/>
  <p:tag name="KSO_WM_UNIT_USESOURCEFORMAT_APPLY" val="1"/>
</p:tagLst>
</file>

<file path=ppt/tags/tag74.xml><?xml version="1.0" encoding="utf-8"?>
<p:tagLst xmlns:p="http://schemas.openxmlformats.org/presentationml/2006/main">
  <p:tag name="AS_UNIQUEID" val="2121"/>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4"/>
  <p:tag name="KSO_WM_UNIT_INDEX" val="1_4"/>
  <p:tag name="KSO_WM_UNIT_LAYERLEVEL" val="1_1"/>
  <p:tag name="KSO_WM_UNIT_TYPE" val="m_i"/>
  <p:tag name="KSO_WM_UNIT_USESOURCEFORMAT_APPLY" val="1"/>
</p:tagLst>
</file>

<file path=ppt/tags/tag75.xml><?xml version="1.0" encoding="utf-8"?>
<p:tagLst xmlns:p="http://schemas.openxmlformats.org/presentationml/2006/main">
  <p:tag name="AS_UNIQUEID" val="2122"/>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5"/>
  <p:tag name="KSO_WM_UNIT_INDEX" val="1_5"/>
  <p:tag name="KSO_WM_UNIT_LAYERLEVEL" val="1_1"/>
  <p:tag name="KSO_WM_UNIT_TYPE" val="m_i"/>
  <p:tag name="KSO_WM_UNIT_USESOURCEFORMAT_APPLY" val="1"/>
</p:tagLst>
</file>

<file path=ppt/tags/tag76.xml><?xml version="1.0" encoding="utf-8"?>
<p:tagLst xmlns:p="http://schemas.openxmlformats.org/presentationml/2006/main">
  <p:tag name="AS_UNIQUEID" val="2123"/>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6"/>
  <p:tag name="KSO_WM_UNIT_INDEX" val="1_6"/>
  <p:tag name="KSO_WM_UNIT_LAYERLEVEL" val="1_1"/>
  <p:tag name="KSO_WM_UNIT_TYPE" val="m_i"/>
  <p:tag name="KSO_WM_UNIT_USESOURCEFORMAT_APPLY" val="1"/>
</p:tagLst>
</file>

<file path=ppt/tags/tag77.xml><?xml version="1.0" encoding="utf-8"?>
<p:tagLst xmlns:p="http://schemas.openxmlformats.org/presentationml/2006/main">
  <p:tag name="AS_UNIQUEID" val="2124"/>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7"/>
  <p:tag name="KSO_WM_UNIT_INDEX" val="1_7"/>
  <p:tag name="KSO_WM_UNIT_LAYERLEVEL" val="1_1"/>
  <p:tag name="KSO_WM_UNIT_TYPE" val="m_i"/>
  <p:tag name="KSO_WM_UNIT_USESOURCEFORMAT_APPLY" val="1"/>
</p:tagLst>
</file>

<file path=ppt/tags/tag78.xml><?xml version="1.0" encoding="utf-8"?>
<p:tagLst xmlns:p="http://schemas.openxmlformats.org/presentationml/2006/main">
  <p:tag name="AS_UNIQUEID" val="2125"/>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8"/>
  <p:tag name="KSO_WM_UNIT_INDEX" val="1_8"/>
  <p:tag name="KSO_WM_UNIT_LAYERLEVEL" val="1_1"/>
  <p:tag name="KSO_WM_UNIT_TYPE" val="m_i"/>
  <p:tag name="KSO_WM_UNIT_USESOURCEFORMAT_APPLY" val="1"/>
</p:tagLst>
</file>

<file path=ppt/tags/tag79.xml><?xml version="1.0" encoding="utf-8"?>
<p:tagLst xmlns:p="http://schemas.openxmlformats.org/presentationml/2006/main">
  <p:tag name="AS_UNIQUEID" val="2126"/>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14"/>
  <p:tag name="KSO_WM_UNIT_FILL_TYPE" val="1"/>
  <p:tag name="KSO_WM_UNIT_HIGHLIGHT" val="0"/>
  <p:tag name="KSO_WM_UNIT_ID" val="diagram20201422_2*m_i*1_9"/>
  <p:tag name="KSO_WM_UNIT_INDEX" val="1_9"/>
  <p:tag name="KSO_WM_UNIT_LAYERLEVEL" val="1_1"/>
  <p:tag name="KSO_WM_UNIT_TYPE" val="m_i"/>
  <p:tag name="KSO_WM_UNIT_USESOURCEFORMAT_APPLY" val="1"/>
</p:tagLst>
</file>

<file path=ppt/tags/tag8.xml><?xml version="1.0" encoding="utf-8"?>
<p:tagLst xmlns:p="http://schemas.openxmlformats.org/presentationml/2006/main">
  <p:tag name="AS_UNIQUEID" val="1270"/>
</p:tagLst>
</file>

<file path=ppt/tags/tag80.xml><?xml version="1.0" encoding="utf-8"?>
<p:tagLst xmlns:p="http://schemas.openxmlformats.org/presentationml/2006/main">
  <p:tag name="AS_UNIQUEID" val="2127"/>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diagram20201422_2*m_h_i*1_1_1"/>
  <p:tag name="KSO_WM_UNIT_INDEX" val="1_1_1"/>
  <p:tag name="KSO_WM_UNIT_LAYERLEVEL" val="1_1_1"/>
  <p:tag name="KSO_WM_UNIT_TYPE" val="m_h_i"/>
  <p:tag name="KSO_WM_UNIT_USESOURCEFORMAT_APPLY" val="1"/>
</p:tagLst>
</file>

<file path=ppt/tags/tag81.xml><?xml version="1.0" encoding="utf-8"?>
<p:tagLst xmlns:p="http://schemas.openxmlformats.org/presentationml/2006/main">
  <p:tag name="AS_UNIQUEID" val="2128"/>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diagram20201422_2*m_h_i*1_1_2"/>
  <p:tag name="KSO_WM_UNIT_INDEX" val="1_1_2"/>
  <p:tag name="KSO_WM_UNIT_LAYERLEVEL" val="1_1_1"/>
  <p:tag name="KSO_WM_UNIT_TYPE" val="m_h_i"/>
  <p:tag name="KSO_WM_UNIT_USESOURCEFORMAT_APPLY" val="1"/>
</p:tagLst>
</file>

<file path=ppt/tags/tag82.xml><?xml version="1.0" encoding="utf-8"?>
<p:tagLst xmlns:p="http://schemas.openxmlformats.org/presentationml/2006/main">
  <p:tag name="AS_UNIQUEID" val="2129"/>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7"/>
  <p:tag name="KSO_WM_UNIT_FILL_TYPE" val="1"/>
  <p:tag name="KSO_WM_UNIT_HIGHLIGHT" val="0"/>
  <p:tag name="KSO_WM_UNIT_ID" val="diagram20201422_2*m_h_i*1_3_2"/>
  <p:tag name="KSO_WM_UNIT_INDEX" val="1_3_2"/>
  <p:tag name="KSO_WM_UNIT_LAYERLEVEL" val="1_1_1"/>
  <p:tag name="KSO_WM_UNIT_TYPE" val="m_h_i"/>
  <p:tag name="KSO_WM_UNIT_USESOURCEFORMAT_APPLY" val="1"/>
</p:tagLst>
</file>

<file path=ppt/tags/tag83.xml><?xml version="1.0" encoding="utf-8"?>
<p:tagLst xmlns:p="http://schemas.openxmlformats.org/presentationml/2006/main">
  <p:tag name="AS_UNIQUEID" val="2130"/>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7"/>
  <p:tag name="KSO_WM_UNIT_FILL_TYPE" val="1"/>
  <p:tag name="KSO_WM_UNIT_HIGHLIGHT" val="0"/>
  <p:tag name="KSO_WM_UNIT_ID" val="diagram20201422_2*m_h_i*1_3_1"/>
  <p:tag name="KSO_WM_UNIT_INDEX" val="1_3_1"/>
  <p:tag name="KSO_WM_UNIT_LAYERLEVEL" val="1_1_1"/>
  <p:tag name="KSO_WM_UNIT_TYPE" val="m_h_i"/>
  <p:tag name="KSO_WM_UNIT_USESOURCEFORMAT_APPLY" val="1"/>
</p:tagLst>
</file>

<file path=ppt/tags/tag84.xml><?xml version="1.0" encoding="utf-8"?>
<p:tagLst xmlns:p="http://schemas.openxmlformats.org/presentationml/2006/main">
  <p:tag name="AS_UNIQUEID" val="2131"/>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6"/>
  <p:tag name="KSO_WM_UNIT_FILL_TYPE" val="1"/>
  <p:tag name="KSO_WM_UNIT_HIGHLIGHT" val="0"/>
  <p:tag name="KSO_WM_UNIT_ID" val="diagram20201422_2*m_h_i*1_2_1"/>
  <p:tag name="KSO_WM_UNIT_INDEX" val="1_2_1"/>
  <p:tag name="KSO_WM_UNIT_LAYERLEVEL" val="1_1_1"/>
  <p:tag name="KSO_WM_UNIT_TYPE" val="m_h_i"/>
  <p:tag name="KSO_WM_UNIT_USESOURCEFORMAT_APPLY" val="1"/>
</p:tagLst>
</file>

<file path=ppt/tags/tag85.xml><?xml version="1.0" encoding="utf-8"?>
<p:tagLst xmlns:p="http://schemas.openxmlformats.org/presentationml/2006/main">
  <p:tag name="AS_UNIQUEID" val="2132"/>
  <p:tag name="KSO_WM_BEAUTIFY_FLAG" val="#wm#"/>
  <p:tag name="KSO_WM_DIAGRAM_GROUP_CODE" val="m1-1"/>
  <p:tag name="KSO_WM_TAG_VERSION" val="1.0"/>
  <p:tag name="KSO_WM_TEMPLATE_CATEGORY" val="diagram"/>
  <p:tag name="KSO_WM_TEMPLATE_INDEX" val="20201422"/>
  <p:tag name="KSO_WM_UNIT_COMPATIBLE" val="0"/>
  <p:tag name="KSO_WM_UNIT_DIAGRAM_ISNUMVISUAL" val="0"/>
  <p:tag name="KSO_WM_UNIT_DIAGRAM_ISREFERUNIT" val="0"/>
  <p:tag name="KSO_WM_UNIT_FILL_FORE_SCHEMECOLOR_INDEX" val="8"/>
  <p:tag name="KSO_WM_UNIT_FILL_TYPE" val="1"/>
  <p:tag name="KSO_WM_UNIT_HIGHLIGHT" val="0"/>
  <p:tag name="KSO_WM_UNIT_ID" val="diagram20201422_2*m_h_i*1_4_1"/>
  <p:tag name="KSO_WM_UNIT_INDEX" val="1_4_1"/>
  <p:tag name="KSO_WM_UNIT_LAYERLEVEL" val="1_1_1"/>
  <p:tag name="KSO_WM_UNIT_TYPE" val="m_h_i"/>
  <p:tag name="KSO_WM_UNIT_USESOURCEFORMAT_APPLY" val="1"/>
</p:tagLst>
</file>

<file path=ppt/tags/tag86.xml><?xml version="1.0" encoding="utf-8"?>
<p:tagLst xmlns:p="http://schemas.openxmlformats.org/presentationml/2006/main">
  <p:tag name="AS_UNIQUEID" val="574"/>
</p:tagLst>
</file>

<file path=ppt/tags/tag87.xml><?xml version="1.0" encoding="utf-8"?>
<p:tagLst xmlns:p="http://schemas.openxmlformats.org/presentationml/2006/main">
  <p:tag name="AS_UNIQUEID" val="576"/>
</p:tagLst>
</file>

<file path=ppt/tags/tag88.xml><?xml version="1.0" encoding="utf-8"?>
<p:tagLst xmlns:p="http://schemas.openxmlformats.org/presentationml/2006/main">
  <p:tag name="AS_UNIQUEID" val="1294"/>
</p:tagLst>
</file>

<file path=ppt/tags/tag89.xml><?xml version="1.0" encoding="utf-8"?>
<p:tagLst xmlns:p="http://schemas.openxmlformats.org/presentationml/2006/main">
  <p:tag name="AS_UNIQUEID" val="2151"/>
</p:tagLst>
</file>

<file path=ppt/tags/tag9.xml><?xml version="1.0" encoding="utf-8"?>
<p:tagLst xmlns:p="http://schemas.openxmlformats.org/presentationml/2006/main">
  <p:tag name="AS_UNIQUEID" val="1271"/>
</p:tagLst>
</file>

<file path=ppt/tags/tag90.xml><?xml version="1.0" encoding="utf-8"?>
<p:tagLst xmlns:p="http://schemas.openxmlformats.org/presentationml/2006/main">
  <p:tag name="AS_UNIQUEID" val="1304"/>
</p:tagLst>
</file>

<file path=ppt/tags/tag91.xml><?xml version="1.0" encoding="utf-8"?>
<p:tagLst xmlns:p="http://schemas.openxmlformats.org/presentationml/2006/main">
  <p:tag name="AS_UNIQUEID" val="1305"/>
</p:tagLst>
</file>

<file path=ppt/tags/tag92.xml><?xml version="1.0" encoding="utf-8"?>
<p:tagLst xmlns:p="http://schemas.openxmlformats.org/presentationml/2006/main">
  <p:tag name="AS_UNIQUEID" val="1294"/>
</p:tagLst>
</file>

<file path=ppt/tags/tag93.xml><?xml version="1.0" encoding="utf-8"?>
<p:tagLst xmlns:p="http://schemas.openxmlformats.org/presentationml/2006/main">
  <p:tag name="AS_UNIQUEID" val="2152"/>
</p:tagLst>
</file>

<file path=ppt/tags/tag94.xml><?xml version="1.0" encoding="utf-8"?>
<p:tagLst xmlns:p="http://schemas.openxmlformats.org/presentationml/2006/main">
  <p:tag name="AS_UNIQUEID" val="2153"/>
</p:tagLst>
</file>

<file path=ppt/tags/tag95.xml><?xml version="1.0" encoding="utf-8"?>
<p:tagLst xmlns:p="http://schemas.openxmlformats.org/presentationml/2006/main">
  <p:tag name="AS_UNIQUEID" val="2154"/>
</p:tagLst>
</file>

<file path=ppt/tags/tag96.xml><?xml version="1.0" encoding="utf-8"?>
<p:tagLst xmlns:p="http://schemas.openxmlformats.org/presentationml/2006/main">
  <p:tag name="AS_UNIQUEID" val="2155"/>
</p:tagLst>
</file>

<file path=ppt/tags/tag97.xml><?xml version="1.0" encoding="utf-8"?>
<p:tagLst xmlns:p="http://schemas.openxmlformats.org/presentationml/2006/main">
  <p:tag name="AS_UNIQUEID" val="2156"/>
</p:tagLst>
</file>

<file path=ppt/tags/tag98.xml><?xml version="1.0" encoding="utf-8"?>
<p:tagLst xmlns:p="http://schemas.openxmlformats.org/presentationml/2006/main">
  <p:tag name="AS_UNIQUEID" val="2157"/>
</p:tagLst>
</file>

<file path=ppt/tags/tag99.xml><?xml version="1.0" encoding="utf-8"?>
<p:tagLst xmlns:p="http://schemas.openxmlformats.org/presentationml/2006/main">
  <p:tag name="AS_UNIQUEID" val="2158"/>
</p:tagLst>
</file>

<file path=ppt/theme/theme1.xml><?xml version="1.0" encoding="utf-8"?>
<a:theme xmlns:r="http://schemas.openxmlformats.org/officeDocument/2006/relationships"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FFFFCC"/>
        </a:solidFill>
        <a:ln w="57150" cap="flat" cmpd="sng">
          <a:solidFill>
            <a:srgbClr val="009900"/>
          </a:solidFill>
          <a:prstDash val="lgDashDot"/>
          <a:miter/>
          <a:headEnd type="none" w="med" len="med"/>
          <a:tailEnd type="none" w="med" len="med"/>
        </a:ln>
      </a:spPr>
      <a:bodyPr lIns="360000" tIns="936000" rIns="324000" bIns="936000">
        <a:spAutoFit/>
      </a:bodyPr>
      <a:lstStyle>
        <a:defPPr>
          <a:lnSpc>
            <a:spcPct val="200000"/>
          </a:lnSpc>
          <a:defRPr lang="zh-CN" altLang="en-US" sz="3200" b="1" dirty="0">
            <a:latin typeface="微软雅黑" panose="020B0503020204020204" charset="-122"/>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230</Paragraphs>
  <Slides>28</Slides>
  <Notes>4</Notes>
  <TotalTime>0</TotalTime>
  <HiddenSlides>0</HiddenSlides>
  <MMClips>0</MMClips>
  <ScaleCrop>0</ScaleCrop>
  <HeadingPairs>
    <vt:vector baseType="variant" size="6">
      <vt:variant>
        <vt:lpstr>Fonts used</vt:lpstr>
      </vt:variant>
      <vt:variant>
        <vt:i4>10</vt:i4>
      </vt:variant>
      <vt:variant>
        <vt:lpstr>Theme</vt:lpstr>
      </vt:variant>
      <vt:variant>
        <vt:i4>1</vt:i4>
      </vt:variant>
      <vt:variant>
        <vt:lpstr>Slide Titles</vt:lpstr>
      </vt:variant>
      <vt:variant>
        <vt:i4>28</vt:i4>
      </vt:variant>
    </vt:vector>
  </HeadingPairs>
  <TitlesOfParts>
    <vt:vector baseType="lpstr" size="39">
      <vt:lpstr>Arial</vt:lpstr>
      <vt:lpstr>Calibri Light</vt:lpstr>
      <vt:lpstr>Calibri</vt:lpstr>
      <vt:lpstr>宋体</vt:lpstr>
      <vt:lpstr>Times New Roman</vt:lpstr>
      <vt:lpstr>楷体</vt:lpstr>
      <vt:lpstr>微软雅黑</vt:lpstr>
      <vt:lpstr>幼圆</vt:lpstr>
      <vt:lpstr>黑体</vt:lpstr>
      <vt:lpstr>Arial Black</vt:lpstr>
      <vt:lpstr>Office 主题</vt:lpstr>
      <vt:lpstr>第4章   人与环境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2022-03-01T11:31:34.124</cp:lastPrinted>
  <dcterms:created xsi:type="dcterms:W3CDTF">2022-03-01T11:31:34Z</dcterms:created>
  <dcterms:modified xsi:type="dcterms:W3CDTF">2022-03-01T03:31:36Z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