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  <p:sldMasterId id="2147483661" r:id="rId2"/>
    <p:sldMasterId id="2147483667" r:id="rId3"/>
  </p:sldMasterIdLst>
  <p:notesMasterIdLst>
    <p:notesMasterId r:id="rId4"/>
  </p:notesMasterIdLst>
  <p:sldIdLst>
    <p:sldId id="441" r:id="rId5"/>
    <p:sldId id="427" r:id="rId6"/>
    <p:sldId id="537" r:id="rId7"/>
    <p:sldId id="428" r:id="rId8"/>
    <p:sldId id="429" r:id="rId9"/>
    <p:sldId id="546" r:id="rId10"/>
    <p:sldId id="544" r:id="rId11"/>
    <p:sldId id="545" r:id="rId12"/>
    <p:sldId id="547" r:id="rId13"/>
    <p:sldId id="548" r:id="rId14"/>
    <p:sldId id="518" r:id="rId15"/>
    <p:sldId id="431" r:id="rId16"/>
    <p:sldId id="432" r:id="rId17"/>
    <p:sldId id="551" r:id="rId18"/>
    <p:sldId id="552" r:id="rId19"/>
    <p:sldId id="553" r:id="rId20"/>
    <p:sldId id="554" r:id="rId21"/>
    <p:sldId id="578" r:id="rId22"/>
    <p:sldId id="573" r:id="rId23"/>
    <p:sldId id="574" r:id="rId24"/>
    <p:sldId id="579" r:id="rId25"/>
    <p:sldId id="556" r:id="rId26"/>
    <p:sldId id="557" r:id="rId27"/>
    <p:sldId id="562" r:id="rId28"/>
    <p:sldId id="564" r:id="rId29"/>
    <p:sldId id="568" r:id="rId30"/>
    <p:sldId id="580" r:id="rId31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78" d="100"/>
          <a:sy n="78" d="100"/>
        </p:scale>
        <p:origin x="-468" y="-12"/>
      </p:cViewPr>
      <p:guideLst>
        <p:guide orient="horz" pos="22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tags" Target="tags/tag925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Relationship Id="rId2" Type="http://schemas.openxmlformats.org/officeDocument/2006/relationships/image" Target="../media/image11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0.xml" /><Relationship Id="rId2" Type="http://schemas.openxmlformats.org/officeDocument/2006/relationships/tags" Target="../tags/tag131.xml" /><Relationship Id="rId3" Type="http://schemas.openxmlformats.org/officeDocument/2006/relationships/tags" Target="../tags/tag132.xml" /><Relationship Id="rId4" Type="http://schemas.openxmlformats.org/officeDocument/2006/relationships/tags" Target="../tags/tag133.xml" /><Relationship Id="rId5" Type="http://schemas.openxmlformats.org/officeDocument/2006/relationships/tags" Target="../tags/tag134.xml" /><Relationship Id="rId6" Type="http://schemas.openxmlformats.org/officeDocument/2006/relationships/tags" Target="../tags/tag135.xml" /><Relationship Id="rId7" Type="http://schemas.openxmlformats.org/officeDocument/2006/relationships/tags" Target="../tags/tag136.xml" /><Relationship Id="rId8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6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37.xml" /><Relationship Id="rId4" Type="http://schemas.openxmlformats.org/officeDocument/2006/relationships/tags" Target="../tags/tag138.xml" /><Relationship Id="rId5" Type="http://schemas.openxmlformats.org/officeDocument/2006/relationships/tags" Target="../tags/tag139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50.xml" /><Relationship Id="rId4" Type="http://schemas.openxmlformats.org/officeDocument/2006/relationships/tags" Target="../tags/tag251.xml" /><Relationship Id="rId5" Type="http://schemas.openxmlformats.org/officeDocument/2006/relationships/tags" Target="../tags/tag252.xml" /><Relationship Id="rId6" Type="http://schemas.openxmlformats.org/officeDocument/2006/relationships/tags" Target="../tags/tag253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098" name="幻灯片图像占位符 4097"/>
          <p:cNvSpPr>
            <a:spLocks noGrp="1" noRot="1" noChangeAspec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4099" name="文本占位符 4098"/>
          <p:cNvSpPr>
            <a:spLocks noGrp="1" noRot="1"/>
          </p:cNvSpPr>
          <p:nvPr>
            <p:ph type="body" idx="1"/>
            <p:custDataLst>
              <p:tags r:id="rId5"/>
            </p:custDataLst>
          </p:nvPr>
        </p:nvSpPr>
        <p:spPr/>
        <p:txBody>
          <a:bodyPr wrap="square" lIns="91440" tIns="45720" rIns="91440" bIns="45720" anchor="ctr"/>
          <a:lstStyle/>
          <a:p>
            <a:pPr lvl="0" eaLnBrk="1" hangingPunct="1"/>
            <a:r>
              <a:rPr lang="zh-CN" altLang="en-US"/>
              <a:t>（板书）：磁感应强度</a:t>
            </a:r>
          </a:p>
          <a:p>
            <a:pPr lvl="0" eaLnBrk="1" hangingPunct="1"/>
            <a:r>
              <a:rPr lang="zh-CN" altLang="en-US"/>
              <a:t>1、意义：描述磁场强弱与方向的物理量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039B6F5C-370E-43A9-8FB2-7FE12A59E293}" type="slidenum">
              <a:rPr lang="zh-CN" altLang="en-US" smtClean="0">
                <a:latin typeface="Microsoft YaHei UI" pitchFamily="34" charset="-122"/>
                <a:ea typeface="Microsoft YaHei UI" pitchFamily="34" charset="-122"/>
              </a:rPr>
              <a:t>3</a:t>
            </a:fld>
            <a:endParaRPr lang="zh-CN" altLang="en-US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7.xml" /><Relationship Id="rId2" Type="http://schemas.openxmlformats.org/officeDocument/2006/relationships/tags" Target="../tags/tag58.xml" /><Relationship Id="rId3" Type="http://schemas.openxmlformats.org/officeDocument/2006/relationships/tags" Target="../tags/tag59.xml" /><Relationship Id="rId4" Type="http://schemas.openxmlformats.org/officeDocument/2006/relationships/tags" Target="../tags/tag60.xml" /><Relationship Id="rId5" Type="http://schemas.openxmlformats.org/officeDocument/2006/relationships/tags" Target="../tags/tag61.xml" /><Relationship Id="rId6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2.xml" /><Relationship Id="rId2" Type="http://schemas.openxmlformats.org/officeDocument/2006/relationships/tags" Target="../tags/tag63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8.xml" /><Relationship Id="rId2" Type="http://schemas.openxmlformats.org/officeDocument/2006/relationships/tags" Target="../tags/tag69.xml" /><Relationship Id="rId3" Type="http://schemas.openxmlformats.org/officeDocument/2006/relationships/tags" Target="../tags/tag70.xml" /><Relationship Id="rId4" Type="http://schemas.openxmlformats.org/officeDocument/2006/relationships/tags" Target="../tags/tag71.xml" /><Relationship Id="rId5" Type="http://schemas.openxmlformats.org/officeDocument/2006/relationships/tags" Target="../tags/tag72.xml" /><Relationship Id="rId6" Type="http://schemas.openxmlformats.org/officeDocument/2006/relationships/tags" Target="../tags/tag73.xml" /><Relationship Id="rId7" Type="http://schemas.openxmlformats.org/officeDocument/2006/relationships/tags" Target="../tags/tag74.xml" /><Relationship Id="rId8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tags" Target="../tags/tag83.xml" /><Relationship Id="rId3" Type="http://schemas.openxmlformats.org/officeDocument/2006/relationships/tags" Target="../tags/tag84.xml" /><Relationship Id="rId4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tags" Target="../tags/tag87.xml" /><Relationship Id="rId4" Type="http://schemas.openxmlformats.org/officeDocument/2006/relationships/tags" Target="../tags/tag88.xml" /><Relationship Id="rId5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1.xml" /><Relationship Id="rId2" Type="http://schemas.openxmlformats.org/officeDocument/2006/relationships/tags" Target="../tags/tag92.xml" /><Relationship Id="rId3" Type="http://schemas.openxmlformats.org/officeDocument/2006/relationships/tags" Target="../tags/tag93.xml" /><Relationship Id="rId4" Type="http://schemas.openxmlformats.org/officeDocument/2006/relationships/tags" Target="../tags/tag94.xml" /><Relationship Id="rId5" Type="http://schemas.openxmlformats.org/officeDocument/2006/relationships/tags" Target="../tags/tag95.xml" /><Relationship Id="rId6" Type="http://schemas.openxmlformats.org/officeDocument/2006/relationships/image" Target="../media/image1.png" /><Relationship Id="rId7" Type="http://schemas.openxmlformats.org/officeDocument/2006/relationships/tags" Target="../tags/tag96.xml" /><Relationship Id="rId8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7.xml" /><Relationship Id="rId2" Type="http://schemas.openxmlformats.org/officeDocument/2006/relationships/tags" Target="../tags/tag98.xml" /><Relationship Id="rId3" Type="http://schemas.openxmlformats.org/officeDocument/2006/relationships/tags" Target="../tags/tag99.xml" /><Relationship Id="rId4" Type="http://schemas.openxmlformats.org/officeDocument/2006/relationships/tags" Target="../tags/tag100.xml" /><Relationship Id="rId5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1.xml" /><Relationship Id="rId2" Type="http://schemas.openxmlformats.org/officeDocument/2006/relationships/tags" Target="../tags/tag102.xml" /><Relationship Id="rId3" Type="http://schemas.openxmlformats.org/officeDocument/2006/relationships/tags" Target="../tags/tag103.xml" /><Relationship Id="rId4" Type="http://schemas.openxmlformats.org/officeDocument/2006/relationships/tags" Target="../tags/tag104.xml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8.xml" /><Relationship Id="rId2" Type="http://schemas.openxmlformats.org/officeDocument/2006/relationships/slideMaster" Target="../slideMasters/slideMaster3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9.xml" /><Relationship Id="rId2" Type="http://schemas.openxmlformats.org/officeDocument/2006/relationships/tags" Target="../tags/tag110.xml" /><Relationship Id="rId3" Type="http://schemas.openxmlformats.org/officeDocument/2006/relationships/tags" Target="../tags/tag111.xml" /><Relationship Id="rId4" Type="http://schemas.openxmlformats.org/officeDocument/2006/relationships/tags" Target="../tags/tag112.xml" /><Relationship Id="rId5" Type="http://schemas.openxmlformats.org/officeDocument/2006/relationships/slideMaster" Target="../slideMasters/slideMaster3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3.xml" /><Relationship Id="rId2" Type="http://schemas.openxmlformats.org/officeDocument/2006/relationships/tags" Target="../tags/tag114.xml" /><Relationship Id="rId3" Type="http://schemas.openxmlformats.org/officeDocument/2006/relationships/tags" Target="../tags/tag115.xml" /><Relationship Id="rId4" Type="http://schemas.openxmlformats.org/officeDocument/2006/relationships/tags" Target="../tags/tag116.xml" /><Relationship Id="rId5" Type="http://schemas.openxmlformats.org/officeDocument/2006/relationships/tags" Target="../tags/tag117.xml" /><Relationship Id="rId6" Type="http://schemas.openxmlformats.org/officeDocument/2006/relationships/tags" Target="../tags/tag118.xml" /><Relationship Id="rId7" Type="http://schemas.openxmlformats.org/officeDocument/2006/relationships/tags" Target="../tags/tag119.xml" /><Relationship Id="rId8" Type="http://schemas.openxmlformats.org/officeDocument/2006/relationships/slideMaster" Target="../slideMasters/slideMaster3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0.xml" /><Relationship Id="rId2" Type="http://schemas.openxmlformats.org/officeDocument/2006/relationships/tags" Target="../tags/tag121.xml" /><Relationship Id="rId3" Type="http://schemas.openxmlformats.org/officeDocument/2006/relationships/tags" Target="../tags/tag122.xml" /><Relationship Id="rId4" Type="http://schemas.openxmlformats.org/officeDocument/2006/relationships/tags" Target="../tags/tag123.xml" /><Relationship Id="rId5" Type="http://schemas.openxmlformats.org/officeDocument/2006/relationships/tags" Target="../tags/tag124.xml" /><Relationship Id="rId6" Type="http://schemas.openxmlformats.org/officeDocument/2006/relationships/tags" Target="../tags/tag125.xml" /><Relationship Id="rId7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末尾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xAndObj" preserve="1">
  <p:cSld name="标题，文本与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0000" y="118674"/>
            <a:ext cx="5202600" cy="638697"/>
          </a:xfrm>
          <a:prstGeom prst="doubleWave">
            <a:avLst/>
          </a:prstGeom>
          <a:solidFill>
            <a:srgbClr val="C00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wrap="square" anchor="ctr" anchorCtr="1">
            <a:spAutoFit/>
          </a:bodyPr>
          <a:lstStyle>
            <a:lvl1pPr>
              <a:defRPr sz="2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60000" y="1117760"/>
            <a:ext cx="11520000" cy="5040000"/>
          </a:xfrm>
          <a:prstGeom prst="rect">
            <a:avLst/>
          </a:prstGeom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1pPr>
            <a:lvl2pPr marL="4572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2pPr>
            <a:lvl3pPr marL="9144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3pPr>
            <a:lvl4pPr marL="13716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4pPr>
            <a:lvl5pPr marL="18288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98384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3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0000" y="180000"/>
            <a:ext cx="5202600" cy="711625"/>
          </a:xfrm>
          <a:prstGeom prst="doubleWave">
            <a:avLst/>
          </a:prstGeom>
          <a:solidFill>
            <a:srgbClr val="C000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anchor="ctr" anchorCtr="1">
            <a:spAutoFit/>
          </a:bodyPr>
          <a:lstStyle>
            <a:lvl1pPr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6295" y="1143635"/>
            <a:ext cx="11043920" cy="5039995"/>
          </a:xfrm>
          <a:prstGeom prst="rect">
            <a:avLst/>
          </a:prstGeom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1pPr>
            <a:lvl2pPr marL="4572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2pPr>
            <a:lvl3pPr marL="9144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3pPr>
            <a:lvl4pPr marL="13716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4pPr>
            <a:lvl5pPr marL="18288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076" name="help-web-button_18436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360000" y="1316355"/>
            <a:ext cx="360363" cy="360363"/>
          </a:xfrm>
          <a:custGeom>
            <a:cxnLst>
              <a:cxn ang="0">
                <a:pos x="180273" y="0"/>
              </a:cxn>
              <a:cxn ang="0">
                <a:pos x="0" y="179938"/>
              </a:cxn>
              <a:cxn ang="0">
                <a:pos x="180273" y="360003"/>
              </a:cxn>
              <a:cxn ang="0">
                <a:pos x="360546" y="179938"/>
              </a:cxn>
              <a:cxn ang="0">
                <a:pos x="180273" y="0"/>
              </a:cxn>
              <a:cxn ang="0">
                <a:pos x="193109" y="280037"/>
              </a:cxn>
              <a:cxn ang="0">
                <a:pos x="178582" y="285664"/>
              </a:cxn>
              <a:cxn ang="0">
                <a:pos x="163679" y="280162"/>
              </a:cxn>
              <a:cxn ang="0">
                <a:pos x="157355" y="264719"/>
              </a:cxn>
              <a:cxn ang="0">
                <a:pos x="163491" y="249901"/>
              </a:cxn>
              <a:cxn ang="0">
                <a:pos x="178582" y="243899"/>
              </a:cxn>
              <a:cxn ang="0">
                <a:pos x="193422" y="249901"/>
              </a:cxn>
              <a:cxn ang="0">
                <a:pos x="199433" y="264719"/>
              </a:cxn>
              <a:cxn ang="0">
                <a:pos x="193109" y="280037"/>
              </a:cxn>
              <a:cxn ang="0">
                <a:pos x="245331" y="150803"/>
              </a:cxn>
              <a:cxn ang="0">
                <a:pos x="233872" y="166246"/>
              </a:cxn>
              <a:cxn ang="0">
                <a:pos x="210015" y="188066"/>
              </a:cxn>
              <a:cxn ang="0">
                <a:pos x="202439" y="195694"/>
              </a:cxn>
              <a:cxn ang="0">
                <a:pos x="198181" y="201696"/>
              </a:cxn>
              <a:cxn ang="0">
                <a:pos x="195989" y="207136"/>
              </a:cxn>
              <a:cxn ang="0">
                <a:pos x="193672" y="216702"/>
              </a:cxn>
              <a:cxn ang="0">
                <a:pos x="177079" y="231207"/>
              </a:cxn>
              <a:cxn ang="0">
                <a:pos x="164806" y="226455"/>
              </a:cxn>
              <a:cxn ang="0">
                <a:pos x="159860" y="212388"/>
              </a:cxn>
              <a:cxn ang="0">
                <a:pos x="163491" y="192068"/>
              </a:cxn>
              <a:cxn ang="0">
                <a:pos x="173134" y="177000"/>
              </a:cxn>
              <a:cxn ang="0">
                <a:pos x="189352" y="161557"/>
              </a:cxn>
              <a:cxn ang="0">
                <a:pos x="202314" y="149803"/>
              </a:cxn>
              <a:cxn ang="0">
                <a:pos x="209013" y="140925"/>
              </a:cxn>
              <a:cxn ang="0">
                <a:pos x="211706" y="130296"/>
              </a:cxn>
              <a:cxn ang="0">
                <a:pos x="203378" y="111477"/>
              </a:cxn>
              <a:cxn ang="0">
                <a:pos x="181963" y="103786"/>
              </a:cxn>
              <a:cxn ang="0">
                <a:pos x="159296" y="111539"/>
              </a:cxn>
              <a:cxn ang="0">
                <a:pos x="147023" y="134360"/>
              </a:cxn>
              <a:cxn ang="0">
                <a:pos x="128990" y="150115"/>
              </a:cxn>
              <a:cxn ang="0">
                <a:pos x="115777" y="144613"/>
              </a:cxn>
              <a:cxn ang="0">
                <a:pos x="110392" y="132672"/>
              </a:cxn>
              <a:cxn ang="0">
                <a:pos x="118908" y="105850"/>
              </a:cxn>
              <a:cxn ang="0">
                <a:pos x="143767" y="83279"/>
              </a:cxn>
              <a:cxn ang="0">
                <a:pos x="181963" y="74338"/>
              </a:cxn>
              <a:cxn ang="0">
                <a:pos x="217717" y="81841"/>
              </a:cxn>
              <a:cxn ang="0">
                <a:pos x="241699" y="102161"/>
              </a:cxn>
              <a:cxn ang="0">
                <a:pos x="250153" y="130046"/>
              </a:cxn>
              <a:cxn ang="0">
                <a:pos x="245331" y="150803"/>
              </a:cxn>
            </a:cxnLst>
            <a:rect l="0" t="0" r="0" b="0"/>
            <a:pathLst>
              <a:path w="5758" h="5758">
                <a:moveTo>
                  <a:pt x="2879" y="0"/>
                </a:moveTo>
                <a:cubicBezTo>
                  <a:pt x="1290" y="0"/>
                  <a:pt x="0" y="1288"/>
                  <a:pt x="0" y="2878"/>
                </a:cubicBezTo>
                <a:cubicBezTo>
                  <a:pt x="0" y="4469"/>
                  <a:pt x="1290" y="5758"/>
                  <a:pt x="2879" y="5758"/>
                </a:cubicBezTo>
                <a:cubicBezTo>
                  <a:pt x="4470" y="5758"/>
                  <a:pt x="5758" y="4469"/>
                  <a:pt x="5758" y="2878"/>
                </a:cubicBezTo>
                <a:cubicBezTo>
                  <a:pt x="5758" y="1288"/>
                  <a:pt x="4470" y="0"/>
                  <a:pt x="2879" y="0"/>
                </a:cubicBezTo>
                <a:close/>
                <a:moveTo>
                  <a:pt x="3084" y="4479"/>
                </a:moveTo>
                <a:cubicBezTo>
                  <a:pt x="3017" y="4539"/>
                  <a:pt x="2940" y="4569"/>
                  <a:pt x="2852" y="4569"/>
                </a:cubicBezTo>
                <a:cubicBezTo>
                  <a:pt x="2761" y="4569"/>
                  <a:pt x="2682" y="4540"/>
                  <a:pt x="2614" y="4481"/>
                </a:cubicBezTo>
                <a:cubicBezTo>
                  <a:pt x="2547" y="4422"/>
                  <a:pt x="2513" y="4340"/>
                  <a:pt x="2513" y="4234"/>
                </a:cubicBezTo>
                <a:cubicBezTo>
                  <a:pt x="2513" y="4140"/>
                  <a:pt x="2546" y="4061"/>
                  <a:pt x="2611" y="3997"/>
                </a:cubicBezTo>
                <a:cubicBezTo>
                  <a:pt x="2677" y="3933"/>
                  <a:pt x="2757" y="3901"/>
                  <a:pt x="2852" y="3901"/>
                </a:cubicBezTo>
                <a:cubicBezTo>
                  <a:pt x="2946" y="3901"/>
                  <a:pt x="3025" y="3933"/>
                  <a:pt x="3089" y="3997"/>
                </a:cubicBezTo>
                <a:cubicBezTo>
                  <a:pt x="3153" y="4061"/>
                  <a:pt x="3185" y="4140"/>
                  <a:pt x="3185" y="4234"/>
                </a:cubicBezTo>
                <a:cubicBezTo>
                  <a:pt x="3185" y="4338"/>
                  <a:pt x="3151" y="4420"/>
                  <a:pt x="3084" y="4479"/>
                </a:cubicBezTo>
                <a:close/>
                <a:moveTo>
                  <a:pt x="3918" y="2412"/>
                </a:moveTo>
                <a:cubicBezTo>
                  <a:pt x="3867" y="2508"/>
                  <a:pt x="3806" y="2590"/>
                  <a:pt x="3735" y="2659"/>
                </a:cubicBezTo>
                <a:cubicBezTo>
                  <a:pt x="3664" y="2728"/>
                  <a:pt x="3537" y="2845"/>
                  <a:pt x="3354" y="3008"/>
                </a:cubicBezTo>
                <a:cubicBezTo>
                  <a:pt x="3304" y="3055"/>
                  <a:pt x="3263" y="3095"/>
                  <a:pt x="3233" y="3130"/>
                </a:cubicBezTo>
                <a:cubicBezTo>
                  <a:pt x="3202" y="3165"/>
                  <a:pt x="3179" y="3197"/>
                  <a:pt x="3165" y="3226"/>
                </a:cubicBezTo>
                <a:cubicBezTo>
                  <a:pt x="3150" y="3255"/>
                  <a:pt x="3138" y="3284"/>
                  <a:pt x="3130" y="3313"/>
                </a:cubicBezTo>
                <a:cubicBezTo>
                  <a:pt x="3122" y="3342"/>
                  <a:pt x="3110" y="3393"/>
                  <a:pt x="3093" y="3466"/>
                </a:cubicBezTo>
                <a:cubicBezTo>
                  <a:pt x="3065" y="3621"/>
                  <a:pt x="2976" y="3698"/>
                  <a:pt x="2828" y="3698"/>
                </a:cubicBezTo>
                <a:cubicBezTo>
                  <a:pt x="2750" y="3698"/>
                  <a:pt x="2685" y="3673"/>
                  <a:pt x="2632" y="3622"/>
                </a:cubicBezTo>
                <a:cubicBezTo>
                  <a:pt x="2579" y="3572"/>
                  <a:pt x="2553" y="3497"/>
                  <a:pt x="2553" y="3397"/>
                </a:cubicBezTo>
                <a:cubicBezTo>
                  <a:pt x="2553" y="3272"/>
                  <a:pt x="2572" y="3164"/>
                  <a:pt x="2611" y="3072"/>
                </a:cubicBezTo>
                <a:cubicBezTo>
                  <a:pt x="2650" y="2981"/>
                  <a:pt x="2701" y="2900"/>
                  <a:pt x="2765" y="2831"/>
                </a:cubicBezTo>
                <a:cubicBezTo>
                  <a:pt x="2829" y="2762"/>
                  <a:pt x="2915" y="2680"/>
                  <a:pt x="3024" y="2584"/>
                </a:cubicBezTo>
                <a:cubicBezTo>
                  <a:pt x="3119" y="2501"/>
                  <a:pt x="3188" y="2438"/>
                  <a:pt x="3231" y="2396"/>
                </a:cubicBezTo>
                <a:cubicBezTo>
                  <a:pt x="3273" y="2353"/>
                  <a:pt x="3309" y="2306"/>
                  <a:pt x="3338" y="2254"/>
                </a:cubicBezTo>
                <a:cubicBezTo>
                  <a:pt x="3367" y="2202"/>
                  <a:pt x="3381" y="2145"/>
                  <a:pt x="3381" y="2084"/>
                </a:cubicBezTo>
                <a:cubicBezTo>
                  <a:pt x="3381" y="1965"/>
                  <a:pt x="3337" y="1865"/>
                  <a:pt x="3248" y="1783"/>
                </a:cubicBezTo>
                <a:cubicBezTo>
                  <a:pt x="3160" y="1701"/>
                  <a:pt x="3046" y="1660"/>
                  <a:pt x="2906" y="1660"/>
                </a:cubicBezTo>
                <a:cubicBezTo>
                  <a:pt x="2742" y="1660"/>
                  <a:pt x="2621" y="1702"/>
                  <a:pt x="2544" y="1784"/>
                </a:cubicBezTo>
                <a:cubicBezTo>
                  <a:pt x="2467" y="1867"/>
                  <a:pt x="2401" y="1988"/>
                  <a:pt x="2348" y="2149"/>
                </a:cubicBezTo>
                <a:cubicBezTo>
                  <a:pt x="2297" y="2317"/>
                  <a:pt x="2201" y="2401"/>
                  <a:pt x="2060" y="2401"/>
                </a:cubicBezTo>
                <a:cubicBezTo>
                  <a:pt x="1976" y="2401"/>
                  <a:pt x="1906" y="2372"/>
                  <a:pt x="1849" y="2313"/>
                </a:cubicBezTo>
                <a:cubicBezTo>
                  <a:pt x="1791" y="2255"/>
                  <a:pt x="1763" y="2191"/>
                  <a:pt x="1763" y="2122"/>
                </a:cubicBezTo>
                <a:cubicBezTo>
                  <a:pt x="1763" y="1981"/>
                  <a:pt x="1808" y="1838"/>
                  <a:pt x="1899" y="1693"/>
                </a:cubicBezTo>
                <a:cubicBezTo>
                  <a:pt x="1990" y="1548"/>
                  <a:pt x="2122" y="1427"/>
                  <a:pt x="2296" y="1332"/>
                </a:cubicBezTo>
                <a:cubicBezTo>
                  <a:pt x="2470" y="1237"/>
                  <a:pt x="2674" y="1189"/>
                  <a:pt x="2906" y="1189"/>
                </a:cubicBezTo>
                <a:cubicBezTo>
                  <a:pt x="3121" y="1189"/>
                  <a:pt x="3312" y="1229"/>
                  <a:pt x="3477" y="1309"/>
                </a:cubicBezTo>
                <a:cubicBezTo>
                  <a:pt x="3642" y="1388"/>
                  <a:pt x="3770" y="1497"/>
                  <a:pt x="3860" y="1634"/>
                </a:cubicBezTo>
                <a:cubicBezTo>
                  <a:pt x="3950" y="1770"/>
                  <a:pt x="3995" y="1919"/>
                  <a:pt x="3995" y="2080"/>
                </a:cubicBezTo>
                <a:cubicBezTo>
                  <a:pt x="3995" y="2206"/>
                  <a:pt x="3969" y="2317"/>
                  <a:pt x="3918" y="2412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9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9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0665" y="234315"/>
            <a:ext cx="11741785" cy="6351905"/>
          </a:xfrm>
          <a:prstGeom prst="rect">
            <a:avLst/>
          </a:prstGeom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1pPr>
            <a:lvl2pPr marL="4572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2pPr>
            <a:lvl3pPr marL="9144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3pPr>
            <a:lvl4pPr marL="13716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4pPr>
            <a:lvl5pPr marL="1828800" indent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6730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cxnSp>
        <p:nvCxnSpPr>
          <p:cNvPr id="8" name="直接连接符 7"/>
          <p:cNvCxnSpPr/>
          <p:nvPr userDrawn="1">
            <p:custDataLst>
              <p:tags r:id="rId2"/>
            </p:custDataLst>
          </p:nvPr>
        </p:nvCxnSpPr>
        <p:spPr>
          <a:xfrm flipH="1">
            <a:off x="6604170" y="2279217"/>
            <a:ext cx="0" cy="221980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>
            <p:custDataLst>
              <p:tags r:id="rId3"/>
            </p:custDataLst>
          </p:nvPr>
        </p:nvSpPr>
        <p:spPr>
          <a:xfrm>
            <a:off x="3619499" y="2905624"/>
            <a:ext cx="262808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zh-CN" sz="3200" b="1">
                <a:solidFill>
                  <a:prstClr val="black"/>
                </a:solidFill>
                <a:latin typeface="微软雅黑" pitchFamily="34" charset="-122"/>
              </a:rPr>
              <a:t>磁场</a:t>
            </a:r>
          </a:p>
        </p:txBody>
      </p:sp>
      <p:sp>
        <p:nvSpPr>
          <p:cNvPr id="12" name="文本框 11"/>
          <p:cNvSpPr txBox="1"/>
          <p:nvPr userDrawn="1">
            <p:custDataLst>
              <p:tags r:id="rId4"/>
            </p:custDataLst>
          </p:nvPr>
        </p:nvSpPr>
        <p:spPr>
          <a:xfrm>
            <a:off x="5069054" y="2279217"/>
            <a:ext cx="1162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</a:rPr>
              <a:t>第 </a:t>
            </a:r>
            <a:r>
              <a:rPr lang="en-US" altLang="zh-CN" sz="2400" b="1" smtClean="0">
                <a:solidFill>
                  <a:srgbClr val="FF0000"/>
                </a:solidFill>
                <a:latin typeface="微软雅黑" pitchFamily="34" charset="-122"/>
              </a:rPr>
              <a:t>3 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</a:rPr>
              <a:t>章</a:t>
            </a:r>
            <a:endParaRPr lang="zh-CN" altLang="en-US" sz="2400" b="1">
              <a:solidFill>
                <a:prstClr val="black"/>
              </a:solidFill>
              <a:latin typeface="微软雅黑" pitchFamily="34" charset="-122"/>
            </a:endParaRPr>
          </a:p>
        </p:txBody>
      </p:sp>
      <p:sp>
        <p:nvSpPr>
          <p:cNvPr id="17" name="标题 4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272103" y="3722641"/>
            <a:ext cx="4975479" cy="776383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>
            <a:lvl1pPr algn="r">
              <a:defRPr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94525" y="2259965"/>
            <a:ext cx="1628775" cy="233807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106321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09600" y="6356351"/>
            <a:ext cx="2844800" cy="366184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65600" y="6356351"/>
            <a:ext cx="3860800" cy="366184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737600" y="6356351"/>
            <a:ext cx="2844800" cy="366184"/>
          </a:xfrm>
        </p:spPr>
        <p:txBody>
          <a:bodyPr/>
          <a:lstStyle/>
          <a:p>
            <a:fld id="{9A0DB2DC-4C9A-4742-B13C-FB6460FD3503}" type="slidenum">
              <a:rPr lang="zh-CN" altLang="en-US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368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52464" y="-24"/>
            <a:ext cx="10763325" cy="66675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/>
          <a:lstStyle/>
          <a:p>
            <a:fld id="{E4606EA6-EFEA-4C30-9264-4F9291A5780D}" type="datetime1">
              <a:rPr/>
              <a:t>2006-6-30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12802" y="6248206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0" y="857233"/>
            <a:ext cx="711200" cy="244476"/>
          </a:xfrm>
          <a:prstGeom prst="rect">
            <a:avLst/>
          </a:prstGeom>
        </p:spPr>
        <p:txBody>
          <a:bodyPr lIns="121917" tIns="60958" rIns="121917" bIns="60958"/>
          <a:lstStyle/>
          <a:p>
            <a:pPr algn="ctr"/>
            <a:fld id="{8F82E0A0-C266-4798-8C8F-B9F91E9DA37E}" type="slidenum">
              <a:rPr kumimoji="0" lang="en-US" altLang="zh-CN" sz="19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334430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94511512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4" y="273050"/>
            <a:ext cx="4011084" cy="1162051"/>
          </a:xfrm>
          <a:prstGeom prst="rect">
            <a:avLst/>
          </a:prstGeom>
        </p:spPr>
        <p:txBody>
          <a:bodyPr lIns="117213" tIns="58607" rIns="117213" bIns="58607"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6" y="273053"/>
            <a:ext cx="6815668" cy="5853113"/>
          </a:xfrm>
          <a:prstGeom prst="rect">
            <a:avLst/>
          </a:prstGeom>
        </p:spPr>
        <p:txBody>
          <a:bodyPr lIns="117213" tIns="58607" rIns="117213" bIns="58607"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 lIns="117213" tIns="58607" rIns="117213" bIns="58607"/>
          <a:lstStyle>
            <a:lvl1pPr marL="0" indent="0">
              <a:buNone/>
              <a:defRPr sz="1800"/>
            </a:lvl1pPr>
            <a:lvl2pPr marL="586066" indent="0">
              <a:buNone/>
              <a:defRPr sz="1500"/>
            </a:lvl2pPr>
            <a:lvl3pPr marL="1172132" indent="0">
              <a:buNone/>
              <a:defRPr sz="1300"/>
            </a:lvl3pPr>
            <a:lvl4pPr marL="1758197" indent="0">
              <a:buNone/>
              <a:defRPr sz="1200"/>
            </a:lvl4pPr>
            <a:lvl5pPr marL="2344263" indent="0">
              <a:buNone/>
              <a:defRPr sz="1200"/>
            </a:lvl5pPr>
            <a:lvl6pPr marL="2930329" indent="0">
              <a:buNone/>
              <a:defRPr sz="1200"/>
            </a:lvl6pPr>
            <a:lvl7pPr marL="3516395" indent="0">
              <a:buNone/>
              <a:defRPr sz="1200"/>
            </a:lvl7pPr>
            <a:lvl8pPr marL="4102461" indent="0">
              <a:buNone/>
              <a:defRPr sz="1200"/>
            </a:lvl8pPr>
            <a:lvl9pPr marL="468852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914710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xAndObj">
  <p:cSld name="标题，文本与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lIns="108842" tIns="54421" rIns="108842" bIns="5442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lIns="108842" tIns="54421" rIns="108842" bIns="5442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1" y="1600201"/>
            <a:ext cx="5384800" cy="4525963"/>
          </a:xfrm>
          <a:prstGeom prst="rect">
            <a:avLst/>
          </a:prstGeom>
        </p:spPr>
        <p:txBody>
          <a:bodyPr lIns="108842" tIns="54421" rIns="108842" bIns="5442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lIns="108842" tIns="54421" rIns="108842" bIns="54421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600" b="1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65601" y="6245225"/>
            <a:ext cx="3860800" cy="476250"/>
          </a:xfrm>
          <a:prstGeom prst="rect">
            <a:avLst/>
          </a:prstGeom>
        </p:spPr>
        <p:txBody>
          <a:bodyPr lIns="108842" tIns="54421" rIns="108842" bIns="54421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600" b="1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108842" tIns="54421" rIns="108842" bIns="54421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BA8D63-2103-4A88-910B-8BCEFEB43A56}" type="slidenum">
              <a:rPr lang="en-US" altLang="zh-CN" sz="2600" b="1">
                <a:solidFill>
                  <a:srgbClr val="080808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2600" b="1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1823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">
  <p:cSld name="1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 lIns="108842" tIns="54421" rIns="108842" bIns="5442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9601" y="1600201"/>
            <a:ext cx="10972800" cy="4525963"/>
          </a:xfrm>
          <a:prstGeom prst="rect">
            <a:avLst/>
          </a:prstGeom>
        </p:spPr>
        <p:txBody>
          <a:bodyPr lIns="108842" tIns="54421" rIns="108842" bIns="5442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lIns="108842" tIns="54421" rIns="108842" bIns="54421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600" b="1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65601" y="6245225"/>
            <a:ext cx="3860800" cy="476250"/>
          </a:xfrm>
          <a:prstGeom prst="rect">
            <a:avLst/>
          </a:prstGeom>
        </p:spPr>
        <p:txBody>
          <a:bodyPr lIns="108842" tIns="54421" rIns="108842" bIns="54421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600" b="1">
              <a:solidFill>
                <a:srgbClr val="080808"/>
              </a:solidFill>
              <a:latin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108842" tIns="54421" rIns="108842" bIns="54421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827CF9-813E-49E0-94B3-E6085A9BEAEA}" type="slidenum">
              <a:rPr lang="en-US" altLang="zh-CN" sz="2600" b="1">
                <a:solidFill>
                  <a:srgbClr val="080808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2600" b="1">
              <a:solidFill>
                <a:srgbClr val="080808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380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Wingdings"/>
              <a:buChar char="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/>
              </a:tabLst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ct val="0"/>
              </a:spcAft>
              <a:buNone/>
              <a:defRPr kumimoji="0" lang="zh-CN" altLang="en-US" sz="28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slideLayout" Target="../slideLayouts/slideLayout2.xml" /><Relationship Id="rId20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slideLayout" Target="../slideLayouts/slideLayout14.xml" /><Relationship Id="rId3" Type="http://schemas.openxmlformats.org/officeDocument/2006/relationships/slideLayout" Target="../slideLayouts/slideLayout15.xml" /><Relationship Id="rId4" Type="http://schemas.openxmlformats.org/officeDocument/2006/relationships/slideLayout" Target="../slideLayouts/slideLayout16.xml" /><Relationship Id="rId5" Type="http://schemas.openxmlformats.org/officeDocument/2006/relationships/slideLayout" Target="../slideLayouts/slideLayout17.xml" /><Relationship Id="rId6" Type="http://schemas.openxmlformats.org/officeDocument/2006/relationships/slideLayout" Target="../slideLayouts/slideLayout18.xml" /><Relationship Id="rId7" Type="http://schemas.openxmlformats.org/officeDocument/2006/relationships/tags" Target="../tags/tag107.xml" /><Relationship Id="rId8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10" Type="http://schemas.openxmlformats.org/officeDocument/2006/relationships/theme" Target="../theme/theme3.xml" /><Relationship Id="rId2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22.xml" /><Relationship Id="rId5" Type="http://schemas.openxmlformats.org/officeDocument/2006/relationships/tags" Target="../tags/tag126.xml" /><Relationship Id="rId6" Type="http://schemas.openxmlformats.org/officeDocument/2006/relationships/tags" Target="../tags/tag127.xml" /><Relationship Id="rId7" Type="http://schemas.openxmlformats.org/officeDocument/2006/relationships/tags" Target="../tags/tag128.xml" /><Relationship Id="rId8" Type="http://schemas.openxmlformats.org/officeDocument/2006/relationships/image" Target="../media/image2.png" /><Relationship Id="rId9" Type="http://schemas.openxmlformats.org/officeDocument/2006/relationships/tags" Target="../tags/tag1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13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7"/>
          </p:custDataLst>
        </p:nvPr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7317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>
          <p:custDataLst>
            <p:tags r:id="rId5"/>
          </p:custDataLst>
        </p:nvPr>
      </p:nvGrpSpPr>
      <p:grpSpPr>
        <a:xfrm>
          <a:off x="0" y="0"/>
          <a:ext cx="0" cy="0"/>
        </a:xfrm>
      </p:grpSpPr>
      <p:sp>
        <p:nvSpPr>
          <p:cNvPr id="2" name="Rectangle 12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0" y="0"/>
            <a:ext cx="12192000" cy="620714"/>
          </a:xfrm>
          <a:prstGeom prst="rect">
            <a:avLst/>
          </a:prstGeom>
          <a:solidFill>
            <a:srgbClr val="4DB2FF"/>
          </a:solidFill>
          <a:ln w="9525">
            <a:noFill/>
            <a:miter lim="800000"/>
          </a:ln>
        </p:spPr>
        <p:txBody>
          <a:bodyPr wrap="none" lIns="108803" tIns="54401" rIns="108803" bIns="54401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10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8676288" y="89986"/>
            <a:ext cx="2744743" cy="46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03" tIns="54401" rIns="108803" bIns="5440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3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第三章    磁   场</a:t>
            </a:r>
          </a:p>
        </p:txBody>
      </p:sp>
      <p:pic>
        <p:nvPicPr>
          <p:cNvPr id="4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2747" y="6189307"/>
            <a:ext cx="1869253" cy="73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6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5pPr>
      <a:lvl6pPr marL="586066" algn="ctr" rtl="0" fontAlgn="base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6pPr>
      <a:lvl7pPr marL="1172132" algn="ctr" rtl="0" fontAlgn="base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7pPr>
      <a:lvl8pPr marL="1758197" algn="ctr" rtl="0" fontAlgn="base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8pPr>
      <a:lvl9pPr marL="2344263" algn="ctr" rtl="0" fontAlgn="base">
        <a:spcBef>
          <a:spcPct val="0"/>
        </a:spcBef>
        <a:spcAft>
          <a:spcPct val="0"/>
        </a:spcAft>
        <a:defRPr sz="5400" b="1" i="1">
          <a:solidFill>
            <a:schemeClr val="tx1"/>
          </a:solidFill>
          <a:latin typeface="Arial"/>
          <a:ea typeface="宋体" panose="02010600030101010101" pitchFamily="2" charset="-122"/>
        </a:defRPr>
      </a:lvl9pPr>
    </p:titleStyle>
    <p:bodyStyle>
      <a:lvl1pPr marL="439518" indent="-43951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4100">
          <a:solidFill>
            <a:schemeClr val="tx1"/>
          </a:solidFill>
          <a:latin typeface="+mn-lt"/>
          <a:ea typeface="+mn-ea"/>
          <a:cs typeface="+mn-cs"/>
        </a:defRPr>
      </a:lvl1pPr>
      <a:lvl2pPr marL="952024" indent="-364942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600">
          <a:solidFill>
            <a:schemeClr val="tx1"/>
          </a:solidFill>
          <a:latin typeface="+mn-lt"/>
          <a:ea typeface="+mn-ea"/>
        </a:defRPr>
      </a:lvl2pPr>
      <a:lvl3pPr marL="1464530" indent="-291954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+mn-ea"/>
        </a:defRPr>
      </a:lvl3pPr>
      <a:lvl4pPr marL="2050024" indent="-291954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637106" indent="-291954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223363" indent="-293033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809428" indent="-293033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395494" indent="-293033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981560" indent="-293033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66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132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97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263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329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395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461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527" algn="l" defTabSz="11721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40.xml" /><Relationship Id="rId4" Type="http://schemas.openxmlformats.org/officeDocument/2006/relationships/image" Target="../media/image3.png" /><Relationship Id="rId5" Type="http://schemas.openxmlformats.org/officeDocument/2006/relationships/tags" Target="../tags/tag141.xml" /><Relationship Id="rId6" Type="http://schemas.openxmlformats.org/officeDocument/2006/relationships/tags" Target="../tags/tag142.xml" /><Relationship Id="rId7" Type="http://schemas.openxmlformats.org/officeDocument/2006/relationships/tags" Target="../tags/tag143.xml" /><Relationship Id="rId8" Type="http://schemas.openxmlformats.org/officeDocument/2006/relationships/image" Target="../media/image4.gif" /><Relationship Id="rId9" Type="http://schemas.openxmlformats.org/officeDocument/2006/relationships/tags" Target="../tags/tag14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447.xml" /><Relationship Id="rId3" Type="http://schemas.openxmlformats.org/officeDocument/2006/relationships/tags" Target="../tags/tag448.xml" /><Relationship Id="rId4" Type="http://schemas.openxmlformats.org/officeDocument/2006/relationships/tags" Target="../tags/tag44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oleObject" Target="../embeddings/oleObject2.bin" /><Relationship Id="rId11" Type="http://schemas.openxmlformats.org/officeDocument/2006/relationships/oleObject" Target="../embeddings/Microsoft_Word_97_-_2003___2.doc" TargetMode="Internal" /><Relationship Id="rId12" Type="http://schemas.openxmlformats.org/officeDocument/2006/relationships/image" Target="../media/image11.emf" /><Relationship Id="rId13" Type="http://schemas.openxmlformats.org/officeDocument/2006/relationships/vmlDrawing" Target="../drawings/vmlDrawing1.vml" /><Relationship Id="rId2" Type="http://schemas.openxmlformats.org/officeDocument/2006/relationships/tags" Target="../tags/tag450.xml" /><Relationship Id="rId3" Type="http://schemas.openxmlformats.org/officeDocument/2006/relationships/tags" Target="../tags/tag451.xml" /><Relationship Id="rId4" Type="http://schemas.openxmlformats.org/officeDocument/2006/relationships/oleObject" Target="../embeddings/Microsoft_Word_97_-_2003___1.doc" TargetMode="Internal" /><Relationship Id="rId5" Type="http://schemas.openxmlformats.org/officeDocument/2006/relationships/image" Target="../media/image10.emf" /><Relationship Id="rId6" Type="http://schemas.openxmlformats.org/officeDocument/2006/relationships/tags" Target="../tags/tag452.xml" /><Relationship Id="rId7" Type="http://schemas.openxmlformats.org/officeDocument/2006/relationships/oleObject" Target="../embeddings/oleObject1.bin" /><Relationship Id="rId8" Type="http://schemas.openxmlformats.org/officeDocument/2006/relationships/tags" Target="../tags/tag453.xml" /><Relationship Id="rId9" Type="http://schemas.openxmlformats.org/officeDocument/2006/relationships/tags" Target="../tags/tag454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463.xml" /><Relationship Id="rId11" Type="http://schemas.openxmlformats.org/officeDocument/2006/relationships/tags" Target="../tags/tag464.xml" /><Relationship Id="rId12" Type="http://schemas.openxmlformats.org/officeDocument/2006/relationships/tags" Target="../tags/tag465.xml" /><Relationship Id="rId13" Type="http://schemas.openxmlformats.org/officeDocument/2006/relationships/tags" Target="../tags/tag466.xml" /><Relationship Id="rId14" Type="http://schemas.openxmlformats.org/officeDocument/2006/relationships/tags" Target="../tags/tag467.xml" /><Relationship Id="rId15" Type="http://schemas.openxmlformats.org/officeDocument/2006/relationships/tags" Target="../tags/tag468.xml" /><Relationship Id="rId16" Type="http://schemas.openxmlformats.org/officeDocument/2006/relationships/tags" Target="../tags/tag469.xml" /><Relationship Id="rId17" Type="http://schemas.openxmlformats.org/officeDocument/2006/relationships/tags" Target="../tags/tag470.xml" /><Relationship Id="rId18" Type="http://schemas.openxmlformats.org/officeDocument/2006/relationships/tags" Target="../tags/tag471.xml" /><Relationship Id="rId19" Type="http://schemas.openxmlformats.org/officeDocument/2006/relationships/tags" Target="../tags/tag472.xml" /><Relationship Id="rId2" Type="http://schemas.openxmlformats.org/officeDocument/2006/relationships/tags" Target="../tags/tag455.xml" /><Relationship Id="rId20" Type="http://schemas.openxmlformats.org/officeDocument/2006/relationships/tags" Target="../tags/tag473.xml" /><Relationship Id="rId3" Type="http://schemas.openxmlformats.org/officeDocument/2006/relationships/tags" Target="../tags/tag456.xml" /><Relationship Id="rId4" Type="http://schemas.openxmlformats.org/officeDocument/2006/relationships/tags" Target="../tags/tag457.xml" /><Relationship Id="rId5" Type="http://schemas.openxmlformats.org/officeDocument/2006/relationships/tags" Target="../tags/tag458.xml" /><Relationship Id="rId6" Type="http://schemas.openxmlformats.org/officeDocument/2006/relationships/tags" Target="../tags/tag459.xml" /><Relationship Id="rId7" Type="http://schemas.openxmlformats.org/officeDocument/2006/relationships/tags" Target="../tags/tag460.xml" /><Relationship Id="rId8" Type="http://schemas.openxmlformats.org/officeDocument/2006/relationships/tags" Target="../tags/tag461.xml" /><Relationship Id="rId9" Type="http://schemas.openxmlformats.org/officeDocument/2006/relationships/tags" Target="../tags/tag46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3.png" /><Relationship Id="rId11" Type="http://schemas.openxmlformats.org/officeDocument/2006/relationships/tags" Target="../tags/tag481.xml" /><Relationship Id="rId12" Type="http://schemas.openxmlformats.org/officeDocument/2006/relationships/image" Target="../media/image14.png" /><Relationship Id="rId13" Type="http://schemas.openxmlformats.org/officeDocument/2006/relationships/tags" Target="../tags/tag482.xml" /><Relationship Id="rId2" Type="http://schemas.openxmlformats.org/officeDocument/2006/relationships/tags" Target="../tags/tag474.xml" /><Relationship Id="rId3" Type="http://schemas.openxmlformats.org/officeDocument/2006/relationships/tags" Target="../tags/tag475.xml" /><Relationship Id="rId4" Type="http://schemas.openxmlformats.org/officeDocument/2006/relationships/tags" Target="../tags/tag476.xml" /><Relationship Id="rId5" Type="http://schemas.openxmlformats.org/officeDocument/2006/relationships/tags" Target="../tags/tag477.xml" /><Relationship Id="rId6" Type="http://schemas.openxmlformats.org/officeDocument/2006/relationships/image" Target="../media/image12.png" /><Relationship Id="rId7" Type="http://schemas.openxmlformats.org/officeDocument/2006/relationships/tags" Target="../tags/tag478.xml" /><Relationship Id="rId8" Type="http://schemas.openxmlformats.org/officeDocument/2006/relationships/tags" Target="../tags/tag479.xml" /><Relationship Id="rId9" Type="http://schemas.openxmlformats.org/officeDocument/2006/relationships/tags" Target="../tags/tag480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491.xml" /><Relationship Id="rId11" Type="http://schemas.openxmlformats.org/officeDocument/2006/relationships/tags" Target="../tags/tag492.xml" /><Relationship Id="rId12" Type="http://schemas.openxmlformats.org/officeDocument/2006/relationships/tags" Target="../tags/tag493.xml" /><Relationship Id="rId13" Type="http://schemas.openxmlformats.org/officeDocument/2006/relationships/tags" Target="../tags/tag494.xml" /><Relationship Id="rId14" Type="http://schemas.openxmlformats.org/officeDocument/2006/relationships/tags" Target="../tags/tag495.xml" /><Relationship Id="rId15" Type="http://schemas.openxmlformats.org/officeDocument/2006/relationships/tags" Target="../tags/tag496.xml" /><Relationship Id="rId16" Type="http://schemas.openxmlformats.org/officeDocument/2006/relationships/tags" Target="../tags/tag497.xml" /><Relationship Id="rId17" Type="http://schemas.openxmlformats.org/officeDocument/2006/relationships/tags" Target="../tags/tag498.xml" /><Relationship Id="rId18" Type="http://schemas.openxmlformats.org/officeDocument/2006/relationships/tags" Target="../tags/tag499.xml" /><Relationship Id="rId19" Type="http://schemas.openxmlformats.org/officeDocument/2006/relationships/tags" Target="../tags/tag500.xml" /><Relationship Id="rId2" Type="http://schemas.openxmlformats.org/officeDocument/2006/relationships/tags" Target="../tags/tag483.xml" /><Relationship Id="rId20" Type="http://schemas.openxmlformats.org/officeDocument/2006/relationships/tags" Target="../tags/tag501.xml" /><Relationship Id="rId21" Type="http://schemas.openxmlformats.org/officeDocument/2006/relationships/tags" Target="../tags/tag502.xml" /><Relationship Id="rId22" Type="http://schemas.openxmlformats.org/officeDocument/2006/relationships/tags" Target="../tags/tag503.xml" /><Relationship Id="rId23" Type="http://schemas.openxmlformats.org/officeDocument/2006/relationships/tags" Target="../tags/tag504.xml" /><Relationship Id="rId24" Type="http://schemas.openxmlformats.org/officeDocument/2006/relationships/tags" Target="../tags/tag505.xml" /><Relationship Id="rId25" Type="http://schemas.openxmlformats.org/officeDocument/2006/relationships/tags" Target="../tags/tag506.xml" /><Relationship Id="rId26" Type="http://schemas.openxmlformats.org/officeDocument/2006/relationships/tags" Target="../tags/tag507.xml" /><Relationship Id="rId27" Type="http://schemas.openxmlformats.org/officeDocument/2006/relationships/tags" Target="../tags/tag508.xml" /><Relationship Id="rId28" Type="http://schemas.openxmlformats.org/officeDocument/2006/relationships/tags" Target="../tags/tag509.xml" /><Relationship Id="rId29" Type="http://schemas.openxmlformats.org/officeDocument/2006/relationships/tags" Target="../tags/tag510.xml" /><Relationship Id="rId3" Type="http://schemas.openxmlformats.org/officeDocument/2006/relationships/tags" Target="../tags/tag484.xml" /><Relationship Id="rId30" Type="http://schemas.openxmlformats.org/officeDocument/2006/relationships/tags" Target="../tags/tag511.xml" /><Relationship Id="rId31" Type="http://schemas.openxmlformats.org/officeDocument/2006/relationships/tags" Target="../tags/tag512.xml" /><Relationship Id="rId32" Type="http://schemas.openxmlformats.org/officeDocument/2006/relationships/tags" Target="../tags/tag513.xml" /><Relationship Id="rId33" Type="http://schemas.openxmlformats.org/officeDocument/2006/relationships/tags" Target="../tags/tag514.xml" /><Relationship Id="rId34" Type="http://schemas.openxmlformats.org/officeDocument/2006/relationships/tags" Target="../tags/tag515.xml" /><Relationship Id="rId35" Type="http://schemas.openxmlformats.org/officeDocument/2006/relationships/tags" Target="../tags/tag516.xml" /><Relationship Id="rId36" Type="http://schemas.openxmlformats.org/officeDocument/2006/relationships/tags" Target="../tags/tag517.xml" /><Relationship Id="rId37" Type="http://schemas.openxmlformats.org/officeDocument/2006/relationships/tags" Target="../tags/tag518.xml" /><Relationship Id="rId38" Type="http://schemas.openxmlformats.org/officeDocument/2006/relationships/tags" Target="../tags/tag519.xml" /><Relationship Id="rId39" Type="http://schemas.openxmlformats.org/officeDocument/2006/relationships/tags" Target="../tags/tag520.xml" /><Relationship Id="rId4" Type="http://schemas.openxmlformats.org/officeDocument/2006/relationships/tags" Target="../tags/tag485.xml" /><Relationship Id="rId40" Type="http://schemas.openxmlformats.org/officeDocument/2006/relationships/tags" Target="../tags/tag521.xml" /><Relationship Id="rId41" Type="http://schemas.openxmlformats.org/officeDocument/2006/relationships/tags" Target="../tags/tag522.xml" /><Relationship Id="rId42" Type="http://schemas.openxmlformats.org/officeDocument/2006/relationships/tags" Target="../tags/tag523.xml" /><Relationship Id="rId43" Type="http://schemas.openxmlformats.org/officeDocument/2006/relationships/tags" Target="../tags/tag524.xml" /><Relationship Id="rId44" Type="http://schemas.openxmlformats.org/officeDocument/2006/relationships/tags" Target="../tags/tag525.xml" /><Relationship Id="rId45" Type="http://schemas.openxmlformats.org/officeDocument/2006/relationships/tags" Target="../tags/tag526.xml" /><Relationship Id="rId46" Type="http://schemas.openxmlformats.org/officeDocument/2006/relationships/tags" Target="../tags/tag527.xml" /><Relationship Id="rId47" Type="http://schemas.openxmlformats.org/officeDocument/2006/relationships/tags" Target="../tags/tag528.xml" /><Relationship Id="rId48" Type="http://schemas.openxmlformats.org/officeDocument/2006/relationships/tags" Target="../tags/tag529.xml" /><Relationship Id="rId49" Type="http://schemas.openxmlformats.org/officeDocument/2006/relationships/tags" Target="../tags/tag530.xml" /><Relationship Id="rId5" Type="http://schemas.openxmlformats.org/officeDocument/2006/relationships/tags" Target="../tags/tag486.xml" /><Relationship Id="rId50" Type="http://schemas.openxmlformats.org/officeDocument/2006/relationships/tags" Target="../tags/tag531.xml" /><Relationship Id="rId51" Type="http://schemas.openxmlformats.org/officeDocument/2006/relationships/tags" Target="../tags/tag532.xml" /><Relationship Id="rId52" Type="http://schemas.openxmlformats.org/officeDocument/2006/relationships/tags" Target="../tags/tag533.xml" /><Relationship Id="rId53" Type="http://schemas.openxmlformats.org/officeDocument/2006/relationships/tags" Target="../tags/tag534.xml" /><Relationship Id="rId54" Type="http://schemas.openxmlformats.org/officeDocument/2006/relationships/tags" Target="../tags/tag535.xml" /><Relationship Id="rId55" Type="http://schemas.openxmlformats.org/officeDocument/2006/relationships/tags" Target="../tags/tag536.xml" /><Relationship Id="rId56" Type="http://schemas.openxmlformats.org/officeDocument/2006/relationships/tags" Target="../tags/tag537.xml" /><Relationship Id="rId57" Type="http://schemas.openxmlformats.org/officeDocument/2006/relationships/tags" Target="../tags/tag538.xml" /><Relationship Id="rId58" Type="http://schemas.openxmlformats.org/officeDocument/2006/relationships/tags" Target="../tags/tag539.xml" /><Relationship Id="rId59" Type="http://schemas.openxmlformats.org/officeDocument/2006/relationships/tags" Target="../tags/tag540.xml" /><Relationship Id="rId6" Type="http://schemas.openxmlformats.org/officeDocument/2006/relationships/tags" Target="../tags/tag487.xml" /><Relationship Id="rId60" Type="http://schemas.openxmlformats.org/officeDocument/2006/relationships/tags" Target="../tags/tag541.xml" /><Relationship Id="rId61" Type="http://schemas.openxmlformats.org/officeDocument/2006/relationships/tags" Target="../tags/tag542.xml" /><Relationship Id="rId62" Type="http://schemas.openxmlformats.org/officeDocument/2006/relationships/tags" Target="../tags/tag543.xml" /><Relationship Id="rId63" Type="http://schemas.openxmlformats.org/officeDocument/2006/relationships/tags" Target="../tags/tag544.xml" /><Relationship Id="rId64" Type="http://schemas.openxmlformats.org/officeDocument/2006/relationships/tags" Target="../tags/tag545.xml" /><Relationship Id="rId65" Type="http://schemas.openxmlformats.org/officeDocument/2006/relationships/tags" Target="../tags/tag546.xml" /><Relationship Id="rId66" Type="http://schemas.openxmlformats.org/officeDocument/2006/relationships/tags" Target="../tags/tag547.xml" /><Relationship Id="rId67" Type="http://schemas.openxmlformats.org/officeDocument/2006/relationships/tags" Target="../tags/tag548.xml" /><Relationship Id="rId7" Type="http://schemas.openxmlformats.org/officeDocument/2006/relationships/tags" Target="../tags/tag488.xml" /><Relationship Id="rId8" Type="http://schemas.openxmlformats.org/officeDocument/2006/relationships/tags" Target="../tags/tag489.xml" /><Relationship Id="rId9" Type="http://schemas.openxmlformats.org/officeDocument/2006/relationships/tags" Target="../tags/tag49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tags" Target="../tags/tag557.xml" /><Relationship Id="rId11" Type="http://schemas.openxmlformats.org/officeDocument/2006/relationships/tags" Target="../tags/tag558.xml" /><Relationship Id="rId12" Type="http://schemas.openxmlformats.org/officeDocument/2006/relationships/tags" Target="../tags/tag559.xml" /><Relationship Id="rId13" Type="http://schemas.openxmlformats.org/officeDocument/2006/relationships/tags" Target="../tags/tag560.xml" /><Relationship Id="rId14" Type="http://schemas.openxmlformats.org/officeDocument/2006/relationships/tags" Target="../tags/tag561.xml" /><Relationship Id="rId15" Type="http://schemas.openxmlformats.org/officeDocument/2006/relationships/tags" Target="../tags/tag562.xml" /><Relationship Id="rId16" Type="http://schemas.openxmlformats.org/officeDocument/2006/relationships/tags" Target="../tags/tag563.xml" /><Relationship Id="rId17" Type="http://schemas.openxmlformats.org/officeDocument/2006/relationships/tags" Target="../tags/tag564.xml" /><Relationship Id="rId18" Type="http://schemas.openxmlformats.org/officeDocument/2006/relationships/tags" Target="../tags/tag565.xml" /><Relationship Id="rId19" Type="http://schemas.openxmlformats.org/officeDocument/2006/relationships/tags" Target="../tags/tag566.xml" /><Relationship Id="rId2" Type="http://schemas.openxmlformats.org/officeDocument/2006/relationships/tags" Target="../tags/tag549.xml" /><Relationship Id="rId20" Type="http://schemas.openxmlformats.org/officeDocument/2006/relationships/tags" Target="../tags/tag567.xml" /><Relationship Id="rId21" Type="http://schemas.openxmlformats.org/officeDocument/2006/relationships/tags" Target="../tags/tag568.xml" /><Relationship Id="rId22" Type="http://schemas.openxmlformats.org/officeDocument/2006/relationships/tags" Target="../tags/tag569.xml" /><Relationship Id="rId23" Type="http://schemas.openxmlformats.org/officeDocument/2006/relationships/tags" Target="../tags/tag570.xml" /><Relationship Id="rId24" Type="http://schemas.openxmlformats.org/officeDocument/2006/relationships/tags" Target="../tags/tag571.xml" /><Relationship Id="rId25" Type="http://schemas.openxmlformats.org/officeDocument/2006/relationships/tags" Target="../tags/tag572.xml" /><Relationship Id="rId26" Type="http://schemas.openxmlformats.org/officeDocument/2006/relationships/tags" Target="../tags/tag573.xml" /><Relationship Id="rId27" Type="http://schemas.openxmlformats.org/officeDocument/2006/relationships/tags" Target="../tags/tag574.xml" /><Relationship Id="rId28" Type="http://schemas.openxmlformats.org/officeDocument/2006/relationships/tags" Target="../tags/tag575.xml" /><Relationship Id="rId29" Type="http://schemas.openxmlformats.org/officeDocument/2006/relationships/tags" Target="../tags/tag576.xml" /><Relationship Id="rId3" Type="http://schemas.openxmlformats.org/officeDocument/2006/relationships/tags" Target="../tags/tag550.xml" /><Relationship Id="rId30" Type="http://schemas.openxmlformats.org/officeDocument/2006/relationships/tags" Target="../tags/tag577.xml" /><Relationship Id="rId31" Type="http://schemas.openxmlformats.org/officeDocument/2006/relationships/tags" Target="../tags/tag578.xml" /><Relationship Id="rId32" Type="http://schemas.openxmlformats.org/officeDocument/2006/relationships/tags" Target="../tags/tag579.xml" /><Relationship Id="rId33" Type="http://schemas.openxmlformats.org/officeDocument/2006/relationships/tags" Target="../tags/tag580.xml" /><Relationship Id="rId34" Type="http://schemas.openxmlformats.org/officeDocument/2006/relationships/tags" Target="../tags/tag581.xml" /><Relationship Id="rId35" Type="http://schemas.openxmlformats.org/officeDocument/2006/relationships/tags" Target="../tags/tag582.xml" /><Relationship Id="rId36" Type="http://schemas.openxmlformats.org/officeDocument/2006/relationships/tags" Target="../tags/tag583.xml" /><Relationship Id="rId37" Type="http://schemas.openxmlformats.org/officeDocument/2006/relationships/tags" Target="../tags/tag584.xml" /><Relationship Id="rId38" Type="http://schemas.openxmlformats.org/officeDocument/2006/relationships/tags" Target="../tags/tag585.xml" /><Relationship Id="rId39" Type="http://schemas.openxmlformats.org/officeDocument/2006/relationships/tags" Target="../tags/tag586.xml" /><Relationship Id="rId4" Type="http://schemas.openxmlformats.org/officeDocument/2006/relationships/tags" Target="../tags/tag551.xml" /><Relationship Id="rId40" Type="http://schemas.openxmlformats.org/officeDocument/2006/relationships/tags" Target="../tags/tag587.xml" /><Relationship Id="rId41" Type="http://schemas.openxmlformats.org/officeDocument/2006/relationships/tags" Target="../tags/tag588.xml" /><Relationship Id="rId42" Type="http://schemas.openxmlformats.org/officeDocument/2006/relationships/tags" Target="../tags/tag589.xml" /><Relationship Id="rId43" Type="http://schemas.openxmlformats.org/officeDocument/2006/relationships/tags" Target="../tags/tag590.xml" /><Relationship Id="rId44" Type="http://schemas.openxmlformats.org/officeDocument/2006/relationships/tags" Target="../tags/tag591.xml" /><Relationship Id="rId45" Type="http://schemas.openxmlformats.org/officeDocument/2006/relationships/tags" Target="../tags/tag592.xml" /><Relationship Id="rId46" Type="http://schemas.openxmlformats.org/officeDocument/2006/relationships/tags" Target="../tags/tag593.xml" /><Relationship Id="rId47" Type="http://schemas.openxmlformats.org/officeDocument/2006/relationships/tags" Target="../tags/tag594.xml" /><Relationship Id="rId48" Type="http://schemas.openxmlformats.org/officeDocument/2006/relationships/tags" Target="../tags/tag595.xml" /><Relationship Id="rId49" Type="http://schemas.openxmlformats.org/officeDocument/2006/relationships/tags" Target="../tags/tag596.xml" /><Relationship Id="rId5" Type="http://schemas.openxmlformats.org/officeDocument/2006/relationships/tags" Target="../tags/tag552.xml" /><Relationship Id="rId50" Type="http://schemas.openxmlformats.org/officeDocument/2006/relationships/tags" Target="../tags/tag597.xml" /><Relationship Id="rId51" Type="http://schemas.openxmlformats.org/officeDocument/2006/relationships/tags" Target="../tags/tag598.xml" /><Relationship Id="rId52" Type="http://schemas.openxmlformats.org/officeDocument/2006/relationships/tags" Target="../tags/tag599.xml" /><Relationship Id="rId53" Type="http://schemas.openxmlformats.org/officeDocument/2006/relationships/tags" Target="../tags/tag600.xml" /><Relationship Id="rId54" Type="http://schemas.openxmlformats.org/officeDocument/2006/relationships/tags" Target="../tags/tag601.xml" /><Relationship Id="rId55" Type="http://schemas.openxmlformats.org/officeDocument/2006/relationships/tags" Target="../tags/tag602.xml" /><Relationship Id="rId56" Type="http://schemas.openxmlformats.org/officeDocument/2006/relationships/tags" Target="../tags/tag603.xml" /><Relationship Id="rId57" Type="http://schemas.openxmlformats.org/officeDocument/2006/relationships/tags" Target="../tags/tag604.xml" /><Relationship Id="rId58" Type="http://schemas.openxmlformats.org/officeDocument/2006/relationships/tags" Target="../tags/tag605.xml" /><Relationship Id="rId59" Type="http://schemas.openxmlformats.org/officeDocument/2006/relationships/tags" Target="../tags/tag606.xml" /><Relationship Id="rId6" Type="http://schemas.openxmlformats.org/officeDocument/2006/relationships/tags" Target="../tags/tag553.xml" /><Relationship Id="rId60" Type="http://schemas.openxmlformats.org/officeDocument/2006/relationships/tags" Target="../tags/tag607.xml" /><Relationship Id="rId61" Type="http://schemas.openxmlformats.org/officeDocument/2006/relationships/tags" Target="../tags/tag608.xml" /><Relationship Id="rId62" Type="http://schemas.openxmlformats.org/officeDocument/2006/relationships/tags" Target="../tags/tag609.xml" /><Relationship Id="rId63" Type="http://schemas.openxmlformats.org/officeDocument/2006/relationships/tags" Target="../tags/tag610.xml" /><Relationship Id="rId64" Type="http://schemas.openxmlformats.org/officeDocument/2006/relationships/tags" Target="../tags/tag611.xml" /><Relationship Id="rId65" Type="http://schemas.openxmlformats.org/officeDocument/2006/relationships/tags" Target="../tags/tag612.xml" /><Relationship Id="rId66" Type="http://schemas.openxmlformats.org/officeDocument/2006/relationships/tags" Target="../tags/tag613.xml" /><Relationship Id="rId67" Type="http://schemas.openxmlformats.org/officeDocument/2006/relationships/tags" Target="../tags/tag614.xml" /><Relationship Id="rId68" Type="http://schemas.openxmlformats.org/officeDocument/2006/relationships/tags" Target="../tags/tag615.xml" /><Relationship Id="rId69" Type="http://schemas.openxmlformats.org/officeDocument/2006/relationships/tags" Target="../tags/tag616.xml" /><Relationship Id="rId7" Type="http://schemas.openxmlformats.org/officeDocument/2006/relationships/tags" Target="../tags/tag554.xml" /><Relationship Id="rId70" Type="http://schemas.openxmlformats.org/officeDocument/2006/relationships/tags" Target="../tags/tag617.xml" /><Relationship Id="rId71" Type="http://schemas.openxmlformats.org/officeDocument/2006/relationships/tags" Target="../tags/tag618.xml" /><Relationship Id="rId72" Type="http://schemas.openxmlformats.org/officeDocument/2006/relationships/tags" Target="../tags/tag619.xml" /><Relationship Id="rId73" Type="http://schemas.openxmlformats.org/officeDocument/2006/relationships/tags" Target="../tags/tag620.xml" /><Relationship Id="rId74" Type="http://schemas.openxmlformats.org/officeDocument/2006/relationships/tags" Target="../tags/tag621.xml" /><Relationship Id="rId75" Type="http://schemas.openxmlformats.org/officeDocument/2006/relationships/tags" Target="../tags/tag622.xml" /><Relationship Id="rId76" Type="http://schemas.openxmlformats.org/officeDocument/2006/relationships/tags" Target="../tags/tag623.xml" /><Relationship Id="rId77" Type="http://schemas.openxmlformats.org/officeDocument/2006/relationships/tags" Target="../tags/tag624.xml" /><Relationship Id="rId78" Type="http://schemas.openxmlformats.org/officeDocument/2006/relationships/image" Target="../media/image5.jpeg" /><Relationship Id="rId79" Type="http://schemas.openxmlformats.org/officeDocument/2006/relationships/tags" Target="../tags/tag625.xml" /><Relationship Id="rId8" Type="http://schemas.openxmlformats.org/officeDocument/2006/relationships/tags" Target="../tags/tag555.xml" /><Relationship Id="rId80" Type="http://schemas.openxmlformats.org/officeDocument/2006/relationships/tags" Target="../tags/tag626.xml" /><Relationship Id="rId9" Type="http://schemas.openxmlformats.org/officeDocument/2006/relationships/tags" Target="../tags/tag556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635.xml" /><Relationship Id="rId11" Type="http://schemas.openxmlformats.org/officeDocument/2006/relationships/tags" Target="../tags/tag636.xml" /><Relationship Id="rId12" Type="http://schemas.openxmlformats.org/officeDocument/2006/relationships/tags" Target="../tags/tag637.xml" /><Relationship Id="rId13" Type="http://schemas.openxmlformats.org/officeDocument/2006/relationships/tags" Target="../tags/tag638.xml" /><Relationship Id="rId14" Type="http://schemas.openxmlformats.org/officeDocument/2006/relationships/tags" Target="../tags/tag639.xml" /><Relationship Id="rId15" Type="http://schemas.openxmlformats.org/officeDocument/2006/relationships/tags" Target="../tags/tag640.xml" /><Relationship Id="rId16" Type="http://schemas.openxmlformats.org/officeDocument/2006/relationships/tags" Target="../tags/tag641.xml" /><Relationship Id="rId17" Type="http://schemas.openxmlformats.org/officeDocument/2006/relationships/tags" Target="../tags/tag642.xml" /><Relationship Id="rId18" Type="http://schemas.openxmlformats.org/officeDocument/2006/relationships/tags" Target="../tags/tag643.xml" /><Relationship Id="rId19" Type="http://schemas.openxmlformats.org/officeDocument/2006/relationships/tags" Target="../tags/tag644.xml" /><Relationship Id="rId2" Type="http://schemas.openxmlformats.org/officeDocument/2006/relationships/tags" Target="../tags/tag627.xml" /><Relationship Id="rId20" Type="http://schemas.openxmlformats.org/officeDocument/2006/relationships/tags" Target="../tags/tag645.xml" /><Relationship Id="rId21" Type="http://schemas.openxmlformats.org/officeDocument/2006/relationships/tags" Target="../tags/tag646.xml" /><Relationship Id="rId22" Type="http://schemas.openxmlformats.org/officeDocument/2006/relationships/tags" Target="../tags/tag647.xml" /><Relationship Id="rId23" Type="http://schemas.openxmlformats.org/officeDocument/2006/relationships/tags" Target="../tags/tag648.xml" /><Relationship Id="rId24" Type="http://schemas.openxmlformats.org/officeDocument/2006/relationships/tags" Target="../tags/tag649.xml" /><Relationship Id="rId25" Type="http://schemas.openxmlformats.org/officeDocument/2006/relationships/tags" Target="../tags/tag650.xml" /><Relationship Id="rId26" Type="http://schemas.openxmlformats.org/officeDocument/2006/relationships/tags" Target="../tags/tag651.xml" /><Relationship Id="rId27" Type="http://schemas.openxmlformats.org/officeDocument/2006/relationships/tags" Target="../tags/tag652.xml" /><Relationship Id="rId28" Type="http://schemas.openxmlformats.org/officeDocument/2006/relationships/tags" Target="../tags/tag653.xml" /><Relationship Id="rId29" Type="http://schemas.openxmlformats.org/officeDocument/2006/relationships/tags" Target="../tags/tag654.xml" /><Relationship Id="rId3" Type="http://schemas.openxmlformats.org/officeDocument/2006/relationships/tags" Target="../tags/tag628.xml" /><Relationship Id="rId30" Type="http://schemas.openxmlformats.org/officeDocument/2006/relationships/tags" Target="../tags/tag655.xml" /><Relationship Id="rId31" Type="http://schemas.openxmlformats.org/officeDocument/2006/relationships/tags" Target="../tags/tag656.xml" /><Relationship Id="rId32" Type="http://schemas.openxmlformats.org/officeDocument/2006/relationships/tags" Target="../tags/tag657.xml" /><Relationship Id="rId33" Type="http://schemas.openxmlformats.org/officeDocument/2006/relationships/tags" Target="../tags/tag658.xml" /><Relationship Id="rId34" Type="http://schemas.openxmlformats.org/officeDocument/2006/relationships/tags" Target="../tags/tag659.xml" /><Relationship Id="rId35" Type="http://schemas.openxmlformats.org/officeDocument/2006/relationships/tags" Target="../tags/tag660.xml" /><Relationship Id="rId4" Type="http://schemas.openxmlformats.org/officeDocument/2006/relationships/tags" Target="../tags/tag629.xml" /><Relationship Id="rId5" Type="http://schemas.openxmlformats.org/officeDocument/2006/relationships/tags" Target="../tags/tag630.xml" /><Relationship Id="rId6" Type="http://schemas.openxmlformats.org/officeDocument/2006/relationships/tags" Target="../tags/tag631.xml" /><Relationship Id="rId7" Type="http://schemas.openxmlformats.org/officeDocument/2006/relationships/tags" Target="../tags/tag632.xml" /><Relationship Id="rId8" Type="http://schemas.openxmlformats.org/officeDocument/2006/relationships/tags" Target="../tags/tag633.xml" /><Relationship Id="rId9" Type="http://schemas.openxmlformats.org/officeDocument/2006/relationships/tags" Target="../tags/tag63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669.xml" /><Relationship Id="rId11" Type="http://schemas.openxmlformats.org/officeDocument/2006/relationships/tags" Target="../tags/tag670.xml" /><Relationship Id="rId12" Type="http://schemas.openxmlformats.org/officeDocument/2006/relationships/tags" Target="../tags/tag671.xml" /><Relationship Id="rId13" Type="http://schemas.openxmlformats.org/officeDocument/2006/relationships/tags" Target="../tags/tag672.xml" /><Relationship Id="rId14" Type="http://schemas.openxmlformats.org/officeDocument/2006/relationships/tags" Target="../tags/tag673.xml" /><Relationship Id="rId15" Type="http://schemas.openxmlformats.org/officeDocument/2006/relationships/tags" Target="../tags/tag674.xml" /><Relationship Id="rId16" Type="http://schemas.openxmlformats.org/officeDocument/2006/relationships/tags" Target="../tags/tag675.xml" /><Relationship Id="rId17" Type="http://schemas.openxmlformats.org/officeDocument/2006/relationships/tags" Target="../tags/tag676.xml" /><Relationship Id="rId18" Type="http://schemas.openxmlformats.org/officeDocument/2006/relationships/tags" Target="../tags/tag677.xml" /><Relationship Id="rId19" Type="http://schemas.openxmlformats.org/officeDocument/2006/relationships/tags" Target="../tags/tag678.xml" /><Relationship Id="rId2" Type="http://schemas.openxmlformats.org/officeDocument/2006/relationships/tags" Target="../tags/tag661.xml" /><Relationship Id="rId20" Type="http://schemas.openxmlformats.org/officeDocument/2006/relationships/tags" Target="../tags/tag679.xml" /><Relationship Id="rId21" Type="http://schemas.openxmlformats.org/officeDocument/2006/relationships/tags" Target="../tags/tag680.xml" /><Relationship Id="rId22" Type="http://schemas.openxmlformats.org/officeDocument/2006/relationships/tags" Target="../tags/tag681.xml" /><Relationship Id="rId23" Type="http://schemas.openxmlformats.org/officeDocument/2006/relationships/tags" Target="../tags/tag682.xml" /><Relationship Id="rId24" Type="http://schemas.openxmlformats.org/officeDocument/2006/relationships/tags" Target="../tags/tag683.xml" /><Relationship Id="rId25" Type="http://schemas.openxmlformats.org/officeDocument/2006/relationships/tags" Target="../tags/tag684.xml" /><Relationship Id="rId26" Type="http://schemas.openxmlformats.org/officeDocument/2006/relationships/tags" Target="../tags/tag685.xml" /><Relationship Id="rId27" Type="http://schemas.openxmlformats.org/officeDocument/2006/relationships/tags" Target="../tags/tag686.xml" /><Relationship Id="rId28" Type="http://schemas.openxmlformats.org/officeDocument/2006/relationships/tags" Target="../tags/tag687.xml" /><Relationship Id="rId29" Type="http://schemas.openxmlformats.org/officeDocument/2006/relationships/tags" Target="../tags/tag688.xml" /><Relationship Id="rId3" Type="http://schemas.openxmlformats.org/officeDocument/2006/relationships/tags" Target="../tags/tag662.xml" /><Relationship Id="rId30" Type="http://schemas.openxmlformats.org/officeDocument/2006/relationships/tags" Target="../tags/tag689.xml" /><Relationship Id="rId31" Type="http://schemas.openxmlformats.org/officeDocument/2006/relationships/tags" Target="../tags/tag690.xml" /><Relationship Id="rId32" Type="http://schemas.openxmlformats.org/officeDocument/2006/relationships/tags" Target="../tags/tag691.xml" /><Relationship Id="rId33" Type="http://schemas.openxmlformats.org/officeDocument/2006/relationships/tags" Target="../tags/tag692.xml" /><Relationship Id="rId34" Type="http://schemas.openxmlformats.org/officeDocument/2006/relationships/tags" Target="../tags/tag693.xml" /><Relationship Id="rId35" Type="http://schemas.openxmlformats.org/officeDocument/2006/relationships/tags" Target="../tags/tag694.xml" /><Relationship Id="rId36" Type="http://schemas.openxmlformats.org/officeDocument/2006/relationships/tags" Target="../tags/tag695.xml" /><Relationship Id="rId37" Type="http://schemas.openxmlformats.org/officeDocument/2006/relationships/tags" Target="../tags/tag696.xml" /><Relationship Id="rId38" Type="http://schemas.openxmlformats.org/officeDocument/2006/relationships/tags" Target="../tags/tag697.xml" /><Relationship Id="rId39" Type="http://schemas.openxmlformats.org/officeDocument/2006/relationships/tags" Target="../tags/tag698.xml" /><Relationship Id="rId4" Type="http://schemas.openxmlformats.org/officeDocument/2006/relationships/tags" Target="../tags/tag663.xml" /><Relationship Id="rId40" Type="http://schemas.openxmlformats.org/officeDocument/2006/relationships/tags" Target="../tags/tag699.xml" /><Relationship Id="rId41" Type="http://schemas.openxmlformats.org/officeDocument/2006/relationships/tags" Target="../tags/tag700.xml" /><Relationship Id="rId42" Type="http://schemas.openxmlformats.org/officeDocument/2006/relationships/tags" Target="../tags/tag701.xml" /><Relationship Id="rId43" Type="http://schemas.openxmlformats.org/officeDocument/2006/relationships/tags" Target="../tags/tag702.xml" /><Relationship Id="rId44" Type="http://schemas.openxmlformats.org/officeDocument/2006/relationships/tags" Target="../tags/tag703.xml" /><Relationship Id="rId45" Type="http://schemas.openxmlformats.org/officeDocument/2006/relationships/tags" Target="../tags/tag704.xml" /><Relationship Id="rId46" Type="http://schemas.openxmlformats.org/officeDocument/2006/relationships/tags" Target="../tags/tag705.xml" /><Relationship Id="rId47" Type="http://schemas.openxmlformats.org/officeDocument/2006/relationships/tags" Target="../tags/tag706.xml" /><Relationship Id="rId48" Type="http://schemas.openxmlformats.org/officeDocument/2006/relationships/tags" Target="../tags/tag707.xml" /><Relationship Id="rId49" Type="http://schemas.openxmlformats.org/officeDocument/2006/relationships/tags" Target="../tags/tag708.xml" /><Relationship Id="rId5" Type="http://schemas.openxmlformats.org/officeDocument/2006/relationships/tags" Target="../tags/tag664.xml" /><Relationship Id="rId50" Type="http://schemas.openxmlformats.org/officeDocument/2006/relationships/tags" Target="../tags/tag709.xml" /><Relationship Id="rId51" Type="http://schemas.openxmlformats.org/officeDocument/2006/relationships/tags" Target="../tags/tag710.xml" /><Relationship Id="rId52" Type="http://schemas.openxmlformats.org/officeDocument/2006/relationships/tags" Target="../tags/tag711.xml" /><Relationship Id="rId53" Type="http://schemas.openxmlformats.org/officeDocument/2006/relationships/tags" Target="../tags/tag712.xml" /><Relationship Id="rId54" Type="http://schemas.openxmlformats.org/officeDocument/2006/relationships/tags" Target="../tags/tag713.xml" /><Relationship Id="rId55" Type="http://schemas.openxmlformats.org/officeDocument/2006/relationships/tags" Target="../tags/tag714.xml" /><Relationship Id="rId56" Type="http://schemas.openxmlformats.org/officeDocument/2006/relationships/tags" Target="../tags/tag715.xml" /><Relationship Id="rId57" Type="http://schemas.openxmlformats.org/officeDocument/2006/relationships/tags" Target="../tags/tag716.xml" /><Relationship Id="rId58" Type="http://schemas.openxmlformats.org/officeDocument/2006/relationships/tags" Target="../tags/tag717.xml" /><Relationship Id="rId59" Type="http://schemas.openxmlformats.org/officeDocument/2006/relationships/tags" Target="../tags/tag718.xml" /><Relationship Id="rId6" Type="http://schemas.openxmlformats.org/officeDocument/2006/relationships/tags" Target="../tags/tag665.xml" /><Relationship Id="rId7" Type="http://schemas.openxmlformats.org/officeDocument/2006/relationships/tags" Target="../tags/tag666.xml" /><Relationship Id="rId8" Type="http://schemas.openxmlformats.org/officeDocument/2006/relationships/tags" Target="../tags/tag667.xml" /><Relationship Id="rId9" Type="http://schemas.openxmlformats.org/officeDocument/2006/relationships/tags" Target="../tags/tag668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tags" Target="../tags/tag727.xml" /><Relationship Id="rId100" Type="http://schemas.openxmlformats.org/officeDocument/2006/relationships/tags" Target="../tags/tag817.xml" /><Relationship Id="rId101" Type="http://schemas.openxmlformats.org/officeDocument/2006/relationships/tags" Target="../tags/tag818.xml" /><Relationship Id="rId102" Type="http://schemas.openxmlformats.org/officeDocument/2006/relationships/tags" Target="../tags/tag819.xml" /><Relationship Id="rId103" Type="http://schemas.openxmlformats.org/officeDocument/2006/relationships/tags" Target="../tags/tag820.xml" /><Relationship Id="rId104" Type="http://schemas.openxmlformats.org/officeDocument/2006/relationships/tags" Target="../tags/tag821.xml" /><Relationship Id="rId105" Type="http://schemas.openxmlformats.org/officeDocument/2006/relationships/tags" Target="../tags/tag822.xml" /><Relationship Id="rId106" Type="http://schemas.openxmlformats.org/officeDocument/2006/relationships/tags" Target="../tags/tag823.xml" /><Relationship Id="rId107" Type="http://schemas.openxmlformats.org/officeDocument/2006/relationships/tags" Target="../tags/tag824.xml" /><Relationship Id="rId108" Type="http://schemas.openxmlformats.org/officeDocument/2006/relationships/tags" Target="../tags/tag825.xml" /><Relationship Id="rId11" Type="http://schemas.openxmlformats.org/officeDocument/2006/relationships/tags" Target="../tags/tag728.xml" /><Relationship Id="rId12" Type="http://schemas.openxmlformats.org/officeDocument/2006/relationships/tags" Target="../tags/tag729.xml" /><Relationship Id="rId13" Type="http://schemas.openxmlformats.org/officeDocument/2006/relationships/tags" Target="../tags/tag730.xml" /><Relationship Id="rId14" Type="http://schemas.openxmlformats.org/officeDocument/2006/relationships/tags" Target="../tags/tag731.xml" /><Relationship Id="rId15" Type="http://schemas.openxmlformats.org/officeDocument/2006/relationships/tags" Target="../tags/tag732.xml" /><Relationship Id="rId16" Type="http://schemas.openxmlformats.org/officeDocument/2006/relationships/tags" Target="../tags/tag733.xml" /><Relationship Id="rId17" Type="http://schemas.openxmlformats.org/officeDocument/2006/relationships/tags" Target="../tags/tag734.xml" /><Relationship Id="rId18" Type="http://schemas.openxmlformats.org/officeDocument/2006/relationships/tags" Target="../tags/tag735.xml" /><Relationship Id="rId19" Type="http://schemas.openxmlformats.org/officeDocument/2006/relationships/tags" Target="../tags/tag736.xml" /><Relationship Id="rId2" Type="http://schemas.openxmlformats.org/officeDocument/2006/relationships/tags" Target="../tags/tag719.xml" /><Relationship Id="rId20" Type="http://schemas.openxmlformats.org/officeDocument/2006/relationships/tags" Target="../tags/tag737.xml" /><Relationship Id="rId21" Type="http://schemas.openxmlformats.org/officeDocument/2006/relationships/tags" Target="../tags/tag738.xml" /><Relationship Id="rId22" Type="http://schemas.openxmlformats.org/officeDocument/2006/relationships/tags" Target="../tags/tag739.xml" /><Relationship Id="rId23" Type="http://schemas.openxmlformats.org/officeDocument/2006/relationships/tags" Target="../tags/tag740.xml" /><Relationship Id="rId24" Type="http://schemas.openxmlformats.org/officeDocument/2006/relationships/tags" Target="../tags/tag741.xml" /><Relationship Id="rId25" Type="http://schemas.openxmlformats.org/officeDocument/2006/relationships/tags" Target="../tags/tag742.xml" /><Relationship Id="rId26" Type="http://schemas.openxmlformats.org/officeDocument/2006/relationships/tags" Target="../tags/tag743.xml" /><Relationship Id="rId27" Type="http://schemas.openxmlformats.org/officeDocument/2006/relationships/tags" Target="../tags/tag744.xml" /><Relationship Id="rId28" Type="http://schemas.openxmlformats.org/officeDocument/2006/relationships/tags" Target="../tags/tag745.xml" /><Relationship Id="rId29" Type="http://schemas.openxmlformats.org/officeDocument/2006/relationships/tags" Target="../tags/tag746.xml" /><Relationship Id="rId3" Type="http://schemas.openxmlformats.org/officeDocument/2006/relationships/tags" Target="../tags/tag720.xml" /><Relationship Id="rId30" Type="http://schemas.openxmlformats.org/officeDocument/2006/relationships/tags" Target="../tags/tag747.xml" /><Relationship Id="rId31" Type="http://schemas.openxmlformats.org/officeDocument/2006/relationships/tags" Target="../tags/tag748.xml" /><Relationship Id="rId32" Type="http://schemas.openxmlformats.org/officeDocument/2006/relationships/tags" Target="../tags/tag749.xml" /><Relationship Id="rId33" Type="http://schemas.openxmlformats.org/officeDocument/2006/relationships/tags" Target="../tags/tag750.xml" /><Relationship Id="rId34" Type="http://schemas.openxmlformats.org/officeDocument/2006/relationships/tags" Target="../tags/tag751.xml" /><Relationship Id="rId35" Type="http://schemas.openxmlformats.org/officeDocument/2006/relationships/tags" Target="../tags/tag752.xml" /><Relationship Id="rId36" Type="http://schemas.openxmlformats.org/officeDocument/2006/relationships/tags" Target="../tags/tag753.xml" /><Relationship Id="rId37" Type="http://schemas.openxmlformats.org/officeDocument/2006/relationships/tags" Target="../tags/tag754.xml" /><Relationship Id="rId38" Type="http://schemas.openxmlformats.org/officeDocument/2006/relationships/tags" Target="../tags/tag755.xml" /><Relationship Id="rId39" Type="http://schemas.openxmlformats.org/officeDocument/2006/relationships/tags" Target="../tags/tag756.xml" /><Relationship Id="rId4" Type="http://schemas.openxmlformats.org/officeDocument/2006/relationships/tags" Target="../tags/tag721.xml" /><Relationship Id="rId40" Type="http://schemas.openxmlformats.org/officeDocument/2006/relationships/tags" Target="../tags/tag757.xml" /><Relationship Id="rId41" Type="http://schemas.openxmlformats.org/officeDocument/2006/relationships/tags" Target="../tags/tag758.xml" /><Relationship Id="rId42" Type="http://schemas.openxmlformats.org/officeDocument/2006/relationships/tags" Target="../tags/tag759.xml" /><Relationship Id="rId43" Type="http://schemas.openxmlformats.org/officeDocument/2006/relationships/tags" Target="../tags/tag760.xml" /><Relationship Id="rId44" Type="http://schemas.openxmlformats.org/officeDocument/2006/relationships/tags" Target="../tags/tag761.xml" /><Relationship Id="rId45" Type="http://schemas.openxmlformats.org/officeDocument/2006/relationships/tags" Target="../tags/tag762.xml" /><Relationship Id="rId46" Type="http://schemas.openxmlformats.org/officeDocument/2006/relationships/tags" Target="../tags/tag763.xml" /><Relationship Id="rId47" Type="http://schemas.openxmlformats.org/officeDocument/2006/relationships/tags" Target="../tags/tag764.xml" /><Relationship Id="rId48" Type="http://schemas.openxmlformats.org/officeDocument/2006/relationships/tags" Target="../tags/tag765.xml" /><Relationship Id="rId49" Type="http://schemas.openxmlformats.org/officeDocument/2006/relationships/tags" Target="../tags/tag766.xml" /><Relationship Id="rId5" Type="http://schemas.openxmlformats.org/officeDocument/2006/relationships/tags" Target="../tags/tag722.xml" /><Relationship Id="rId50" Type="http://schemas.openxmlformats.org/officeDocument/2006/relationships/tags" Target="../tags/tag767.xml" /><Relationship Id="rId51" Type="http://schemas.openxmlformats.org/officeDocument/2006/relationships/tags" Target="../tags/tag768.xml" /><Relationship Id="rId52" Type="http://schemas.openxmlformats.org/officeDocument/2006/relationships/tags" Target="../tags/tag769.xml" /><Relationship Id="rId53" Type="http://schemas.openxmlformats.org/officeDocument/2006/relationships/tags" Target="../tags/tag770.xml" /><Relationship Id="rId54" Type="http://schemas.openxmlformats.org/officeDocument/2006/relationships/tags" Target="../tags/tag771.xml" /><Relationship Id="rId55" Type="http://schemas.openxmlformats.org/officeDocument/2006/relationships/tags" Target="../tags/tag772.xml" /><Relationship Id="rId56" Type="http://schemas.openxmlformats.org/officeDocument/2006/relationships/tags" Target="../tags/tag773.xml" /><Relationship Id="rId57" Type="http://schemas.openxmlformats.org/officeDocument/2006/relationships/tags" Target="../tags/tag774.xml" /><Relationship Id="rId58" Type="http://schemas.openxmlformats.org/officeDocument/2006/relationships/tags" Target="../tags/tag775.xml" /><Relationship Id="rId59" Type="http://schemas.openxmlformats.org/officeDocument/2006/relationships/tags" Target="../tags/tag776.xml" /><Relationship Id="rId6" Type="http://schemas.openxmlformats.org/officeDocument/2006/relationships/tags" Target="../tags/tag723.xml" /><Relationship Id="rId60" Type="http://schemas.openxmlformats.org/officeDocument/2006/relationships/tags" Target="../tags/tag777.xml" /><Relationship Id="rId61" Type="http://schemas.openxmlformats.org/officeDocument/2006/relationships/tags" Target="../tags/tag778.xml" /><Relationship Id="rId62" Type="http://schemas.openxmlformats.org/officeDocument/2006/relationships/tags" Target="../tags/tag779.xml" /><Relationship Id="rId63" Type="http://schemas.openxmlformats.org/officeDocument/2006/relationships/tags" Target="../tags/tag780.xml" /><Relationship Id="rId64" Type="http://schemas.openxmlformats.org/officeDocument/2006/relationships/tags" Target="../tags/tag781.xml" /><Relationship Id="rId65" Type="http://schemas.openxmlformats.org/officeDocument/2006/relationships/tags" Target="../tags/tag782.xml" /><Relationship Id="rId66" Type="http://schemas.openxmlformats.org/officeDocument/2006/relationships/tags" Target="../tags/tag783.xml" /><Relationship Id="rId67" Type="http://schemas.openxmlformats.org/officeDocument/2006/relationships/tags" Target="../tags/tag784.xml" /><Relationship Id="rId68" Type="http://schemas.openxmlformats.org/officeDocument/2006/relationships/tags" Target="../tags/tag785.xml" /><Relationship Id="rId69" Type="http://schemas.openxmlformats.org/officeDocument/2006/relationships/tags" Target="../tags/tag786.xml" /><Relationship Id="rId7" Type="http://schemas.openxmlformats.org/officeDocument/2006/relationships/tags" Target="../tags/tag724.xml" /><Relationship Id="rId70" Type="http://schemas.openxmlformats.org/officeDocument/2006/relationships/tags" Target="../tags/tag787.xml" /><Relationship Id="rId71" Type="http://schemas.openxmlformats.org/officeDocument/2006/relationships/tags" Target="../tags/tag788.xml" /><Relationship Id="rId72" Type="http://schemas.openxmlformats.org/officeDocument/2006/relationships/tags" Target="../tags/tag789.xml" /><Relationship Id="rId73" Type="http://schemas.openxmlformats.org/officeDocument/2006/relationships/tags" Target="../tags/tag790.xml" /><Relationship Id="rId74" Type="http://schemas.openxmlformats.org/officeDocument/2006/relationships/tags" Target="../tags/tag791.xml" /><Relationship Id="rId75" Type="http://schemas.openxmlformats.org/officeDocument/2006/relationships/tags" Target="../tags/tag792.xml" /><Relationship Id="rId76" Type="http://schemas.openxmlformats.org/officeDocument/2006/relationships/tags" Target="../tags/tag793.xml" /><Relationship Id="rId77" Type="http://schemas.openxmlformats.org/officeDocument/2006/relationships/tags" Target="../tags/tag794.xml" /><Relationship Id="rId78" Type="http://schemas.openxmlformats.org/officeDocument/2006/relationships/tags" Target="../tags/tag795.xml" /><Relationship Id="rId79" Type="http://schemas.openxmlformats.org/officeDocument/2006/relationships/tags" Target="../tags/tag796.xml" /><Relationship Id="rId8" Type="http://schemas.openxmlformats.org/officeDocument/2006/relationships/tags" Target="../tags/tag725.xml" /><Relationship Id="rId80" Type="http://schemas.openxmlformats.org/officeDocument/2006/relationships/tags" Target="../tags/tag797.xml" /><Relationship Id="rId81" Type="http://schemas.openxmlformats.org/officeDocument/2006/relationships/tags" Target="../tags/tag798.xml" /><Relationship Id="rId82" Type="http://schemas.openxmlformats.org/officeDocument/2006/relationships/tags" Target="../tags/tag799.xml" /><Relationship Id="rId83" Type="http://schemas.openxmlformats.org/officeDocument/2006/relationships/tags" Target="../tags/tag800.xml" /><Relationship Id="rId84" Type="http://schemas.openxmlformats.org/officeDocument/2006/relationships/tags" Target="../tags/tag801.xml" /><Relationship Id="rId85" Type="http://schemas.openxmlformats.org/officeDocument/2006/relationships/tags" Target="../tags/tag802.xml" /><Relationship Id="rId86" Type="http://schemas.openxmlformats.org/officeDocument/2006/relationships/tags" Target="../tags/tag803.xml" /><Relationship Id="rId87" Type="http://schemas.openxmlformats.org/officeDocument/2006/relationships/tags" Target="../tags/tag804.xml" /><Relationship Id="rId88" Type="http://schemas.openxmlformats.org/officeDocument/2006/relationships/tags" Target="../tags/tag805.xml" /><Relationship Id="rId89" Type="http://schemas.openxmlformats.org/officeDocument/2006/relationships/tags" Target="../tags/tag806.xml" /><Relationship Id="rId9" Type="http://schemas.openxmlformats.org/officeDocument/2006/relationships/tags" Target="../tags/tag726.xml" /><Relationship Id="rId90" Type="http://schemas.openxmlformats.org/officeDocument/2006/relationships/tags" Target="../tags/tag807.xml" /><Relationship Id="rId91" Type="http://schemas.openxmlformats.org/officeDocument/2006/relationships/tags" Target="../tags/tag808.xml" /><Relationship Id="rId92" Type="http://schemas.openxmlformats.org/officeDocument/2006/relationships/tags" Target="../tags/tag809.xml" /><Relationship Id="rId93" Type="http://schemas.openxmlformats.org/officeDocument/2006/relationships/tags" Target="../tags/tag810.xml" /><Relationship Id="rId94" Type="http://schemas.openxmlformats.org/officeDocument/2006/relationships/tags" Target="../tags/tag811.xml" /><Relationship Id="rId95" Type="http://schemas.openxmlformats.org/officeDocument/2006/relationships/tags" Target="../tags/tag812.xml" /><Relationship Id="rId96" Type="http://schemas.openxmlformats.org/officeDocument/2006/relationships/tags" Target="../tags/tag813.xml" /><Relationship Id="rId97" Type="http://schemas.openxmlformats.org/officeDocument/2006/relationships/tags" Target="../tags/tag814.xml" /><Relationship Id="rId98" Type="http://schemas.openxmlformats.org/officeDocument/2006/relationships/tags" Target="../tags/tag815.xml" /><Relationship Id="rId99" Type="http://schemas.openxmlformats.org/officeDocument/2006/relationships/tags" Target="../tags/tag81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ags" Target="../tags/tag826.xml" /><Relationship Id="rId3" Type="http://schemas.openxmlformats.org/officeDocument/2006/relationships/tags" Target="../tags/tag827.xml" /><Relationship Id="rId4" Type="http://schemas.openxmlformats.org/officeDocument/2006/relationships/image" Target="../media/image15.png" /><Relationship Id="rId5" Type="http://schemas.openxmlformats.org/officeDocument/2006/relationships/tags" Target="../tags/tag828.xml" /><Relationship Id="rId6" Type="http://schemas.openxmlformats.org/officeDocument/2006/relationships/image" Target="../media/image16.png" /><Relationship Id="rId7" Type="http://schemas.openxmlformats.org/officeDocument/2006/relationships/tags" Target="../tags/tag82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52.xml" /><Relationship Id="rId100" Type="http://schemas.openxmlformats.org/officeDocument/2006/relationships/tags" Target="../tags/tag242.xml" /><Relationship Id="rId101" Type="http://schemas.openxmlformats.org/officeDocument/2006/relationships/tags" Target="../tags/tag243.xml" /><Relationship Id="rId102" Type="http://schemas.openxmlformats.org/officeDocument/2006/relationships/tags" Target="../tags/tag244.xml" /><Relationship Id="rId103" Type="http://schemas.openxmlformats.org/officeDocument/2006/relationships/tags" Target="../tags/tag245.xml" /><Relationship Id="rId104" Type="http://schemas.openxmlformats.org/officeDocument/2006/relationships/tags" Target="../tags/tag246.xml" /><Relationship Id="rId105" Type="http://schemas.openxmlformats.org/officeDocument/2006/relationships/tags" Target="../tags/tag247.xml" /><Relationship Id="rId106" Type="http://schemas.openxmlformats.org/officeDocument/2006/relationships/tags" Target="../tags/tag248.xml" /><Relationship Id="rId107" Type="http://schemas.openxmlformats.org/officeDocument/2006/relationships/image" Target="../media/image6.png" /><Relationship Id="rId108" Type="http://schemas.openxmlformats.org/officeDocument/2006/relationships/tags" Target="../tags/tag249.xml" /><Relationship Id="rId11" Type="http://schemas.openxmlformats.org/officeDocument/2006/relationships/tags" Target="../tags/tag153.xml" /><Relationship Id="rId12" Type="http://schemas.openxmlformats.org/officeDocument/2006/relationships/tags" Target="../tags/tag154.xml" /><Relationship Id="rId13" Type="http://schemas.openxmlformats.org/officeDocument/2006/relationships/tags" Target="../tags/tag155.xml" /><Relationship Id="rId14" Type="http://schemas.openxmlformats.org/officeDocument/2006/relationships/tags" Target="../tags/tag156.xml" /><Relationship Id="rId15" Type="http://schemas.openxmlformats.org/officeDocument/2006/relationships/tags" Target="../tags/tag157.xml" /><Relationship Id="rId16" Type="http://schemas.openxmlformats.org/officeDocument/2006/relationships/tags" Target="../tags/tag158.xml" /><Relationship Id="rId17" Type="http://schemas.openxmlformats.org/officeDocument/2006/relationships/tags" Target="../tags/tag159.xml" /><Relationship Id="rId18" Type="http://schemas.openxmlformats.org/officeDocument/2006/relationships/tags" Target="../tags/tag160.xml" /><Relationship Id="rId19" Type="http://schemas.openxmlformats.org/officeDocument/2006/relationships/tags" Target="../tags/tag161.xml" /><Relationship Id="rId2" Type="http://schemas.openxmlformats.org/officeDocument/2006/relationships/tags" Target="../tags/tag145.xml" /><Relationship Id="rId20" Type="http://schemas.openxmlformats.org/officeDocument/2006/relationships/tags" Target="../tags/tag162.xml" /><Relationship Id="rId21" Type="http://schemas.openxmlformats.org/officeDocument/2006/relationships/tags" Target="../tags/tag163.xml" /><Relationship Id="rId22" Type="http://schemas.openxmlformats.org/officeDocument/2006/relationships/tags" Target="../tags/tag164.xml" /><Relationship Id="rId23" Type="http://schemas.openxmlformats.org/officeDocument/2006/relationships/tags" Target="../tags/tag165.xml" /><Relationship Id="rId24" Type="http://schemas.openxmlformats.org/officeDocument/2006/relationships/tags" Target="../tags/tag166.xml" /><Relationship Id="rId25" Type="http://schemas.openxmlformats.org/officeDocument/2006/relationships/tags" Target="../tags/tag167.xml" /><Relationship Id="rId26" Type="http://schemas.openxmlformats.org/officeDocument/2006/relationships/tags" Target="../tags/tag168.xml" /><Relationship Id="rId27" Type="http://schemas.openxmlformats.org/officeDocument/2006/relationships/tags" Target="../tags/tag169.xml" /><Relationship Id="rId28" Type="http://schemas.openxmlformats.org/officeDocument/2006/relationships/tags" Target="../tags/tag170.xml" /><Relationship Id="rId29" Type="http://schemas.openxmlformats.org/officeDocument/2006/relationships/tags" Target="../tags/tag171.xml" /><Relationship Id="rId3" Type="http://schemas.openxmlformats.org/officeDocument/2006/relationships/tags" Target="../tags/tag146.xml" /><Relationship Id="rId30" Type="http://schemas.openxmlformats.org/officeDocument/2006/relationships/tags" Target="../tags/tag172.xml" /><Relationship Id="rId31" Type="http://schemas.openxmlformats.org/officeDocument/2006/relationships/tags" Target="../tags/tag173.xml" /><Relationship Id="rId32" Type="http://schemas.openxmlformats.org/officeDocument/2006/relationships/tags" Target="../tags/tag174.xml" /><Relationship Id="rId33" Type="http://schemas.openxmlformats.org/officeDocument/2006/relationships/tags" Target="../tags/tag175.xml" /><Relationship Id="rId34" Type="http://schemas.openxmlformats.org/officeDocument/2006/relationships/tags" Target="../tags/tag176.xml" /><Relationship Id="rId35" Type="http://schemas.openxmlformats.org/officeDocument/2006/relationships/tags" Target="../tags/tag177.xml" /><Relationship Id="rId36" Type="http://schemas.openxmlformats.org/officeDocument/2006/relationships/tags" Target="../tags/tag178.xml" /><Relationship Id="rId37" Type="http://schemas.openxmlformats.org/officeDocument/2006/relationships/tags" Target="../tags/tag179.xml" /><Relationship Id="rId38" Type="http://schemas.openxmlformats.org/officeDocument/2006/relationships/tags" Target="../tags/tag180.xml" /><Relationship Id="rId39" Type="http://schemas.openxmlformats.org/officeDocument/2006/relationships/tags" Target="../tags/tag181.xml" /><Relationship Id="rId4" Type="http://schemas.openxmlformats.org/officeDocument/2006/relationships/tags" Target="../tags/tag147.xml" /><Relationship Id="rId40" Type="http://schemas.openxmlformats.org/officeDocument/2006/relationships/tags" Target="../tags/tag182.xml" /><Relationship Id="rId41" Type="http://schemas.openxmlformats.org/officeDocument/2006/relationships/tags" Target="../tags/tag183.xml" /><Relationship Id="rId42" Type="http://schemas.openxmlformats.org/officeDocument/2006/relationships/tags" Target="../tags/tag184.xml" /><Relationship Id="rId43" Type="http://schemas.openxmlformats.org/officeDocument/2006/relationships/tags" Target="../tags/tag185.xml" /><Relationship Id="rId44" Type="http://schemas.openxmlformats.org/officeDocument/2006/relationships/tags" Target="../tags/tag186.xml" /><Relationship Id="rId45" Type="http://schemas.openxmlformats.org/officeDocument/2006/relationships/tags" Target="../tags/tag187.xml" /><Relationship Id="rId46" Type="http://schemas.openxmlformats.org/officeDocument/2006/relationships/tags" Target="../tags/tag188.xml" /><Relationship Id="rId47" Type="http://schemas.openxmlformats.org/officeDocument/2006/relationships/tags" Target="../tags/tag189.xml" /><Relationship Id="rId48" Type="http://schemas.openxmlformats.org/officeDocument/2006/relationships/tags" Target="../tags/tag190.xml" /><Relationship Id="rId49" Type="http://schemas.openxmlformats.org/officeDocument/2006/relationships/tags" Target="../tags/tag191.xml" /><Relationship Id="rId5" Type="http://schemas.openxmlformats.org/officeDocument/2006/relationships/image" Target="../media/image5.jpeg" /><Relationship Id="rId50" Type="http://schemas.openxmlformats.org/officeDocument/2006/relationships/tags" Target="../tags/tag192.xml" /><Relationship Id="rId51" Type="http://schemas.openxmlformats.org/officeDocument/2006/relationships/tags" Target="../tags/tag193.xml" /><Relationship Id="rId52" Type="http://schemas.openxmlformats.org/officeDocument/2006/relationships/tags" Target="../tags/tag194.xml" /><Relationship Id="rId53" Type="http://schemas.openxmlformats.org/officeDocument/2006/relationships/tags" Target="../tags/tag195.xml" /><Relationship Id="rId54" Type="http://schemas.openxmlformats.org/officeDocument/2006/relationships/tags" Target="../tags/tag196.xml" /><Relationship Id="rId55" Type="http://schemas.openxmlformats.org/officeDocument/2006/relationships/tags" Target="../tags/tag197.xml" /><Relationship Id="rId56" Type="http://schemas.openxmlformats.org/officeDocument/2006/relationships/tags" Target="../tags/tag198.xml" /><Relationship Id="rId57" Type="http://schemas.openxmlformats.org/officeDocument/2006/relationships/tags" Target="../tags/tag199.xml" /><Relationship Id="rId58" Type="http://schemas.openxmlformats.org/officeDocument/2006/relationships/tags" Target="../tags/tag200.xml" /><Relationship Id="rId59" Type="http://schemas.openxmlformats.org/officeDocument/2006/relationships/tags" Target="../tags/tag201.xml" /><Relationship Id="rId6" Type="http://schemas.openxmlformats.org/officeDocument/2006/relationships/tags" Target="../tags/tag148.xml" /><Relationship Id="rId60" Type="http://schemas.openxmlformats.org/officeDocument/2006/relationships/tags" Target="../tags/tag202.xml" /><Relationship Id="rId61" Type="http://schemas.openxmlformats.org/officeDocument/2006/relationships/tags" Target="../tags/tag203.xml" /><Relationship Id="rId62" Type="http://schemas.openxmlformats.org/officeDocument/2006/relationships/tags" Target="../tags/tag204.xml" /><Relationship Id="rId63" Type="http://schemas.openxmlformats.org/officeDocument/2006/relationships/tags" Target="../tags/tag205.xml" /><Relationship Id="rId64" Type="http://schemas.openxmlformats.org/officeDocument/2006/relationships/tags" Target="../tags/tag206.xml" /><Relationship Id="rId65" Type="http://schemas.openxmlformats.org/officeDocument/2006/relationships/tags" Target="../tags/tag207.xml" /><Relationship Id="rId66" Type="http://schemas.openxmlformats.org/officeDocument/2006/relationships/tags" Target="../tags/tag208.xml" /><Relationship Id="rId67" Type="http://schemas.openxmlformats.org/officeDocument/2006/relationships/tags" Target="../tags/tag209.xml" /><Relationship Id="rId68" Type="http://schemas.openxmlformats.org/officeDocument/2006/relationships/tags" Target="../tags/tag210.xml" /><Relationship Id="rId69" Type="http://schemas.openxmlformats.org/officeDocument/2006/relationships/tags" Target="../tags/tag211.xml" /><Relationship Id="rId7" Type="http://schemas.openxmlformats.org/officeDocument/2006/relationships/tags" Target="../tags/tag149.xml" /><Relationship Id="rId70" Type="http://schemas.openxmlformats.org/officeDocument/2006/relationships/tags" Target="../tags/tag212.xml" /><Relationship Id="rId71" Type="http://schemas.openxmlformats.org/officeDocument/2006/relationships/tags" Target="../tags/tag213.xml" /><Relationship Id="rId72" Type="http://schemas.openxmlformats.org/officeDocument/2006/relationships/tags" Target="../tags/tag214.xml" /><Relationship Id="rId73" Type="http://schemas.openxmlformats.org/officeDocument/2006/relationships/tags" Target="../tags/tag215.xml" /><Relationship Id="rId74" Type="http://schemas.openxmlformats.org/officeDocument/2006/relationships/tags" Target="../tags/tag216.xml" /><Relationship Id="rId75" Type="http://schemas.openxmlformats.org/officeDocument/2006/relationships/tags" Target="../tags/tag217.xml" /><Relationship Id="rId76" Type="http://schemas.openxmlformats.org/officeDocument/2006/relationships/tags" Target="../tags/tag218.xml" /><Relationship Id="rId77" Type="http://schemas.openxmlformats.org/officeDocument/2006/relationships/tags" Target="../tags/tag219.xml" /><Relationship Id="rId78" Type="http://schemas.openxmlformats.org/officeDocument/2006/relationships/tags" Target="../tags/tag220.xml" /><Relationship Id="rId79" Type="http://schemas.openxmlformats.org/officeDocument/2006/relationships/tags" Target="../tags/tag221.xml" /><Relationship Id="rId8" Type="http://schemas.openxmlformats.org/officeDocument/2006/relationships/tags" Target="../tags/tag150.xml" /><Relationship Id="rId80" Type="http://schemas.openxmlformats.org/officeDocument/2006/relationships/tags" Target="../tags/tag222.xml" /><Relationship Id="rId81" Type="http://schemas.openxmlformats.org/officeDocument/2006/relationships/tags" Target="../tags/tag223.xml" /><Relationship Id="rId82" Type="http://schemas.openxmlformats.org/officeDocument/2006/relationships/tags" Target="../tags/tag224.xml" /><Relationship Id="rId83" Type="http://schemas.openxmlformats.org/officeDocument/2006/relationships/tags" Target="../tags/tag225.xml" /><Relationship Id="rId84" Type="http://schemas.openxmlformats.org/officeDocument/2006/relationships/tags" Target="../tags/tag226.xml" /><Relationship Id="rId85" Type="http://schemas.openxmlformats.org/officeDocument/2006/relationships/tags" Target="../tags/tag227.xml" /><Relationship Id="rId86" Type="http://schemas.openxmlformats.org/officeDocument/2006/relationships/tags" Target="../tags/tag228.xml" /><Relationship Id="rId87" Type="http://schemas.openxmlformats.org/officeDocument/2006/relationships/tags" Target="../tags/tag229.xml" /><Relationship Id="rId88" Type="http://schemas.openxmlformats.org/officeDocument/2006/relationships/tags" Target="../tags/tag230.xml" /><Relationship Id="rId89" Type="http://schemas.openxmlformats.org/officeDocument/2006/relationships/tags" Target="../tags/tag231.xml" /><Relationship Id="rId9" Type="http://schemas.openxmlformats.org/officeDocument/2006/relationships/tags" Target="../tags/tag151.xml" /><Relationship Id="rId90" Type="http://schemas.openxmlformats.org/officeDocument/2006/relationships/tags" Target="../tags/tag232.xml" /><Relationship Id="rId91" Type="http://schemas.openxmlformats.org/officeDocument/2006/relationships/tags" Target="../tags/tag233.xml" /><Relationship Id="rId92" Type="http://schemas.openxmlformats.org/officeDocument/2006/relationships/tags" Target="../tags/tag234.xml" /><Relationship Id="rId93" Type="http://schemas.openxmlformats.org/officeDocument/2006/relationships/tags" Target="../tags/tag235.xml" /><Relationship Id="rId94" Type="http://schemas.openxmlformats.org/officeDocument/2006/relationships/tags" Target="../tags/tag236.xml" /><Relationship Id="rId95" Type="http://schemas.openxmlformats.org/officeDocument/2006/relationships/tags" Target="../tags/tag237.xml" /><Relationship Id="rId96" Type="http://schemas.openxmlformats.org/officeDocument/2006/relationships/tags" Target="../tags/tag238.xml" /><Relationship Id="rId97" Type="http://schemas.openxmlformats.org/officeDocument/2006/relationships/tags" Target="../tags/tag239.xml" /><Relationship Id="rId98" Type="http://schemas.openxmlformats.org/officeDocument/2006/relationships/tags" Target="../tags/tag240.xml" /><Relationship Id="rId99" Type="http://schemas.openxmlformats.org/officeDocument/2006/relationships/tags" Target="../tags/tag24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10" Type="http://schemas.openxmlformats.org/officeDocument/2006/relationships/tags" Target="../tags/tag835.xml" /><Relationship Id="rId11" Type="http://schemas.openxmlformats.org/officeDocument/2006/relationships/tags" Target="../tags/tag836.xml" /><Relationship Id="rId12" Type="http://schemas.openxmlformats.org/officeDocument/2006/relationships/tags" Target="../tags/tag837.xml" /><Relationship Id="rId13" Type="http://schemas.openxmlformats.org/officeDocument/2006/relationships/tags" Target="../tags/tag838.xml" /><Relationship Id="rId2" Type="http://schemas.openxmlformats.org/officeDocument/2006/relationships/tags" Target="../tags/tag830.xml" /><Relationship Id="rId3" Type="http://schemas.openxmlformats.org/officeDocument/2006/relationships/tags" Target="../tags/tag831.xml" /><Relationship Id="rId4" Type="http://schemas.openxmlformats.org/officeDocument/2006/relationships/tags" Target="../tags/tag832.xml" /><Relationship Id="rId5" Type="http://schemas.openxmlformats.org/officeDocument/2006/relationships/image" Target="../media/image17.png" /><Relationship Id="rId6" Type="http://schemas.openxmlformats.org/officeDocument/2006/relationships/tags" Target="../tags/tag833.xml" /><Relationship Id="rId7" Type="http://schemas.openxmlformats.org/officeDocument/2006/relationships/image" Target="../media/image18.png" /><Relationship Id="rId8" Type="http://schemas.openxmlformats.org/officeDocument/2006/relationships/tags" Target="../tags/tag834.xml" /><Relationship Id="rId9" Type="http://schemas.openxmlformats.org/officeDocument/2006/relationships/image" Target="../media/image19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10" Type="http://schemas.openxmlformats.org/officeDocument/2006/relationships/tags" Target="../tags/tag847.xml" /><Relationship Id="rId11" Type="http://schemas.openxmlformats.org/officeDocument/2006/relationships/tags" Target="../tags/tag848.xml" /><Relationship Id="rId12" Type="http://schemas.openxmlformats.org/officeDocument/2006/relationships/tags" Target="../tags/tag849.xml" /><Relationship Id="rId13" Type="http://schemas.openxmlformats.org/officeDocument/2006/relationships/tags" Target="../tags/tag850.xml" /><Relationship Id="rId14" Type="http://schemas.openxmlformats.org/officeDocument/2006/relationships/image" Target="../media/image5.jpeg" /><Relationship Id="rId15" Type="http://schemas.openxmlformats.org/officeDocument/2006/relationships/tags" Target="../tags/tag851.xml" /><Relationship Id="rId16" Type="http://schemas.openxmlformats.org/officeDocument/2006/relationships/tags" Target="../tags/tag852.xml" /><Relationship Id="rId2" Type="http://schemas.openxmlformats.org/officeDocument/2006/relationships/tags" Target="../tags/tag839.xml" /><Relationship Id="rId3" Type="http://schemas.openxmlformats.org/officeDocument/2006/relationships/tags" Target="../tags/tag840.xml" /><Relationship Id="rId4" Type="http://schemas.openxmlformats.org/officeDocument/2006/relationships/tags" Target="../tags/tag841.xml" /><Relationship Id="rId5" Type="http://schemas.openxmlformats.org/officeDocument/2006/relationships/tags" Target="../tags/tag842.xml" /><Relationship Id="rId6" Type="http://schemas.openxmlformats.org/officeDocument/2006/relationships/tags" Target="../tags/tag843.xml" /><Relationship Id="rId7" Type="http://schemas.openxmlformats.org/officeDocument/2006/relationships/tags" Target="../tags/tag844.xml" /><Relationship Id="rId8" Type="http://schemas.openxmlformats.org/officeDocument/2006/relationships/tags" Target="../tags/tag845.xml" /><Relationship Id="rId9" Type="http://schemas.openxmlformats.org/officeDocument/2006/relationships/tags" Target="../tags/tag846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860.xml" /><Relationship Id="rId11" Type="http://schemas.openxmlformats.org/officeDocument/2006/relationships/tags" Target="../tags/tag861.xml" /><Relationship Id="rId12" Type="http://schemas.openxmlformats.org/officeDocument/2006/relationships/tags" Target="../tags/tag862.xml" /><Relationship Id="rId13" Type="http://schemas.openxmlformats.org/officeDocument/2006/relationships/tags" Target="../tags/tag863.xml" /><Relationship Id="rId14" Type="http://schemas.openxmlformats.org/officeDocument/2006/relationships/tags" Target="../tags/tag864.xml" /><Relationship Id="rId15" Type="http://schemas.openxmlformats.org/officeDocument/2006/relationships/tags" Target="../tags/tag865.xml" /><Relationship Id="rId16" Type="http://schemas.openxmlformats.org/officeDocument/2006/relationships/tags" Target="../tags/tag866.xml" /><Relationship Id="rId17" Type="http://schemas.openxmlformats.org/officeDocument/2006/relationships/tags" Target="../tags/tag867.xml" /><Relationship Id="rId18" Type="http://schemas.openxmlformats.org/officeDocument/2006/relationships/image" Target="../media/image21.jpeg" /><Relationship Id="rId19" Type="http://schemas.openxmlformats.org/officeDocument/2006/relationships/tags" Target="../tags/tag868.xml" /><Relationship Id="rId2" Type="http://schemas.openxmlformats.org/officeDocument/2006/relationships/tags" Target="../tags/tag853.xml" /><Relationship Id="rId3" Type="http://schemas.openxmlformats.org/officeDocument/2006/relationships/tags" Target="../tags/tag854.xml" /><Relationship Id="rId4" Type="http://schemas.openxmlformats.org/officeDocument/2006/relationships/image" Target="../media/image20.png" /><Relationship Id="rId5" Type="http://schemas.openxmlformats.org/officeDocument/2006/relationships/tags" Target="../tags/tag855.xml" /><Relationship Id="rId6" Type="http://schemas.openxmlformats.org/officeDocument/2006/relationships/tags" Target="../tags/tag856.xml" /><Relationship Id="rId7" Type="http://schemas.openxmlformats.org/officeDocument/2006/relationships/tags" Target="../tags/tag857.xml" /><Relationship Id="rId8" Type="http://schemas.openxmlformats.org/officeDocument/2006/relationships/tags" Target="../tags/tag858.xml" /><Relationship Id="rId9" Type="http://schemas.openxmlformats.org/officeDocument/2006/relationships/tags" Target="../tags/tag859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tags" Target="../tags/tag877.xml" /><Relationship Id="rId11" Type="http://schemas.openxmlformats.org/officeDocument/2006/relationships/tags" Target="../tags/tag878.xml" /><Relationship Id="rId12" Type="http://schemas.openxmlformats.org/officeDocument/2006/relationships/tags" Target="../tags/tag879.xml" /><Relationship Id="rId13" Type="http://schemas.openxmlformats.org/officeDocument/2006/relationships/tags" Target="../tags/tag880.xml" /><Relationship Id="rId14" Type="http://schemas.openxmlformats.org/officeDocument/2006/relationships/tags" Target="../tags/tag881.xml" /><Relationship Id="rId15" Type="http://schemas.openxmlformats.org/officeDocument/2006/relationships/tags" Target="../tags/tag882.xml" /><Relationship Id="rId16" Type="http://schemas.openxmlformats.org/officeDocument/2006/relationships/tags" Target="../tags/tag883.xml" /><Relationship Id="rId17" Type="http://schemas.openxmlformats.org/officeDocument/2006/relationships/tags" Target="../tags/tag884.xml" /><Relationship Id="rId18" Type="http://schemas.openxmlformats.org/officeDocument/2006/relationships/tags" Target="../tags/tag885.xml" /><Relationship Id="rId19" Type="http://schemas.openxmlformats.org/officeDocument/2006/relationships/tags" Target="../tags/tag886.xml" /><Relationship Id="rId2" Type="http://schemas.openxmlformats.org/officeDocument/2006/relationships/tags" Target="../tags/tag869.xml" /><Relationship Id="rId20" Type="http://schemas.openxmlformats.org/officeDocument/2006/relationships/image" Target="../media/image22.png" /><Relationship Id="rId21" Type="http://schemas.openxmlformats.org/officeDocument/2006/relationships/tags" Target="../tags/tag887.xml" /><Relationship Id="rId22" Type="http://schemas.openxmlformats.org/officeDocument/2006/relationships/image" Target="../media/image23.png" /><Relationship Id="rId23" Type="http://schemas.openxmlformats.org/officeDocument/2006/relationships/tags" Target="../tags/tag888.xml" /><Relationship Id="rId3" Type="http://schemas.openxmlformats.org/officeDocument/2006/relationships/tags" Target="../tags/tag870.xml" /><Relationship Id="rId4" Type="http://schemas.openxmlformats.org/officeDocument/2006/relationships/tags" Target="../tags/tag871.xml" /><Relationship Id="rId5" Type="http://schemas.openxmlformats.org/officeDocument/2006/relationships/tags" Target="../tags/tag872.xml" /><Relationship Id="rId6" Type="http://schemas.openxmlformats.org/officeDocument/2006/relationships/tags" Target="../tags/tag873.xml" /><Relationship Id="rId7" Type="http://schemas.openxmlformats.org/officeDocument/2006/relationships/tags" Target="../tags/tag874.xml" /><Relationship Id="rId8" Type="http://schemas.openxmlformats.org/officeDocument/2006/relationships/tags" Target="../tags/tag875.xml" /><Relationship Id="rId9" Type="http://schemas.openxmlformats.org/officeDocument/2006/relationships/tags" Target="../tags/tag87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ags" Target="../tags/tag889.xml" /><Relationship Id="rId3" Type="http://schemas.openxmlformats.org/officeDocument/2006/relationships/tags" Target="../tags/tag890.xml" /><Relationship Id="rId4" Type="http://schemas.openxmlformats.org/officeDocument/2006/relationships/tags" Target="../tags/tag891.xml" /><Relationship Id="rId5" Type="http://schemas.openxmlformats.org/officeDocument/2006/relationships/image" Target="../media/image24.png" /><Relationship Id="rId6" Type="http://schemas.openxmlformats.org/officeDocument/2006/relationships/tags" Target="../tags/tag892.xml" /><Relationship Id="rId7" Type="http://schemas.openxmlformats.org/officeDocument/2006/relationships/tags" Target="../tags/tag893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tags" Target="../tags/tag902.xml" /><Relationship Id="rId11" Type="http://schemas.openxmlformats.org/officeDocument/2006/relationships/tags" Target="../tags/tag903.xml" /><Relationship Id="rId12" Type="http://schemas.openxmlformats.org/officeDocument/2006/relationships/tags" Target="../tags/tag904.xml" /><Relationship Id="rId13" Type="http://schemas.openxmlformats.org/officeDocument/2006/relationships/tags" Target="../tags/tag905.xml" /><Relationship Id="rId14" Type="http://schemas.openxmlformats.org/officeDocument/2006/relationships/tags" Target="../tags/tag906.xml" /><Relationship Id="rId15" Type="http://schemas.openxmlformats.org/officeDocument/2006/relationships/tags" Target="../tags/tag907.xml" /><Relationship Id="rId16" Type="http://schemas.openxmlformats.org/officeDocument/2006/relationships/tags" Target="../tags/tag908.xml" /><Relationship Id="rId2" Type="http://schemas.openxmlformats.org/officeDocument/2006/relationships/tags" Target="../tags/tag894.xml" /><Relationship Id="rId3" Type="http://schemas.openxmlformats.org/officeDocument/2006/relationships/tags" Target="../tags/tag895.xml" /><Relationship Id="rId4" Type="http://schemas.openxmlformats.org/officeDocument/2006/relationships/tags" Target="../tags/tag896.xml" /><Relationship Id="rId5" Type="http://schemas.openxmlformats.org/officeDocument/2006/relationships/tags" Target="../tags/tag897.xml" /><Relationship Id="rId6" Type="http://schemas.openxmlformats.org/officeDocument/2006/relationships/tags" Target="../tags/tag898.xml" /><Relationship Id="rId7" Type="http://schemas.openxmlformats.org/officeDocument/2006/relationships/tags" Target="../tags/tag899.xml" /><Relationship Id="rId8" Type="http://schemas.openxmlformats.org/officeDocument/2006/relationships/tags" Target="../tags/tag900.xml" /><Relationship Id="rId9" Type="http://schemas.openxmlformats.org/officeDocument/2006/relationships/tags" Target="../tags/tag901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tags" Target="../tags/tag917.xml" /><Relationship Id="rId11" Type="http://schemas.openxmlformats.org/officeDocument/2006/relationships/tags" Target="../tags/tag918.xml" /><Relationship Id="rId12" Type="http://schemas.openxmlformats.org/officeDocument/2006/relationships/tags" Target="../tags/tag919.xml" /><Relationship Id="rId13" Type="http://schemas.openxmlformats.org/officeDocument/2006/relationships/tags" Target="../tags/tag920.xml" /><Relationship Id="rId14" Type="http://schemas.openxmlformats.org/officeDocument/2006/relationships/tags" Target="../tags/tag921.xml" /><Relationship Id="rId15" Type="http://schemas.openxmlformats.org/officeDocument/2006/relationships/tags" Target="../tags/tag922.xml" /><Relationship Id="rId2" Type="http://schemas.openxmlformats.org/officeDocument/2006/relationships/tags" Target="../tags/tag909.xml" /><Relationship Id="rId3" Type="http://schemas.openxmlformats.org/officeDocument/2006/relationships/tags" Target="../tags/tag910.xml" /><Relationship Id="rId4" Type="http://schemas.openxmlformats.org/officeDocument/2006/relationships/tags" Target="../tags/tag911.xml" /><Relationship Id="rId5" Type="http://schemas.openxmlformats.org/officeDocument/2006/relationships/tags" Target="../tags/tag912.xml" /><Relationship Id="rId6" Type="http://schemas.openxmlformats.org/officeDocument/2006/relationships/tags" Target="../tags/tag913.xml" /><Relationship Id="rId7" Type="http://schemas.openxmlformats.org/officeDocument/2006/relationships/tags" Target="../tags/tag914.xml" /><Relationship Id="rId8" Type="http://schemas.openxmlformats.org/officeDocument/2006/relationships/tags" Target="../tags/tag915.xml" /><Relationship Id="rId9" Type="http://schemas.openxmlformats.org/officeDocument/2006/relationships/tags" Target="../tags/tag916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ags" Target="../tags/tag923.xml" /><Relationship Id="rId3" Type="http://schemas.openxmlformats.org/officeDocument/2006/relationships/image" Target="../media/image25.jpeg" /><Relationship Id="rId4" Type="http://schemas.openxmlformats.org/officeDocument/2006/relationships/tags" Target="../tags/tag92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254.xml" /><Relationship Id="rId4" Type="http://schemas.openxmlformats.org/officeDocument/2006/relationships/tags" Target="../tags/tag255.xml" /><Relationship Id="rId5" Type="http://schemas.openxmlformats.org/officeDocument/2006/relationships/image" Target="../media/image7.png" /><Relationship Id="rId6" Type="http://schemas.openxmlformats.org/officeDocument/2006/relationships/tags" Target="../tags/tag256.xml" /><Relationship Id="rId7" Type="http://schemas.openxmlformats.org/officeDocument/2006/relationships/tags" Target="../tags/tag25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265.xml" /><Relationship Id="rId11" Type="http://schemas.openxmlformats.org/officeDocument/2006/relationships/tags" Target="../tags/tag266.xml" /><Relationship Id="rId12" Type="http://schemas.openxmlformats.org/officeDocument/2006/relationships/tags" Target="../tags/tag267.xml" /><Relationship Id="rId13" Type="http://schemas.openxmlformats.org/officeDocument/2006/relationships/tags" Target="../tags/tag268.xml" /><Relationship Id="rId14" Type="http://schemas.openxmlformats.org/officeDocument/2006/relationships/tags" Target="../tags/tag269.xml" /><Relationship Id="rId15" Type="http://schemas.openxmlformats.org/officeDocument/2006/relationships/tags" Target="../tags/tag270.xml" /><Relationship Id="rId2" Type="http://schemas.openxmlformats.org/officeDocument/2006/relationships/tags" Target="../tags/tag258.xml" /><Relationship Id="rId3" Type="http://schemas.openxmlformats.org/officeDocument/2006/relationships/tags" Target="../tags/tag259.xml" /><Relationship Id="rId4" Type="http://schemas.openxmlformats.org/officeDocument/2006/relationships/hyperlink" Target="flash&#21160;&#30011;%20&#23433;&#22521;&#20998;&#23376;&#30005;&#27969;&#20551;&#35828;3.swf" TargetMode="External" /><Relationship Id="rId5" Type="http://schemas.openxmlformats.org/officeDocument/2006/relationships/tags" Target="../tags/tag260.xml" /><Relationship Id="rId6" Type="http://schemas.openxmlformats.org/officeDocument/2006/relationships/tags" Target="../tags/tag261.xml" /><Relationship Id="rId7" Type="http://schemas.openxmlformats.org/officeDocument/2006/relationships/tags" Target="../tags/tag262.xml" /><Relationship Id="rId8" Type="http://schemas.openxmlformats.org/officeDocument/2006/relationships/tags" Target="../tags/tag263.xml" /><Relationship Id="rId9" Type="http://schemas.openxmlformats.org/officeDocument/2006/relationships/tags" Target="../tags/tag26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79.xml" /><Relationship Id="rId100" Type="http://schemas.openxmlformats.org/officeDocument/2006/relationships/tags" Target="../tags/tag368.xml" /><Relationship Id="rId101" Type="http://schemas.openxmlformats.org/officeDocument/2006/relationships/tags" Target="../tags/tag369.xml" /><Relationship Id="rId102" Type="http://schemas.openxmlformats.org/officeDocument/2006/relationships/tags" Target="../tags/tag370.xml" /><Relationship Id="rId103" Type="http://schemas.openxmlformats.org/officeDocument/2006/relationships/tags" Target="../tags/tag371.xml" /><Relationship Id="rId104" Type="http://schemas.openxmlformats.org/officeDocument/2006/relationships/tags" Target="../tags/tag372.xml" /><Relationship Id="rId105" Type="http://schemas.openxmlformats.org/officeDocument/2006/relationships/tags" Target="../tags/tag373.xml" /><Relationship Id="rId106" Type="http://schemas.openxmlformats.org/officeDocument/2006/relationships/tags" Target="../tags/tag374.xml" /><Relationship Id="rId107" Type="http://schemas.openxmlformats.org/officeDocument/2006/relationships/tags" Target="../tags/tag375.xml" /><Relationship Id="rId108" Type="http://schemas.openxmlformats.org/officeDocument/2006/relationships/tags" Target="../tags/tag376.xml" /><Relationship Id="rId109" Type="http://schemas.openxmlformats.org/officeDocument/2006/relationships/tags" Target="../tags/tag377.xml" /><Relationship Id="rId11" Type="http://schemas.openxmlformats.org/officeDocument/2006/relationships/tags" Target="../tags/tag280.xml" /><Relationship Id="rId110" Type="http://schemas.openxmlformats.org/officeDocument/2006/relationships/tags" Target="../tags/tag378.xml" /><Relationship Id="rId111" Type="http://schemas.openxmlformats.org/officeDocument/2006/relationships/tags" Target="../tags/tag379.xml" /><Relationship Id="rId112" Type="http://schemas.openxmlformats.org/officeDocument/2006/relationships/tags" Target="../tags/tag380.xml" /><Relationship Id="rId113" Type="http://schemas.openxmlformats.org/officeDocument/2006/relationships/tags" Target="../tags/tag381.xml" /><Relationship Id="rId114" Type="http://schemas.openxmlformats.org/officeDocument/2006/relationships/tags" Target="../tags/tag382.xml" /><Relationship Id="rId115" Type="http://schemas.openxmlformats.org/officeDocument/2006/relationships/tags" Target="../tags/tag383.xml" /><Relationship Id="rId116" Type="http://schemas.openxmlformats.org/officeDocument/2006/relationships/tags" Target="../tags/tag384.xml" /><Relationship Id="rId117" Type="http://schemas.openxmlformats.org/officeDocument/2006/relationships/tags" Target="../tags/tag385.xml" /><Relationship Id="rId118" Type="http://schemas.openxmlformats.org/officeDocument/2006/relationships/tags" Target="../tags/tag386.xml" /><Relationship Id="rId119" Type="http://schemas.openxmlformats.org/officeDocument/2006/relationships/tags" Target="../tags/tag387.xml" /><Relationship Id="rId12" Type="http://schemas.openxmlformats.org/officeDocument/2006/relationships/tags" Target="../tags/tag281.xml" /><Relationship Id="rId120" Type="http://schemas.openxmlformats.org/officeDocument/2006/relationships/tags" Target="../tags/tag388.xml" /><Relationship Id="rId121" Type="http://schemas.openxmlformats.org/officeDocument/2006/relationships/tags" Target="../tags/tag389.xml" /><Relationship Id="rId122" Type="http://schemas.openxmlformats.org/officeDocument/2006/relationships/tags" Target="../tags/tag390.xml" /><Relationship Id="rId123" Type="http://schemas.openxmlformats.org/officeDocument/2006/relationships/tags" Target="../tags/tag391.xml" /><Relationship Id="rId124" Type="http://schemas.openxmlformats.org/officeDocument/2006/relationships/tags" Target="../tags/tag392.xml" /><Relationship Id="rId125" Type="http://schemas.openxmlformats.org/officeDocument/2006/relationships/tags" Target="../tags/tag393.xml" /><Relationship Id="rId126" Type="http://schemas.openxmlformats.org/officeDocument/2006/relationships/tags" Target="../tags/tag394.xml" /><Relationship Id="rId127" Type="http://schemas.openxmlformats.org/officeDocument/2006/relationships/tags" Target="../tags/tag395.xml" /><Relationship Id="rId128" Type="http://schemas.openxmlformats.org/officeDocument/2006/relationships/tags" Target="../tags/tag396.xml" /><Relationship Id="rId129" Type="http://schemas.openxmlformats.org/officeDocument/2006/relationships/tags" Target="../tags/tag397.xml" /><Relationship Id="rId13" Type="http://schemas.openxmlformats.org/officeDocument/2006/relationships/tags" Target="../tags/tag282.xml" /><Relationship Id="rId130" Type="http://schemas.openxmlformats.org/officeDocument/2006/relationships/tags" Target="../tags/tag398.xml" /><Relationship Id="rId131" Type="http://schemas.openxmlformats.org/officeDocument/2006/relationships/tags" Target="../tags/tag399.xml" /><Relationship Id="rId132" Type="http://schemas.openxmlformats.org/officeDocument/2006/relationships/tags" Target="../tags/tag400.xml" /><Relationship Id="rId133" Type="http://schemas.openxmlformats.org/officeDocument/2006/relationships/tags" Target="../tags/tag401.xml" /><Relationship Id="rId134" Type="http://schemas.openxmlformats.org/officeDocument/2006/relationships/tags" Target="../tags/tag402.xml" /><Relationship Id="rId135" Type="http://schemas.openxmlformats.org/officeDocument/2006/relationships/tags" Target="../tags/tag403.xml" /><Relationship Id="rId136" Type="http://schemas.openxmlformats.org/officeDocument/2006/relationships/tags" Target="../tags/tag404.xml" /><Relationship Id="rId14" Type="http://schemas.openxmlformats.org/officeDocument/2006/relationships/tags" Target="../tags/tag283.xml" /><Relationship Id="rId15" Type="http://schemas.openxmlformats.org/officeDocument/2006/relationships/tags" Target="../tags/tag284.xml" /><Relationship Id="rId16" Type="http://schemas.openxmlformats.org/officeDocument/2006/relationships/tags" Target="../tags/tag285.xml" /><Relationship Id="rId17" Type="http://schemas.openxmlformats.org/officeDocument/2006/relationships/tags" Target="../tags/tag286.xml" /><Relationship Id="rId18" Type="http://schemas.openxmlformats.org/officeDocument/2006/relationships/tags" Target="../tags/tag287.xml" /><Relationship Id="rId19" Type="http://schemas.openxmlformats.org/officeDocument/2006/relationships/tags" Target="../tags/tag288.xml" /><Relationship Id="rId2" Type="http://schemas.openxmlformats.org/officeDocument/2006/relationships/tags" Target="../tags/tag271.xml" /><Relationship Id="rId20" Type="http://schemas.openxmlformats.org/officeDocument/2006/relationships/tags" Target="../tags/tag289.xml" /><Relationship Id="rId21" Type="http://schemas.openxmlformats.org/officeDocument/2006/relationships/tags" Target="../tags/tag290.xml" /><Relationship Id="rId22" Type="http://schemas.openxmlformats.org/officeDocument/2006/relationships/tags" Target="../tags/tag291.xml" /><Relationship Id="rId23" Type="http://schemas.openxmlformats.org/officeDocument/2006/relationships/tags" Target="../tags/tag292.xml" /><Relationship Id="rId24" Type="http://schemas.openxmlformats.org/officeDocument/2006/relationships/tags" Target="../tags/tag293.xml" /><Relationship Id="rId25" Type="http://schemas.openxmlformats.org/officeDocument/2006/relationships/tags" Target="../tags/tag294.xml" /><Relationship Id="rId26" Type="http://schemas.openxmlformats.org/officeDocument/2006/relationships/tags" Target="../tags/tag295.xml" /><Relationship Id="rId27" Type="http://schemas.openxmlformats.org/officeDocument/2006/relationships/tags" Target="../tags/tag296.xml" /><Relationship Id="rId28" Type="http://schemas.openxmlformats.org/officeDocument/2006/relationships/tags" Target="../tags/tag297.xml" /><Relationship Id="rId29" Type="http://schemas.openxmlformats.org/officeDocument/2006/relationships/tags" Target="../tags/tag298.xml" /><Relationship Id="rId3" Type="http://schemas.openxmlformats.org/officeDocument/2006/relationships/tags" Target="../tags/tag272.xml" /><Relationship Id="rId30" Type="http://schemas.openxmlformats.org/officeDocument/2006/relationships/tags" Target="../tags/tag299.xml" /><Relationship Id="rId31" Type="http://schemas.openxmlformats.org/officeDocument/2006/relationships/tags" Target="../tags/tag300.xml" /><Relationship Id="rId32" Type="http://schemas.openxmlformats.org/officeDocument/2006/relationships/tags" Target="../tags/tag301.xml" /><Relationship Id="rId33" Type="http://schemas.openxmlformats.org/officeDocument/2006/relationships/tags" Target="../tags/tag302.xml" /><Relationship Id="rId34" Type="http://schemas.openxmlformats.org/officeDocument/2006/relationships/tags" Target="../tags/tag303.xml" /><Relationship Id="rId35" Type="http://schemas.openxmlformats.org/officeDocument/2006/relationships/tags" Target="../tags/tag304.xml" /><Relationship Id="rId36" Type="http://schemas.openxmlformats.org/officeDocument/2006/relationships/tags" Target="../tags/tag305.xml" /><Relationship Id="rId37" Type="http://schemas.openxmlformats.org/officeDocument/2006/relationships/tags" Target="../tags/tag306.xml" /><Relationship Id="rId38" Type="http://schemas.openxmlformats.org/officeDocument/2006/relationships/tags" Target="../tags/tag307.xml" /><Relationship Id="rId39" Type="http://schemas.openxmlformats.org/officeDocument/2006/relationships/tags" Target="../tags/tag308.xml" /><Relationship Id="rId4" Type="http://schemas.openxmlformats.org/officeDocument/2006/relationships/tags" Target="../tags/tag273.xml" /><Relationship Id="rId40" Type="http://schemas.openxmlformats.org/officeDocument/2006/relationships/tags" Target="../tags/tag309.xml" /><Relationship Id="rId41" Type="http://schemas.openxmlformats.org/officeDocument/2006/relationships/tags" Target="../tags/tag310.xml" /><Relationship Id="rId42" Type="http://schemas.openxmlformats.org/officeDocument/2006/relationships/tags" Target="../tags/tag311.xml" /><Relationship Id="rId43" Type="http://schemas.openxmlformats.org/officeDocument/2006/relationships/tags" Target="../tags/tag312.xml" /><Relationship Id="rId44" Type="http://schemas.openxmlformats.org/officeDocument/2006/relationships/tags" Target="../tags/tag313.xml" /><Relationship Id="rId45" Type="http://schemas.openxmlformats.org/officeDocument/2006/relationships/image" Target="../media/image8.png" /><Relationship Id="rId46" Type="http://schemas.openxmlformats.org/officeDocument/2006/relationships/tags" Target="../tags/tag314.xml" /><Relationship Id="rId47" Type="http://schemas.openxmlformats.org/officeDocument/2006/relationships/tags" Target="../tags/tag315.xml" /><Relationship Id="rId48" Type="http://schemas.openxmlformats.org/officeDocument/2006/relationships/tags" Target="../tags/tag316.xml" /><Relationship Id="rId49" Type="http://schemas.openxmlformats.org/officeDocument/2006/relationships/tags" Target="../tags/tag317.xml" /><Relationship Id="rId5" Type="http://schemas.openxmlformats.org/officeDocument/2006/relationships/tags" Target="../tags/tag274.xml" /><Relationship Id="rId50" Type="http://schemas.openxmlformats.org/officeDocument/2006/relationships/tags" Target="../tags/tag318.xml" /><Relationship Id="rId51" Type="http://schemas.openxmlformats.org/officeDocument/2006/relationships/tags" Target="../tags/tag319.xml" /><Relationship Id="rId52" Type="http://schemas.openxmlformats.org/officeDocument/2006/relationships/tags" Target="../tags/tag320.xml" /><Relationship Id="rId53" Type="http://schemas.openxmlformats.org/officeDocument/2006/relationships/tags" Target="../tags/tag321.xml" /><Relationship Id="rId54" Type="http://schemas.openxmlformats.org/officeDocument/2006/relationships/tags" Target="../tags/tag322.xml" /><Relationship Id="rId55" Type="http://schemas.openxmlformats.org/officeDocument/2006/relationships/tags" Target="../tags/tag323.xml" /><Relationship Id="rId56" Type="http://schemas.openxmlformats.org/officeDocument/2006/relationships/tags" Target="../tags/tag324.xml" /><Relationship Id="rId57" Type="http://schemas.openxmlformats.org/officeDocument/2006/relationships/tags" Target="../tags/tag325.xml" /><Relationship Id="rId58" Type="http://schemas.openxmlformats.org/officeDocument/2006/relationships/tags" Target="../tags/tag326.xml" /><Relationship Id="rId59" Type="http://schemas.openxmlformats.org/officeDocument/2006/relationships/tags" Target="../tags/tag327.xml" /><Relationship Id="rId6" Type="http://schemas.openxmlformats.org/officeDocument/2006/relationships/tags" Target="../tags/tag275.xml" /><Relationship Id="rId60" Type="http://schemas.openxmlformats.org/officeDocument/2006/relationships/tags" Target="../tags/tag328.xml" /><Relationship Id="rId61" Type="http://schemas.openxmlformats.org/officeDocument/2006/relationships/tags" Target="../tags/tag329.xml" /><Relationship Id="rId62" Type="http://schemas.openxmlformats.org/officeDocument/2006/relationships/tags" Target="../tags/tag330.xml" /><Relationship Id="rId63" Type="http://schemas.openxmlformats.org/officeDocument/2006/relationships/tags" Target="../tags/tag331.xml" /><Relationship Id="rId64" Type="http://schemas.openxmlformats.org/officeDocument/2006/relationships/tags" Target="../tags/tag332.xml" /><Relationship Id="rId65" Type="http://schemas.openxmlformats.org/officeDocument/2006/relationships/tags" Target="../tags/tag333.xml" /><Relationship Id="rId66" Type="http://schemas.openxmlformats.org/officeDocument/2006/relationships/tags" Target="../tags/tag334.xml" /><Relationship Id="rId67" Type="http://schemas.openxmlformats.org/officeDocument/2006/relationships/tags" Target="../tags/tag335.xml" /><Relationship Id="rId68" Type="http://schemas.openxmlformats.org/officeDocument/2006/relationships/tags" Target="../tags/tag336.xml" /><Relationship Id="rId69" Type="http://schemas.openxmlformats.org/officeDocument/2006/relationships/tags" Target="../tags/tag337.xml" /><Relationship Id="rId7" Type="http://schemas.openxmlformats.org/officeDocument/2006/relationships/tags" Target="../tags/tag276.xml" /><Relationship Id="rId70" Type="http://schemas.openxmlformats.org/officeDocument/2006/relationships/tags" Target="../tags/tag338.xml" /><Relationship Id="rId71" Type="http://schemas.openxmlformats.org/officeDocument/2006/relationships/tags" Target="../tags/tag339.xml" /><Relationship Id="rId72" Type="http://schemas.openxmlformats.org/officeDocument/2006/relationships/tags" Target="../tags/tag340.xml" /><Relationship Id="rId73" Type="http://schemas.openxmlformats.org/officeDocument/2006/relationships/tags" Target="../tags/tag341.xml" /><Relationship Id="rId74" Type="http://schemas.openxmlformats.org/officeDocument/2006/relationships/tags" Target="../tags/tag342.xml" /><Relationship Id="rId75" Type="http://schemas.openxmlformats.org/officeDocument/2006/relationships/tags" Target="../tags/tag343.xml" /><Relationship Id="rId76" Type="http://schemas.openxmlformats.org/officeDocument/2006/relationships/tags" Target="../tags/tag344.xml" /><Relationship Id="rId77" Type="http://schemas.openxmlformats.org/officeDocument/2006/relationships/tags" Target="../tags/tag345.xml" /><Relationship Id="rId78" Type="http://schemas.openxmlformats.org/officeDocument/2006/relationships/tags" Target="../tags/tag346.xml" /><Relationship Id="rId79" Type="http://schemas.openxmlformats.org/officeDocument/2006/relationships/tags" Target="../tags/tag347.xml" /><Relationship Id="rId8" Type="http://schemas.openxmlformats.org/officeDocument/2006/relationships/tags" Target="../tags/tag277.xml" /><Relationship Id="rId80" Type="http://schemas.openxmlformats.org/officeDocument/2006/relationships/tags" Target="../tags/tag348.xml" /><Relationship Id="rId81" Type="http://schemas.openxmlformats.org/officeDocument/2006/relationships/tags" Target="../tags/tag349.xml" /><Relationship Id="rId82" Type="http://schemas.openxmlformats.org/officeDocument/2006/relationships/tags" Target="../tags/tag350.xml" /><Relationship Id="rId83" Type="http://schemas.openxmlformats.org/officeDocument/2006/relationships/tags" Target="../tags/tag351.xml" /><Relationship Id="rId84" Type="http://schemas.openxmlformats.org/officeDocument/2006/relationships/tags" Target="../tags/tag352.xml" /><Relationship Id="rId85" Type="http://schemas.openxmlformats.org/officeDocument/2006/relationships/tags" Target="../tags/tag353.xml" /><Relationship Id="rId86" Type="http://schemas.openxmlformats.org/officeDocument/2006/relationships/tags" Target="../tags/tag354.xml" /><Relationship Id="rId87" Type="http://schemas.openxmlformats.org/officeDocument/2006/relationships/tags" Target="../tags/tag355.xml" /><Relationship Id="rId88" Type="http://schemas.openxmlformats.org/officeDocument/2006/relationships/tags" Target="../tags/tag356.xml" /><Relationship Id="rId89" Type="http://schemas.openxmlformats.org/officeDocument/2006/relationships/tags" Target="../tags/tag357.xml" /><Relationship Id="rId9" Type="http://schemas.openxmlformats.org/officeDocument/2006/relationships/tags" Target="../tags/tag278.xml" /><Relationship Id="rId90" Type="http://schemas.openxmlformats.org/officeDocument/2006/relationships/tags" Target="../tags/tag358.xml" /><Relationship Id="rId91" Type="http://schemas.openxmlformats.org/officeDocument/2006/relationships/tags" Target="../tags/tag359.xml" /><Relationship Id="rId92" Type="http://schemas.openxmlformats.org/officeDocument/2006/relationships/tags" Target="../tags/tag360.xml" /><Relationship Id="rId93" Type="http://schemas.openxmlformats.org/officeDocument/2006/relationships/tags" Target="../tags/tag361.xml" /><Relationship Id="rId94" Type="http://schemas.openxmlformats.org/officeDocument/2006/relationships/tags" Target="../tags/tag362.xml" /><Relationship Id="rId95" Type="http://schemas.openxmlformats.org/officeDocument/2006/relationships/tags" Target="../tags/tag363.xml" /><Relationship Id="rId96" Type="http://schemas.openxmlformats.org/officeDocument/2006/relationships/tags" Target="../tags/tag364.xml" /><Relationship Id="rId97" Type="http://schemas.openxmlformats.org/officeDocument/2006/relationships/tags" Target="../tags/tag365.xml" /><Relationship Id="rId98" Type="http://schemas.openxmlformats.org/officeDocument/2006/relationships/tags" Target="../tags/tag366.xml" /><Relationship Id="rId99" Type="http://schemas.openxmlformats.org/officeDocument/2006/relationships/tags" Target="../tags/tag36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405.xml" /><Relationship Id="rId3" Type="http://schemas.openxmlformats.org/officeDocument/2006/relationships/tags" Target="../tags/tag406.xml" /><Relationship Id="rId4" Type="http://schemas.openxmlformats.org/officeDocument/2006/relationships/tags" Target="../tags/tag407.xml" /><Relationship Id="rId5" Type="http://schemas.openxmlformats.org/officeDocument/2006/relationships/tags" Target="../tags/tag408.xml" /><Relationship Id="rId6" Type="http://schemas.openxmlformats.org/officeDocument/2006/relationships/tags" Target="../tags/tag409.xml" /><Relationship Id="rId7" Type="http://schemas.openxmlformats.org/officeDocument/2006/relationships/tags" Target="../tags/tag410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419.xml" /><Relationship Id="rId11" Type="http://schemas.openxmlformats.org/officeDocument/2006/relationships/tags" Target="../tags/tag420.xml" /><Relationship Id="rId12" Type="http://schemas.openxmlformats.org/officeDocument/2006/relationships/tags" Target="../tags/tag421.xml" /><Relationship Id="rId13" Type="http://schemas.openxmlformats.org/officeDocument/2006/relationships/tags" Target="../tags/tag422.xml" /><Relationship Id="rId14" Type="http://schemas.openxmlformats.org/officeDocument/2006/relationships/tags" Target="../tags/tag423.xml" /><Relationship Id="rId15" Type="http://schemas.openxmlformats.org/officeDocument/2006/relationships/tags" Target="../tags/tag424.xml" /><Relationship Id="rId16" Type="http://schemas.openxmlformats.org/officeDocument/2006/relationships/tags" Target="../tags/tag425.xml" /><Relationship Id="rId17" Type="http://schemas.openxmlformats.org/officeDocument/2006/relationships/tags" Target="../tags/tag426.xml" /><Relationship Id="rId18" Type="http://schemas.openxmlformats.org/officeDocument/2006/relationships/tags" Target="../tags/tag427.xml" /><Relationship Id="rId19" Type="http://schemas.openxmlformats.org/officeDocument/2006/relationships/tags" Target="../tags/tag428.xml" /><Relationship Id="rId2" Type="http://schemas.openxmlformats.org/officeDocument/2006/relationships/tags" Target="../tags/tag411.xml" /><Relationship Id="rId20" Type="http://schemas.openxmlformats.org/officeDocument/2006/relationships/tags" Target="../tags/tag429.xml" /><Relationship Id="rId21" Type="http://schemas.openxmlformats.org/officeDocument/2006/relationships/tags" Target="../tags/tag430.xml" /><Relationship Id="rId22" Type="http://schemas.openxmlformats.org/officeDocument/2006/relationships/tags" Target="../tags/tag431.xml" /><Relationship Id="rId23" Type="http://schemas.openxmlformats.org/officeDocument/2006/relationships/tags" Target="../tags/tag432.xml" /><Relationship Id="rId24" Type="http://schemas.openxmlformats.org/officeDocument/2006/relationships/tags" Target="../tags/tag433.xml" /><Relationship Id="rId25" Type="http://schemas.openxmlformats.org/officeDocument/2006/relationships/tags" Target="../tags/tag434.xml" /><Relationship Id="rId26" Type="http://schemas.openxmlformats.org/officeDocument/2006/relationships/tags" Target="../tags/tag435.xml" /><Relationship Id="rId27" Type="http://schemas.openxmlformats.org/officeDocument/2006/relationships/tags" Target="../tags/tag436.xml" /><Relationship Id="rId28" Type="http://schemas.openxmlformats.org/officeDocument/2006/relationships/tags" Target="../tags/tag437.xml" /><Relationship Id="rId29" Type="http://schemas.openxmlformats.org/officeDocument/2006/relationships/tags" Target="../tags/tag438.xml" /><Relationship Id="rId3" Type="http://schemas.openxmlformats.org/officeDocument/2006/relationships/tags" Target="../tags/tag412.xml" /><Relationship Id="rId4" Type="http://schemas.openxmlformats.org/officeDocument/2006/relationships/tags" Target="../tags/tag413.xml" /><Relationship Id="rId5" Type="http://schemas.openxmlformats.org/officeDocument/2006/relationships/tags" Target="../tags/tag414.xml" /><Relationship Id="rId6" Type="http://schemas.openxmlformats.org/officeDocument/2006/relationships/tags" Target="../tags/tag415.xml" /><Relationship Id="rId7" Type="http://schemas.openxmlformats.org/officeDocument/2006/relationships/tags" Target="../tags/tag416.xml" /><Relationship Id="rId8" Type="http://schemas.openxmlformats.org/officeDocument/2006/relationships/tags" Target="../tags/tag417.xml" /><Relationship Id="rId9" Type="http://schemas.openxmlformats.org/officeDocument/2006/relationships/tags" Target="../tags/tag41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439.xml" /><Relationship Id="rId3" Type="http://schemas.openxmlformats.org/officeDocument/2006/relationships/image" Target="../media/image9.jpeg" /><Relationship Id="rId4" Type="http://schemas.openxmlformats.org/officeDocument/2006/relationships/tags" Target="../tags/tag440.xml" /><Relationship Id="rId5" Type="http://schemas.openxmlformats.org/officeDocument/2006/relationships/tags" Target="../tags/tag441.xml" /><Relationship Id="rId6" Type="http://schemas.openxmlformats.org/officeDocument/2006/relationships/tags" Target="../tags/tag442.xml" /><Relationship Id="rId7" Type="http://schemas.openxmlformats.org/officeDocument/2006/relationships/tags" Target="../tags/tag44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444.xml" /><Relationship Id="rId3" Type="http://schemas.openxmlformats.org/officeDocument/2006/relationships/tags" Target="../tags/tag445.xml" /><Relationship Id="rId4" Type="http://schemas.openxmlformats.org/officeDocument/2006/relationships/tags" Target="../tags/tag446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21623" y="2434433"/>
            <a:ext cx="5237543" cy="3562955"/>
          </a:xfrm>
          <a:prstGeom prst="rect">
            <a:avLst/>
          </a:prstGeom>
        </p:spPr>
      </p:pic>
      <p:sp>
        <p:nvSpPr>
          <p:cNvPr id="3074" name="矩形 3074"/>
          <p:cNvSpPr>
            <a:spLocks noRot="1"/>
          </p:cNvSpPr>
          <p:nvPr>
            <p:custDataLst>
              <p:tags r:id="rId6"/>
            </p:custDataLst>
          </p:nvPr>
        </p:nvSpPr>
        <p:spPr>
          <a:xfrm>
            <a:off x="2315864" y="2309178"/>
            <a:ext cx="7705725" cy="17907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4335294" y="821814"/>
            <a:ext cx="5782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§</a:t>
            </a:r>
            <a:r>
              <a:rPr lang="en-US" altLang="zh-CN" sz="4000" b="1" smtClean="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3.2.2  </a:t>
            </a:r>
            <a:r>
              <a:rPr lang="zh-CN" altLang="en-US" sz="4000" b="1" smtClean="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几种</a:t>
            </a:r>
            <a:r>
              <a:rPr lang="zh-CN" altLang="en-US" sz="4000" b="1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常见的</a:t>
            </a:r>
            <a:r>
              <a:rPr lang="zh-CN" altLang="en-US" sz="4000" b="1" smtClean="0">
                <a:solidFill>
                  <a:srgbClr val="FF0000"/>
                </a:solidFill>
                <a:latin typeface="方正粗宋简体" pitchFamily="65" charset="-122"/>
                <a:ea typeface="方正粗宋简体" pitchFamily="65" charset="-122"/>
              </a:rPr>
              <a:t>磁场</a:t>
            </a:r>
            <a:endParaRPr lang="zh-CN" altLang="en-US" sz="4000" b="1">
              <a:solidFill>
                <a:srgbClr val="FF0000"/>
              </a:solidFill>
              <a:latin typeface="方正粗宋简体" pitchFamily="65" charset="-122"/>
              <a:ea typeface="方正粗宋简体" pitchFamily="65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753" y="-1588"/>
            <a:ext cx="6859588" cy="6859588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3793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71563" y="1148930"/>
            <a:ext cx="942813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、一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根软铁棒在磁场中被磁化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是因为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     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．软铁棒中产生了分子电流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．软铁棒中分子电流取向变得杂乱无章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．软铁棒中分子电流消失了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．软铁棒中分子电流取向变得大致相同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10631" y="1148930"/>
            <a:ext cx="29210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cs typeface="+mn-ea"/>
              </a:rPr>
              <a:t>D</a:t>
            </a:r>
            <a:endParaRPr lang="en-US" altLang="zh-CN" sz="2800" b="1" noProof="1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69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76273" name="对象 776272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04999982"/>
              </p:ext>
            </p:extLst>
          </p:nvPr>
        </p:nvGraphicFramePr>
        <p:xfrm>
          <a:off x="1854092" y="144121"/>
          <a:ext cx="9676765" cy="47186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4" imgW="9676765" imgH="4718685" progId="Word.Document.8">
                  <p:embed/>
                </p:oleObj>
              </mc:Choice>
              <mc:Fallback>
                <p:oleObj r:id="rId4" imgW="9676765" imgH="471868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4092" y="144121"/>
                        <a:ext cx="9676765" cy="4718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270" name="矩形 776269"/>
          <p:cNvSpPr/>
          <p:nvPr>
            <p:custDataLst>
              <p:tags r:id="rId6"/>
            </p:custDataLst>
          </p:nvPr>
        </p:nvSpPr>
        <p:spPr>
          <a:xfrm>
            <a:off x="6123866" y="1175027"/>
            <a:ext cx="706913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685800"/>
            <a:r>
              <a:rPr lang="en-US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-2838" y="57964"/>
            <a:ext cx="267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【小试身手】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13723907"/>
              </p:ext>
            </p:extLst>
          </p:nvPr>
        </p:nvGraphicFramePr>
        <p:xfrm>
          <a:off x="652547" y="4927412"/>
          <a:ext cx="10942637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Document" r:id="rId11" imgW="4877821" imgH="611534" progId="Word.Document.8">
                  <p:embed/>
                </p:oleObj>
              </mc:Choice>
              <mc:Fallback>
                <p:oleObj name="Document" r:id="rId11" imgW="4877821" imgH="61153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2547" y="4927412"/>
                        <a:ext cx="109426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80900" name="矩形 80899"/>
          <p:cNvSpPr/>
          <p:nvPr>
            <p:custDataLst>
              <p:tags r:id="rId3"/>
            </p:custDataLst>
          </p:nvPr>
        </p:nvSpPr>
        <p:spPr>
          <a:xfrm>
            <a:off x="778081" y="723489"/>
            <a:ext cx="1099969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5]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如图，当电流通过线圈时，磁针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极指向哪里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? 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磁针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极指向哪里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grpSp>
        <p:nvGrpSpPr>
          <p:cNvPr id="32770" name="组合 80917"/>
          <p:cNvGrpSpPr/>
          <p:nvPr>
            <p:custDataLst>
              <p:tags r:id="rId4"/>
            </p:custDataLst>
          </p:nvPr>
        </p:nvGrpSpPr>
        <p:grpSpPr>
          <a:xfrm>
            <a:off x="2458290" y="2085137"/>
            <a:ext cx="3762375" cy="3640137"/>
            <a:chOff x="2242" y="1632"/>
            <a:chExt cx="2370" cy="2293"/>
          </a:xfrm>
        </p:grpSpPr>
        <p:sp>
          <p:nvSpPr>
            <p:cNvPr id="32771" name="任意多边形 80900"/>
            <p:cNvSpPr/>
            <p:nvPr>
              <p:custDataLst>
                <p:tags r:id="rId5"/>
              </p:custDataLst>
            </p:nvPr>
          </p:nvSpPr>
          <p:spPr>
            <a:xfrm>
              <a:off x="2242" y="1920"/>
              <a:ext cx="1536" cy="1527"/>
            </a:xfrm>
            <a:custGeom>
              <a:cxnLst>
                <a:cxn ang="90">
                  <a:pos x="18367" y="42956"/>
                </a:cxn>
                <a:cxn ang="90">
                  <a:pos x="25862" y="42775"/>
                </a:cxn>
                <a:cxn ang="90">
                  <a:pos x="21600" y="21600"/>
                </a:cxn>
              </a:cxnLst>
              <a:rect l="0" t="0" r="0" b="0"/>
              <a:pathLst>
                <a:path w="43200" h="42957" fill="none">
                  <a:moveTo>
                    <a:pt x="18367" y="42956"/>
                  </a:moveTo>
                  <a:cubicBezTo>
                    <a:pt x="7966" y="41393"/>
                    <a:pt x="0" y="32426"/>
                    <a:pt x="0" y="21599"/>
                  </a:cubicBezTo>
                  <a:cubicBezTo>
                    <a:pt x="0" y="9670"/>
                    <a:pt x="9671" y="-1"/>
                    <a:pt x="21600" y="-1"/>
                  </a:cubicBezTo>
                  <a:cubicBezTo>
                    <a:pt x="33529" y="-1"/>
                    <a:pt x="43200" y="9670"/>
                    <a:pt x="43200" y="21599"/>
                  </a:cubicBezTo>
                  <a:cubicBezTo>
                    <a:pt x="43200" y="32068"/>
                    <a:pt x="35752" y="40797"/>
                    <a:pt x="25873" y="42776"/>
                  </a:cubicBezTo>
                </a:path>
                <a:path w="43200" h="42957" stroke="0">
                  <a:moveTo>
                    <a:pt x="18367" y="42956"/>
                  </a:moveTo>
                  <a:cubicBezTo>
                    <a:pt x="7966" y="41393"/>
                    <a:pt x="0" y="32426"/>
                    <a:pt x="0" y="21599"/>
                  </a:cubicBezTo>
                  <a:cubicBezTo>
                    <a:pt x="0" y="9670"/>
                    <a:pt x="9671" y="-1"/>
                    <a:pt x="21600" y="-1"/>
                  </a:cubicBezTo>
                  <a:cubicBezTo>
                    <a:pt x="33529" y="-1"/>
                    <a:pt x="43200" y="9670"/>
                    <a:pt x="43200" y="21599"/>
                  </a:cubicBezTo>
                  <a:cubicBezTo>
                    <a:pt x="43200" y="32068"/>
                    <a:pt x="35752" y="40797"/>
                    <a:pt x="25873" y="4277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772" name="直接连接符 80901"/>
            <p:cNvSpPr/>
            <p:nvPr>
              <p:custDataLst>
                <p:tags r:id="rId6"/>
              </p:custDataLst>
            </p:nvPr>
          </p:nvSpPr>
          <p:spPr>
            <a:xfrm flipH="1">
              <a:off x="2898" y="3445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773" name="直接连接符 80902"/>
            <p:cNvSpPr/>
            <p:nvPr>
              <p:custDataLst>
                <p:tags r:id="rId7"/>
              </p:custDataLst>
            </p:nvPr>
          </p:nvSpPr>
          <p:spPr>
            <a:xfrm flipH="1">
              <a:off x="3154" y="3437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774" name="等腰三角形 80903"/>
            <p:cNvSpPr/>
            <p:nvPr>
              <p:custDataLst>
                <p:tags r:id="rId8"/>
              </p:custDataLst>
            </p:nvPr>
          </p:nvSpPr>
          <p:spPr>
            <a:xfrm rot="-5400000">
              <a:off x="3002" y="1848"/>
              <a:ext cx="50" cy="14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775" name="文本框 80904"/>
            <p:cNvSpPr txBox="1"/>
            <p:nvPr>
              <p:custDataLst>
                <p:tags r:id="rId9"/>
              </p:custDataLst>
            </p:nvPr>
          </p:nvSpPr>
          <p:spPr>
            <a:xfrm>
              <a:off x="2962" y="1632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</a:p>
          </p:txBody>
        </p:sp>
        <p:grpSp>
          <p:nvGrpSpPr>
            <p:cNvPr id="32776" name="xjhdx6"/>
            <p:cNvGrpSpPr/>
            <p:nvPr>
              <p:custDataLst>
                <p:tags r:id="rId10"/>
              </p:custDataLst>
            </p:nvPr>
          </p:nvGrpSpPr>
          <p:grpSpPr>
            <a:xfrm rot="-5400000" flipH="1">
              <a:off x="2968" y="2473"/>
              <a:ext cx="88" cy="401"/>
              <a:chOff x="4212" y="1752"/>
              <a:chExt cx="220" cy="1002"/>
            </a:xfrm>
          </p:grpSpPr>
          <p:sp>
            <p:nvSpPr>
              <p:cNvPr id="32777" name="等腰三角形 80906"/>
              <p:cNvSpPr/>
              <p:nvPr>
                <p:custDataLst>
                  <p:tags r:id="rId11"/>
                </p:custDataLst>
              </p:nvPr>
            </p:nvSpPr>
            <p:spPr>
              <a:xfrm>
                <a:off x="4212" y="1752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FF66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778" name="等腰三角形 80907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4212" y="225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779" name="文本框 80910"/>
            <p:cNvSpPr txBox="1"/>
            <p:nvPr>
              <p:custDataLst>
                <p:tags r:id="rId13"/>
              </p:custDataLst>
            </p:nvPr>
          </p:nvSpPr>
          <p:spPr>
            <a:xfrm>
              <a:off x="2902" y="2750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　</a:t>
              </a:r>
            </a:p>
          </p:txBody>
        </p:sp>
        <p:grpSp>
          <p:nvGrpSpPr>
            <p:cNvPr id="32780" name="xjhdx6"/>
            <p:cNvGrpSpPr/>
            <p:nvPr>
              <p:custDataLst>
                <p:tags r:id="rId14"/>
              </p:custDataLst>
            </p:nvPr>
          </p:nvGrpSpPr>
          <p:grpSpPr>
            <a:xfrm rot="-5400000" flipH="1">
              <a:off x="4367" y="2496"/>
              <a:ext cx="88" cy="401"/>
              <a:chOff x="4212" y="1752"/>
              <a:chExt cx="220" cy="1002"/>
            </a:xfrm>
          </p:grpSpPr>
          <p:sp>
            <p:nvSpPr>
              <p:cNvPr id="32781" name="等腰三角形 80912"/>
              <p:cNvSpPr/>
              <p:nvPr>
                <p:custDataLst>
                  <p:tags r:id="rId15"/>
                </p:custDataLst>
              </p:nvPr>
            </p:nvSpPr>
            <p:spPr>
              <a:xfrm>
                <a:off x="4212" y="1752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FF66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782" name="等腰三角形 80913"/>
              <p:cNvSpPr/>
              <p:nvPr>
                <p:custDataLst>
                  <p:tags r:id="rId16"/>
                </p:custDataLst>
              </p:nvPr>
            </p:nvSpPr>
            <p:spPr>
              <a:xfrm flipV="1">
                <a:off x="4212" y="225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783" name="文本框 80914"/>
            <p:cNvSpPr txBox="1"/>
            <p:nvPr>
              <p:custDataLst>
                <p:tags r:id="rId17"/>
              </p:custDataLst>
            </p:nvPr>
          </p:nvSpPr>
          <p:spPr>
            <a:xfrm>
              <a:off x="4301" y="2773"/>
              <a:ext cx="28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　</a:t>
              </a:r>
            </a:p>
          </p:txBody>
        </p:sp>
      </p:grpSp>
      <p:sp>
        <p:nvSpPr>
          <p:cNvPr id="80916" name="矩形 80915"/>
          <p:cNvSpPr/>
          <p:nvPr>
            <p:custDataLst>
              <p:tags r:id="rId18"/>
            </p:custDataLst>
          </p:nvPr>
        </p:nvSpPr>
        <p:spPr>
          <a:xfrm>
            <a:off x="6493080" y="2346439"/>
            <a:ext cx="31661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fontAlgn="base"/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磁针</a:t>
            </a:r>
            <a:r>
              <a:rPr lang="en-US" altLang="zh-CN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极指向外</a:t>
            </a:r>
          </a:p>
        </p:txBody>
      </p:sp>
      <p:sp>
        <p:nvSpPr>
          <p:cNvPr id="80917" name="矩形 80916"/>
          <p:cNvSpPr/>
          <p:nvPr>
            <p:custDataLst>
              <p:tags r:id="rId19"/>
            </p:custDataLst>
          </p:nvPr>
        </p:nvSpPr>
        <p:spPr>
          <a:xfrm>
            <a:off x="6466186" y="4381932"/>
            <a:ext cx="31661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fontAlgn="base"/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磁针</a:t>
            </a:r>
            <a:r>
              <a:rPr lang="en-US" altLang="zh-CN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极指向里</a:t>
            </a:r>
          </a:p>
        </p:txBody>
      </p: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298301" y="155202"/>
            <a:ext cx="267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【小试身手】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6" grpId="0"/>
      <p:bldP spid="809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3793" name="矩形 125953"/>
          <p:cNvSpPr/>
          <p:nvPr>
            <p:custDataLst>
              <p:tags r:id="rId3"/>
            </p:custDataLst>
          </p:nvPr>
        </p:nvSpPr>
        <p:spPr>
          <a:xfrm>
            <a:off x="256857" y="171899"/>
            <a:ext cx="3320061" cy="64516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 b="1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四、匀强磁场</a:t>
            </a:r>
          </a:p>
        </p:txBody>
      </p:sp>
      <p:sp>
        <p:nvSpPr>
          <p:cNvPr id="16" name="内容占位符 9"/>
          <p:cNvSpPr txBox="1"/>
          <p:nvPr>
            <p:custDataLst>
              <p:tags r:id="rId4"/>
            </p:custDataLst>
          </p:nvPr>
        </p:nvSpPr>
        <p:spPr>
          <a:xfrm>
            <a:off x="364976" y="1036917"/>
            <a:ext cx="11520170" cy="28089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、定义：强弱、方向处处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相同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的磁场</a:t>
            </a:r>
            <a:endParaRPr lang="en-US" altLang="zh-CN">
              <a:solidFill>
                <a:sysClr val="windowText" lastClr="000000"/>
              </a:solidFill>
              <a:latin typeface="宋体" panose="02010600030101010101" pitchFamily="2" charset="-122"/>
              <a:ea typeface="宋体" panose="02010600030101010101" pitchFamily="2" charset="-122"/>
              <a:cs typeface="Arial"/>
              <a:sym typeface="+mn-ea"/>
            </a:endParaRPr>
          </a:p>
          <a:p>
            <a:pPr lvl="0">
              <a:lnSpc>
                <a:spcPct val="120000"/>
              </a:lnSpc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、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特点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：磁感线是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一组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间隔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相同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的平行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直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  <a:sym typeface="+mn-ea"/>
              </a:rPr>
              <a:t>线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/>
              </a:rPr>
              <a:t>、实例：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）相隔很近的两个异名磁极之间的磁场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）通电螺线管内部的磁场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）相隔一定距离的两个平行放置的线圈通电时，其中间区域的磁场</a:t>
            </a:r>
            <a:endParaRPr kumimoji="0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17" name="Group 10"/>
          <p:cNvGrpSpPr/>
          <p:nvPr>
            <p:custDataLst>
              <p:tags r:id="rId5"/>
            </p:custDataLst>
          </p:nvPr>
        </p:nvGrpSpPr>
        <p:grpSpPr>
          <a:xfrm>
            <a:off x="4187803" y="4330329"/>
            <a:ext cx="3386551" cy="1766978"/>
            <a:chOff x="3016" y="2043"/>
            <a:chExt cx="2220" cy="1206"/>
          </a:xfrm>
        </p:grpSpPr>
        <p:pic>
          <p:nvPicPr>
            <p:cNvPr id="18" name="Picture 11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016" y="2043"/>
              <a:ext cx="2220" cy="12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19" name="Line 1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236" y="2973"/>
              <a:ext cx="30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Times New Roman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74" y="2800"/>
              <a:ext cx="200" cy="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Times New Roman"/>
                  <a:ea typeface="华文行楷" panose="02010800040101010101" pitchFamily="2" charset="-122"/>
                  <a:cs typeface="Times New Roman" panose="02020603050405020304" charset="0"/>
                </a:rPr>
                <a:t>I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41783" y="4225551"/>
            <a:ext cx="2705100" cy="18986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rcRect l="10304" r="11388"/>
          <a:stretch>
            <a:fillRect/>
          </a:stretch>
        </p:blipFill>
        <p:spPr>
          <a:xfrm>
            <a:off x="8081991" y="4127007"/>
            <a:ext cx="3092515" cy="19703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27650" name="Group 5"/>
          <p:cNvGrpSpPr/>
          <p:nvPr>
            <p:custDataLst>
              <p:tags r:id="rId3"/>
            </p:custDataLst>
          </p:nvPr>
        </p:nvGrpSpPr>
        <p:grpSpPr>
          <a:xfrm>
            <a:off x="527051" y="2786064"/>
            <a:ext cx="10945283" cy="1800225"/>
            <a:chOff x="431" y="3294"/>
            <a:chExt cx="4445" cy="861"/>
          </a:xfrm>
        </p:grpSpPr>
        <p:grpSp>
          <p:nvGrpSpPr>
            <p:cNvPr id="27651" name="xjhdx4"/>
            <p:cNvGrpSpPr/>
            <p:nvPr>
              <p:custDataLst>
                <p:tags r:id="rId4"/>
              </p:custDataLst>
            </p:nvPr>
          </p:nvGrpSpPr>
          <p:grpSpPr>
            <a:xfrm>
              <a:off x="431" y="3385"/>
              <a:ext cx="1134" cy="680"/>
              <a:chOff x="4320" y="2220"/>
              <a:chExt cx="2065" cy="720"/>
            </a:xfrm>
          </p:grpSpPr>
          <p:grpSp>
            <p:nvGrpSpPr>
              <p:cNvPr id="27652" name="Group 7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320" y="2220"/>
                <a:ext cx="2065" cy="0"/>
                <a:chOff x="4320" y="2220"/>
                <a:chExt cx="2065" cy="0"/>
              </a:xfrm>
            </p:grpSpPr>
            <p:sp>
              <p:nvSpPr>
                <p:cNvPr id="27653" name="Line 8"/>
                <p:cNvSpPr>
                  <a:spLocks noChangeShapeType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54" name="Line 9"/>
                <p:cNvSpPr>
                  <a:spLocks noChangeShapeType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5" name="Group 10"/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4320" y="2460"/>
                <a:ext cx="2065" cy="0"/>
                <a:chOff x="4320" y="2220"/>
                <a:chExt cx="2065" cy="0"/>
              </a:xfrm>
            </p:grpSpPr>
            <p:sp>
              <p:nvSpPr>
                <p:cNvPr id="27656" name="Line 11"/>
                <p:cNvSpPr>
                  <a:spLocks noChangeShapeType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57" name="Line 12"/>
                <p:cNvSpPr>
                  <a:spLocks noChangeShapeType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58" name="Group 13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4320" y="2700"/>
                <a:ext cx="2065" cy="0"/>
                <a:chOff x="4320" y="2220"/>
                <a:chExt cx="2065" cy="0"/>
              </a:xfrm>
            </p:grpSpPr>
            <p:sp>
              <p:nvSpPr>
                <p:cNvPr id="27659" name="Line 14"/>
                <p:cNvSpPr>
                  <a:spLocks noChangeShapeType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60" name="Line 15"/>
                <p:cNvSpPr>
                  <a:spLocks noChangeShapeType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61" name="Group 16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4320" y="2940"/>
                <a:ext cx="2065" cy="0"/>
                <a:chOff x="4320" y="2220"/>
                <a:chExt cx="2065" cy="0"/>
              </a:xfrm>
            </p:grpSpPr>
            <p:sp>
              <p:nvSpPr>
                <p:cNvPr id="27662" name="Line 17"/>
                <p:cNvSpPr>
                  <a:spLocks noChangeShapeType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4320" y="2220"/>
                  <a:ext cx="1620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63" name="Line 18"/>
                <p:cNvSpPr>
                  <a:spLocks noChangeShapeType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820" y="2220"/>
                  <a:ext cx="565" cy="0"/>
                </a:xfrm>
                <a:prstGeom prst="line">
                  <a:avLst/>
                </a:prstGeom>
                <a:noFill/>
                <a:ln w="57150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7664" name="Group 19"/>
            <p:cNvGrpSpPr/>
            <p:nvPr>
              <p:custDataLst>
                <p:tags r:id="rId17"/>
              </p:custDataLst>
            </p:nvPr>
          </p:nvGrpSpPr>
          <p:grpSpPr>
            <a:xfrm>
              <a:off x="2290" y="3339"/>
              <a:ext cx="907" cy="816"/>
              <a:chOff x="4800" y="3000"/>
              <a:chExt cx="1600" cy="1600"/>
            </a:xfrm>
          </p:grpSpPr>
          <p:sp>
            <p:nvSpPr>
              <p:cNvPr id="27665" name="Line 2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80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Line 21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H="1">
                <a:off x="480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Line 22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80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23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480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Line 24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80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Line 25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H="1">
                <a:off x="480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Line 26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80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Line 27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flipH="1">
                <a:off x="480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Line 28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28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Line 29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H="1">
                <a:off x="528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Line 30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28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Line 31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 flipH="1">
                <a:off x="528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Line 32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28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Line 33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H="1">
                <a:off x="528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Line 34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28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Line 35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H="1">
                <a:off x="528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Line 36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76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Line 37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H="1">
                <a:off x="576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Line 3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76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Line 39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H="1">
                <a:off x="576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Line 40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576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Line 41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flipH="1">
                <a:off x="576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7" name="Line 42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576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Line 43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>
                <a:off x="576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9" name="Line 44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624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Line 45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H="1">
                <a:off x="6240" y="300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Line 46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624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Line 47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 flipH="1">
                <a:off x="6240" y="348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Line 4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24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Line 49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flipH="1">
                <a:off x="6240" y="396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Line 50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624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Line 51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H="1">
                <a:off x="6240" y="4440"/>
                <a:ext cx="160" cy="160"/>
              </a:xfrm>
              <a:prstGeom prst="line">
                <a:avLst/>
              </a:prstGeom>
              <a:noFill/>
              <a:ln w="571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697" name="Group 52"/>
            <p:cNvGrpSpPr/>
            <p:nvPr>
              <p:custDataLst>
                <p:tags r:id="rId50"/>
              </p:custDataLst>
            </p:nvPr>
          </p:nvGrpSpPr>
          <p:grpSpPr>
            <a:xfrm>
              <a:off x="4059" y="3294"/>
              <a:ext cx="817" cy="845"/>
              <a:chOff x="4800" y="3000"/>
              <a:chExt cx="1130" cy="1130"/>
            </a:xfrm>
          </p:grpSpPr>
          <p:sp>
            <p:nvSpPr>
              <p:cNvPr id="27698" name="Oval 53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4800" y="300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99" name="Oval 54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4800" y="336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0" name="Oval 55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800" y="372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1" name="Oval 56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800" y="408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2" name="Oval 57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5160" y="300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3" name="Oval 58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5160" y="336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4" name="Oval 59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5160" y="372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5" name="Oval 60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5160" y="408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6" name="Oval 61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5520" y="300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7" name="Oval 62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5520" y="336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8" name="Oval 63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5520" y="372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09" name="Oval 64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5520" y="408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10" name="Oval 65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5880" y="300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11" name="Oval 66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5880" y="336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12" name="Oval 67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5880" y="372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713" name="Oval 68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5880" y="4080"/>
                <a:ext cx="50" cy="50"/>
              </a:xfrm>
              <a:prstGeom prst="ellipse">
                <a:avLst/>
              </a:prstGeom>
              <a:solidFill>
                <a:srgbClr val="000000"/>
              </a:solidFill>
              <a:ln w="571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7714" name="矩形 66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81000" y="1071563"/>
            <a:ext cx="50481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 smtClean="0">
                <a:solidFill>
                  <a:schemeClr val="tx2"/>
                </a:solidFill>
                <a:latin typeface="Times New Roman" pitchFamily="18" charset="0"/>
              </a:rPr>
              <a:t>4</a:t>
            </a:r>
            <a:r>
              <a:rPr kumimoji="1" lang="zh-CN" altLang="en-US" sz="3600" b="1" smtClean="0">
                <a:solidFill>
                  <a:schemeClr val="tx2"/>
                </a:solidFill>
                <a:latin typeface="Times New Roman" pitchFamily="18" charset="0"/>
              </a:rPr>
              <a:t>、</a:t>
            </a:r>
            <a:r>
              <a:rPr lang="zh-CN" altLang="en-US" sz="3600" b="1"/>
              <a:t>匀强磁场的磁感线：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678224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6295" y="1151479"/>
            <a:ext cx="11043920" cy="753745"/>
          </a:xfrm>
        </p:spPr>
        <p:txBody>
          <a:bodyPr/>
          <a:lstStyle/>
          <a:p>
            <a:r>
              <a:rPr lang="zh-CN" altLang="en-US"/>
              <a:t>如何定义一个</a:t>
            </a:r>
            <a:r>
              <a:rPr lang="zh-CN" altLang="en-US">
                <a:solidFill>
                  <a:srgbClr val="FF0000"/>
                </a:solidFill>
              </a:rPr>
              <a:t>物理量</a:t>
            </a:r>
            <a:r>
              <a:rPr lang="zh-CN" altLang="en-US"/>
              <a:t>来描述</a:t>
            </a:r>
            <a:r>
              <a:rPr lang="zh-CN" altLang="en-US">
                <a:solidFill>
                  <a:srgbClr val="FF0000"/>
                </a:solidFill>
              </a:rPr>
              <a:t>通过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物体某一面积</a:t>
            </a:r>
            <a:r>
              <a:rPr lang="zh-CN" altLang="en-US">
                <a:solidFill>
                  <a:srgbClr val="FF0000"/>
                </a:solidFill>
              </a:rPr>
              <a:t>磁感线的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条</a:t>
            </a:r>
            <a:r>
              <a:rPr lang="zh-CN" altLang="en-US">
                <a:solidFill>
                  <a:srgbClr val="FF0000"/>
                </a:solidFill>
              </a:rPr>
              <a:t>数</a:t>
            </a:r>
            <a:r>
              <a:rPr lang="zh-CN" altLang="en-US"/>
              <a:t>？</a:t>
            </a:r>
          </a:p>
        </p:txBody>
      </p:sp>
      <p:grpSp>
        <p:nvGrpSpPr>
          <p:cNvPr id="135" name="组合 134"/>
          <p:cNvGrpSpPr/>
          <p:nvPr>
            <p:custDataLst>
              <p:tags r:id="rId4"/>
            </p:custDataLst>
          </p:nvPr>
        </p:nvGrpSpPr>
        <p:grpSpPr>
          <a:xfrm>
            <a:off x="766445" y="1783939"/>
            <a:ext cx="4988560" cy="2235200"/>
            <a:chOff x="1207" y="2767"/>
            <a:chExt cx="7856" cy="3520"/>
          </a:xfrm>
        </p:grpSpPr>
        <p:grpSp>
          <p:nvGrpSpPr>
            <p:cNvPr id="37" name="组合 36"/>
            <p:cNvGrpSpPr/>
            <p:nvPr>
              <p:custDataLst>
                <p:tags r:id="rId5"/>
              </p:custDataLst>
            </p:nvPr>
          </p:nvGrpSpPr>
          <p:grpSpPr>
            <a:xfrm>
              <a:off x="1207" y="2903"/>
              <a:ext cx="3910" cy="3199"/>
              <a:chOff x="871380" y="2622266"/>
              <a:chExt cx="2482785" cy="2031266"/>
            </a:xfrm>
          </p:grpSpPr>
          <p:grpSp>
            <p:nvGrpSpPr>
              <p:cNvPr id="17" name="组合 16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871380" y="2825481"/>
                <a:ext cx="2482785" cy="1828051"/>
                <a:chOff x="938173" y="3141841"/>
                <a:chExt cx="2482785" cy="1828051"/>
              </a:xfrm>
            </p:grpSpPr>
            <p:grpSp>
              <p:nvGrpSpPr>
                <p:cNvPr id="4" name="Group 6"/>
                <p:cNvGrpSpPr/>
                <p:nvPr>
                  <p:custDataLst>
                    <p:tags r:id="rId7"/>
                  </p:custDataLst>
                </p:nvPr>
              </p:nvGrpSpPr>
              <p:grpSpPr>
                <a:xfrm>
                  <a:off x="1535888" y="4076559"/>
                  <a:ext cx="1294840" cy="893333"/>
                  <a:chOff x="145" y="484"/>
                  <a:chExt cx="756" cy="459"/>
                </a:xfrm>
              </p:grpSpPr>
              <p:sp>
                <p:nvSpPr>
                  <p:cNvPr id="27656" name="Line 8"/>
                  <p:cNvSpPr>
                    <a:spLocks noChangeShapeType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 flipH="1">
                    <a:off x="145" y="544"/>
                    <a:ext cx="0" cy="272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57" name="Line 9"/>
                  <p:cNvSpPr>
                    <a:spLocks noChangeShapeType="1"/>
                  </p:cNvSpPr>
                  <p:nvPr>
                    <p:custDataLst>
                      <p:tags r:id="rId9"/>
                    </p:custDataLst>
                  </p:nvPr>
                </p:nvSpPr>
                <p:spPr bwMode="auto">
                  <a:xfrm flipH="1">
                    <a:off x="362" y="484"/>
                    <a:ext cx="0" cy="459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58" name="Line 10"/>
                  <p:cNvSpPr>
                    <a:spLocks noChangeShapeType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 flipH="1">
                    <a:off x="901" y="484"/>
                    <a:ext cx="0" cy="459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659" name="Line 11"/>
                  <p:cNvSpPr>
                    <a:spLocks noChangeShapeType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 flipH="1">
                    <a:off x="698" y="533"/>
                    <a:ext cx="0" cy="272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" name="平行四边形 4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938173" y="3558069"/>
                  <a:ext cx="2482785" cy="778957"/>
                </a:xfrm>
                <a:prstGeom prst="parallelogram">
                  <a:avLst/>
                </a:prstGeom>
                <a:solidFill>
                  <a:srgbClr val="F8FCD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1" name="直接连接符 10"/>
                <p:cNvCxnSpPr/>
                <p:nvPr>
                  <p:custDataLst>
                    <p:tags r:id="rId13"/>
                  </p:custDataLst>
                </p:nvPr>
              </p:nvCxnSpPr>
              <p:spPr bwMode="auto">
                <a:xfrm flipH="1" flipV="1">
                  <a:off x="1535888" y="3141841"/>
                  <a:ext cx="0" cy="64718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直接连接符 32"/>
                <p:cNvCxnSpPr/>
                <p:nvPr>
                  <p:custDataLst>
                    <p:tags r:id="rId14"/>
                  </p:custDataLst>
                </p:nvPr>
              </p:nvCxnSpPr>
              <p:spPr bwMode="auto">
                <a:xfrm flipH="1" flipV="1">
                  <a:off x="1907555" y="3443547"/>
                  <a:ext cx="0" cy="54839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直接连接符 33"/>
                <p:cNvCxnSpPr/>
                <p:nvPr>
                  <p:custDataLst>
                    <p:tags r:id="rId15"/>
                  </p:custDataLst>
                </p:nvPr>
              </p:nvCxnSpPr>
              <p:spPr bwMode="auto">
                <a:xfrm flipH="1" flipV="1">
                  <a:off x="2483039" y="3141841"/>
                  <a:ext cx="0" cy="64718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直接连接符 34"/>
                <p:cNvCxnSpPr/>
                <p:nvPr>
                  <p:custDataLst>
                    <p:tags r:id="rId16"/>
                  </p:custDataLst>
                </p:nvPr>
              </p:nvCxnSpPr>
              <p:spPr bwMode="auto">
                <a:xfrm flipH="1" flipV="1">
                  <a:off x="2830728" y="3443547"/>
                  <a:ext cx="0" cy="54839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24743" y="3443547"/>
                <a:ext cx="370614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b="1" i="1" smtClean="0">
                    <a:solidFill>
                      <a:prstClr val="black"/>
                    </a:solidFill>
                    <a:cs typeface="Times New Roman" panose="02020603050405020304" charset="0"/>
                  </a:rPr>
                  <a:t>S</a:t>
                </a:r>
                <a:endParaRPr lang="zh-CN" altLang="en-US" sz="2600" b="1" i="1">
                  <a:solidFill>
                    <a:prstClr val="black"/>
                  </a:solidFill>
                  <a:cs typeface="Times New Roman" panose="02020603050405020304" charset="0"/>
                </a:endParaRPr>
              </a:p>
            </p:txBody>
          </p:sp>
          <p:sp>
            <p:nvSpPr>
              <p:cNvPr id="70" name="TextBox 6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909030" y="2622266"/>
                <a:ext cx="510540" cy="491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b="1" i="1" smtClean="0">
                    <a:solidFill>
                      <a:prstClr val="black"/>
                    </a:solidFill>
                    <a:cs typeface="Times New Roman" panose="02020603050405020304" charset="0"/>
                  </a:rPr>
                  <a:t>B</a:t>
                </a:r>
                <a:r>
                  <a:rPr lang="en-US" altLang="zh-CN" sz="2600" b="1" i="1" baseline="-25000" smtClean="0">
                    <a:solidFill>
                      <a:prstClr val="black"/>
                    </a:solidFill>
                    <a:cs typeface="Times New Roman" panose="02020603050405020304" charset="0"/>
                  </a:rPr>
                  <a:t>1</a:t>
                </a:r>
              </a:p>
            </p:txBody>
          </p:sp>
        </p:grpSp>
        <p:grpSp>
          <p:nvGrpSpPr>
            <p:cNvPr id="40" name="组合 39"/>
            <p:cNvGrpSpPr/>
            <p:nvPr>
              <p:custDataLst>
                <p:tags r:id="rId19"/>
              </p:custDataLst>
            </p:nvPr>
          </p:nvGrpSpPr>
          <p:grpSpPr>
            <a:xfrm>
              <a:off x="5153" y="2767"/>
              <a:ext cx="3910" cy="3521"/>
              <a:chOff x="8978" y="3152"/>
              <a:chExt cx="3910" cy="3521"/>
            </a:xfrm>
          </p:grpSpPr>
          <p:sp>
            <p:nvSpPr>
              <p:cNvPr id="9" name="Line 8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>
                <a:off x="9919" y="5264"/>
                <a:ext cx="0" cy="8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10504" y="5080"/>
                <a:ext cx="0" cy="140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8978" y="4264"/>
                <a:ext cx="3910" cy="1227"/>
              </a:xfrm>
              <a:prstGeom prst="parallelogram">
                <a:avLst/>
              </a:prstGeom>
              <a:solidFill>
                <a:srgbClr val="F8FCD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5" name="直接连接符 14"/>
              <p:cNvCxnSpPr/>
              <p:nvPr>
                <p:custDataLst>
                  <p:tags r:id="rId23"/>
                </p:custDataLst>
              </p:nvPr>
            </p:nvCxnSpPr>
            <p:spPr bwMode="auto">
              <a:xfrm flipH="1" flipV="1">
                <a:off x="9919" y="3608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>
                <p:custDataLst>
                  <p:tags r:id="rId24"/>
                </p:custDataLst>
              </p:nvPr>
            </p:nvCxnSpPr>
            <p:spPr bwMode="auto">
              <a:xfrm flipH="1" flipV="1">
                <a:off x="10505" y="4083"/>
                <a:ext cx="0" cy="86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3" name="组合 22"/>
              <p:cNvGrpSpPr/>
              <p:nvPr>
                <p:custDataLst>
                  <p:tags r:id="rId25"/>
                </p:custDataLst>
              </p:nvPr>
            </p:nvGrpSpPr>
            <p:grpSpPr>
              <a:xfrm>
                <a:off x="11410" y="3608"/>
                <a:ext cx="548" cy="3003"/>
                <a:chOff x="11410" y="3608"/>
                <a:chExt cx="548" cy="3003"/>
              </a:xfrm>
            </p:grpSpPr>
            <p:sp>
              <p:nvSpPr>
                <p:cNvPr id="12" name="Line 10"/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 flipH="1">
                  <a:off x="11958" y="5080"/>
                  <a:ext cx="0" cy="140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 flipH="1">
                  <a:off x="11410" y="5230"/>
                  <a:ext cx="0" cy="834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8" name="直接连接符 17"/>
                <p:cNvCxnSpPr/>
                <p:nvPr>
                  <p:custDataLst>
                    <p:tags r:id="rId28"/>
                  </p:custDataLst>
                </p:nvPr>
              </p:nvCxnSpPr>
              <p:spPr bwMode="auto">
                <a:xfrm flipH="1" flipV="1">
                  <a:off x="11411" y="3608"/>
                  <a:ext cx="0" cy="101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直接连接符 18"/>
                <p:cNvCxnSpPr/>
                <p:nvPr>
                  <p:custDataLst>
                    <p:tags r:id="rId29"/>
                  </p:custDataLst>
                </p:nvPr>
              </p:nvCxnSpPr>
              <p:spPr bwMode="auto">
                <a:xfrm flipH="1" flipV="1">
                  <a:off x="11958" y="4083"/>
                  <a:ext cx="0" cy="86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直接连接符 37"/>
                <p:cNvCxnSpPr/>
                <p:nvPr>
                  <p:custDataLst>
                    <p:tags r:id="rId30"/>
                  </p:custDataLst>
                </p:nvPr>
              </p:nvCxnSpPr>
              <p:spPr bwMode="auto">
                <a:xfrm flipH="1" flipV="1">
                  <a:off x="11703" y="4083"/>
                  <a:ext cx="0" cy="864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9" name="Line 10"/>
                <p:cNvSpPr>
                  <a:spLocks noChangeShapeType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 flipH="1">
                  <a:off x="11703" y="5204"/>
                  <a:ext cx="0" cy="140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TextBox 68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9220" y="4581"/>
                <a:ext cx="584" cy="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b="1" i="1" smtClean="0">
                    <a:solidFill>
                      <a:prstClr val="black"/>
                    </a:solidFill>
                    <a:cs typeface="Times New Roman" panose="02020603050405020304" charset="0"/>
                  </a:rPr>
                  <a:t>S</a:t>
                </a:r>
                <a:endParaRPr lang="zh-CN" altLang="en-US" sz="2600" b="1" i="1">
                  <a:solidFill>
                    <a:prstClr val="black"/>
                  </a:solidFill>
                  <a:cs typeface="Times New Roman" panose="02020603050405020304" charset="0"/>
                </a:endParaRPr>
              </a:p>
            </p:txBody>
          </p:sp>
          <p:sp>
            <p:nvSpPr>
              <p:cNvPr id="21" name="TextBox 6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10612" y="3152"/>
                <a:ext cx="804" cy="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b="1" i="1" smtClean="0">
                    <a:solidFill>
                      <a:prstClr val="black"/>
                    </a:solidFill>
                    <a:cs typeface="Times New Roman" panose="02020603050405020304" charset="0"/>
                  </a:rPr>
                  <a:t>B</a:t>
                </a:r>
                <a:r>
                  <a:rPr lang="en-US" altLang="zh-CN" sz="2600" b="1" i="1" baseline="-25000" smtClean="0">
                    <a:solidFill>
                      <a:prstClr val="black"/>
                    </a:solidFill>
                    <a:cs typeface="Times New Roman" panose="02020603050405020304" charset="0"/>
                  </a:rPr>
                  <a:t>2</a:t>
                </a:r>
              </a:p>
            </p:txBody>
          </p:sp>
          <p:cxnSp>
            <p:nvCxnSpPr>
              <p:cNvPr id="30" name="直接连接符 29"/>
              <p:cNvCxnSpPr/>
              <p:nvPr>
                <p:custDataLst>
                  <p:tags r:id="rId34"/>
                </p:custDataLst>
              </p:nvPr>
            </p:nvCxnSpPr>
            <p:spPr bwMode="auto">
              <a:xfrm flipH="1" flipV="1">
                <a:off x="10204" y="4083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Line 8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H="1">
                <a:off x="10204" y="5491"/>
                <a:ext cx="0" cy="8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直接连接符 31"/>
              <p:cNvCxnSpPr/>
              <p:nvPr>
                <p:custDataLst>
                  <p:tags r:id="rId36"/>
                </p:custDataLst>
              </p:nvPr>
            </p:nvCxnSpPr>
            <p:spPr bwMode="auto">
              <a:xfrm flipH="1" flipV="1">
                <a:off x="10933" y="4216"/>
                <a:ext cx="0" cy="86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Line 9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H="1">
                <a:off x="10933" y="5267"/>
                <a:ext cx="0" cy="140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内容占位符 2"/>
          <p:cNvSpPr>
            <a:spLocks noGrp="1"/>
          </p:cNvSpPr>
          <p:nvPr>
            <p:custDataLst>
              <p:tags r:id="rId38"/>
            </p:custDataLst>
          </p:nvPr>
        </p:nvSpPr>
        <p:spPr>
          <a:xfrm>
            <a:off x="6240930" y="2244631"/>
            <a:ext cx="4947023" cy="1210310"/>
          </a:xfrm>
          <a:prstGeom prst="wedgeRectCallout">
            <a:avLst>
              <a:gd name="adj1" fmla="val -63980"/>
              <a:gd name="adj2" fmla="val 2120"/>
            </a:avLst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/>
                </a:solidFill>
                <a:sym typeface="+mn-ea"/>
              </a:rPr>
              <a:t>通过</a:t>
            </a:r>
            <a:r>
              <a:rPr lang="zh-CN" altLang="en-US">
                <a:solidFill>
                  <a:srgbClr val="FF0000"/>
                </a:solidFill>
              </a:rPr>
              <a:t>面积</a:t>
            </a:r>
            <a:r>
              <a:rPr lang="en-US" altLang="zh-CN" i="1">
                <a:solidFill>
                  <a:srgbClr val="FF0000"/>
                </a:solidFill>
                <a:sym typeface="+mn-ea"/>
              </a:rPr>
              <a:t>S</a:t>
            </a:r>
            <a:r>
              <a:rPr lang="zh-CN" altLang="en-US">
                <a:solidFill>
                  <a:srgbClr val="FF0000"/>
                </a:solidFill>
              </a:rPr>
              <a:t>相同</a:t>
            </a:r>
            <a:r>
              <a:rPr lang="zh-CN" altLang="en-US">
                <a:solidFill>
                  <a:prstClr val="black"/>
                </a:solidFill>
              </a:rPr>
              <a:t>时，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磁感线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越密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（</a:t>
            </a:r>
            <a:r>
              <a:rPr lang="en-US" altLang="zh-CN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越大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），通过磁感线的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条数越多</a:t>
            </a: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4" name="内容占位符 2"/>
          <p:cNvSpPr>
            <a:spLocks noGrp="1"/>
          </p:cNvSpPr>
          <p:nvPr>
            <p:custDataLst>
              <p:tags r:id="rId39"/>
            </p:custDataLst>
          </p:nvPr>
        </p:nvSpPr>
        <p:spPr>
          <a:xfrm>
            <a:off x="6738471" y="4457961"/>
            <a:ext cx="4341905" cy="1710653"/>
          </a:xfrm>
          <a:prstGeom prst="wedgeRectCallout">
            <a:avLst>
              <a:gd name="adj1" fmla="val -74080"/>
              <a:gd name="adj2" fmla="val 1878"/>
            </a:avLst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FontTx/>
              <a:buNone/>
              <a:defRPr sz="2400" b="1" u="none" strike="noStrike" kern="1200" cap="none" spc="0" normalizeH="0">
                <a:solidFill>
                  <a:schemeClr val="tx1"/>
                </a:solidFill>
                <a:uFillTx/>
                <a:latin typeface="Times New Roman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/>
                </a:solidFill>
                <a:sym typeface="+mn-ea"/>
              </a:rPr>
              <a:t>磁感应强度</a:t>
            </a:r>
            <a:r>
              <a:rPr lang="en-US" altLang="zh-CN" i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相同</a:t>
            </a:r>
            <a:r>
              <a:rPr lang="zh-CN" altLang="en-US">
                <a:solidFill>
                  <a:prstClr val="black"/>
                </a:solidFill>
              </a:rPr>
              <a:t>时，</a:t>
            </a:r>
            <a:r>
              <a:rPr lang="zh-CN" altLang="en-US">
                <a:solidFill>
                  <a:srgbClr val="FF0000"/>
                </a:solidFill>
              </a:rPr>
              <a:t>垂直</a:t>
            </a:r>
            <a:r>
              <a:rPr lang="zh-CN" altLang="en-US">
                <a:solidFill>
                  <a:srgbClr val="FF0000"/>
                </a:solidFill>
                <a:ea typeface="微软雅黑"/>
                <a:cs typeface="Times New Roman" panose="02020603050405020304" charset="0"/>
                <a:sym typeface="+mn-ea"/>
              </a:rPr>
              <a:t>磁场方向</a:t>
            </a:r>
            <a:r>
              <a:rPr lang="zh-CN" altLang="en-US" smtClean="0">
                <a:solidFill>
                  <a:srgbClr val="FF0000"/>
                </a:solidFill>
                <a:ea typeface="微软雅黑"/>
                <a:cs typeface="Times New Roman" panose="02020603050405020304" charset="0"/>
                <a:sym typeface="+mn-ea"/>
              </a:rPr>
              <a:t>面积越大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（</a:t>
            </a:r>
            <a:r>
              <a:rPr lang="en-US" altLang="zh-CN" i="1" err="1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SCOSθ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越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>
                <a:solidFill>
                  <a:prstClr val="black"/>
                </a:solidFill>
                <a:sym typeface="+mn-ea"/>
              </a:rPr>
              <a:t>），通过磁感线的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条数越多</a:t>
            </a:r>
          </a:p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6" name="组合 135"/>
          <p:cNvGrpSpPr/>
          <p:nvPr>
            <p:custDataLst>
              <p:tags r:id="rId40"/>
            </p:custDataLst>
          </p:nvPr>
        </p:nvGrpSpPr>
        <p:grpSpPr>
          <a:xfrm>
            <a:off x="824230" y="4016599"/>
            <a:ext cx="4928870" cy="2457450"/>
            <a:chOff x="1298" y="6283"/>
            <a:chExt cx="7762" cy="3870"/>
          </a:xfrm>
        </p:grpSpPr>
        <p:grpSp>
          <p:nvGrpSpPr>
            <p:cNvPr id="59" name="组合 58"/>
            <p:cNvGrpSpPr/>
            <p:nvPr>
              <p:custDataLst>
                <p:tags r:id="rId41"/>
              </p:custDataLst>
            </p:nvPr>
          </p:nvGrpSpPr>
          <p:grpSpPr>
            <a:xfrm>
              <a:off x="1298" y="6283"/>
              <a:ext cx="2417" cy="3871"/>
              <a:chOff x="1940" y="6267"/>
              <a:chExt cx="2417" cy="3871"/>
            </a:xfrm>
          </p:grpSpPr>
          <p:grpSp>
            <p:nvGrpSpPr>
              <p:cNvPr id="111" name="组合 110"/>
              <p:cNvGrpSpPr/>
              <p:nvPr>
                <p:custDataLst>
                  <p:tags r:id="rId42"/>
                </p:custDataLst>
              </p:nvPr>
            </p:nvGrpSpPr>
            <p:grpSpPr>
              <a:xfrm>
                <a:off x="1940" y="6820"/>
                <a:ext cx="2417" cy="3318"/>
                <a:chOff x="1969" y="3250"/>
                <a:chExt cx="2417" cy="3318"/>
              </a:xfrm>
            </p:grpSpPr>
            <p:sp>
              <p:nvSpPr>
                <p:cNvPr id="27670" name="Line 22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 rot="16200000" flipH="1">
                  <a:off x="3856" y="2971"/>
                  <a:ext cx="1" cy="100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Line 22"/>
                <p:cNvSpPr>
                  <a:spLocks noChangeShapeType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 rot="16200000" flipH="1">
                  <a:off x="3884" y="3532"/>
                  <a:ext cx="1" cy="100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8" name="Line 22"/>
                <p:cNvSpPr>
                  <a:spLocks noChangeShapeType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 rot="16200000" flipH="1">
                  <a:off x="3884" y="4107"/>
                  <a:ext cx="1" cy="100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Line 22"/>
                <p:cNvSpPr>
                  <a:spLocks noChangeShapeType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 rot="16200000" flipH="1">
                  <a:off x="3885" y="4682"/>
                  <a:ext cx="1" cy="100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Line 22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 rot="16200000" flipH="1">
                  <a:off x="3885" y="5257"/>
                  <a:ext cx="1" cy="100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Line 22"/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 rot="16200000" flipH="1">
                  <a:off x="3855" y="5832"/>
                  <a:ext cx="1" cy="100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平行四边形 108"/>
                <p:cNvSpPr/>
                <p:nvPr>
                  <p:custDataLst>
                    <p:tags r:id="rId49"/>
                  </p:custDataLst>
                </p:nvPr>
              </p:nvSpPr>
              <p:spPr bwMode="auto">
                <a:xfrm rot="16200000" flipH="1" flipV="1">
                  <a:off x="1531" y="4587"/>
                  <a:ext cx="3318" cy="643"/>
                </a:xfrm>
                <a:prstGeom prst="parallelogram">
                  <a:avLst/>
                </a:prstGeom>
                <a:solidFill>
                  <a:srgbClr val="F8FCD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0" name="组合 109"/>
                <p:cNvGrpSpPr/>
                <p:nvPr>
                  <p:custDataLst>
                    <p:tags r:id="rId50"/>
                  </p:custDataLst>
                </p:nvPr>
              </p:nvGrpSpPr>
              <p:grpSpPr>
                <a:xfrm>
                  <a:off x="1969" y="3471"/>
                  <a:ext cx="1048" cy="2861"/>
                  <a:chOff x="1969" y="3471"/>
                  <a:chExt cx="1048" cy="2861"/>
                </a:xfrm>
              </p:grpSpPr>
              <p:cxnSp>
                <p:nvCxnSpPr>
                  <p:cNvPr id="91" name="直接连接符 90"/>
                  <p:cNvCxnSpPr/>
                  <p:nvPr>
                    <p:custDataLst>
                      <p:tags r:id="rId51"/>
                    </p:custDataLst>
                  </p:nvPr>
                </p:nvCxnSpPr>
                <p:spPr bwMode="auto">
                  <a:xfrm rot="5400000" flipH="1" flipV="1">
                    <a:off x="2479" y="2962"/>
                    <a:ext cx="0" cy="101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直接连接符 95"/>
                  <p:cNvCxnSpPr/>
                  <p:nvPr>
                    <p:custDataLst>
                      <p:tags r:id="rId52"/>
                    </p:custDataLst>
                  </p:nvPr>
                </p:nvCxnSpPr>
                <p:spPr bwMode="auto">
                  <a:xfrm rot="5400000" flipH="1" flipV="1">
                    <a:off x="2507" y="3523"/>
                    <a:ext cx="0" cy="101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9" name="直接连接符 98"/>
                  <p:cNvCxnSpPr/>
                  <p:nvPr>
                    <p:custDataLst>
                      <p:tags r:id="rId53"/>
                    </p:custDataLst>
                  </p:nvPr>
                </p:nvCxnSpPr>
                <p:spPr bwMode="auto">
                  <a:xfrm rot="5400000" flipH="1" flipV="1">
                    <a:off x="2507" y="4098"/>
                    <a:ext cx="0" cy="101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2" name="直接连接符 101"/>
                  <p:cNvCxnSpPr/>
                  <p:nvPr>
                    <p:custDataLst>
                      <p:tags r:id="rId54"/>
                    </p:custDataLst>
                  </p:nvPr>
                </p:nvCxnSpPr>
                <p:spPr bwMode="auto">
                  <a:xfrm rot="5400000" flipH="1" flipV="1">
                    <a:off x="2508" y="4673"/>
                    <a:ext cx="0" cy="101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5" name="直接连接符 104"/>
                  <p:cNvCxnSpPr/>
                  <p:nvPr>
                    <p:custDataLst>
                      <p:tags r:id="rId55"/>
                    </p:custDataLst>
                  </p:nvPr>
                </p:nvCxnSpPr>
                <p:spPr bwMode="auto">
                  <a:xfrm rot="5400000" flipH="1" flipV="1">
                    <a:off x="2508" y="5248"/>
                    <a:ext cx="0" cy="101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08" name="直接连接符 107"/>
                  <p:cNvCxnSpPr/>
                  <p:nvPr>
                    <p:custDataLst>
                      <p:tags r:id="rId56"/>
                    </p:custDataLst>
                  </p:nvPr>
                </p:nvCxnSpPr>
                <p:spPr bwMode="auto">
                  <a:xfrm rot="5400000" flipH="1" flipV="1">
                    <a:off x="2478" y="5823"/>
                    <a:ext cx="0" cy="1019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57" name="TextBox 69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3356" y="6267"/>
                <a:ext cx="635" cy="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b="1" i="1" smtClean="0">
                    <a:solidFill>
                      <a:prstClr val="black"/>
                    </a:solidFill>
                    <a:cs typeface="Times New Roman" panose="02020603050405020304" charset="0"/>
                  </a:rPr>
                  <a:t>B</a:t>
                </a:r>
                <a:endParaRPr lang="en-US" altLang="zh-CN" sz="2600" b="1" i="1" baseline="-25000" smtClean="0">
                  <a:solidFill>
                    <a:prstClr val="black"/>
                  </a:solidFill>
                  <a:cs typeface="Times New Roman" panose="02020603050405020304" charset="0"/>
                </a:endParaRPr>
              </a:p>
            </p:txBody>
          </p:sp>
          <p:sp>
            <p:nvSpPr>
              <p:cNvPr id="58" name="文本框 57"/>
              <p:cNvSpPr txBox="1"/>
              <p:nvPr>
                <p:custDataLst>
                  <p:tags r:id="rId58"/>
                </p:custDataLst>
              </p:nvPr>
            </p:nvSpPr>
            <p:spPr>
              <a:xfrm>
                <a:off x="2928" y="8116"/>
                <a:ext cx="555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 i="1" smtClean="0">
                    <a:solidFill>
                      <a:prstClr val="black"/>
                    </a:solidFill>
                    <a:cs typeface="Times New Roman" panose="02020603050405020304" charset="0"/>
                    <a:sym typeface="+mn-ea"/>
                  </a:rPr>
                  <a:t>S</a:t>
                </a:r>
              </a:p>
            </p:txBody>
          </p:sp>
        </p:grpSp>
        <p:grpSp>
          <p:nvGrpSpPr>
            <p:cNvPr id="134" name="组合 133"/>
            <p:cNvGrpSpPr/>
            <p:nvPr>
              <p:custDataLst>
                <p:tags r:id="rId59"/>
              </p:custDataLst>
            </p:nvPr>
          </p:nvGrpSpPr>
          <p:grpSpPr>
            <a:xfrm>
              <a:off x="3976" y="6289"/>
              <a:ext cx="5085" cy="3678"/>
              <a:chOff x="3976" y="6289"/>
              <a:chExt cx="5085" cy="3678"/>
            </a:xfrm>
          </p:grpSpPr>
          <p:grpSp>
            <p:nvGrpSpPr>
              <p:cNvPr id="133" name="组合 132"/>
              <p:cNvGrpSpPr/>
              <p:nvPr>
                <p:custDataLst>
                  <p:tags r:id="rId60"/>
                </p:custDataLst>
              </p:nvPr>
            </p:nvGrpSpPr>
            <p:grpSpPr>
              <a:xfrm>
                <a:off x="4511" y="6289"/>
                <a:ext cx="4550" cy="3678"/>
                <a:chOff x="3843" y="6289"/>
                <a:chExt cx="4550" cy="3678"/>
              </a:xfrm>
            </p:grpSpPr>
            <p:grpSp>
              <p:nvGrpSpPr>
                <p:cNvPr id="126" name="组合 125"/>
                <p:cNvGrpSpPr/>
                <p:nvPr>
                  <p:custDataLst>
                    <p:tags r:id="rId61"/>
                  </p:custDataLst>
                </p:nvPr>
              </p:nvGrpSpPr>
              <p:grpSpPr>
                <a:xfrm>
                  <a:off x="3843" y="7042"/>
                  <a:ext cx="4551" cy="2890"/>
                  <a:chOff x="5117" y="7042"/>
                  <a:chExt cx="3802" cy="2890"/>
                </a:xfrm>
              </p:grpSpPr>
              <p:sp>
                <p:nvSpPr>
                  <p:cNvPr id="127" name="Line 22"/>
                  <p:cNvSpPr>
                    <a:spLocks noChangeShapeType="1"/>
                  </p:cNvSpPr>
                  <p:nvPr>
                    <p:custDataLst>
                      <p:tags r:id="rId62"/>
                    </p:custDataLst>
                  </p:nvPr>
                </p:nvSpPr>
                <p:spPr bwMode="auto">
                  <a:xfrm rot="16200000">
                    <a:off x="7011" y="5148"/>
                    <a:ext cx="15" cy="3803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8" name="Line 22"/>
                  <p:cNvSpPr>
                    <a:spLocks noChangeShapeType="1"/>
                  </p:cNvSpPr>
                  <p:nvPr>
                    <p:custDataLst>
                      <p:tags r:id="rId63"/>
                    </p:custDataLst>
                  </p:nvPr>
                </p:nvSpPr>
                <p:spPr bwMode="auto">
                  <a:xfrm rot="16200000">
                    <a:off x="7011" y="5708"/>
                    <a:ext cx="15" cy="3803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29" name="Line 22"/>
                  <p:cNvSpPr>
                    <a:spLocks noChangeShapeType="1"/>
                  </p:cNvSpPr>
                  <p:nvPr>
                    <p:custDataLst>
                      <p:tags r:id="rId64"/>
                    </p:custDataLst>
                  </p:nvPr>
                </p:nvSpPr>
                <p:spPr bwMode="auto">
                  <a:xfrm rot="16200000">
                    <a:off x="7011" y="6237"/>
                    <a:ext cx="15" cy="3803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0" name="Line 22"/>
                  <p:cNvSpPr>
                    <a:spLocks noChangeShapeType="1"/>
                  </p:cNvSpPr>
                  <p:nvPr>
                    <p:custDataLst>
                      <p:tags r:id="rId65"/>
                    </p:custDataLst>
                  </p:nvPr>
                </p:nvSpPr>
                <p:spPr bwMode="auto">
                  <a:xfrm rot="16200000">
                    <a:off x="7011" y="6858"/>
                    <a:ext cx="15" cy="3803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1" name="Line 22"/>
                  <p:cNvSpPr>
                    <a:spLocks noChangeShapeType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 rot="16200000">
                    <a:off x="7011" y="7433"/>
                    <a:ext cx="15" cy="3803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2" name="Line 22"/>
                  <p:cNvSpPr>
                    <a:spLocks noChangeShapeType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 rot="16200000">
                    <a:off x="7011" y="8024"/>
                    <a:ext cx="15" cy="3803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85" name="矩形 84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5138" y="7059"/>
                  <a:ext cx="120" cy="2874"/>
                </a:xfrm>
                <a:prstGeom prst="rect">
                  <a:avLst/>
                </a:prstGeom>
                <a:solidFill>
                  <a:srgbClr val="F8FCD0"/>
                </a:solidFill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>
                  <p:custDataLst>
                    <p:tags r:id="rId69"/>
                  </p:custDataLst>
                </p:nvPr>
              </p:nvSpPr>
              <p:spPr>
                <a:xfrm rot="5400000">
                  <a:off x="6515" y="8470"/>
                  <a:ext cx="120" cy="2874"/>
                </a:xfrm>
                <a:prstGeom prst="rect">
                  <a:avLst/>
                </a:prstGeom>
                <a:solidFill>
                  <a:srgbClr val="F8FCD0"/>
                </a:solidFill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TextBox 69"/>
                <p:cNvSpPr txBox="1"/>
                <p:nvPr>
                  <p:custDataLst>
                    <p:tags r:id="rId70"/>
                  </p:custDataLst>
                </p:nvPr>
              </p:nvSpPr>
              <p:spPr>
                <a:xfrm>
                  <a:off x="7093" y="6289"/>
                  <a:ext cx="635" cy="7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600" b="1" i="1" smtClean="0">
                      <a:solidFill>
                        <a:prstClr val="black"/>
                      </a:solidFill>
                      <a:cs typeface="Times New Roman" panose="02020603050405020304" charset="0"/>
                    </a:rPr>
                    <a:t>B</a:t>
                  </a:r>
                  <a:endParaRPr lang="en-US" altLang="zh-CN" sz="2600" b="1" i="1" baseline="-25000" smtClean="0">
                    <a:solidFill>
                      <a:prstClr val="black"/>
                    </a:solidFill>
                    <a:cs typeface="Times New Roman" panose="02020603050405020304" charset="0"/>
                  </a:endParaRPr>
                </a:p>
              </p:txBody>
            </p:sp>
            <p:sp>
              <p:nvSpPr>
                <p:cNvPr id="89" name="矩形 88"/>
                <p:cNvSpPr/>
                <p:nvPr>
                  <p:custDataLst>
                    <p:tags r:id="rId71"/>
                  </p:custDataLst>
                </p:nvPr>
              </p:nvSpPr>
              <p:spPr>
                <a:xfrm rot="3060000">
                  <a:off x="6202" y="7587"/>
                  <a:ext cx="120" cy="2874"/>
                </a:xfrm>
                <a:prstGeom prst="rect">
                  <a:avLst/>
                </a:prstGeom>
                <a:solidFill>
                  <a:srgbClr val="F8FCD0"/>
                </a:solidFill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>
                  <p:custDataLst>
                    <p:tags r:id="rId72"/>
                  </p:custDataLst>
                </p:nvPr>
              </p:nvSpPr>
              <p:spPr>
                <a:xfrm>
                  <a:off x="5258" y="7042"/>
                  <a:ext cx="555" cy="72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altLang="zh-CN" sz="2400" b="1" i="1" smtClean="0">
                      <a:solidFill>
                        <a:prstClr val="black"/>
                      </a:solidFill>
                      <a:cs typeface="Times New Roman" panose="02020603050405020304" charset="0"/>
                      <a:sym typeface="+mn-ea"/>
                    </a:rPr>
                    <a:t>S</a:t>
                  </a:r>
                </a:p>
              </p:txBody>
            </p:sp>
            <p:sp>
              <p:nvSpPr>
                <p:cNvPr id="121" name="弧形 120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4936" y="9147"/>
                  <a:ext cx="764" cy="525"/>
                </a:xfrm>
                <a:prstGeom prst="arc">
                  <a:avLst/>
                </a:prstGeom>
                <a:ln w="28575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>
                  <p:custDataLst>
                    <p:tags r:id="rId74"/>
                  </p:custDataLst>
                </p:nvPr>
              </p:nvSpPr>
              <p:spPr>
                <a:xfrm>
                  <a:off x="5395" y="8602"/>
                  <a:ext cx="555" cy="72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altLang="zh-CN" sz="2400" b="1" i="1" smtClean="0">
                      <a:solidFill>
                        <a:srgbClr val="FF0000"/>
                      </a:solidFill>
                      <a:latin typeface="Arial" panose="020b0604020202020204" pitchFamily="34" charset="0"/>
                      <a:sym typeface="+mn-ea"/>
                    </a:rPr>
                    <a:t>θ</a:t>
                  </a:r>
                </a:p>
              </p:txBody>
            </p:sp>
            <p:sp>
              <p:nvSpPr>
                <p:cNvPr id="124" name="左大括号 123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4899" y="8193"/>
                  <a:ext cx="186" cy="1701"/>
                </a:xfrm>
                <a:prstGeom prst="leftBrace">
                  <a:avLst>
                    <a:gd name="adj1" fmla="val 93809"/>
                    <a:gd name="adj2" fmla="val 50030"/>
                  </a:avLst>
                </a:prstGeom>
                <a:ln w="2857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5" name="文本框 124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3976" y="8754"/>
                <a:ext cx="1509" cy="5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b="1" i="1" smtClean="0">
                    <a:solidFill>
                      <a:srgbClr val="FF0000"/>
                    </a:solidFill>
                    <a:latin typeface="Arial" panose="020b0604020202020204" pitchFamily="34" charset="0"/>
                    <a:sym typeface="+mn-ea"/>
                  </a:rPr>
                  <a:t>SCOSθ</a:t>
                </a: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0" name="Group 13"/>
          <p:cNvGrpSpPr/>
          <p:nvPr>
            <p:custDataLst>
              <p:tags r:id="rId77"/>
            </p:custDataLst>
          </p:nvPr>
        </p:nvGrpSpPr>
        <p:grpSpPr>
          <a:xfrm>
            <a:off x="456261" y="118465"/>
            <a:ext cx="1551609" cy="1091362"/>
            <a:chOff x="1338" y="290"/>
            <a:chExt cx="1392" cy="737"/>
          </a:xfrm>
        </p:grpSpPr>
        <p:pic>
          <p:nvPicPr>
            <p:cNvPr id="81" name="Picture 14" descr="1"/>
            <p:cNvPicPr>
              <a:picLocks noChangeAspect="1" noChangeArrowheads="1"/>
            </p:cNvPicPr>
            <p:nvPr>
              <p:custDataLst>
                <p:tags r:id="rId79"/>
              </p:custDataLst>
            </p:nvPr>
          </p:nvPicPr>
          <p:blipFill>
            <a:blip r:embed="rId7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38" y="290"/>
              <a:ext cx="1361" cy="737"/>
            </a:xfrm>
            <a:prstGeom prst="rect">
              <a:avLst/>
            </a:prstGeom>
            <a:noFill/>
          </p:spPr>
        </p:pic>
        <p:sp>
          <p:nvSpPr>
            <p:cNvPr id="82" name="Text Box 15"/>
            <p:cNvSpPr txBox="1"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1338" y="506"/>
              <a:ext cx="1392" cy="28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2400" b="1" i="0">
                  <a:solidFill>
                    <a:srgbClr val="FF0000"/>
                  </a:solidFill>
                  <a:latin typeface="黑体" pitchFamily="49" charset="-122"/>
                  <a:ea typeface="黑体" panose="02010609060101010101" pitchFamily="49" charset="-122"/>
                </a:rPr>
                <a:t>想一想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05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13" name="内容占位符 11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60045" y="983130"/>
            <a:ext cx="11271661" cy="52294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mtClean="0">
                <a:ea typeface="+mn-ea"/>
                <a:cs typeface="Times New Roman" panose="02020603050405020304" charset="0"/>
                <a:sym typeface="+mn-ea"/>
              </a:rPr>
              <a:t>1</a:t>
            </a:r>
            <a:r>
              <a:rPr lang="zh-CN" altLang="en-US" smtClean="0">
                <a:ea typeface="+mn-ea"/>
                <a:cs typeface="Times New Roman" panose="02020603050405020304" charset="0"/>
                <a:sym typeface="+mn-ea"/>
              </a:rPr>
              <a:t>、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定义</a:t>
            </a:r>
            <a:r>
              <a:rPr lang="zh-CN">
                <a:ea typeface="+mn-ea"/>
                <a:cs typeface="Times New Roman" panose="02020603050405020304" charset="0"/>
                <a:sym typeface="+mn-ea"/>
              </a:rPr>
              <a:t>：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磁感应强度</a:t>
            </a:r>
            <a:r>
              <a:rPr lang="en-US" altLang="zh-CN" smtClean="0">
                <a:ea typeface="+mn-ea"/>
                <a:cs typeface="Times New Roman" panose="02020603050405020304" charset="0"/>
                <a:sym typeface="+mn-ea"/>
              </a:rPr>
              <a:t> </a:t>
            </a:r>
            <a:r>
              <a:rPr lang="zh-CN" i="1" smtClean="0">
                <a:ea typeface="+mn-ea"/>
                <a:cs typeface="Times New Roman" panose="02020603050405020304" charset="0"/>
                <a:sym typeface="+mn-ea"/>
              </a:rPr>
              <a:t>B</a:t>
            </a:r>
            <a:r>
              <a:rPr lang="en-US" altLang="zh-CN" smtClean="0">
                <a:ea typeface="+mn-ea"/>
                <a:cs typeface="Times New Roman" panose="02020603050405020304" charset="0"/>
                <a:sym typeface="+mn-ea"/>
              </a:rPr>
              <a:t> 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与</a:t>
            </a:r>
            <a:r>
              <a:rPr lang="zh-CN" smtClean="0">
                <a:solidFill>
                  <a:srgbClr val="FF0000"/>
                </a:solidFill>
                <a:ea typeface="+mn-ea"/>
                <a:cs typeface="Times New Roman" panose="02020603050405020304" charset="0"/>
                <a:sym typeface="+mn-ea"/>
              </a:rPr>
              <a:t>垂直</a:t>
            </a:r>
            <a:r>
              <a:rPr lang="zh-CN">
                <a:solidFill>
                  <a:srgbClr val="FF0000"/>
                </a:solidFill>
                <a:ea typeface="+mn-ea"/>
                <a:cs typeface="Times New Roman" panose="02020603050405020304" charset="0"/>
                <a:sym typeface="+mn-ea"/>
              </a:rPr>
              <a:t>磁场方向的有效</a:t>
            </a:r>
            <a:r>
              <a:rPr lang="zh-CN" smtClean="0">
                <a:solidFill>
                  <a:srgbClr val="FF0000"/>
                </a:solidFill>
                <a:ea typeface="+mn-ea"/>
                <a:cs typeface="Times New Roman" panose="02020603050405020304" charset="0"/>
                <a:sym typeface="+mn-ea"/>
              </a:rPr>
              <a:t>面积</a:t>
            </a:r>
            <a:r>
              <a:rPr lang="en-US" altLang="zh-CN" smtClean="0">
                <a:ea typeface="+mn-ea"/>
                <a:cs typeface="Times New Roman" panose="02020603050405020304" charset="0"/>
                <a:sym typeface="+mn-ea"/>
              </a:rPr>
              <a:t> </a:t>
            </a:r>
            <a:r>
              <a:rPr lang="zh-CN" i="1" smtClean="0">
                <a:ea typeface="+mn-ea"/>
                <a:cs typeface="Times New Roman" panose="02020603050405020304" charset="0"/>
                <a:sym typeface="+mn-ea"/>
              </a:rPr>
              <a:t>S</a:t>
            </a:r>
            <a:r>
              <a:rPr lang="en-US" altLang="zh-CN" smtClean="0">
                <a:ea typeface="+mn-ea"/>
                <a:cs typeface="Times New Roman" panose="02020603050405020304" charset="0"/>
                <a:sym typeface="+mn-ea"/>
              </a:rPr>
              <a:t> 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的</a:t>
            </a:r>
            <a:r>
              <a:rPr lang="zh-CN">
                <a:ea typeface="+mn-ea"/>
                <a:cs typeface="Times New Roman" panose="02020603050405020304" charset="0"/>
                <a:sym typeface="+mn-ea"/>
              </a:rPr>
              <a:t>乘积 。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cs typeface="Times New Roman" panose="02020603050405020304" charset="0"/>
                <a:sym typeface="+mn-ea"/>
              </a:rPr>
              <a:t>2</a:t>
            </a:r>
            <a:r>
              <a:rPr lang="zh-CN" altLang="en-US" smtClean="0">
                <a:cs typeface="Times New Roman" panose="02020603050405020304" charset="0"/>
                <a:sym typeface="+mn-ea"/>
              </a:rPr>
              <a:t>、</a:t>
            </a:r>
            <a:r>
              <a:rPr lang="zh-CN" altLang="zh-CN" smtClean="0">
                <a:cs typeface="Times New Roman" panose="02020603050405020304" charset="0"/>
                <a:sym typeface="+mn-ea"/>
              </a:rPr>
              <a:t>定义</a:t>
            </a:r>
            <a:r>
              <a:rPr lang="zh-CN" altLang="en-US" smtClean="0">
                <a:cs typeface="Times New Roman" panose="02020603050405020304" charset="0"/>
                <a:sym typeface="+mn-ea"/>
              </a:rPr>
              <a:t>式：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 smtClean="0">
                <a:cs typeface="Times New Roman" panose="02020603050405020304" charset="0"/>
                <a:sym typeface="+mn-ea"/>
              </a:rPr>
              <a:t>3</a:t>
            </a:r>
            <a:r>
              <a:rPr lang="zh-CN" altLang="en-US" smtClean="0">
                <a:cs typeface="Times New Roman" panose="02020603050405020304" charset="0"/>
                <a:sym typeface="+mn-ea"/>
              </a:rPr>
              <a:t>、</a:t>
            </a:r>
            <a:r>
              <a:rPr lang="zh-CN" altLang="zh-CN" smtClean="0">
                <a:cs typeface="Times New Roman" panose="02020603050405020304" charset="0"/>
                <a:sym typeface="+mn-ea"/>
              </a:rPr>
              <a:t>单位</a:t>
            </a:r>
            <a:r>
              <a:rPr lang="zh-CN" altLang="zh-CN">
                <a:cs typeface="Times New Roman" panose="02020603050405020304" charset="0"/>
                <a:sym typeface="+mn-ea"/>
              </a:rPr>
              <a:t>：</a:t>
            </a:r>
            <a:r>
              <a:rPr altLang="zh-CN" err="1">
                <a:solidFill>
                  <a:schemeClr val="tx1"/>
                </a:solidFill>
                <a:cs typeface="Times New Roman" panose="02020603050405020304" charset="0"/>
              </a:rPr>
              <a:t>韦伯，</a:t>
            </a:r>
            <a:r>
              <a:rPr altLang="zh-CN" err="1" smtClean="0">
                <a:solidFill>
                  <a:schemeClr val="tx1"/>
                </a:solidFill>
                <a:cs typeface="Times New Roman" panose="02020603050405020304" charset="0"/>
              </a:rPr>
              <a:t>简称韦</a:t>
            </a:r>
            <a:endParaRPr lang="en-US" altLang="zh-CN" smtClean="0">
              <a:solidFill>
                <a:schemeClr val="tx1"/>
              </a:solidFill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cs typeface="Times New Roman" panose="02020603050405020304" charset="0"/>
              </a:rPr>
              <a:t> </a:t>
            </a:r>
            <a:r>
              <a:rPr lang="en-US" altLang="zh-CN" smtClean="0">
                <a:cs typeface="Times New Roman" panose="02020603050405020304" charset="0"/>
              </a:rPr>
              <a:t>    </a:t>
            </a:r>
            <a:r>
              <a:rPr altLang="zh-CN" err="1" smtClean="0">
                <a:solidFill>
                  <a:schemeClr val="tx1"/>
                </a:solidFill>
                <a:cs typeface="Times New Roman" panose="02020603050405020304" charset="0"/>
              </a:rPr>
              <a:t>符号为</a:t>
            </a:r>
            <a:r>
              <a:rPr altLang="zh-CN" err="1">
                <a:solidFill>
                  <a:srgbClr val="FF0000"/>
                </a:solidFill>
                <a:cs typeface="Times New Roman" panose="02020603050405020304" charset="0"/>
              </a:rPr>
              <a:t>Wb, 1 Wb＝1 </a:t>
            </a:r>
            <a:r>
              <a:rPr altLang="zh-CN" smtClean="0">
                <a:solidFill>
                  <a:srgbClr val="FF0000"/>
                </a:solidFill>
                <a:cs typeface="Times New Roman" panose="02020603050405020304" charset="0"/>
              </a:rPr>
              <a:t>T·m</a:t>
            </a:r>
            <a:r>
              <a:rPr altLang="zh-CN" baseline="30000" smtClean="0">
                <a:solidFill>
                  <a:srgbClr val="FF0000"/>
                </a:solidFill>
                <a:cs typeface="Times New Roman" panose="02020603050405020304" charset="0"/>
              </a:rPr>
              <a:t>2</a:t>
            </a:r>
            <a:r>
              <a:rPr lang="en-US" altLang="zh-CN" smtClean="0">
                <a:solidFill>
                  <a:srgbClr val="FF0000"/>
                </a:solidFill>
                <a:cs typeface="Times New Roman" panose="02020603050405020304" charset="0"/>
              </a:rPr>
              <a:t>=1v·s</a:t>
            </a:r>
            <a:endParaRPr altLang="zh-CN">
              <a:solidFill>
                <a:srgbClr val="FF0000"/>
              </a:solidFill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+mn-ea"/>
                <a:cs typeface="Times New Roman" panose="02020603050405020304" charset="0"/>
                <a:sym typeface="+mn-ea"/>
              </a:rPr>
              <a:t>3</a:t>
            </a:r>
            <a:r>
              <a:rPr lang="zh-CN" altLang="en-US" smtClean="0">
                <a:ea typeface="+mn-ea"/>
                <a:cs typeface="Times New Roman" panose="02020603050405020304" charset="0"/>
                <a:sym typeface="+mn-ea"/>
              </a:rPr>
              <a:t>、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物理</a:t>
            </a:r>
            <a:r>
              <a:rPr lang="zh-CN">
                <a:ea typeface="+mn-ea"/>
                <a:cs typeface="Times New Roman" panose="02020603050405020304" charset="0"/>
                <a:sym typeface="+mn-ea"/>
              </a:rPr>
              <a:t>意义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：</a:t>
            </a:r>
            <a:r>
              <a:rPr lang="zh-CN" altLang="en-US">
                <a:ea typeface="+mn-ea"/>
                <a:cs typeface="Times New Roman" panose="02020603050405020304" charset="0"/>
                <a:sym typeface="+mn-ea"/>
              </a:rPr>
              <a:t>表示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穿过</a:t>
            </a:r>
            <a:r>
              <a:rPr lang="zh-CN">
                <a:ea typeface="+mn-ea"/>
                <a:cs typeface="Times New Roman" panose="02020603050405020304" charset="0"/>
                <a:sym typeface="+mn-ea"/>
              </a:rPr>
              <a:t>某一面积的</a:t>
            </a:r>
            <a:r>
              <a:rPr lang="zh-CN">
                <a:solidFill>
                  <a:srgbClr val="FF0000"/>
                </a:solidFill>
                <a:ea typeface="+mn-ea"/>
                <a:cs typeface="Times New Roman" panose="02020603050405020304" charset="0"/>
                <a:sym typeface="+mn-ea"/>
              </a:rPr>
              <a:t>磁感线条</a:t>
            </a:r>
            <a:r>
              <a:rPr lang="zh-CN" smtClean="0">
                <a:solidFill>
                  <a:srgbClr val="FF0000"/>
                </a:solidFill>
                <a:ea typeface="+mn-ea"/>
                <a:cs typeface="Times New Roman" panose="02020603050405020304" charset="0"/>
                <a:sym typeface="+mn-ea"/>
              </a:rPr>
              <a:t>数</a:t>
            </a:r>
            <a:endParaRPr lang="zh-CN" b="1" smtClean="0">
              <a:latin typeface="Times New Roman"/>
              <a:ea typeface="+mn-ea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+mn-ea"/>
                <a:cs typeface="Times New Roman" panose="02020603050405020304" charset="0"/>
                <a:sym typeface="+mn-ea"/>
              </a:rPr>
              <a:t>4</a:t>
            </a:r>
            <a:r>
              <a:rPr lang="zh-CN" altLang="en-US" smtClean="0">
                <a:ea typeface="+mn-ea"/>
                <a:cs typeface="Times New Roman" panose="02020603050405020304" charset="0"/>
                <a:sym typeface="+mn-ea"/>
              </a:rPr>
              <a:t>、</a:t>
            </a:r>
            <a:r>
              <a:rPr lang="zh-CN" smtClean="0">
                <a:ea typeface="+mn-ea"/>
                <a:cs typeface="Times New Roman" panose="02020603050405020304" charset="0"/>
                <a:sym typeface="+mn-ea"/>
              </a:rPr>
              <a:t>磁通密度：垂直穿过单位面积的磁感线条数</a:t>
            </a:r>
            <a:r>
              <a:rPr lang="zh-CN" altLang="en-US" smtClean="0">
                <a:ea typeface="+mn-ea"/>
                <a:cs typeface="Times New Roman" panose="02020603050405020304" charset="0"/>
                <a:sym typeface="+mn-ea"/>
              </a:rPr>
              <a:t>。</a:t>
            </a:r>
            <a:r>
              <a:rPr lang="zh-CN" altLang="en-US" smtClean="0">
                <a:solidFill>
                  <a:srgbClr val="0000FF"/>
                </a:solidFill>
                <a:ea typeface="+mn-ea"/>
                <a:cs typeface="Times New Roman" panose="02020603050405020304" charset="0"/>
                <a:sym typeface="+mn-ea"/>
              </a:rPr>
              <a:t>即</a:t>
            </a:r>
            <a:r>
              <a:rPr lang="zh-CN" altLang="zh-CN" smtClean="0">
                <a:solidFill>
                  <a:srgbClr val="0000FF"/>
                </a:solidFill>
                <a:cs typeface="Times New Roman" panose="02020603050405020304" charset="0"/>
                <a:sym typeface="+mn-ea"/>
              </a:rPr>
              <a:t>磁感应强度</a:t>
            </a:r>
            <a:r>
              <a:rPr lang="zh-CN" altLang="en-US" smtClean="0">
                <a:solidFill>
                  <a:srgbClr val="0000FF"/>
                </a:solidFill>
                <a:cs typeface="Times New Roman" panose="02020603050405020304" charset="0"/>
                <a:sym typeface="+mn-ea"/>
              </a:rPr>
              <a:t>又叫</a:t>
            </a:r>
            <a:r>
              <a:rPr lang="zh-CN" altLang="zh-CN">
                <a:solidFill>
                  <a:srgbClr val="0000FF"/>
                </a:solidFill>
                <a:cs typeface="Times New Roman" panose="02020603050405020304" charset="0"/>
                <a:sym typeface="+mn-ea"/>
              </a:rPr>
              <a:t>磁通密度</a:t>
            </a:r>
            <a:endParaRPr altLang="zh-CN" smtClean="0">
              <a:solidFill>
                <a:srgbClr val="0000FF"/>
              </a:solidFill>
              <a:cs typeface="Times New Roman" panose="02020603050405020304" charset="0"/>
            </a:endParaRPr>
          </a:p>
          <a:p>
            <a:r>
              <a:rPr lang="zh-CN" altLang="zh-CN">
                <a:cs typeface="Times New Roman" panose="02020603050405020304" charset="0"/>
                <a:sym typeface="+mn-ea"/>
              </a:rPr>
              <a:t>定义</a:t>
            </a:r>
            <a:r>
              <a:rPr lang="zh-CN" altLang="en-US">
                <a:cs typeface="Times New Roman" panose="02020603050405020304" charset="0"/>
                <a:sym typeface="+mn-ea"/>
              </a:rPr>
              <a:t>式： </a:t>
            </a:r>
            <a:r>
              <a:rPr lang="zh-CN" altLang="zh-CN" smtClean="0">
                <a:solidFill>
                  <a:srgbClr val="FF0000"/>
                </a:solidFill>
                <a:cs typeface="Times New Roman" panose="02020603050405020304" charset="0"/>
              </a:rPr>
              <a:t>B</a:t>
            </a:r>
            <a:r>
              <a:rPr lang="en-US" altLang="zh-CN" smtClean="0">
                <a:solidFill>
                  <a:srgbClr val="FF0000"/>
                </a:solidFill>
                <a:cs typeface="Times New Roman" panose="02020603050405020304" charset="0"/>
              </a:rPr>
              <a:t> </a:t>
            </a:r>
            <a:r>
              <a:rPr lang="zh-CN" altLang="zh-CN">
                <a:solidFill>
                  <a:srgbClr val="FF0000"/>
                </a:solidFill>
                <a:cs typeface="Times New Roman" panose="02020603050405020304" charset="0"/>
              </a:rPr>
              <a:t>= Φ/S</a:t>
            </a:r>
            <a:r>
              <a:rPr lang="zh-CN" altLang="zh-CN" baseline="-25000" smtClean="0">
                <a:solidFill>
                  <a:srgbClr val="0000FF"/>
                </a:solidFill>
                <a:cs typeface="Times New Roman" panose="02020603050405020304" charset="0"/>
              </a:rPr>
              <a:t>⊥</a:t>
            </a:r>
            <a:r>
              <a:rPr lang="en-US" altLang="zh-CN" baseline="-25000" smtClean="0">
                <a:solidFill>
                  <a:srgbClr val="0000FF"/>
                </a:solidFill>
                <a:cs typeface="Times New Roman" panose="02020603050405020304" charset="0"/>
              </a:rPr>
              <a:t>           </a:t>
            </a:r>
            <a:r>
              <a:rPr lang="zh-CN" altLang="en-US" smtClean="0">
                <a:solidFill>
                  <a:srgbClr val="0000FF"/>
                </a:solidFill>
                <a:cs typeface="Times New Roman" panose="02020603050405020304" charset="0"/>
              </a:rPr>
              <a:t>故磁感应强度</a:t>
            </a:r>
            <a:r>
              <a:rPr lang="en-US" altLang="zh-CN" smtClean="0">
                <a:solidFill>
                  <a:srgbClr val="0000FF"/>
                </a:solidFill>
                <a:cs typeface="Times New Roman" panose="02020603050405020304" charset="0"/>
              </a:rPr>
              <a:t>B</a:t>
            </a:r>
            <a:r>
              <a:rPr lang="zh-CN" altLang="en-US" smtClean="0">
                <a:solidFill>
                  <a:srgbClr val="0000FF"/>
                </a:solidFill>
                <a:cs typeface="Times New Roman" panose="02020603050405020304" charset="0"/>
              </a:rPr>
              <a:t>的另一个单位：</a:t>
            </a:r>
            <a:r>
              <a:rPr lang="en-US" altLang="zh-CN">
                <a:solidFill>
                  <a:srgbClr val="0000FF"/>
                </a:solidFill>
                <a:cs typeface="Times New Roman" panose="02020603050405020304" charset="0"/>
              </a:rPr>
              <a:t> </a:t>
            </a:r>
            <a:r>
              <a:rPr lang="en-US" altLang="zh-CN" err="1" smtClean="0">
                <a:solidFill>
                  <a:srgbClr val="0000FF"/>
                </a:solidFill>
                <a:cs typeface="Times New Roman" panose="02020603050405020304" charset="0"/>
              </a:rPr>
              <a:t>Wb/m</a:t>
            </a:r>
            <a:r>
              <a:rPr lang="en-US" altLang="zh-CN" baseline="30000" smtClean="0">
                <a:solidFill>
                  <a:srgbClr val="0000FF"/>
                </a:solidFill>
                <a:cs typeface="Times New Roman" panose="02020603050405020304" charset="0"/>
              </a:rPr>
              <a:t>2          </a:t>
            </a:r>
            <a:r>
              <a:rPr lang="en-US" altLang="zh-CN" smtClean="0">
                <a:solidFill>
                  <a:srgbClr val="0000FF"/>
                </a:solidFill>
                <a:cs typeface="Times New Roman" panose="02020603050405020304" charset="0"/>
              </a:rPr>
              <a:t>1</a:t>
            </a:r>
            <a:r>
              <a:rPr lang="en-US" altLang="zh-CN">
                <a:solidFill>
                  <a:srgbClr val="0000FF"/>
                </a:solidFill>
                <a:cs typeface="Times New Roman" panose="02020603050405020304" charset="0"/>
              </a:rPr>
              <a:t> Wb/m</a:t>
            </a:r>
            <a:r>
              <a:rPr lang="en-US" altLang="zh-CN" baseline="30000">
                <a:solidFill>
                  <a:srgbClr val="0000FF"/>
                </a:solidFill>
                <a:cs typeface="Times New Roman" panose="02020603050405020304" charset="0"/>
              </a:rPr>
              <a:t>2 </a:t>
            </a:r>
            <a:r>
              <a:rPr lang="en-US" altLang="zh-CN" smtClean="0">
                <a:solidFill>
                  <a:srgbClr val="0000FF"/>
                </a:solidFill>
                <a:cs typeface="Times New Roman" panose="02020603050405020304" charset="0"/>
              </a:rPr>
              <a:t>=1T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4" name="矩形 113"/>
          <p:cNvSpPr/>
          <p:nvPr>
            <p:custDataLst>
              <p:tags r:id="rId4"/>
            </p:custDataLst>
          </p:nvPr>
        </p:nvSpPr>
        <p:spPr>
          <a:xfrm>
            <a:off x="2147260" y="1926952"/>
            <a:ext cx="179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Φ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 </a:t>
            </a:r>
            <a:r>
              <a:rPr lang="zh-CN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=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 </a:t>
            </a:r>
            <a:r>
              <a:rPr lang="zh-CN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B·S</a:t>
            </a:r>
            <a:r>
              <a:rPr lang="zh-CN" altLang="zh-CN" sz="2800" b="1" baseline="-25000" smtClean="0">
                <a:solidFill>
                  <a:srgbClr val="FF0000"/>
                </a:solidFill>
                <a:cs typeface="Times New Roman" panose="02020603050405020304" charset="0"/>
              </a:rPr>
              <a:t>⊥  </a:t>
            </a:r>
            <a:r>
              <a:rPr lang="zh-CN" altLang="zh-CN" sz="2800" b="1" smtClean="0">
                <a:solidFill>
                  <a:prstClr val="black"/>
                </a:solidFill>
                <a:cs typeface="Times New Roman" panose="02020603050405020304" charset="0"/>
              </a:rPr>
              <a:t> </a:t>
            </a:r>
            <a:endParaRPr lang="zh-CN" altLang="zh-CN" sz="2800" b="1">
              <a:solidFill>
                <a:prstClr val="black"/>
              </a:solidFill>
              <a:cs typeface="Times New Roman" panose="02020603050405020304" charset="0"/>
            </a:endParaRPr>
          </a:p>
        </p:txBody>
      </p:sp>
      <p:grpSp>
        <p:nvGrpSpPr>
          <p:cNvPr id="153" name="组合 152"/>
          <p:cNvGrpSpPr/>
          <p:nvPr>
            <p:custDataLst>
              <p:tags r:id="rId5"/>
            </p:custDataLst>
          </p:nvPr>
        </p:nvGrpSpPr>
        <p:grpSpPr>
          <a:xfrm>
            <a:off x="6409055" y="2267902"/>
            <a:ext cx="2482850" cy="1903730"/>
            <a:chOff x="1912" y="4664"/>
            <a:chExt cx="3910" cy="2998"/>
          </a:xfrm>
        </p:grpSpPr>
        <p:sp>
          <p:nvSpPr>
            <p:cNvPr id="118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2853" y="6440"/>
              <a:ext cx="0" cy="8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438" y="6256"/>
              <a:ext cx="0" cy="1407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1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892" y="6256"/>
              <a:ext cx="0" cy="1407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1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344" y="6406"/>
              <a:ext cx="0" cy="8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平行四边形 121"/>
            <p:cNvSpPr/>
            <p:nvPr>
              <p:custDataLst>
                <p:tags r:id="rId10"/>
              </p:custDataLst>
            </p:nvPr>
          </p:nvSpPr>
          <p:spPr bwMode="auto">
            <a:xfrm>
              <a:off x="1912" y="5440"/>
              <a:ext cx="3910" cy="1227"/>
            </a:xfrm>
            <a:prstGeom prst="parallelogram">
              <a:avLst/>
            </a:prstGeom>
            <a:solidFill>
              <a:srgbClr val="F8FC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3" name="直接连接符 122"/>
            <p:cNvCxnSpPr/>
            <p:nvPr>
              <p:custDataLst>
                <p:tags r:id="rId11"/>
              </p:custDataLst>
            </p:nvPr>
          </p:nvCxnSpPr>
          <p:spPr bwMode="auto">
            <a:xfrm flipH="1" flipV="1">
              <a:off x="2853" y="4784"/>
              <a:ext cx="0" cy="10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>
              <p:custDataLst>
                <p:tags r:id="rId12"/>
              </p:custDataLst>
            </p:nvPr>
          </p:nvCxnSpPr>
          <p:spPr bwMode="auto">
            <a:xfrm flipH="1" flipV="1">
              <a:off x="3439" y="5259"/>
              <a:ext cx="0" cy="8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>
              <p:custDataLst>
                <p:tags r:id="rId13"/>
              </p:custDataLst>
            </p:nvPr>
          </p:nvCxnSpPr>
          <p:spPr bwMode="auto">
            <a:xfrm flipH="1" flipV="1">
              <a:off x="4345" y="4784"/>
              <a:ext cx="0" cy="10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>
              <p:custDataLst>
                <p:tags r:id="rId14"/>
              </p:custDataLst>
            </p:nvPr>
          </p:nvCxnSpPr>
          <p:spPr bwMode="auto">
            <a:xfrm flipH="1" flipV="1">
              <a:off x="4892" y="5259"/>
              <a:ext cx="0" cy="8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Box 68"/>
            <p:cNvSpPr txBox="1"/>
            <p:nvPr>
              <p:custDataLst>
                <p:tags r:id="rId15"/>
              </p:custDataLst>
            </p:nvPr>
          </p:nvSpPr>
          <p:spPr>
            <a:xfrm>
              <a:off x="2154" y="5757"/>
              <a:ext cx="584" cy="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S</a:t>
              </a:r>
              <a:endParaRPr lang="zh-CN" altLang="en-US" sz="2600" b="1" i="1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128" name="TextBox 69"/>
            <p:cNvSpPr txBox="1"/>
            <p:nvPr>
              <p:custDataLst>
                <p:tags r:id="rId16"/>
              </p:custDataLst>
            </p:nvPr>
          </p:nvSpPr>
          <p:spPr>
            <a:xfrm>
              <a:off x="3546" y="4664"/>
              <a:ext cx="642" cy="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B</a:t>
              </a:r>
            </a:p>
          </p:txBody>
        </p:sp>
      </p:grpSp>
      <p:grpSp>
        <p:nvGrpSpPr>
          <p:cNvPr id="152" name="组合 151"/>
          <p:cNvGrpSpPr/>
          <p:nvPr>
            <p:custDataLst>
              <p:tags r:id="rId17"/>
            </p:custDataLst>
          </p:nvPr>
        </p:nvGrpSpPr>
        <p:grpSpPr>
          <a:xfrm>
            <a:off x="8920480" y="2017077"/>
            <a:ext cx="2357120" cy="2031365"/>
            <a:chOff x="6865" y="4389"/>
            <a:chExt cx="3712" cy="3199"/>
          </a:xfrm>
        </p:grpSpPr>
        <p:sp>
          <p:nvSpPr>
            <p:cNvPr id="132" name="平行四边形 131"/>
            <p:cNvSpPr/>
            <p:nvPr>
              <p:custDataLst>
                <p:tags r:id="rId18"/>
              </p:custDataLst>
            </p:nvPr>
          </p:nvSpPr>
          <p:spPr bwMode="auto">
            <a:xfrm flipV="1">
              <a:off x="7049" y="6406"/>
              <a:ext cx="3528" cy="643"/>
            </a:xfrm>
            <a:prstGeom prst="parallelogram">
              <a:avLst/>
            </a:prstGeom>
            <a:solidFill>
              <a:srgbClr val="F8FC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Line 1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113" y="5996"/>
              <a:ext cx="0" cy="78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1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8555" y="5920"/>
              <a:ext cx="0" cy="1669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2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9523" y="5479"/>
              <a:ext cx="0" cy="210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9008" y="5883"/>
              <a:ext cx="0" cy="893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2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7585" y="6457"/>
              <a:ext cx="0" cy="110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2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650" y="6518"/>
              <a:ext cx="853" cy="72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400" b="1" i="1">
                  <a:solidFill>
                    <a:srgbClr val="FF0000"/>
                  </a:solidFill>
                  <a:cs typeface="Times New Roman" panose="02020603050405020304" charset="0"/>
                </a:rPr>
                <a:t>θ</a:t>
              </a:r>
            </a:p>
          </p:txBody>
        </p:sp>
        <p:sp>
          <p:nvSpPr>
            <p:cNvPr id="141" name="Line 2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9803" y="5409"/>
              <a:ext cx="0" cy="134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平行四边形 141"/>
            <p:cNvSpPr/>
            <p:nvPr>
              <p:custDataLst>
                <p:tags r:id="rId26"/>
              </p:custDataLst>
            </p:nvPr>
          </p:nvSpPr>
          <p:spPr bwMode="auto">
            <a:xfrm rot="20016496">
              <a:off x="6865" y="5655"/>
              <a:ext cx="3528" cy="643"/>
            </a:xfrm>
            <a:prstGeom prst="parallelogram">
              <a:avLst/>
            </a:prstGeom>
            <a:solidFill>
              <a:srgbClr val="F8FC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" name="直接连接符 142"/>
            <p:cNvCxnSpPr/>
            <p:nvPr>
              <p:custDataLst>
                <p:tags r:id="rId27"/>
              </p:custDataLst>
            </p:nvPr>
          </p:nvCxnSpPr>
          <p:spPr bwMode="auto">
            <a:xfrm flipH="1" flipV="1">
              <a:off x="7585" y="5825"/>
              <a:ext cx="0" cy="8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>
              <p:custDataLst>
                <p:tags r:id="rId28"/>
              </p:custDataLst>
            </p:nvPr>
          </p:nvCxnSpPr>
          <p:spPr bwMode="auto">
            <a:xfrm flipH="1" flipV="1">
              <a:off x="9523" y="5069"/>
              <a:ext cx="0" cy="6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>
              <p:custDataLst>
                <p:tags r:id="rId29"/>
              </p:custDataLst>
            </p:nvPr>
          </p:nvCxnSpPr>
          <p:spPr bwMode="auto">
            <a:xfrm flipH="1" flipV="1">
              <a:off x="9008" y="4843"/>
              <a:ext cx="0" cy="8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>
              <p:custDataLst>
                <p:tags r:id="rId30"/>
              </p:custDataLst>
            </p:nvPr>
          </p:nvCxnSpPr>
          <p:spPr bwMode="auto">
            <a:xfrm flipH="1" flipV="1">
              <a:off x="8555" y="5486"/>
              <a:ext cx="0" cy="6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>
              <p:custDataLst>
                <p:tags r:id="rId31"/>
              </p:custDataLst>
            </p:nvPr>
          </p:nvCxnSpPr>
          <p:spPr bwMode="auto">
            <a:xfrm flipH="1" flipV="1">
              <a:off x="9803" y="4389"/>
              <a:ext cx="0" cy="8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>
              <p:custDataLst>
                <p:tags r:id="rId32"/>
              </p:custDataLst>
            </p:nvPr>
          </p:nvCxnSpPr>
          <p:spPr bwMode="auto">
            <a:xfrm flipH="1" flipV="1">
              <a:off x="8113" y="5296"/>
              <a:ext cx="0" cy="86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72"/>
            <p:cNvSpPr txBox="1"/>
            <p:nvPr>
              <p:custDataLst>
                <p:tags r:id="rId33"/>
              </p:custDataLst>
            </p:nvPr>
          </p:nvSpPr>
          <p:spPr>
            <a:xfrm>
              <a:off x="8859" y="5340"/>
              <a:ext cx="599" cy="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S</a:t>
              </a:r>
              <a:endParaRPr lang="zh-CN" altLang="en-US" sz="2600" b="1" i="1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151" name="TextBox 71"/>
            <p:cNvSpPr txBox="1"/>
            <p:nvPr>
              <p:custDataLst>
                <p:tags r:id="rId34"/>
              </p:custDataLst>
            </p:nvPr>
          </p:nvSpPr>
          <p:spPr>
            <a:xfrm>
              <a:off x="8308" y="4658"/>
              <a:ext cx="642" cy="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B</a:t>
              </a:r>
            </a:p>
          </p:txBody>
        </p:sp>
      </p:grpSp>
      <p:sp>
        <p:nvSpPr>
          <p:cNvPr id="37" name="矩形 134151"/>
          <p:cNvSpPr/>
          <p:nvPr>
            <p:custDataLst>
              <p:tags r:id="rId35"/>
            </p:custDataLst>
          </p:nvPr>
        </p:nvSpPr>
        <p:spPr>
          <a:xfrm>
            <a:off x="414973" y="265654"/>
            <a:ext cx="2607310" cy="645160"/>
          </a:xfrm>
          <a:prstGeom prst="rect">
            <a:avLst/>
          </a:prstGeom>
          <a:solidFill>
            <a:srgbClr val="58B6E5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</a:rPr>
              <a:t>五、磁通量</a:t>
            </a:r>
          </a:p>
        </p:txBody>
      </p:sp>
    </p:spTree>
    <p:extLst>
      <p:ext uri="{BB962C8B-B14F-4D97-AF65-F5344CB8AC3E}">
        <p14:creationId xmlns:p14="http://schemas.microsoft.com/office/powerpoint/2010/main" val="802536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82" name="内容占位符 18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4446" y="733613"/>
            <a:ext cx="11207601" cy="1237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err="1" smtClean="0">
                <a:latin typeface="宋体" panose="02010600030101010101" pitchFamily="2" charset="-122"/>
                <a:ea typeface="宋体" panose="02010600030101010101" pitchFamily="2" charset="-122"/>
              </a:rPr>
              <a:t>磁通量是</a:t>
            </a:r>
            <a:r>
              <a:rPr lang="en-US" altLang="zh-CN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标量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，但有</a:t>
            </a:r>
            <a:r>
              <a:rPr lang="en-US" altLang="zh-CN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正、负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正、</a:t>
            </a:r>
            <a:r>
              <a:rPr lang="en-US" altLang="zh-CN" err="1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负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只表示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穿过平面的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方向。</a:t>
            </a:r>
            <a:r>
              <a:rPr lang="zh-CN" altLang="en-US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一般取穿入为正，穿出为负。</a:t>
            </a:r>
            <a:r>
              <a:rPr lang="en-US" altLang="zh-CN" err="1" smtClean="0">
                <a:latin typeface="宋体" panose="02010600030101010101" pitchFamily="2" charset="-122"/>
                <a:ea typeface="宋体" panose="02010600030101010101" pitchFamily="2" charset="-122"/>
              </a:rPr>
              <a:t>当磁感线从某一面上穿入时</a:t>
            </a:r>
            <a:r>
              <a:rPr lang="en-US" altLang="zh-CN" err="1">
                <a:latin typeface="宋体" panose="02010600030101010101" pitchFamily="2" charset="-122"/>
                <a:ea typeface="宋体" panose="02010600030101010101" pitchFamily="2" charset="-122"/>
              </a:rPr>
              <a:t>，磁通量为正值，</a:t>
            </a:r>
            <a:r>
              <a:rPr lang="en-US" altLang="zh-CN" err="1" smtClean="0">
                <a:latin typeface="宋体" panose="02010600030101010101" pitchFamily="2" charset="-122"/>
                <a:ea typeface="宋体" panose="02010600030101010101" pitchFamily="2" charset="-122"/>
              </a:rPr>
              <a:t>则磁感线从此面穿出时即为负值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3" name="组合 182"/>
          <p:cNvGrpSpPr/>
          <p:nvPr>
            <p:custDataLst>
              <p:tags r:id="rId4"/>
            </p:custDataLst>
          </p:nvPr>
        </p:nvGrpSpPr>
        <p:grpSpPr>
          <a:xfrm>
            <a:off x="730063" y="1893422"/>
            <a:ext cx="1534795" cy="2458085"/>
            <a:chOff x="1940" y="6267"/>
            <a:chExt cx="2417" cy="3871"/>
          </a:xfrm>
        </p:grpSpPr>
        <p:grpSp>
          <p:nvGrpSpPr>
            <p:cNvPr id="184" name="组合 183"/>
            <p:cNvGrpSpPr/>
            <p:nvPr>
              <p:custDataLst>
                <p:tags r:id="rId5"/>
              </p:custDataLst>
            </p:nvPr>
          </p:nvGrpSpPr>
          <p:grpSpPr>
            <a:xfrm>
              <a:off x="1940" y="6820"/>
              <a:ext cx="2417" cy="3318"/>
              <a:chOff x="1969" y="3250"/>
              <a:chExt cx="2417" cy="3318"/>
            </a:xfrm>
          </p:grpSpPr>
          <p:sp>
            <p:nvSpPr>
              <p:cNvPr id="185" name="Line 22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rot="16200000" flipH="1">
                <a:off x="3856" y="2971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22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rot="16200000" flipH="1">
                <a:off x="3884" y="3532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22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rot="16200000" flipH="1">
                <a:off x="3884" y="4107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Line 22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rot="16200000" flipH="1">
                <a:off x="3885" y="4682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Line 22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rot="16200000" flipH="1">
                <a:off x="3885" y="5257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Line 22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rot="16200000" flipH="1">
                <a:off x="3855" y="5832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平行四边形 190"/>
              <p:cNvSpPr/>
              <p:nvPr>
                <p:custDataLst>
                  <p:tags r:id="rId12"/>
                </p:custDataLst>
              </p:nvPr>
            </p:nvSpPr>
            <p:spPr bwMode="auto">
              <a:xfrm rot="16200000" flipH="1" flipV="1">
                <a:off x="1531" y="4587"/>
                <a:ext cx="3318" cy="643"/>
              </a:xfrm>
              <a:prstGeom prst="parallelogram">
                <a:avLst/>
              </a:prstGeom>
              <a:solidFill>
                <a:srgbClr val="F8FCD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2" name="组合 191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1969" y="3471"/>
                <a:ext cx="1048" cy="2861"/>
                <a:chOff x="1969" y="3471"/>
                <a:chExt cx="1048" cy="2861"/>
              </a:xfrm>
            </p:grpSpPr>
            <p:cxnSp>
              <p:nvCxnSpPr>
                <p:cNvPr id="193" name="直接连接符 192"/>
                <p:cNvCxnSpPr/>
                <p:nvPr>
                  <p:custDataLst>
                    <p:tags r:id="rId14"/>
                  </p:custDataLst>
                </p:nvPr>
              </p:nvCxnSpPr>
              <p:spPr bwMode="auto">
                <a:xfrm rot="5400000" flipH="1" flipV="1">
                  <a:off x="2479" y="2962"/>
                  <a:ext cx="0" cy="101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4" name="直接连接符 193"/>
                <p:cNvCxnSpPr/>
                <p:nvPr>
                  <p:custDataLst>
                    <p:tags r:id="rId15"/>
                  </p:custDataLst>
                </p:nvPr>
              </p:nvCxnSpPr>
              <p:spPr bwMode="auto">
                <a:xfrm rot="5400000" flipH="1" flipV="1">
                  <a:off x="2507" y="3523"/>
                  <a:ext cx="0" cy="101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5" name="直接连接符 194"/>
                <p:cNvCxnSpPr/>
                <p:nvPr>
                  <p:custDataLst>
                    <p:tags r:id="rId16"/>
                  </p:custDataLst>
                </p:nvPr>
              </p:nvCxnSpPr>
              <p:spPr bwMode="auto">
                <a:xfrm rot="5400000" flipH="1" flipV="1">
                  <a:off x="2507" y="4098"/>
                  <a:ext cx="0" cy="101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6" name="直接连接符 195"/>
                <p:cNvCxnSpPr/>
                <p:nvPr>
                  <p:custDataLst>
                    <p:tags r:id="rId17"/>
                  </p:custDataLst>
                </p:nvPr>
              </p:nvCxnSpPr>
              <p:spPr bwMode="auto">
                <a:xfrm rot="5400000" flipH="1" flipV="1">
                  <a:off x="2508" y="4673"/>
                  <a:ext cx="0" cy="101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7" name="直接连接符 196"/>
                <p:cNvCxnSpPr/>
                <p:nvPr>
                  <p:custDataLst>
                    <p:tags r:id="rId18"/>
                  </p:custDataLst>
                </p:nvPr>
              </p:nvCxnSpPr>
              <p:spPr bwMode="auto">
                <a:xfrm rot="5400000" flipH="1" flipV="1">
                  <a:off x="2508" y="5248"/>
                  <a:ext cx="0" cy="101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直接连接符 197"/>
                <p:cNvCxnSpPr/>
                <p:nvPr>
                  <p:custDataLst>
                    <p:tags r:id="rId19"/>
                  </p:custDataLst>
                </p:nvPr>
              </p:nvCxnSpPr>
              <p:spPr bwMode="auto">
                <a:xfrm rot="5400000" flipH="1" flipV="1">
                  <a:off x="2478" y="5823"/>
                  <a:ext cx="0" cy="1019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99" name="TextBox 69"/>
            <p:cNvSpPr txBox="1"/>
            <p:nvPr>
              <p:custDataLst>
                <p:tags r:id="rId20"/>
              </p:custDataLst>
            </p:nvPr>
          </p:nvSpPr>
          <p:spPr>
            <a:xfrm>
              <a:off x="3356" y="6267"/>
              <a:ext cx="635" cy="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B</a:t>
              </a:r>
              <a:endParaRPr lang="en-US" altLang="zh-CN" sz="2600" b="1" i="1" baseline="-25000" smtClean="0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200" name="文本框 199"/>
            <p:cNvSpPr txBox="1"/>
            <p:nvPr>
              <p:custDataLst>
                <p:tags r:id="rId21"/>
              </p:custDataLst>
            </p:nvPr>
          </p:nvSpPr>
          <p:spPr>
            <a:xfrm>
              <a:off x="2928" y="8116"/>
              <a:ext cx="555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 i="1" smtClean="0">
                  <a:solidFill>
                    <a:prstClr val="black"/>
                  </a:solidFill>
                  <a:cs typeface="Times New Roman" panose="02020603050405020304" charset="0"/>
                  <a:sym typeface="+mn-ea"/>
                </a:rPr>
                <a:t>S</a:t>
              </a:r>
            </a:p>
          </p:txBody>
        </p:sp>
      </p:grpSp>
      <p:sp>
        <p:nvSpPr>
          <p:cNvPr id="237" name="矩形 236"/>
          <p:cNvSpPr/>
          <p:nvPr>
            <p:custDataLst>
              <p:tags r:id="rId22"/>
            </p:custDataLst>
          </p:nvPr>
        </p:nvSpPr>
        <p:spPr>
          <a:xfrm>
            <a:off x="749113" y="4736317"/>
            <a:ext cx="1611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</a:rPr>
              <a:t>Φ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 </a:t>
            </a:r>
            <a:r>
              <a:rPr lang="zh-CN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=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 </a:t>
            </a: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</a:rPr>
              <a:t>BS</a:t>
            </a:r>
            <a:r>
              <a:rPr lang="zh-CN" altLang="zh-CN" sz="2800" b="1" baseline="-25000" smtClean="0">
                <a:solidFill>
                  <a:srgbClr val="FF0000"/>
                </a:solidFill>
                <a:cs typeface="Times New Roman" panose="02020603050405020304" charset="0"/>
              </a:rPr>
              <a:t>  </a:t>
            </a:r>
            <a:r>
              <a:rPr lang="zh-CN" altLang="zh-CN" sz="2800" b="1" smtClean="0">
                <a:solidFill>
                  <a:prstClr val="black"/>
                </a:solidFill>
                <a:cs typeface="Times New Roman" panose="02020603050405020304" charset="0"/>
              </a:rPr>
              <a:t> </a:t>
            </a:r>
            <a:endParaRPr lang="zh-CN" altLang="zh-CN" sz="2800" b="1">
              <a:solidFill>
                <a:prstClr val="black"/>
              </a:solidFill>
              <a:cs typeface="Times New Roman" panose="02020603050405020304" charset="0"/>
            </a:endParaRPr>
          </a:p>
        </p:txBody>
      </p:sp>
      <p:grpSp>
        <p:nvGrpSpPr>
          <p:cNvPr id="201" name="组合 200"/>
          <p:cNvGrpSpPr/>
          <p:nvPr>
            <p:custDataLst>
              <p:tags r:id="rId23"/>
            </p:custDataLst>
          </p:nvPr>
        </p:nvGrpSpPr>
        <p:grpSpPr>
          <a:xfrm>
            <a:off x="4540063" y="1930887"/>
            <a:ext cx="1534795" cy="2457450"/>
            <a:chOff x="6158" y="3279"/>
            <a:chExt cx="2417" cy="3870"/>
          </a:xfrm>
        </p:grpSpPr>
        <p:grpSp>
          <p:nvGrpSpPr>
            <p:cNvPr id="202" name="组合 201"/>
            <p:cNvGrpSpPr/>
            <p:nvPr>
              <p:custDataLst>
                <p:tags r:id="rId24"/>
              </p:custDataLst>
            </p:nvPr>
          </p:nvGrpSpPr>
          <p:grpSpPr>
            <a:xfrm flipH="1">
              <a:off x="7527" y="4053"/>
              <a:ext cx="1048" cy="2861"/>
              <a:chOff x="1969" y="3471"/>
              <a:chExt cx="1048" cy="2861"/>
            </a:xfrm>
          </p:grpSpPr>
          <p:cxnSp>
            <p:nvCxnSpPr>
              <p:cNvPr id="203" name="直接连接符 202"/>
              <p:cNvCxnSpPr/>
              <p:nvPr>
                <p:custDataLst>
                  <p:tags r:id="rId25"/>
                </p:custDataLst>
              </p:nvPr>
            </p:nvCxnSpPr>
            <p:spPr bwMode="auto">
              <a:xfrm rot="5400000" flipH="1" flipV="1">
                <a:off x="2479" y="2962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直接连接符 203"/>
              <p:cNvCxnSpPr/>
              <p:nvPr>
                <p:custDataLst>
                  <p:tags r:id="rId26"/>
                </p:custDataLst>
              </p:nvPr>
            </p:nvCxnSpPr>
            <p:spPr bwMode="auto">
              <a:xfrm rot="5400000" flipH="1" flipV="1">
                <a:off x="2507" y="3523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直接连接符 204"/>
              <p:cNvCxnSpPr/>
              <p:nvPr>
                <p:custDataLst>
                  <p:tags r:id="rId27"/>
                </p:custDataLst>
              </p:nvPr>
            </p:nvCxnSpPr>
            <p:spPr bwMode="auto">
              <a:xfrm rot="5400000" flipH="1" flipV="1">
                <a:off x="2507" y="4098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直接连接符 205"/>
              <p:cNvCxnSpPr/>
              <p:nvPr>
                <p:custDataLst>
                  <p:tags r:id="rId28"/>
                </p:custDataLst>
              </p:nvPr>
            </p:nvCxnSpPr>
            <p:spPr bwMode="auto">
              <a:xfrm rot="5400000" flipH="1" flipV="1">
                <a:off x="2508" y="4673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直接连接符 206"/>
              <p:cNvCxnSpPr/>
              <p:nvPr>
                <p:custDataLst>
                  <p:tags r:id="rId29"/>
                </p:custDataLst>
              </p:nvPr>
            </p:nvCxnSpPr>
            <p:spPr bwMode="auto">
              <a:xfrm rot="5400000" flipH="1" flipV="1">
                <a:off x="2508" y="5248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直接连接符 207"/>
              <p:cNvCxnSpPr/>
              <p:nvPr>
                <p:custDataLst>
                  <p:tags r:id="rId30"/>
                </p:custDataLst>
              </p:nvPr>
            </p:nvCxnSpPr>
            <p:spPr bwMode="auto">
              <a:xfrm rot="5400000" flipH="1" flipV="1">
                <a:off x="2478" y="5823"/>
                <a:ext cx="0" cy="101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9" name="平行四边形 208"/>
            <p:cNvSpPr/>
            <p:nvPr>
              <p:custDataLst>
                <p:tags r:id="rId31"/>
              </p:custDataLst>
            </p:nvPr>
          </p:nvSpPr>
          <p:spPr bwMode="auto">
            <a:xfrm rot="5400000" flipH="1" flipV="1">
              <a:off x="5695" y="5169"/>
              <a:ext cx="3318" cy="643"/>
            </a:xfrm>
            <a:prstGeom prst="parallelogram">
              <a:avLst/>
            </a:prstGeom>
            <a:solidFill>
              <a:srgbClr val="F8FC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0" name="TextBox 69"/>
            <p:cNvSpPr txBox="1"/>
            <p:nvPr>
              <p:custDataLst>
                <p:tags r:id="rId32"/>
              </p:custDataLst>
            </p:nvPr>
          </p:nvSpPr>
          <p:spPr>
            <a:xfrm flipH="1">
              <a:off x="6524" y="3279"/>
              <a:ext cx="635" cy="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B</a:t>
              </a:r>
              <a:endParaRPr lang="en-US" altLang="zh-CN" sz="2600" b="1" i="1" baseline="-25000" smtClean="0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211" name="文本框 210"/>
            <p:cNvSpPr txBox="1"/>
            <p:nvPr>
              <p:custDataLst>
                <p:tags r:id="rId33"/>
              </p:custDataLst>
            </p:nvPr>
          </p:nvSpPr>
          <p:spPr>
            <a:xfrm flipH="1">
              <a:off x="7032" y="5128"/>
              <a:ext cx="555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 i="1" smtClean="0">
                  <a:solidFill>
                    <a:prstClr val="black"/>
                  </a:solidFill>
                  <a:cs typeface="Times New Roman" panose="02020603050405020304" charset="0"/>
                  <a:sym typeface="+mn-ea"/>
                </a:rPr>
                <a:t>S</a:t>
              </a:r>
            </a:p>
          </p:txBody>
        </p:sp>
        <p:grpSp>
          <p:nvGrpSpPr>
            <p:cNvPr id="212" name="组合 211"/>
            <p:cNvGrpSpPr/>
            <p:nvPr>
              <p:custDataLst>
                <p:tags r:id="rId34"/>
              </p:custDataLst>
            </p:nvPr>
          </p:nvGrpSpPr>
          <p:grpSpPr>
            <a:xfrm flipH="1">
              <a:off x="6158" y="4053"/>
              <a:ext cx="1030" cy="2861"/>
              <a:chOff x="6158" y="4053"/>
              <a:chExt cx="1030" cy="2861"/>
            </a:xfrm>
          </p:grpSpPr>
          <p:sp>
            <p:nvSpPr>
              <p:cNvPr id="213" name="Line 2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rot="16200000">
                <a:off x="6687" y="3553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Line 22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rot="16200000">
                <a:off x="6659" y="4114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Line 22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rot="16200000">
                <a:off x="6659" y="4689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Line 22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rot="16200000">
                <a:off x="6658" y="5264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Line 22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rot="16200000">
                <a:off x="6658" y="5839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Line 22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 rot="16200000">
                <a:off x="6688" y="6414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42" name="矩形 241"/>
          <p:cNvSpPr/>
          <p:nvPr>
            <p:custDataLst>
              <p:tags r:id="rId41"/>
            </p:custDataLst>
          </p:nvPr>
        </p:nvSpPr>
        <p:spPr>
          <a:xfrm>
            <a:off x="4559113" y="4736317"/>
            <a:ext cx="1611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</a:rPr>
              <a:t>Φ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 </a:t>
            </a:r>
            <a:r>
              <a:rPr lang="zh-CN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=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 - </a:t>
            </a: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</a:rPr>
              <a:t>BS</a:t>
            </a:r>
            <a:r>
              <a:rPr lang="zh-CN" altLang="zh-CN" sz="2800" b="1" baseline="-25000" smtClean="0">
                <a:solidFill>
                  <a:srgbClr val="FF0000"/>
                </a:solidFill>
                <a:cs typeface="Times New Roman" panose="02020603050405020304" charset="0"/>
              </a:rPr>
              <a:t>  </a:t>
            </a:r>
            <a:r>
              <a:rPr lang="zh-CN" altLang="zh-CN" sz="2800" b="1" smtClean="0">
                <a:solidFill>
                  <a:prstClr val="black"/>
                </a:solidFill>
                <a:cs typeface="Times New Roman" panose="02020603050405020304" charset="0"/>
              </a:rPr>
              <a:t> </a:t>
            </a:r>
            <a:endParaRPr lang="zh-CN" altLang="zh-CN" sz="2800" b="1">
              <a:solidFill>
                <a:prstClr val="black"/>
              </a:solidFill>
              <a:cs typeface="Times New Roman" panose="02020603050405020304" charset="0"/>
            </a:endParaRPr>
          </a:p>
        </p:txBody>
      </p:sp>
      <p:grpSp>
        <p:nvGrpSpPr>
          <p:cNvPr id="292" name="组合 291"/>
          <p:cNvGrpSpPr/>
          <p:nvPr>
            <p:custDataLst>
              <p:tags r:id="rId42"/>
            </p:custDataLst>
          </p:nvPr>
        </p:nvGrpSpPr>
        <p:grpSpPr>
          <a:xfrm>
            <a:off x="8554533" y="1892787"/>
            <a:ext cx="1579245" cy="2458085"/>
            <a:chOff x="10553" y="4187"/>
            <a:chExt cx="2487" cy="3871"/>
          </a:xfrm>
        </p:grpSpPr>
        <p:sp>
          <p:nvSpPr>
            <p:cNvPr id="252" name="平行四边形 251"/>
            <p:cNvSpPr/>
            <p:nvPr>
              <p:custDataLst>
                <p:tags r:id="rId43"/>
              </p:custDataLst>
            </p:nvPr>
          </p:nvSpPr>
          <p:spPr bwMode="auto">
            <a:xfrm rot="5400000" flipH="1" flipV="1">
              <a:off x="10060" y="6078"/>
              <a:ext cx="3318" cy="643"/>
            </a:xfrm>
            <a:prstGeom prst="parallelogram">
              <a:avLst/>
            </a:prstGeom>
            <a:solidFill>
              <a:srgbClr val="F8FC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3" name="TextBox 69"/>
            <p:cNvSpPr txBox="1"/>
            <p:nvPr>
              <p:custDataLst>
                <p:tags r:id="rId44"/>
              </p:custDataLst>
            </p:nvPr>
          </p:nvSpPr>
          <p:spPr>
            <a:xfrm flipH="1">
              <a:off x="10659" y="4187"/>
              <a:ext cx="804" cy="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B</a:t>
              </a:r>
              <a:r>
                <a:rPr lang="en-US" altLang="zh-CN" sz="2600" b="1" i="1" baseline="-25000" smtClean="0">
                  <a:solidFill>
                    <a:prstClr val="black"/>
                  </a:solidFill>
                  <a:cs typeface="Times New Roman" panose="02020603050405020304" charset="0"/>
                </a:rPr>
                <a:t>1</a:t>
              </a:r>
            </a:p>
          </p:txBody>
        </p:sp>
        <p:sp>
          <p:nvSpPr>
            <p:cNvPr id="254" name="文本框 253"/>
            <p:cNvSpPr txBox="1"/>
            <p:nvPr>
              <p:custDataLst>
                <p:tags r:id="rId45"/>
              </p:custDataLst>
            </p:nvPr>
          </p:nvSpPr>
          <p:spPr>
            <a:xfrm flipH="1">
              <a:off x="11397" y="6037"/>
              <a:ext cx="555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 i="1" smtClean="0">
                  <a:solidFill>
                    <a:prstClr val="black"/>
                  </a:solidFill>
                  <a:cs typeface="Times New Roman" panose="02020603050405020304" charset="0"/>
                  <a:sym typeface="+mn-ea"/>
                </a:rPr>
                <a:t>S</a:t>
              </a:r>
            </a:p>
          </p:txBody>
        </p:sp>
        <p:grpSp>
          <p:nvGrpSpPr>
            <p:cNvPr id="281" name="组合 280"/>
            <p:cNvGrpSpPr/>
            <p:nvPr>
              <p:custDataLst>
                <p:tags r:id="rId46"/>
              </p:custDataLst>
            </p:nvPr>
          </p:nvGrpSpPr>
          <p:grpSpPr>
            <a:xfrm>
              <a:off x="10553" y="4962"/>
              <a:ext cx="1000" cy="2861"/>
              <a:chOff x="10553" y="4962"/>
              <a:chExt cx="1000" cy="2861"/>
            </a:xfrm>
          </p:grpSpPr>
          <p:sp>
            <p:nvSpPr>
              <p:cNvPr id="256" name="Line 22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rot="16200000" flipH="1">
                <a:off x="11053" y="7323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22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rot="16200000" flipH="1">
                <a:off x="11053" y="6762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22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rot="16200000" flipH="1">
                <a:off x="11053" y="6187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22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rot="16200000" flipH="1">
                <a:off x="11053" y="5612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22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 rot="16200000" flipH="1">
                <a:off x="11053" y="5037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Line 22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 rot="16200000" flipH="1">
                <a:off x="11053" y="4462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9" name="组合 288"/>
            <p:cNvGrpSpPr/>
            <p:nvPr>
              <p:custDataLst>
                <p:tags r:id="rId53"/>
              </p:custDataLst>
            </p:nvPr>
          </p:nvGrpSpPr>
          <p:grpSpPr>
            <a:xfrm>
              <a:off x="12040" y="5281"/>
              <a:ext cx="1000" cy="2313"/>
              <a:chOff x="12040" y="5281"/>
              <a:chExt cx="1000" cy="2313"/>
            </a:xfrm>
          </p:grpSpPr>
          <p:sp>
            <p:nvSpPr>
              <p:cNvPr id="284" name="Line 22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rot="5400000" flipH="1">
                <a:off x="12540" y="4781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Line 22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rot="5400000" flipH="1">
                <a:off x="12540" y="5552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22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rot="5400000" flipH="1">
                <a:off x="12540" y="6323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22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rot="5400000" flipH="1">
                <a:off x="12540" y="7094"/>
                <a:ext cx="1" cy="100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0" name="TextBox 69"/>
            <p:cNvSpPr txBox="1"/>
            <p:nvPr>
              <p:custDataLst>
                <p:tags r:id="rId58"/>
              </p:custDataLst>
            </p:nvPr>
          </p:nvSpPr>
          <p:spPr>
            <a:xfrm flipH="1">
              <a:off x="12224" y="4187"/>
              <a:ext cx="804" cy="7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600" b="1" i="1" smtClean="0">
                  <a:solidFill>
                    <a:prstClr val="black"/>
                  </a:solidFill>
                  <a:cs typeface="Times New Roman" panose="02020603050405020304" charset="0"/>
                </a:rPr>
                <a:t>B</a:t>
              </a:r>
              <a:r>
                <a:rPr lang="en-US" altLang="zh-CN" sz="2600" b="1" i="1" baseline="-25000" smtClean="0">
                  <a:solidFill>
                    <a:prstClr val="black"/>
                  </a:solidFill>
                  <a:cs typeface="Times New Roman" panose="02020603050405020304" charset="0"/>
                </a:rPr>
                <a:t>2</a:t>
              </a:r>
            </a:p>
          </p:txBody>
        </p:sp>
      </p:grpSp>
      <p:sp>
        <p:nvSpPr>
          <p:cNvPr id="291" name="矩形 290"/>
          <p:cNvSpPr/>
          <p:nvPr>
            <p:custDataLst>
              <p:tags r:id="rId59"/>
            </p:custDataLst>
          </p:nvPr>
        </p:nvSpPr>
        <p:spPr>
          <a:xfrm>
            <a:off x="8042723" y="4736317"/>
            <a:ext cx="24479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</a:rPr>
              <a:t>Φ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</a:rPr>
              <a:t> =( </a:t>
            </a: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</a:rPr>
              <a:t>B</a:t>
            </a:r>
            <a:r>
              <a:rPr lang="en-US" altLang="zh-CN" sz="2800" b="1" i="1" baseline="-25000" smtClean="0">
                <a:solidFill>
                  <a:srgbClr val="FF0000"/>
                </a:solidFill>
                <a:cs typeface="Times New Roman" panose="02020603050405020304" charset="0"/>
              </a:rPr>
              <a:t>1  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-</a:t>
            </a: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800" b="1" i="1" baseline="-25000" smtClean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  <a:cs typeface="Times New Roman" panose="02020603050405020304" charset="0"/>
                <a:sym typeface="+mn-ea"/>
              </a:rPr>
              <a:t> )</a:t>
            </a:r>
            <a:r>
              <a:rPr lang="zh-CN" altLang="zh-CN" sz="2800" b="1" i="1" smtClean="0">
                <a:solidFill>
                  <a:srgbClr val="FF0000"/>
                </a:solidFill>
                <a:cs typeface="Times New Roman" panose="02020603050405020304" charset="0"/>
              </a:rPr>
              <a:t>S</a:t>
            </a:r>
            <a:r>
              <a:rPr lang="zh-CN" altLang="zh-CN" sz="2800" b="1" baseline="-25000" smtClean="0">
                <a:solidFill>
                  <a:srgbClr val="FF0000"/>
                </a:solidFill>
                <a:cs typeface="Times New Roman" panose="02020603050405020304" charset="0"/>
              </a:rPr>
              <a:t>  </a:t>
            </a:r>
            <a:r>
              <a:rPr lang="zh-CN" altLang="zh-CN" sz="2800" b="1" smtClean="0">
                <a:solidFill>
                  <a:prstClr val="black"/>
                </a:solidFill>
                <a:cs typeface="Times New Roman" panose="02020603050405020304" charset="0"/>
              </a:rPr>
              <a:t> </a:t>
            </a:r>
            <a:endParaRPr lang="zh-CN" altLang="zh-CN" sz="2800" b="1">
              <a:solidFill>
                <a:prstClr val="black"/>
              </a:solidFill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39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2467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8603" y="1413244"/>
            <a:ext cx="1109208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磁通量变化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ru-RU" altLang="zh-CN" sz="2800" b="1">
                <a:ea typeface="宋体" panose="02010600030101010101" pitchFamily="2" charset="-122"/>
              </a:rPr>
              <a:t>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ru-RU" altLang="zh-CN" sz="2800" b="1"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ru-RU" altLang="zh-CN" sz="2800" b="1"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是某两个时刻穿过某个平面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的磁通量之差，即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ru-RU" altLang="zh-CN" sz="2800" b="1">
                <a:ea typeface="宋体" panose="02010600030101010101" pitchFamily="2" charset="-122"/>
              </a:rPr>
              <a:t>Ф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取决于末状态的磁通量</a:t>
            </a:r>
            <a:r>
              <a:rPr lang="ru-RU" altLang="zh-CN" sz="2800" b="1"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与初状态磁通量</a:t>
            </a:r>
            <a:r>
              <a:rPr lang="ru-RU" altLang="zh-CN" sz="2800" b="1"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的代数差</a:t>
            </a:r>
          </a:p>
        </p:txBody>
      </p:sp>
      <p:sp>
        <p:nvSpPr>
          <p:cNvPr id="624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8828" y="2769002"/>
            <a:ext cx="6219513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磁通量的变化一般有三种形式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不变，有效面积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变化，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不变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同时变化</a:t>
            </a:r>
          </a:p>
        </p:txBody>
      </p:sp>
      <p:grpSp>
        <p:nvGrpSpPr>
          <p:cNvPr id="5" name="Group 6"/>
          <p:cNvGrpSpPr/>
          <p:nvPr>
            <p:custDataLst>
              <p:tags r:id="rId5"/>
            </p:custDataLst>
          </p:nvPr>
        </p:nvGrpSpPr>
        <p:grpSpPr>
          <a:xfrm>
            <a:off x="0" y="5029200"/>
            <a:ext cx="12191999" cy="1722187"/>
            <a:chOff x="2474" y="1406"/>
            <a:chExt cx="2792" cy="628"/>
          </a:xfrm>
        </p:grpSpPr>
        <p:sp>
          <p:nvSpPr>
            <p:cNvPr id="6" name="Freeform 7"/>
            <p:cNvSpPr/>
            <p:nvPr>
              <p:custDataLst>
                <p:tags r:id="rId6"/>
              </p:custDataLst>
            </p:nvPr>
          </p:nvSpPr>
          <p:spPr bwMode="auto">
            <a:xfrm>
              <a:off x="2474" y="1513"/>
              <a:ext cx="559" cy="300"/>
            </a:xfrm>
            <a:custGeom>
              <a:gdLst>
                <a:gd name="T0" fmla="*/ 69 w 1119"/>
                <a:gd name="T1" fmla="*/ 3 h 600"/>
                <a:gd name="T2" fmla="*/ 59 w 1119"/>
                <a:gd name="T3" fmla="*/ 3 h 600"/>
                <a:gd name="T4" fmla="*/ 59 w 1119"/>
                <a:gd name="T5" fmla="*/ 9 h 600"/>
                <a:gd name="T6" fmla="*/ 57 w 1119"/>
                <a:gd name="T7" fmla="*/ 11 h 600"/>
                <a:gd name="T8" fmla="*/ 54 w 1119"/>
                <a:gd name="T9" fmla="*/ 11 h 600"/>
                <a:gd name="T10" fmla="*/ 54 w 1119"/>
                <a:gd name="T11" fmla="*/ 5 h 600"/>
                <a:gd name="T12" fmla="*/ 46 w 1119"/>
                <a:gd name="T13" fmla="*/ 5 h 600"/>
                <a:gd name="T14" fmla="*/ 46 w 1119"/>
                <a:gd name="T15" fmla="*/ 12 h 600"/>
                <a:gd name="T16" fmla="*/ 43 w 1119"/>
                <a:gd name="T17" fmla="*/ 12 h 600"/>
                <a:gd name="T18" fmla="*/ 42 w 1119"/>
                <a:gd name="T19" fmla="*/ 10 h 600"/>
                <a:gd name="T20" fmla="*/ 42 w 1119"/>
                <a:gd name="T21" fmla="*/ 9 h 600"/>
                <a:gd name="T22" fmla="*/ 41 w 1119"/>
                <a:gd name="T23" fmla="*/ 6 h 600"/>
                <a:gd name="T24" fmla="*/ 40 w 1119"/>
                <a:gd name="T25" fmla="*/ 5 h 600"/>
                <a:gd name="T26" fmla="*/ 39 w 1119"/>
                <a:gd name="T27" fmla="*/ 5 h 600"/>
                <a:gd name="T28" fmla="*/ 39 w 1119"/>
                <a:gd name="T29" fmla="*/ 3 h 600"/>
                <a:gd name="T30" fmla="*/ 38 w 1119"/>
                <a:gd name="T31" fmla="*/ 2 h 600"/>
                <a:gd name="T32" fmla="*/ 37 w 1119"/>
                <a:gd name="T33" fmla="*/ 1 h 600"/>
                <a:gd name="T34" fmla="*/ 37 w 1119"/>
                <a:gd name="T35" fmla="*/ 2 h 600"/>
                <a:gd name="T36" fmla="*/ 36 w 1119"/>
                <a:gd name="T37" fmla="*/ 3 h 600"/>
                <a:gd name="T38" fmla="*/ 36 w 1119"/>
                <a:gd name="T39" fmla="*/ 5 h 600"/>
                <a:gd name="T40" fmla="*/ 35 w 1119"/>
                <a:gd name="T41" fmla="*/ 5 h 600"/>
                <a:gd name="T42" fmla="*/ 35 w 1119"/>
                <a:gd name="T43" fmla="*/ 6 h 600"/>
                <a:gd name="T44" fmla="*/ 34 w 1119"/>
                <a:gd name="T45" fmla="*/ 9 h 600"/>
                <a:gd name="T46" fmla="*/ 34 w 1119"/>
                <a:gd name="T47" fmla="*/ 9 h 600"/>
                <a:gd name="T48" fmla="*/ 34 w 1119"/>
                <a:gd name="T49" fmla="*/ 9 h 600"/>
                <a:gd name="T50" fmla="*/ 33 w 1119"/>
                <a:gd name="T51" fmla="*/ 9 h 600"/>
                <a:gd name="T52" fmla="*/ 33 w 1119"/>
                <a:gd name="T53" fmla="*/ 7 h 600"/>
                <a:gd name="T54" fmla="*/ 33 w 1119"/>
                <a:gd name="T55" fmla="*/ 6 h 600"/>
                <a:gd name="T56" fmla="*/ 32 w 1119"/>
                <a:gd name="T57" fmla="*/ 5 h 600"/>
                <a:gd name="T58" fmla="*/ 32 w 1119"/>
                <a:gd name="T59" fmla="*/ 5 h 600"/>
                <a:gd name="T60" fmla="*/ 31 w 1119"/>
                <a:gd name="T61" fmla="*/ 3 h 600"/>
                <a:gd name="T62" fmla="*/ 31 w 1119"/>
                <a:gd name="T63" fmla="*/ 3 h 600"/>
                <a:gd name="T64" fmla="*/ 30 w 1119"/>
                <a:gd name="T65" fmla="*/ 2 h 600"/>
                <a:gd name="T66" fmla="*/ 30 w 1119"/>
                <a:gd name="T67" fmla="*/ 3 h 600"/>
                <a:gd name="T68" fmla="*/ 29 w 1119"/>
                <a:gd name="T69" fmla="*/ 5 h 600"/>
                <a:gd name="T70" fmla="*/ 28 w 1119"/>
                <a:gd name="T71" fmla="*/ 6 h 600"/>
                <a:gd name="T72" fmla="*/ 28 w 1119"/>
                <a:gd name="T73" fmla="*/ 7 h 600"/>
                <a:gd name="T74" fmla="*/ 27 w 1119"/>
                <a:gd name="T75" fmla="*/ 9 h 600"/>
                <a:gd name="T76" fmla="*/ 27 w 1119"/>
                <a:gd name="T77" fmla="*/ 11 h 600"/>
                <a:gd name="T78" fmla="*/ 27 w 1119"/>
                <a:gd name="T79" fmla="*/ 13 h 600"/>
                <a:gd name="T80" fmla="*/ 27 w 1119"/>
                <a:gd name="T81" fmla="*/ 15 h 600"/>
                <a:gd name="T82" fmla="*/ 21 w 1119"/>
                <a:gd name="T83" fmla="*/ 15 h 600"/>
                <a:gd name="T84" fmla="*/ 21 w 1119"/>
                <a:gd name="T85" fmla="*/ 11 h 600"/>
                <a:gd name="T86" fmla="*/ 23 w 1119"/>
                <a:gd name="T87" fmla="*/ 11 h 600"/>
                <a:gd name="T88" fmla="*/ 19 w 1119"/>
                <a:gd name="T89" fmla="*/ 5 h 600"/>
                <a:gd name="T90" fmla="*/ 9 w 1119"/>
                <a:gd name="T91" fmla="*/ 5 h 600"/>
                <a:gd name="T92" fmla="*/ 6 w 1119"/>
                <a:gd name="T93" fmla="*/ 0 h 600"/>
                <a:gd name="T94" fmla="*/ 0 w 1119"/>
                <a:gd name="T95" fmla="*/ 14 h 600"/>
                <a:gd name="T96" fmla="*/ 0 w 1119"/>
                <a:gd name="T97" fmla="*/ 38 h 600"/>
                <a:gd name="T98" fmla="*/ 69 w 1119"/>
                <a:gd name="T99" fmla="*/ 38 h 600"/>
                <a:gd name="T100" fmla="*/ 69 w 1119"/>
                <a:gd name="T101" fmla="*/ 3 h 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19"/>
                <a:gd name="T154" fmla="*/ 0 h 600"/>
                <a:gd name="T155" fmla="*/ 1119 w 1119"/>
                <a:gd name="T156" fmla="*/ 600 h 600"/>
              </a:gdLst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19" h="600">
                  <a:moveTo>
                    <a:pt x="1119" y="59"/>
                  </a:moveTo>
                  <a:lnTo>
                    <a:pt x="957" y="59"/>
                  </a:lnTo>
                  <a:lnTo>
                    <a:pt x="957" y="147"/>
                  </a:lnTo>
                  <a:lnTo>
                    <a:pt x="918" y="186"/>
                  </a:lnTo>
                  <a:lnTo>
                    <a:pt x="870" y="186"/>
                  </a:lnTo>
                  <a:lnTo>
                    <a:pt x="870" y="93"/>
                  </a:lnTo>
                  <a:lnTo>
                    <a:pt x="737" y="93"/>
                  </a:lnTo>
                  <a:lnTo>
                    <a:pt x="737" y="204"/>
                  </a:lnTo>
                  <a:lnTo>
                    <a:pt x="689" y="204"/>
                  </a:lnTo>
                  <a:lnTo>
                    <a:pt x="685" y="166"/>
                  </a:lnTo>
                  <a:lnTo>
                    <a:pt x="678" y="135"/>
                  </a:lnTo>
                  <a:lnTo>
                    <a:pt x="667" y="108"/>
                  </a:lnTo>
                  <a:lnTo>
                    <a:pt x="653" y="85"/>
                  </a:lnTo>
                  <a:lnTo>
                    <a:pt x="639" y="66"/>
                  </a:lnTo>
                  <a:lnTo>
                    <a:pt x="627" y="51"/>
                  </a:lnTo>
                  <a:lnTo>
                    <a:pt x="615" y="38"/>
                  </a:lnTo>
                  <a:lnTo>
                    <a:pt x="607" y="27"/>
                  </a:lnTo>
                  <a:lnTo>
                    <a:pt x="599" y="40"/>
                  </a:lnTo>
                  <a:lnTo>
                    <a:pt x="590" y="55"/>
                  </a:lnTo>
                  <a:lnTo>
                    <a:pt x="580" y="73"/>
                  </a:lnTo>
                  <a:lnTo>
                    <a:pt x="571" y="93"/>
                  </a:lnTo>
                  <a:lnTo>
                    <a:pt x="563" y="111"/>
                  </a:lnTo>
                  <a:lnTo>
                    <a:pt x="556" y="130"/>
                  </a:lnTo>
                  <a:lnTo>
                    <a:pt x="551" y="145"/>
                  </a:lnTo>
                  <a:lnTo>
                    <a:pt x="547" y="156"/>
                  </a:lnTo>
                  <a:lnTo>
                    <a:pt x="541" y="142"/>
                  </a:lnTo>
                  <a:lnTo>
                    <a:pt x="536" y="126"/>
                  </a:lnTo>
                  <a:lnTo>
                    <a:pt x="529" y="109"/>
                  </a:lnTo>
                  <a:lnTo>
                    <a:pt x="521" y="92"/>
                  </a:lnTo>
                  <a:lnTo>
                    <a:pt x="514" y="76"/>
                  </a:lnTo>
                  <a:lnTo>
                    <a:pt x="506" y="61"/>
                  </a:lnTo>
                  <a:lnTo>
                    <a:pt x="499" y="48"/>
                  </a:lnTo>
                  <a:lnTo>
                    <a:pt x="493" y="39"/>
                  </a:lnTo>
                  <a:lnTo>
                    <a:pt x="483" y="55"/>
                  </a:lnTo>
                  <a:lnTo>
                    <a:pt x="472" y="76"/>
                  </a:lnTo>
                  <a:lnTo>
                    <a:pt x="462" y="100"/>
                  </a:lnTo>
                  <a:lnTo>
                    <a:pt x="453" y="127"/>
                  </a:lnTo>
                  <a:lnTo>
                    <a:pt x="445" y="155"/>
                  </a:lnTo>
                  <a:lnTo>
                    <a:pt x="439" y="184"/>
                  </a:lnTo>
                  <a:lnTo>
                    <a:pt x="434" y="212"/>
                  </a:lnTo>
                  <a:lnTo>
                    <a:pt x="432" y="240"/>
                  </a:lnTo>
                  <a:lnTo>
                    <a:pt x="351" y="240"/>
                  </a:lnTo>
                  <a:lnTo>
                    <a:pt x="351" y="186"/>
                  </a:lnTo>
                  <a:lnTo>
                    <a:pt x="375" y="186"/>
                  </a:lnTo>
                  <a:lnTo>
                    <a:pt x="318" y="87"/>
                  </a:lnTo>
                  <a:lnTo>
                    <a:pt x="150" y="87"/>
                  </a:lnTo>
                  <a:lnTo>
                    <a:pt x="104" y="0"/>
                  </a:lnTo>
                  <a:lnTo>
                    <a:pt x="0" y="229"/>
                  </a:lnTo>
                  <a:lnTo>
                    <a:pt x="0" y="600"/>
                  </a:lnTo>
                  <a:lnTo>
                    <a:pt x="1119" y="600"/>
                  </a:lnTo>
                  <a:lnTo>
                    <a:pt x="1119" y="59"/>
                  </a:lnTo>
                  <a:close/>
                </a:path>
              </a:pathLst>
            </a:custGeom>
            <a:solidFill>
              <a:srgbClr val="D8C6A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74" y="1795"/>
              <a:ext cx="558" cy="221"/>
            </a:xfrm>
            <a:prstGeom prst="rect">
              <a:avLst/>
            </a:prstGeom>
            <a:solidFill>
              <a:srgbClr val="33BF0C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" name="Freeform 9"/>
            <p:cNvSpPr/>
            <p:nvPr>
              <p:custDataLst>
                <p:tags r:id="rId8"/>
              </p:custDataLst>
            </p:nvPr>
          </p:nvSpPr>
          <p:spPr bwMode="auto">
            <a:xfrm>
              <a:off x="4159" y="1502"/>
              <a:ext cx="1107" cy="311"/>
            </a:xfrm>
            <a:custGeom>
              <a:gdLst>
                <a:gd name="T0" fmla="*/ 138 w 2214"/>
                <a:gd name="T1" fmla="*/ 10 h 621"/>
                <a:gd name="T2" fmla="*/ 131 w 2214"/>
                <a:gd name="T3" fmla="*/ 12 h 621"/>
                <a:gd name="T4" fmla="*/ 126 w 2214"/>
                <a:gd name="T5" fmla="*/ 5 h 621"/>
                <a:gd name="T6" fmla="*/ 123 w 2214"/>
                <a:gd name="T7" fmla="*/ 11 h 621"/>
                <a:gd name="T8" fmla="*/ 122 w 2214"/>
                <a:gd name="T9" fmla="*/ 8 h 621"/>
                <a:gd name="T10" fmla="*/ 117 w 2214"/>
                <a:gd name="T11" fmla="*/ 4 h 621"/>
                <a:gd name="T12" fmla="*/ 116 w 2214"/>
                <a:gd name="T13" fmla="*/ 4 h 621"/>
                <a:gd name="T14" fmla="*/ 114 w 2214"/>
                <a:gd name="T15" fmla="*/ 4 h 621"/>
                <a:gd name="T16" fmla="*/ 111 w 2214"/>
                <a:gd name="T17" fmla="*/ 4 h 621"/>
                <a:gd name="T18" fmla="*/ 108 w 2214"/>
                <a:gd name="T19" fmla="*/ 4 h 621"/>
                <a:gd name="T20" fmla="*/ 105 w 2214"/>
                <a:gd name="T21" fmla="*/ 4 h 621"/>
                <a:gd name="T22" fmla="*/ 103 w 2214"/>
                <a:gd name="T23" fmla="*/ 4 h 621"/>
                <a:gd name="T24" fmla="*/ 102 w 2214"/>
                <a:gd name="T25" fmla="*/ 4 h 621"/>
                <a:gd name="T26" fmla="*/ 101 w 2214"/>
                <a:gd name="T27" fmla="*/ 4 h 621"/>
                <a:gd name="T28" fmla="*/ 100 w 2214"/>
                <a:gd name="T29" fmla="*/ 5 h 621"/>
                <a:gd name="T30" fmla="*/ 98 w 2214"/>
                <a:gd name="T31" fmla="*/ 7 h 621"/>
                <a:gd name="T32" fmla="*/ 97 w 2214"/>
                <a:gd name="T33" fmla="*/ 9 h 621"/>
                <a:gd name="T34" fmla="*/ 99 w 2214"/>
                <a:gd name="T35" fmla="*/ 9 h 621"/>
                <a:gd name="T36" fmla="*/ 94 w 2214"/>
                <a:gd name="T37" fmla="*/ 13 h 621"/>
                <a:gd name="T38" fmla="*/ 94 w 2214"/>
                <a:gd name="T39" fmla="*/ 8 h 621"/>
                <a:gd name="T40" fmla="*/ 94 w 2214"/>
                <a:gd name="T41" fmla="*/ 3 h 621"/>
                <a:gd name="T42" fmla="*/ 94 w 2214"/>
                <a:gd name="T43" fmla="*/ 3 h 621"/>
                <a:gd name="T44" fmla="*/ 92 w 2214"/>
                <a:gd name="T45" fmla="*/ 3 h 621"/>
                <a:gd name="T46" fmla="*/ 90 w 2214"/>
                <a:gd name="T47" fmla="*/ 3 h 621"/>
                <a:gd name="T48" fmla="*/ 88 w 2214"/>
                <a:gd name="T49" fmla="*/ 3 h 621"/>
                <a:gd name="T50" fmla="*/ 85 w 2214"/>
                <a:gd name="T51" fmla="*/ 3 h 621"/>
                <a:gd name="T52" fmla="*/ 83 w 2214"/>
                <a:gd name="T53" fmla="*/ 3 h 621"/>
                <a:gd name="T54" fmla="*/ 82 w 2214"/>
                <a:gd name="T55" fmla="*/ 3 h 621"/>
                <a:gd name="T56" fmla="*/ 81 w 2214"/>
                <a:gd name="T57" fmla="*/ 3 h 621"/>
                <a:gd name="T58" fmla="*/ 67 w 2214"/>
                <a:gd name="T59" fmla="*/ 6 h 621"/>
                <a:gd name="T60" fmla="*/ 66 w 2214"/>
                <a:gd name="T61" fmla="*/ 8 h 621"/>
                <a:gd name="T62" fmla="*/ 63 w 2214"/>
                <a:gd name="T63" fmla="*/ 9 h 621"/>
                <a:gd name="T64" fmla="*/ 62 w 2214"/>
                <a:gd name="T65" fmla="*/ 10 h 621"/>
                <a:gd name="T66" fmla="*/ 61 w 2214"/>
                <a:gd name="T67" fmla="*/ 12 h 621"/>
                <a:gd name="T68" fmla="*/ 59 w 2214"/>
                <a:gd name="T69" fmla="*/ 13 h 621"/>
                <a:gd name="T70" fmla="*/ 59 w 2214"/>
                <a:gd name="T71" fmla="*/ 10 h 621"/>
                <a:gd name="T72" fmla="*/ 57 w 2214"/>
                <a:gd name="T73" fmla="*/ 9 h 621"/>
                <a:gd name="T74" fmla="*/ 56 w 2214"/>
                <a:gd name="T75" fmla="*/ 10 h 621"/>
                <a:gd name="T76" fmla="*/ 55 w 2214"/>
                <a:gd name="T77" fmla="*/ 13 h 621"/>
                <a:gd name="T78" fmla="*/ 51 w 2214"/>
                <a:gd name="T79" fmla="*/ 1 h 621"/>
                <a:gd name="T80" fmla="*/ 48 w 2214"/>
                <a:gd name="T81" fmla="*/ 5 h 621"/>
                <a:gd name="T82" fmla="*/ 33 w 2214"/>
                <a:gd name="T83" fmla="*/ 1 h 621"/>
                <a:gd name="T84" fmla="*/ 14 w 2214"/>
                <a:gd name="T85" fmla="*/ 5 h 621"/>
                <a:gd name="T86" fmla="*/ 10 w 2214"/>
                <a:gd name="T87" fmla="*/ 10 h 621"/>
                <a:gd name="T88" fmla="*/ 10 w 2214"/>
                <a:gd name="T89" fmla="*/ 9 h 621"/>
                <a:gd name="T90" fmla="*/ 9 w 2214"/>
                <a:gd name="T91" fmla="*/ 8 h 621"/>
                <a:gd name="T92" fmla="*/ 9 w 2214"/>
                <a:gd name="T93" fmla="*/ 7 h 621"/>
                <a:gd name="T94" fmla="*/ 9 w 2214"/>
                <a:gd name="T95" fmla="*/ 6 h 621"/>
                <a:gd name="T96" fmla="*/ 5 w 2214"/>
                <a:gd name="T97" fmla="*/ 0 h 621"/>
                <a:gd name="T98" fmla="*/ 2 w 2214"/>
                <a:gd name="T99" fmla="*/ 6 h 621"/>
                <a:gd name="T100" fmla="*/ 2 w 2214"/>
                <a:gd name="T101" fmla="*/ 10 h 621"/>
                <a:gd name="T102" fmla="*/ 0 w 2214"/>
                <a:gd name="T103" fmla="*/ 39 h 621"/>
                <a:gd name="T104" fmla="*/ 138 w 2214"/>
                <a:gd name="T105" fmla="*/ 10 h 6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14"/>
                <a:gd name="T160" fmla="*/ 0 h 621"/>
                <a:gd name="T161" fmla="*/ 2214 w 2214"/>
                <a:gd name="T162" fmla="*/ 621 h 621"/>
              </a:gdLst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14" h="621">
                  <a:moveTo>
                    <a:pt x="2214" y="147"/>
                  </a:moveTo>
                  <a:lnTo>
                    <a:pt x="2214" y="147"/>
                  </a:lnTo>
                  <a:lnTo>
                    <a:pt x="2163" y="75"/>
                  </a:lnTo>
                  <a:lnTo>
                    <a:pt x="2087" y="190"/>
                  </a:lnTo>
                  <a:lnTo>
                    <a:pt x="2087" y="108"/>
                  </a:lnTo>
                  <a:lnTo>
                    <a:pt x="2024" y="65"/>
                  </a:lnTo>
                  <a:lnTo>
                    <a:pt x="1977" y="117"/>
                  </a:lnTo>
                  <a:lnTo>
                    <a:pt x="1977" y="168"/>
                  </a:lnTo>
                  <a:lnTo>
                    <a:pt x="1955" y="168"/>
                  </a:lnTo>
                  <a:lnTo>
                    <a:pt x="1955" y="120"/>
                  </a:lnTo>
                  <a:lnTo>
                    <a:pt x="1885" y="49"/>
                  </a:lnTo>
                  <a:lnTo>
                    <a:pt x="1882" y="49"/>
                  </a:lnTo>
                  <a:lnTo>
                    <a:pt x="1874" y="49"/>
                  </a:lnTo>
                  <a:lnTo>
                    <a:pt x="1861" y="49"/>
                  </a:lnTo>
                  <a:lnTo>
                    <a:pt x="1846" y="49"/>
                  </a:lnTo>
                  <a:lnTo>
                    <a:pt x="1828" y="49"/>
                  </a:lnTo>
                  <a:lnTo>
                    <a:pt x="1806" y="49"/>
                  </a:lnTo>
                  <a:lnTo>
                    <a:pt x="1784" y="49"/>
                  </a:lnTo>
                  <a:lnTo>
                    <a:pt x="1761" y="49"/>
                  </a:lnTo>
                  <a:lnTo>
                    <a:pt x="1738" y="49"/>
                  </a:lnTo>
                  <a:lnTo>
                    <a:pt x="1716" y="49"/>
                  </a:lnTo>
                  <a:lnTo>
                    <a:pt x="1694" y="49"/>
                  </a:lnTo>
                  <a:lnTo>
                    <a:pt x="1676" y="49"/>
                  </a:lnTo>
                  <a:lnTo>
                    <a:pt x="1660" y="49"/>
                  </a:lnTo>
                  <a:lnTo>
                    <a:pt x="1647" y="49"/>
                  </a:lnTo>
                  <a:lnTo>
                    <a:pt x="1639" y="49"/>
                  </a:lnTo>
                  <a:lnTo>
                    <a:pt x="1636" y="49"/>
                  </a:lnTo>
                  <a:lnTo>
                    <a:pt x="1631" y="53"/>
                  </a:lnTo>
                  <a:lnTo>
                    <a:pt x="1621" y="63"/>
                  </a:lnTo>
                  <a:lnTo>
                    <a:pt x="1607" y="76"/>
                  </a:lnTo>
                  <a:lnTo>
                    <a:pt x="1592" y="92"/>
                  </a:lnTo>
                  <a:lnTo>
                    <a:pt x="1577" y="108"/>
                  </a:lnTo>
                  <a:lnTo>
                    <a:pt x="1563" y="121"/>
                  </a:lnTo>
                  <a:lnTo>
                    <a:pt x="1554" y="131"/>
                  </a:lnTo>
                  <a:lnTo>
                    <a:pt x="1550" y="135"/>
                  </a:lnTo>
                  <a:lnTo>
                    <a:pt x="1587" y="135"/>
                  </a:lnTo>
                  <a:lnTo>
                    <a:pt x="1587" y="205"/>
                  </a:lnTo>
                  <a:lnTo>
                    <a:pt x="1515" y="205"/>
                  </a:lnTo>
                  <a:lnTo>
                    <a:pt x="1515" y="178"/>
                  </a:lnTo>
                  <a:lnTo>
                    <a:pt x="1515" y="121"/>
                  </a:lnTo>
                  <a:lnTo>
                    <a:pt x="1515" y="63"/>
                  </a:lnTo>
                  <a:lnTo>
                    <a:pt x="1515" y="39"/>
                  </a:lnTo>
                  <a:lnTo>
                    <a:pt x="1512" y="39"/>
                  </a:lnTo>
                  <a:lnTo>
                    <a:pt x="1505" y="40"/>
                  </a:lnTo>
                  <a:lnTo>
                    <a:pt x="1495" y="40"/>
                  </a:lnTo>
                  <a:lnTo>
                    <a:pt x="1481" y="40"/>
                  </a:lnTo>
                  <a:lnTo>
                    <a:pt x="1466" y="40"/>
                  </a:lnTo>
                  <a:lnTo>
                    <a:pt x="1448" y="40"/>
                  </a:lnTo>
                  <a:lnTo>
                    <a:pt x="1429" y="40"/>
                  </a:lnTo>
                  <a:lnTo>
                    <a:pt x="1410" y="40"/>
                  </a:lnTo>
                  <a:lnTo>
                    <a:pt x="1389" y="40"/>
                  </a:lnTo>
                  <a:lnTo>
                    <a:pt x="1371" y="40"/>
                  </a:lnTo>
                  <a:lnTo>
                    <a:pt x="1352" y="39"/>
                  </a:lnTo>
                  <a:lnTo>
                    <a:pt x="1337" y="39"/>
                  </a:lnTo>
                  <a:lnTo>
                    <a:pt x="1323" y="39"/>
                  </a:lnTo>
                  <a:lnTo>
                    <a:pt x="1313" y="39"/>
                  </a:lnTo>
                  <a:lnTo>
                    <a:pt x="1306" y="39"/>
                  </a:lnTo>
                  <a:lnTo>
                    <a:pt x="1304" y="39"/>
                  </a:lnTo>
                  <a:lnTo>
                    <a:pt x="1304" y="84"/>
                  </a:lnTo>
                  <a:lnTo>
                    <a:pt x="1063" y="84"/>
                  </a:lnTo>
                  <a:lnTo>
                    <a:pt x="1063" y="123"/>
                  </a:lnTo>
                  <a:lnTo>
                    <a:pt x="1049" y="124"/>
                  </a:lnTo>
                  <a:lnTo>
                    <a:pt x="1035" y="129"/>
                  </a:lnTo>
                  <a:lnTo>
                    <a:pt x="1020" y="137"/>
                  </a:lnTo>
                  <a:lnTo>
                    <a:pt x="1008" y="147"/>
                  </a:lnTo>
                  <a:lnTo>
                    <a:pt x="996" y="159"/>
                  </a:lnTo>
                  <a:lnTo>
                    <a:pt x="987" y="174"/>
                  </a:lnTo>
                  <a:lnTo>
                    <a:pt x="981" y="190"/>
                  </a:lnTo>
                  <a:lnTo>
                    <a:pt x="979" y="207"/>
                  </a:lnTo>
                  <a:lnTo>
                    <a:pt x="955" y="207"/>
                  </a:lnTo>
                  <a:lnTo>
                    <a:pt x="952" y="176"/>
                  </a:lnTo>
                  <a:lnTo>
                    <a:pt x="944" y="153"/>
                  </a:lnTo>
                  <a:lnTo>
                    <a:pt x="934" y="138"/>
                  </a:lnTo>
                  <a:lnTo>
                    <a:pt x="921" y="132"/>
                  </a:lnTo>
                  <a:lnTo>
                    <a:pt x="909" y="137"/>
                  </a:lnTo>
                  <a:lnTo>
                    <a:pt x="898" y="149"/>
                  </a:lnTo>
                  <a:lnTo>
                    <a:pt x="890" y="174"/>
                  </a:lnTo>
                  <a:lnTo>
                    <a:pt x="888" y="207"/>
                  </a:lnTo>
                  <a:lnTo>
                    <a:pt x="822" y="207"/>
                  </a:lnTo>
                  <a:lnTo>
                    <a:pt x="822" y="11"/>
                  </a:lnTo>
                  <a:lnTo>
                    <a:pt x="783" y="11"/>
                  </a:lnTo>
                  <a:lnTo>
                    <a:pt x="783" y="75"/>
                  </a:lnTo>
                  <a:lnTo>
                    <a:pt x="567" y="75"/>
                  </a:lnTo>
                  <a:lnTo>
                    <a:pt x="524" y="9"/>
                  </a:lnTo>
                  <a:lnTo>
                    <a:pt x="481" y="75"/>
                  </a:lnTo>
                  <a:lnTo>
                    <a:pt x="237" y="75"/>
                  </a:lnTo>
                  <a:lnTo>
                    <a:pt x="237" y="156"/>
                  </a:lnTo>
                  <a:lnTo>
                    <a:pt x="175" y="156"/>
                  </a:lnTo>
                  <a:lnTo>
                    <a:pt x="169" y="149"/>
                  </a:lnTo>
                  <a:lnTo>
                    <a:pt x="162" y="139"/>
                  </a:lnTo>
                  <a:lnTo>
                    <a:pt x="155" y="129"/>
                  </a:lnTo>
                  <a:lnTo>
                    <a:pt x="147" y="117"/>
                  </a:lnTo>
                  <a:lnTo>
                    <a:pt x="140" y="107"/>
                  </a:lnTo>
                  <a:lnTo>
                    <a:pt x="134" y="98"/>
                  </a:lnTo>
                  <a:lnTo>
                    <a:pt x="130" y="92"/>
                  </a:lnTo>
                  <a:lnTo>
                    <a:pt x="129" y="90"/>
                  </a:lnTo>
                  <a:lnTo>
                    <a:pt x="151" y="93"/>
                  </a:lnTo>
                  <a:lnTo>
                    <a:pt x="84" y="0"/>
                  </a:lnTo>
                  <a:lnTo>
                    <a:pt x="26" y="87"/>
                  </a:lnTo>
                  <a:lnTo>
                    <a:pt x="45" y="87"/>
                  </a:lnTo>
                  <a:lnTo>
                    <a:pt x="11" y="151"/>
                  </a:lnTo>
                  <a:lnTo>
                    <a:pt x="33" y="156"/>
                  </a:lnTo>
                  <a:lnTo>
                    <a:pt x="0" y="192"/>
                  </a:lnTo>
                  <a:lnTo>
                    <a:pt x="0" y="621"/>
                  </a:lnTo>
                  <a:lnTo>
                    <a:pt x="2214" y="621"/>
                  </a:lnTo>
                  <a:lnTo>
                    <a:pt x="2214" y="147"/>
                  </a:lnTo>
                  <a:close/>
                </a:path>
              </a:pathLst>
            </a:custGeom>
            <a:solidFill>
              <a:srgbClr val="D8C6A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158" y="1813"/>
              <a:ext cx="1108" cy="221"/>
            </a:xfrm>
            <a:prstGeom prst="rect">
              <a:avLst/>
            </a:prstGeom>
            <a:solidFill>
              <a:srgbClr val="33BF0C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10" name="Freeform 11"/>
            <p:cNvSpPr/>
            <p:nvPr>
              <p:custDataLst>
                <p:tags r:id="rId10"/>
              </p:custDataLst>
            </p:nvPr>
          </p:nvSpPr>
          <p:spPr bwMode="auto">
            <a:xfrm>
              <a:off x="4158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>
              <p:custDataLst>
                <p:tags r:id="rId11"/>
              </p:custDataLst>
            </p:nvPr>
          </p:nvSpPr>
          <p:spPr bwMode="auto">
            <a:xfrm>
              <a:off x="4194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>
              <p:custDataLst>
                <p:tags r:id="rId12"/>
              </p:custDataLst>
            </p:nvPr>
          </p:nvSpPr>
          <p:spPr bwMode="auto">
            <a:xfrm>
              <a:off x="4232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5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58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158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15" name="Freeform 16"/>
            <p:cNvSpPr/>
            <p:nvPr>
              <p:custDataLst>
                <p:tags r:id="rId15"/>
              </p:custDataLst>
            </p:nvPr>
          </p:nvSpPr>
          <p:spPr bwMode="auto">
            <a:xfrm>
              <a:off x="4881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>
              <p:custDataLst>
                <p:tags r:id="rId16"/>
              </p:custDataLst>
            </p:nvPr>
          </p:nvSpPr>
          <p:spPr bwMode="auto">
            <a:xfrm>
              <a:off x="4917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8"/>
            <p:cNvSpPr/>
            <p:nvPr>
              <p:custDataLst>
                <p:tags r:id="rId17"/>
              </p:custDataLst>
            </p:nvPr>
          </p:nvSpPr>
          <p:spPr bwMode="auto">
            <a:xfrm>
              <a:off x="4955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9"/>
            <p:cNvSpPr/>
            <p:nvPr>
              <p:custDataLst>
                <p:tags r:id="rId18"/>
              </p:custDataLst>
            </p:nvPr>
          </p:nvSpPr>
          <p:spPr bwMode="auto">
            <a:xfrm>
              <a:off x="4993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0"/>
            <p:cNvSpPr/>
            <p:nvPr>
              <p:custDataLst>
                <p:tags r:id="rId19"/>
              </p:custDataLst>
            </p:nvPr>
          </p:nvSpPr>
          <p:spPr bwMode="auto">
            <a:xfrm>
              <a:off x="5031" y="1681"/>
              <a:ext cx="25" cy="144"/>
            </a:xfrm>
            <a:custGeom>
              <a:gdLst>
                <a:gd name="T0" fmla="*/ 2 w 49"/>
                <a:gd name="T1" fmla="*/ 0 h 286"/>
                <a:gd name="T2" fmla="*/ 4 w 49"/>
                <a:gd name="T3" fmla="*/ 4 h 286"/>
                <a:gd name="T4" fmla="*/ 4 w 49"/>
                <a:gd name="T5" fmla="*/ 19 h 286"/>
                <a:gd name="T6" fmla="*/ 0 w 49"/>
                <a:gd name="T7" fmla="*/ 18 h 286"/>
                <a:gd name="T8" fmla="*/ 0 w 49"/>
                <a:gd name="T9" fmla="*/ 4 h 286"/>
                <a:gd name="T10" fmla="*/ 2 w 49"/>
                <a:gd name="T11" fmla="*/ 0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86"/>
                <a:gd name="T20" fmla="*/ 49 w 49"/>
                <a:gd name="T21" fmla="*/ 286 h 28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86">
                  <a:moveTo>
                    <a:pt x="25" y="0"/>
                  </a:moveTo>
                  <a:lnTo>
                    <a:pt x="49" y="57"/>
                  </a:lnTo>
                  <a:lnTo>
                    <a:pt x="49" y="286"/>
                  </a:lnTo>
                  <a:lnTo>
                    <a:pt x="0" y="272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1"/>
            <p:cNvSpPr/>
            <p:nvPr>
              <p:custDataLst>
                <p:tags r:id="rId20"/>
              </p:custDataLst>
            </p:nvPr>
          </p:nvSpPr>
          <p:spPr bwMode="auto">
            <a:xfrm>
              <a:off x="5069" y="1689"/>
              <a:ext cx="25" cy="148"/>
            </a:xfrm>
            <a:custGeom>
              <a:gdLst>
                <a:gd name="T0" fmla="*/ 2 w 50"/>
                <a:gd name="T1" fmla="*/ 0 h 295"/>
                <a:gd name="T2" fmla="*/ 3 w 50"/>
                <a:gd name="T3" fmla="*/ 4 h 295"/>
                <a:gd name="T4" fmla="*/ 3 w 50"/>
                <a:gd name="T5" fmla="*/ 19 h 295"/>
                <a:gd name="T6" fmla="*/ 0 w 50"/>
                <a:gd name="T7" fmla="*/ 18 h 295"/>
                <a:gd name="T8" fmla="*/ 0 w 50"/>
                <a:gd name="T9" fmla="*/ 4 h 295"/>
                <a:gd name="T10" fmla="*/ 2 w 50"/>
                <a:gd name="T11" fmla="*/ 0 h 2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95"/>
                <a:gd name="T20" fmla="*/ 50 w 50"/>
                <a:gd name="T21" fmla="*/ 295 h 295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95">
                  <a:moveTo>
                    <a:pt x="25" y="0"/>
                  </a:moveTo>
                  <a:lnTo>
                    <a:pt x="50" y="56"/>
                  </a:lnTo>
                  <a:lnTo>
                    <a:pt x="50" y="295"/>
                  </a:lnTo>
                  <a:lnTo>
                    <a:pt x="0" y="276"/>
                  </a:lnTo>
                  <a:lnTo>
                    <a:pt x="0" y="5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2"/>
            <p:cNvSpPr/>
            <p:nvPr>
              <p:custDataLst>
                <p:tags r:id="rId21"/>
              </p:custDataLst>
            </p:nvPr>
          </p:nvSpPr>
          <p:spPr bwMode="auto">
            <a:xfrm>
              <a:off x="5108" y="1697"/>
              <a:ext cx="24" cy="156"/>
            </a:xfrm>
            <a:custGeom>
              <a:gdLst>
                <a:gd name="T0" fmla="*/ 1 w 49"/>
                <a:gd name="T1" fmla="*/ 0 h 313"/>
                <a:gd name="T2" fmla="*/ 3 w 49"/>
                <a:gd name="T3" fmla="*/ 3 h 313"/>
                <a:gd name="T4" fmla="*/ 3 w 49"/>
                <a:gd name="T5" fmla="*/ 19 h 313"/>
                <a:gd name="T6" fmla="*/ 0 w 49"/>
                <a:gd name="T7" fmla="*/ 18 h 313"/>
                <a:gd name="T8" fmla="*/ 0 w 49"/>
                <a:gd name="T9" fmla="*/ 3 h 313"/>
                <a:gd name="T10" fmla="*/ 1 w 49"/>
                <a:gd name="T11" fmla="*/ 0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13"/>
                <a:gd name="T20" fmla="*/ 49 w 49"/>
                <a:gd name="T21" fmla="*/ 313 h 31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13">
                  <a:moveTo>
                    <a:pt x="24" y="0"/>
                  </a:moveTo>
                  <a:lnTo>
                    <a:pt x="49" y="57"/>
                  </a:lnTo>
                  <a:lnTo>
                    <a:pt x="49" y="313"/>
                  </a:lnTo>
                  <a:lnTo>
                    <a:pt x="0" y="290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3"/>
            <p:cNvSpPr/>
            <p:nvPr>
              <p:custDataLst>
                <p:tags r:id="rId22"/>
              </p:custDataLst>
            </p:nvPr>
          </p:nvSpPr>
          <p:spPr bwMode="auto">
            <a:xfrm>
              <a:off x="5146" y="1707"/>
              <a:ext cx="24" cy="169"/>
            </a:xfrm>
            <a:custGeom>
              <a:gdLst>
                <a:gd name="T0" fmla="*/ 1 w 50"/>
                <a:gd name="T1" fmla="*/ 0 h 340"/>
                <a:gd name="T2" fmla="*/ 3 w 50"/>
                <a:gd name="T3" fmla="*/ 3 h 340"/>
                <a:gd name="T4" fmla="*/ 3 w 50"/>
                <a:gd name="T5" fmla="*/ 21 h 340"/>
                <a:gd name="T6" fmla="*/ 0 w 50"/>
                <a:gd name="T7" fmla="*/ 19 h 340"/>
                <a:gd name="T8" fmla="*/ 0 w 50"/>
                <a:gd name="T9" fmla="*/ 3 h 340"/>
                <a:gd name="T10" fmla="*/ 1 w 50"/>
                <a:gd name="T11" fmla="*/ 0 h 3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340"/>
                <a:gd name="T20" fmla="*/ 50 w 50"/>
                <a:gd name="T21" fmla="*/ 340 h 340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340">
                  <a:moveTo>
                    <a:pt x="24" y="0"/>
                  </a:moveTo>
                  <a:lnTo>
                    <a:pt x="50" y="58"/>
                  </a:lnTo>
                  <a:lnTo>
                    <a:pt x="50" y="340"/>
                  </a:lnTo>
                  <a:lnTo>
                    <a:pt x="0" y="309"/>
                  </a:lnTo>
                  <a:lnTo>
                    <a:pt x="0" y="5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4"/>
            <p:cNvSpPr/>
            <p:nvPr>
              <p:custDataLst>
                <p:tags r:id="rId23"/>
              </p:custDataLst>
            </p:nvPr>
          </p:nvSpPr>
          <p:spPr bwMode="auto">
            <a:xfrm>
              <a:off x="5184" y="1722"/>
              <a:ext cx="24" cy="186"/>
            </a:xfrm>
            <a:custGeom>
              <a:gdLst>
                <a:gd name="T0" fmla="*/ 1 w 50"/>
                <a:gd name="T1" fmla="*/ 0 h 373"/>
                <a:gd name="T2" fmla="*/ 3 w 50"/>
                <a:gd name="T3" fmla="*/ 3 h 373"/>
                <a:gd name="T4" fmla="*/ 3 w 50"/>
                <a:gd name="T5" fmla="*/ 23 h 373"/>
                <a:gd name="T6" fmla="*/ 0 w 50"/>
                <a:gd name="T7" fmla="*/ 20 h 373"/>
                <a:gd name="T8" fmla="*/ 0 w 50"/>
                <a:gd name="T9" fmla="*/ 3 h 373"/>
                <a:gd name="T10" fmla="*/ 1 w 50"/>
                <a:gd name="T11" fmla="*/ 0 h 3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373"/>
                <a:gd name="T20" fmla="*/ 50 w 50"/>
                <a:gd name="T21" fmla="*/ 373 h 37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373">
                  <a:moveTo>
                    <a:pt x="24" y="0"/>
                  </a:moveTo>
                  <a:lnTo>
                    <a:pt x="50" y="58"/>
                  </a:lnTo>
                  <a:lnTo>
                    <a:pt x="50" y="373"/>
                  </a:lnTo>
                  <a:lnTo>
                    <a:pt x="0" y="326"/>
                  </a:lnTo>
                  <a:lnTo>
                    <a:pt x="0" y="5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5"/>
            <p:cNvSpPr/>
            <p:nvPr>
              <p:custDataLst>
                <p:tags r:id="rId24"/>
              </p:custDataLst>
            </p:nvPr>
          </p:nvSpPr>
          <p:spPr bwMode="auto">
            <a:xfrm>
              <a:off x="5222" y="1739"/>
              <a:ext cx="24" cy="216"/>
            </a:xfrm>
            <a:custGeom>
              <a:gdLst>
                <a:gd name="T0" fmla="*/ 1 w 50"/>
                <a:gd name="T1" fmla="*/ 0 h 430"/>
                <a:gd name="T2" fmla="*/ 3 w 50"/>
                <a:gd name="T3" fmla="*/ 4 h 430"/>
                <a:gd name="T4" fmla="*/ 3 w 50"/>
                <a:gd name="T5" fmla="*/ 28 h 430"/>
                <a:gd name="T6" fmla="*/ 0 w 50"/>
                <a:gd name="T7" fmla="*/ 24 h 430"/>
                <a:gd name="T8" fmla="*/ 0 w 50"/>
                <a:gd name="T9" fmla="*/ 4 h 430"/>
                <a:gd name="T10" fmla="*/ 1 w 50"/>
                <a:gd name="T11" fmla="*/ 0 h 4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430"/>
                <a:gd name="T20" fmla="*/ 50 w 50"/>
                <a:gd name="T21" fmla="*/ 430 h 430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430">
                  <a:moveTo>
                    <a:pt x="26" y="0"/>
                  </a:moveTo>
                  <a:lnTo>
                    <a:pt x="50" y="56"/>
                  </a:lnTo>
                  <a:lnTo>
                    <a:pt x="50" y="430"/>
                  </a:lnTo>
                  <a:lnTo>
                    <a:pt x="0" y="368"/>
                  </a:lnTo>
                  <a:lnTo>
                    <a:pt x="0" y="5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>
              <p:custDataLst>
                <p:tags r:id="rId25"/>
              </p:custDataLst>
            </p:nvPr>
          </p:nvSpPr>
          <p:spPr bwMode="auto">
            <a:xfrm>
              <a:off x="5260" y="1776"/>
              <a:ext cx="6" cy="213"/>
            </a:xfrm>
            <a:custGeom>
              <a:gdLst>
                <a:gd name="T0" fmla="*/ 0 w 13"/>
                <a:gd name="T1" fmla="*/ 0 h 427"/>
                <a:gd name="T2" fmla="*/ 0 w 13"/>
                <a:gd name="T3" fmla="*/ 26 h 427"/>
                <a:gd name="T4" fmla="*/ 0 w 13"/>
                <a:gd name="T5" fmla="*/ 24 h 427"/>
                <a:gd name="T6" fmla="*/ 0 w 13"/>
                <a:gd name="T7" fmla="*/ 1 h 427"/>
                <a:gd name="T8" fmla="*/ 0 w 13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427"/>
                <a:gd name="T17" fmla="*/ 13 w 13"/>
                <a:gd name="T18" fmla="*/ 427 h 427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427">
                  <a:moveTo>
                    <a:pt x="13" y="0"/>
                  </a:moveTo>
                  <a:lnTo>
                    <a:pt x="13" y="427"/>
                  </a:lnTo>
                  <a:lnTo>
                    <a:pt x="0" y="396"/>
                  </a:lnTo>
                  <a:lnTo>
                    <a:pt x="0" y="2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7"/>
            <p:cNvSpPr/>
            <p:nvPr>
              <p:custDataLst>
                <p:tags r:id="rId26"/>
              </p:custDataLst>
            </p:nvPr>
          </p:nvSpPr>
          <p:spPr bwMode="auto">
            <a:xfrm>
              <a:off x="4868" y="1716"/>
              <a:ext cx="398" cy="105"/>
            </a:xfrm>
            <a:custGeom>
              <a:gdLst>
                <a:gd name="T0" fmla="*/ 1 w 796"/>
                <a:gd name="T1" fmla="*/ 2 h 208"/>
                <a:gd name="T2" fmla="*/ 2 w 796"/>
                <a:gd name="T3" fmla="*/ 2 h 208"/>
                <a:gd name="T4" fmla="*/ 3 w 796"/>
                <a:gd name="T5" fmla="*/ 2 h 208"/>
                <a:gd name="T6" fmla="*/ 6 w 796"/>
                <a:gd name="T7" fmla="*/ 2 h 208"/>
                <a:gd name="T8" fmla="*/ 10 w 796"/>
                <a:gd name="T9" fmla="*/ 2 h 208"/>
                <a:gd name="T10" fmla="*/ 12 w 796"/>
                <a:gd name="T11" fmla="*/ 2 h 208"/>
                <a:gd name="T12" fmla="*/ 13 w 796"/>
                <a:gd name="T13" fmla="*/ 2 h 208"/>
                <a:gd name="T14" fmla="*/ 15 w 796"/>
                <a:gd name="T15" fmla="*/ 2 h 208"/>
                <a:gd name="T16" fmla="*/ 17 w 796"/>
                <a:gd name="T17" fmla="*/ 2 h 208"/>
                <a:gd name="T18" fmla="*/ 19 w 796"/>
                <a:gd name="T19" fmla="*/ 2 h 208"/>
                <a:gd name="T20" fmla="*/ 22 w 796"/>
                <a:gd name="T21" fmla="*/ 3 h 208"/>
                <a:gd name="T22" fmla="*/ 26 w 796"/>
                <a:gd name="T23" fmla="*/ 4 h 208"/>
                <a:gd name="T24" fmla="*/ 31 w 796"/>
                <a:gd name="T25" fmla="*/ 5 h 208"/>
                <a:gd name="T26" fmla="*/ 37 w 796"/>
                <a:gd name="T27" fmla="*/ 7 h 208"/>
                <a:gd name="T28" fmla="*/ 43 w 796"/>
                <a:gd name="T29" fmla="*/ 9 h 208"/>
                <a:gd name="T30" fmla="*/ 48 w 796"/>
                <a:gd name="T31" fmla="*/ 12 h 208"/>
                <a:gd name="T32" fmla="*/ 50 w 796"/>
                <a:gd name="T33" fmla="*/ 11 h 208"/>
                <a:gd name="T34" fmla="*/ 45 w 796"/>
                <a:gd name="T35" fmla="*/ 8 h 208"/>
                <a:gd name="T36" fmla="*/ 40 w 796"/>
                <a:gd name="T37" fmla="*/ 5 h 208"/>
                <a:gd name="T38" fmla="*/ 35 w 796"/>
                <a:gd name="T39" fmla="*/ 3 h 208"/>
                <a:gd name="T40" fmla="*/ 28 w 796"/>
                <a:gd name="T41" fmla="*/ 2 h 208"/>
                <a:gd name="T42" fmla="*/ 24 w 796"/>
                <a:gd name="T43" fmla="*/ 1 h 208"/>
                <a:gd name="T44" fmla="*/ 20 w 796"/>
                <a:gd name="T45" fmla="*/ 1 h 208"/>
                <a:gd name="T46" fmla="*/ 18 w 796"/>
                <a:gd name="T47" fmla="*/ 1 h 208"/>
                <a:gd name="T48" fmla="*/ 15 w 796"/>
                <a:gd name="T49" fmla="*/ 0 h 208"/>
                <a:gd name="T50" fmla="*/ 14 w 796"/>
                <a:gd name="T51" fmla="*/ 0 h 208"/>
                <a:gd name="T52" fmla="*/ 12 w 796"/>
                <a:gd name="T53" fmla="*/ 0 h 208"/>
                <a:gd name="T54" fmla="*/ 11 w 796"/>
                <a:gd name="T55" fmla="*/ 0 h 208"/>
                <a:gd name="T56" fmla="*/ 7 w 796"/>
                <a:gd name="T57" fmla="*/ 0 h 208"/>
                <a:gd name="T58" fmla="*/ 6 w 796"/>
                <a:gd name="T59" fmla="*/ 0 h 208"/>
                <a:gd name="T60" fmla="*/ 3 w 796"/>
                <a:gd name="T61" fmla="*/ 0 h 208"/>
                <a:gd name="T62" fmla="*/ 1 w 796"/>
                <a:gd name="T63" fmla="*/ 0 h 208"/>
                <a:gd name="T64" fmla="*/ 0 w 796"/>
                <a:gd name="T65" fmla="*/ 0 h 2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6"/>
                <a:gd name="T100" fmla="*/ 0 h 208"/>
                <a:gd name="T101" fmla="*/ 796 w 796"/>
                <a:gd name="T102" fmla="*/ 208 h 208"/>
              </a:gdLst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6" h="208">
                  <a:moveTo>
                    <a:pt x="0" y="29"/>
                  </a:moveTo>
                  <a:lnTo>
                    <a:pt x="6" y="29"/>
                  </a:lnTo>
                  <a:lnTo>
                    <a:pt x="16" y="29"/>
                  </a:lnTo>
                  <a:lnTo>
                    <a:pt x="29" y="29"/>
                  </a:lnTo>
                  <a:lnTo>
                    <a:pt x="45" y="29"/>
                  </a:lnTo>
                  <a:lnTo>
                    <a:pt x="63" y="29"/>
                  </a:lnTo>
                  <a:lnTo>
                    <a:pt x="83" y="29"/>
                  </a:lnTo>
                  <a:lnTo>
                    <a:pt x="105" y="29"/>
                  </a:lnTo>
                  <a:lnTo>
                    <a:pt x="127" y="29"/>
                  </a:lnTo>
                  <a:lnTo>
                    <a:pt x="147" y="29"/>
                  </a:lnTo>
                  <a:lnTo>
                    <a:pt x="169" y="29"/>
                  </a:lnTo>
                  <a:lnTo>
                    <a:pt x="189" y="29"/>
                  </a:lnTo>
                  <a:lnTo>
                    <a:pt x="207" y="29"/>
                  </a:lnTo>
                  <a:lnTo>
                    <a:pt x="223" y="29"/>
                  </a:lnTo>
                  <a:lnTo>
                    <a:pt x="236" y="29"/>
                  </a:lnTo>
                  <a:lnTo>
                    <a:pt x="246" y="29"/>
                  </a:lnTo>
                  <a:lnTo>
                    <a:pt x="252" y="29"/>
                  </a:lnTo>
                  <a:lnTo>
                    <a:pt x="259" y="29"/>
                  </a:lnTo>
                  <a:lnTo>
                    <a:pt x="274" y="30"/>
                  </a:lnTo>
                  <a:lnTo>
                    <a:pt x="294" y="32"/>
                  </a:lnTo>
                  <a:lnTo>
                    <a:pt x="319" y="36"/>
                  </a:lnTo>
                  <a:lnTo>
                    <a:pt x="349" y="40"/>
                  </a:lnTo>
                  <a:lnTo>
                    <a:pt x="384" y="46"/>
                  </a:lnTo>
                  <a:lnTo>
                    <a:pt x="420" y="53"/>
                  </a:lnTo>
                  <a:lnTo>
                    <a:pt x="461" y="62"/>
                  </a:lnTo>
                  <a:lnTo>
                    <a:pt x="503" y="72"/>
                  </a:lnTo>
                  <a:lnTo>
                    <a:pt x="546" y="85"/>
                  </a:lnTo>
                  <a:lnTo>
                    <a:pt x="590" y="100"/>
                  </a:lnTo>
                  <a:lnTo>
                    <a:pt x="635" y="116"/>
                  </a:lnTo>
                  <a:lnTo>
                    <a:pt x="677" y="136"/>
                  </a:lnTo>
                  <a:lnTo>
                    <a:pt x="719" y="158"/>
                  </a:lnTo>
                  <a:lnTo>
                    <a:pt x="759" y="182"/>
                  </a:lnTo>
                  <a:lnTo>
                    <a:pt x="796" y="208"/>
                  </a:lnTo>
                  <a:lnTo>
                    <a:pt x="796" y="161"/>
                  </a:lnTo>
                  <a:lnTo>
                    <a:pt x="759" y="135"/>
                  </a:lnTo>
                  <a:lnTo>
                    <a:pt x="719" y="112"/>
                  </a:lnTo>
                  <a:lnTo>
                    <a:pt x="677" y="91"/>
                  </a:lnTo>
                  <a:lnTo>
                    <a:pt x="634" y="74"/>
                  </a:lnTo>
                  <a:lnTo>
                    <a:pt x="590" y="57"/>
                  </a:lnTo>
                  <a:lnTo>
                    <a:pt x="546" y="45"/>
                  </a:lnTo>
                  <a:lnTo>
                    <a:pt x="502" y="33"/>
                  </a:lnTo>
                  <a:lnTo>
                    <a:pt x="461" y="25"/>
                  </a:lnTo>
                  <a:lnTo>
                    <a:pt x="420" y="17"/>
                  </a:lnTo>
                  <a:lnTo>
                    <a:pt x="384" y="11"/>
                  </a:lnTo>
                  <a:lnTo>
                    <a:pt x="349" y="7"/>
                  </a:lnTo>
                  <a:lnTo>
                    <a:pt x="319" y="5"/>
                  </a:lnTo>
                  <a:lnTo>
                    <a:pt x="294" y="2"/>
                  </a:lnTo>
                  <a:lnTo>
                    <a:pt x="274" y="1"/>
                  </a:lnTo>
                  <a:lnTo>
                    <a:pt x="259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36" y="0"/>
                  </a:lnTo>
                  <a:lnTo>
                    <a:pt x="223" y="0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4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3" y="0"/>
                  </a:lnTo>
                  <a:lnTo>
                    <a:pt x="63" y="0"/>
                  </a:lnTo>
                  <a:lnTo>
                    <a:pt x="45" y="0"/>
                  </a:lnTo>
                  <a:lnTo>
                    <a:pt x="29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8"/>
            <p:cNvSpPr/>
            <p:nvPr>
              <p:custDataLst>
                <p:tags r:id="rId27"/>
              </p:custDataLst>
            </p:nvPr>
          </p:nvSpPr>
          <p:spPr bwMode="auto">
            <a:xfrm>
              <a:off x="4868" y="1780"/>
              <a:ext cx="398" cy="154"/>
            </a:xfrm>
            <a:custGeom>
              <a:gdLst>
                <a:gd name="T0" fmla="*/ 1 w 796"/>
                <a:gd name="T1" fmla="*/ 2 h 307"/>
                <a:gd name="T2" fmla="*/ 2 w 796"/>
                <a:gd name="T3" fmla="*/ 2 h 307"/>
                <a:gd name="T4" fmla="*/ 3 w 796"/>
                <a:gd name="T5" fmla="*/ 2 h 307"/>
                <a:gd name="T6" fmla="*/ 6 w 796"/>
                <a:gd name="T7" fmla="*/ 2 h 307"/>
                <a:gd name="T8" fmla="*/ 10 w 796"/>
                <a:gd name="T9" fmla="*/ 2 h 307"/>
                <a:gd name="T10" fmla="*/ 12 w 796"/>
                <a:gd name="T11" fmla="*/ 2 h 307"/>
                <a:gd name="T12" fmla="*/ 13 w 796"/>
                <a:gd name="T13" fmla="*/ 2 h 307"/>
                <a:gd name="T14" fmla="*/ 15 w 796"/>
                <a:gd name="T15" fmla="*/ 2 h 307"/>
                <a:gd name="T16" fmla="*/ 19 w 796"/>
                <a:gd name="T17" fmla="*/ 3 h 307"/>
                <a:gd name="T18" fmla="*/ 25 w 796"/>
                <a:gd name="T19" fmla="*/ 3 h 307"/>
                <a:gd name="T20" fmla="*/ 29 w 796"/>
                <a:gd name="T21" fmla="*/ 5 h 307"/>
                <a:gd name="T22" fmla="*/ 35 w 796"/>
                <a:gd name="T23" fmla="*/ 7 h 307"/>
                <a:gd name="T24" fmla="*/ 39 w 796"/>
                <a:gd name="T25" fmla="*/ 9 h 307"/>
                <a:gd name="T26" fmla="*/ 43 w 796"/>
                <a:gd name="T27" fmla="*/ 12 h 307"/>
                <a:gd name="T28" fmla="*/ 46 w 796"/>
                <a:gd name="T29" fmla="*/ 15 h 307"/>
                <a:gd name="T30" fmla="*/ 49 w 796"/>
                <a:gd name="T31" fmla="*/ 18 h 307"/>
                <a:gd name="T32" fmla="*/ 50 w 796"/>
                <a:gd name="T33" fmla="*/ 16 h 307"/>
                <a:gd name="T34" fmla="*/ 48 w 796"/>
                <a:gd name="T35" fmla="*/ 13 h 307"/>
                <a:gd name="T36" fmla="*/ 45 w 796"/>
                <a:gd name="T37" fmla="*/ 11 h 307"/>
                <a:gd name="T38" fmla="*/ 41 w 796"/>
                <a:gd name="T39" fmla="*/ 8 h 307"/>
                <a:gd name="T40" fmla="*/ 37 w 796"/>
                <a:gd name="T41" fmla="*/ 5 h 307"/>
                <a:gd name="T42" fmla="*/ 33 w 796"/>
                <a:gd name="T43" fmla="*/ 3 h 307"/>
                <a:gd name="T44" fmla="*/ 27 w 796"/>
                <a:gd name="T45" fmla="*/ 2 h 307"/>
                <a:gd name="T46" fmla="*/ 22 w 796"/>
                <a:gd name="T47" fmla="*/ 1 h 307"/>
                <a:gd name="T48" fmla="*/ 15 w 796"/>
                <a:gd name="T49" fmla="*/ 0 h 307"/>
                <a:gd name="T50" fmla="*/ 14 w 796"/>
                <a:gd name="T51" fmla="*/ 0 h 307"/>
                <a:gd name="T52" fmla="*/ 12 w 796"/>
                <a:gd name="T53" fmla="*/ 0 h 307"/>
                <a:gd name="T54" fmla="*/ 11 w 796"/>
                <a:gd name="T55" fmla="*/ 0 h 307"/>
                <a:gd name="T56" fmla="*/ 7 w 796"/>
                <a:gd name="T57" fmla="*/ 0 h 307"/>
                <a:gd name="T58" fmla="*/ 6 w 796"/>
                <a:gd name="T59" fmla="*/ 0 h 307"/>
                <a:gd name="T60" fmla="*/ 3 w 796"/>
                <a:gd name="T61" fmla="*/ 0 h 307"/>
                <a:gd name="T62" fmla="*/ 1 w 796"/>
                <a:gd name="T63" fmla="*/ 0 h 307"/>
                <a:gd name="T64" fmla="*/ 0 w 796"/>
                <a:gd name="T65" fmla="*/ 0 h 3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6"/>
                <a:gd name="T100" fmla="*/ 0 h 307"/>
                <a:gd name="T101" fmla="*/ 796 w 796"/>
                <a:gd name="T102" fmla="*/ 307 h 307"/>
              </a:gdLst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6" h="307">
                  <a:moveTo>
                    <a:pt x="0" y="32"/>
                  </a:moveTo>
                  <a:lnTo>
                    <a:pt x="6" y="32"/>
                  </a:lnTo>
                  <a:lnTo>
                    <a:pt x="16" y="32"/>
                  </a:lnTo>
                  <a:lnTo>
                    <a:pt x="29" y="32"/>
                  </a:lnTo>
                  <a:lnTo>
                    <a:pt x="45" y="32"/>
                  </a:lnTo>
                  <a:lnTo>
                    <a:pt x="63" y="32"/>
                  </a:lnTo>
                  <a:lnTo>
                    <a:pt x="83" y="32"/>
                  </a:lnTo>
                  <a:lnTo>
                    <a:pt x="105" y="32"/>
                  </a:lnTo>
                  <a:lnTo>
                    <a:pt x="127" y="32"/>
                  </a:lnTo>
                  <a:lnTo>
                    <a:pt x="147" y="32"/>
                  </a:lnTo>
                  <a:lnTo>
                    <a:pt x="169" y="32"/>
                  </a:lnTo>
                  <a:lnTo>
                    <a:pt x="189" y="32"/>
                  </a:lnTo>
                  <a:lnTo>
                    <a:pt x="207" y="32"/>
                  </a:lnTo>
                  <a:lnTo>
                    <a:pt x="223" y="32"/>
                  </a:lnTo>
                  <a:lnTo>
                    <a:pt x="236" y="32"/>
                  </a:lnTo>
                  <a:lnTo>
                    <a:pt x="246" y="32"/>
                  </a:lnTo>
                  <a:lnTo>
                    <a:pt x="252" y="32"/>
                  </a:lnTo>
                  <a:lnTo>
                    <a:pt x="299" y="33"/>
                  </a:lnTo>
                  <a:lnTo>
                    <a:pt x="346" y="39"/>
                  </a:lnTo>
                  <a:lnTo>
                    <a:pt x="390" y="46"/>
                  </a:lnTo>
                  <a:lnTo>
                    <a:pt x="433" y="56"/>
                  </a:lnTo>
                  <a:lnTo>
                    <a:pt x="473" y="69"/>
                  </a:lnTo>
                  <a:lnTo>
                    <a:pt x="514" y="85"/>
                  </a:lnTo>
                  <a:lnTo>
                    <a:pt x="551" y="101"/>
                  </a:lnTo>
                  <a:lnTo>
                    <a:pt x="586" y="120"/>
                  </a:lnTo>
                  <a:lnTo>
                    <a:pt x="620" y="140"/>
                  </a:lnTo>
                  <a:lnTo>
                    <a:pt x="652" y="162"/>
                  </a:lnTo>
                  <a:lnTo>
                    <a:pt x="681" y="185"/>
                  </a:lnTo>
                  <a:lnTo>
                    <a:pt x="708" y="209"/>
                  </a:lnTo>
                  <a:lnTo>
                    <a:pt x="734" y="233"/>
                  </a:lnTo>
                  <a:lnTo>
                    <a:pt x="757" y="257"/>
                  </a:lnTo>
                  <a:lnTo>
                    <a:pt x="778" y="283"/>
                  </a:lnTo>
                  <a:lnTo>
                    <a:pt x="796" y="307"/>
                  </a:lnTo>
                  <a:lnTo>
                    <a:pt x="796" y="255"/>
                  </a:lnTo>
                  <a:lnTo>
                    <a:pt x="778" y="231"/>
                  </a:lnTo>
                  <a:lnTo>
                    <a:pt x="757" y="208"/>
                  </a:lnTo>
                  <a:lnTo>
                    <a:pt x="734" y="184"/>
                  </a:lnTo>
                  <a:lnTo>
                    <a:pt x="708" y="161"/>
                  </a:lnTo>
                  <a:lnTo>
                    <a:pt x="681" y="139"/>
                  </a:lnTo>
                  <a:lnTo>
                    <a:pt x="652" y="118"/>
                  </a:lnTo>
                  <a:lnTo>
                    <a:pt x="620" y="99"/>
                  </a:lnTo>
                  <a:lnTo>
                    <a:pt x="586" y="79"/>
                  </a:lnTo>
                  <a:lnTo>
                    <a:pt x="551" y="62"/>
                  </a:lnTo>
                  <a:lnTo>
                    <a:pt x="514" y="47"/>
                  </a:lnTo>
                  <a:lnTo>
                    <a:pt x="473" y="33"/>
                  </a:lnTo>
                  <a:lnTo>
                    <a:pt x="433" y="21"/>
                  </a:lnTo>
                  <a:lnTo>
                    <a:pt x="390" y="12"/>
                  </a:lnTo>
                  <a:lnTo>
                    <a:pt x="346" y="5"/>
                  </a:lnTo>
                  <a:lnTo>
                    <a:pt x="299" y="1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36" y="0"/>
                  </a:lnTo>
                  <a:lnTo>
                    <a:pt x="223" y="0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4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3" y="0"/>
                  </a:lnTo>
                  <a:lnTo>
                    <a:pt x="63" y="0"/>
                  </a:lnTo>
                  <a:lnTo>
                    <a:pt x="45" y="0"/>
                  </a:lnTo>
                  <a:lnTo>
                    <a:pt x="29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9"/>
            <p:cNvSpPr/>
            <p:nvPr>
              <p:custDataLst>
                <p:tags r:id="rId28"/>
              </p:custDataLst>
            </p:nvPr>
          </p:nvSpPr>
          <p:spPr bwMode="auto">
            <a:xfrm>
              <a:off x="4264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0"/>
            <p:cNvSpPr/>
            <p:nvPr>
              <p:custDataLst>
                <p:tags r:id="rId29"/>
              </p:custDataLst>
            </p:nvPr>
          </p:nvSpPr>
          <p:spPr bwMode="auto">
            <a:xfrm>
              <a:off x="4300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1"/>
            <p:cNvSpPr/>
            <p:nvPr>
              <p:custDataLst>
                <p:tags r:id="rId30"/>
              </p:custDataLst>
            </p:nvPr>
          </p:nvSpPr>
          <p:spPr bwMode="auto">
            <a:xfrm>
              <a:off x="4338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4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264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33" name="Freeform 34"/>
            <p:cNvSpPr/>
            <p:nvPr>
              <p:custDataLst>
                <p:tags r:id="rId33"/>
              </p:custDataLst>
            </p:nvPr>
          </p:nvSpPr>
          <p:spPr bwMode="auto">
            <a:xfrm>
              <a:off x="4370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5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>
              <p:custDataLst>
                <p:tags r:id="rId34"/>
              </p:custDataLst>
            </p:nvPr>
          </p:nvSpPr>
          <p:spPr bwMode="auto">
            <a:xfrm>
              <a:off x="4405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>
              <p:custDataLst>
                <p:tags r:id="rId35"/>
              </p:custDataLst>
            </p:nvPr>
          </p:nvSpPr>
          <p:spPr bwMode="auto">
            <a:xfrm>
              <a:off x="4444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370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37" name="Rectangle 3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370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38" name="Freeform 39"/>
            <p:cNvSpPr/>
            <p:nvPr>
              <p:custDataLst>
                <p:tags r:id="rId38"/>
              </p:custDataLst>
            </p:nvPr>
          </p:nvSpPr>
          <p:spPr bwMode="auto">
            <a:xfrm>
              <a:off x="4476" y="1681"/>
              <a:ext cx="24" cy="132"/>
            </a:xfrm>
            <a:custGeom>
              <a:gdLst>
                <a:gd name="T0" fmla="*/ 1 w 49"/>
                <a:gd name="T1" fmla="*/ 0 h 263"/>
                <a:gd name="T2" fmla="*/ 3 w 49"/>
                <a:gd name="T3" fmla="*/ 4 h 263"/>
                <a:gd name="T4" fmla="*/ 3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1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>
              <p:custDataLst>
                <p:tags r:id="rId39"/>
              </p:custDataLst>
            </p:nvPr>
          </p:nvSpPr>
          <p:spPr bwMode="auto">
            <a:xfrm>
              <a:off x="4511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>
              <p:custDataLst>
                <p:tags r:id="rId40"/>
              </p:custDataLst>
            </p:nvPr>
          </p:nvSpPr>
          <p:spPr bwMode="auto">
            <a:xfrm>
              <a:off x="4549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2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476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476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3" name="Freeform 44"/>
            <p:cNvSpPr/>
            <p:nvPr>
              <p:custDataLst>
                <p:tags r:id="rId43"/>
              </p:custDataLst>
            </p:nvPr>
          </p:nvSpPr>
          <p:spPr bwMode="auto">
            <a:xfrm>
              <a:off x="4581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>
              <p:custDataLst>
                <p:tags r:id="rId44"/>
              </p:custDataLst>
            </p:nvPr>
          </p:nvSpPr>
          <p:spPr bwMode="auto">
            <a:xfrm>
              <a:off x="4617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6"/>
            <p:cNvSpPr/>
            <p:nvPr>
              <p:custDataLst>
                <p:tags r:id="rId45"/>
              </p:custDataLst>
            </p:nvPr>
          </p:nvSpPr>
          <p:spPr bwMode="auto">
            <a:xfrm>
              <a:off x="4655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47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581" y="1716"/>
              <a:ext cx="108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581" y="1780"/>
              <a:ext cx="108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8" name="Freeform 49"/>
            <p:cNvSpPr/>
            <p:nvPr>
              <p:custDataLst>
                <p:tags r:id="rId48"/>
              </p:custDataLst>
            </p:nvPr>
          </p:nvSpPr>
          <p:spPr bwMode="auto">
            <a:xfrm>
              <a:off x="4687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0"/>
            <p:cNvSpPr/>
            <p:nvPr>
              <p:custDataLst>
                <p:tags r:id="rId49"/>
              </p:custDataLst>
            </p:nvPr>
          </p:nvSpPr>
          <p:spPr bwMode="auto">
            <a:xfrm>
              <a:off x="4723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1"/>
            <p:cNvSpPr/>
            <p:nvPr>
              <p:custDataLst>
                <p:tags r:id="rId50"/>
              </p:custDataLst>
            </p:nvPr>
          </p:nvSpPr>
          <p:spPr bwMode="auto">
            <a:xfrm>
              <a:off x="4761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52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687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687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3" name="Freeform 54"/>
            <p:cNvSpPr/>
            <p:nvPr>
              <p:custDataLst>
                <p:tags r:id="rId53"/>
              </p:custDataLst>
            </p:nvPr>
          </p:nvSpPr>
          <p:spPr bwMode="auto">
            <a:xfrm>
              <a:off x="4793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5"/>
            <p:cNvSpPr/>
            <p:nvPr>
              <p:custDataLst>
                <p:tags r:id="rId54"/>
              </p:custDataLst>
            </p:nvPr>
          </p:nvSpPr>
          <p:spPr bwMode="auto">
            <a:xfrm>
              <a:off x="4829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6"/>
            <p:cNvSpPr/>
            <p:nvPr>
              <p:custDataLst>
                <p:tags r:id="rId55"/>
              </p:custDataLst>
            </p:nvPr>
          </p:nvSpPr>
          <p:spPr bwMode="auto">
            <a:xfrm>
              <a:off x="4867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793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793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8" name="Freeform 59"/>
            <p:cNvSpPr/>
            <p:nvPr>
              <p:custDataLst>
                <p:tags r:id="rId58"/>
              </p:custDataLst>
            </p:nvPr>
          </p:nvSpPr>
          <p:spPr bwMode="auto">
            <a:xfrm>
              <a:off x="4898" y="1471"/>
              <a:ext cx="304" cy="420"/>
            </a:xfrm>
            <a:custGeom>
              <a:gdLst>
                <a:gd name="T0" fmla="*/ 4 w 607"/>
                <a:gd name="T1" fmla="*/ 24 h 841"/>
                <a:gd name="T2" fmla="*/ 9 w 607"/>
                <a:gd name="T3" fmla="*/ 26 h 841"/>
                <a:gd name="T4" fmla="*/ 14 w 607"/>
                <a:gd name="T5" fmla="*/ 33 h 841"/>
                <a:gd name="T6" fmla="*/ 17 w 607"/>
                <a:gd name="T7" fmla="*/ 47 h 841"/>
                <a:gd name="T8" fmla="*/ 19 w 607"/>
                <a:gd name="T9" fmla="*/ 49 h 841"/>
                <a:gd name="T10" fmla="*/ 20 w 607"/>
                <a:gd name="T11" fmla="*/ 40 h 841"/>
                <a:gd name="T12" fmla="*/ 23 w 607"/>
                <a:gd name="T13" fmla="*/ 31 h 841"/>
                <a:gd name="T14" fmla="*/ 32 w 607"/>
                <a:gd name="T15" fmla="*/ 23 h 841"/>
                <a:gd name="T16" fmla="*/ 37 w 607"/>
                <a:gd name="T17" fmla="*/ 21 h 841"/>
                <a:gd name="T18" fmla="*/ 33 w 607"/>
                <a:gd name="T19" fmla="*/ 22 h 841"/>
                <a:gd name="T20" fmla="*/ 28 w 607"/>
                <a:gd name="T21" fmla="*/ 25 h 841"/>
                <a:gd name="T22" fmla="*/ 23 w 607"/>
                <a:gd name="T23" fmla="*/ 31 h 841"/>
                <a:gd name="T24" fmla="*/ 21 w 607"/>
                <a:gd name="T25" fmla="*/ 33 h 841"/>
                <a:gd name="T26" fmla="*/ 22 w 607"/>
                <a:gd name="T27" fmla="*/ 27 h 841"/>
                <a:gd name="T28" fmla="*/ 24 w 607"/>
                <a:gd name="T29" fmla="*/ 19 h 841"/>
                <a:gd name="T30" fmla="*/ 29 w 607"/>
                <a:gd name="T31" fmla="*/ 10 h 841"/>
                <a:gd name="T32" fmla="*/ 30 w 607"/>
                <a:gd name="T33" fmla="*/ 8 h 841"/>
                <a:gd name="T34" fmla="*/ 26 w 607"/>
                <a:gd name="T35" fmla="*/ 13 h 841"/>
                <a:gd name="T36" fmla="*/ 25 w 607"/>
                <a:gd name="T37" fmla="*/ 13 h 841"/>
                <a:gd name="T38" fmla="*/ 27 w 607"/>
                <a:gd name="T39" fmla="*/ 5 h 841"/>
                <a:gd name="T40" fmla="*/ 27 w 607"/>
                <a:gd name="T41" fmla="*/ 4 h 841"/>
                <a:gd name="T42" fmla="*/ 25 w 607"/>
                <a:gd name="T43" fmla="*/ 12 h 841"/>
                <a:gd name="T44" fmla="*/ 23 w 607"/>
                <a:gd name="T45" fmla="*/ 19 h 841"/>
                <a:gd name="T46" fmla="*/ 19 w 607"/>
                <a:gd name="T47" fmla="*/ 33 h 841"/>
                <a:gd name="T48" fmla="*/ 17 w 607"/>
                <a:gd name="T49" fmla="*/ 36 h 841"/>
                <a:gd name="T50" fmla="*/ 16 w 607"/>
                <a:gd name="T51" fmla="*/ 24 h 841"/>
                <a:gd name="T52" fmla="*/ 18 w 607"/>
                <a:gd name="T53" fmla="*/ 10 h 841"/>
                <a:gd name="T54" fmla="*/ 20 w 607"/>
                <a:gd name="T55" fmla="*/ 2 h 841"/>
                <a:gd name="T56" fmla="*/ 20 w 607"/>
                <a:gd name="T57" fmla="*/ 2 h 841"/>
                <a:gd name="T58" fmla="*/ 17 w 607"/>
                <a:gd name="T59" fmla="*/ 12 h 841"/>
                <a:gd name="T60" fmla="*/ 14 w 607"/>
                <a:gd name="T61" fmla="*/ 14 h 841"/>
                <a:gd name="T62" fmla="*/ 10 w 607"/>
                <a:gd name="T63" fmla="*/ 7 h 841"/>
                <a:gd name="T64" fmla="*/ 10 w 607"/>
                <a:gd name="T65" fmla="*/ 7 h 841"/>
                <a:gd name="T66" fmla="*/ 14 w 607"/>
                <a:gd name="T67" fmla="*/ 16 h 841"/>
                <a:gd name="T68" fmla="*/ 15 w 607"/>
                <a:gd name="T69" fmla="*/ 22 h 841"/>
                <a:gd name="T70" fmla="*/ 12 w 607"/>
                <a:gd name="T71" fmla="*/ 22 h 841"/>
                <a:gd name="T72" fmla="*/ 7 w 607"/>
                <a:gd name="T73" fmla="*/ 13 h 841"/>
                <a:gd name="T74" fmla="*/ 7 w 607"/>
                <a:gd name="T75" fmla="*/ 10 h 841"/>
                <a:gd name="T76" fmla="*/ 6 w 607"/>
                <a:gd name="T77" fmla="*/ 14 h 841"/>
                <a:gd name="T78" fmla="*/ 3 w 607"/>
                <a:gd name="T79" fmla="*/ 9 h 841"/>
                <a:gd name="T80" fmla="*/ 3 w 607"/>
                <a:gd name="T81" fmla="*/ 9 h 841"/>
                <a:gd name="T82" fmla="*/ 5 w 607"/>
                <a:gd name="T83" fmla="*/ 14 h 841"/>
                <a:gd name="T84" fmla="*/ 8 w 607"/>
                <a:gd name="T85" fmla="*/ 18 h 841"/>
                <a:gd name="T86" fmla="*/ 10 w 607"/>
                <a:gd name="T87" fmla="*/ 22 h 841"/>
                <a:gd name="T88" fmla="*/ 13 w 607"/>
                <a:gd name="T89" fmla="*/ 24 h 841"/>
                <a:gd name="T90" fmla="*/ 15 w 607"/>
                <a:gd name="T91" fmla="*/ 28 h 841"/>
                <a:gd name="T92" fmla="*/ 14 w 607"/>
                <a:gd name="T93" fmla="*/ 31 h 841"/>
                <a:gd name="T94" fmla="*/ 11 w 607"/>
                <a:gd name="T95" fmla="*/ 27 h 841"/>
                <a:gd name="T96" fmla="*/ 9 w 607"/>
                <a:gd name="T97" fmla="*/ 23 h 841"/>
                <a:gd name="T98" fmla="*/ 9 w 607"/>
                <a:gd name="T99" fmla="*/ 24 h 841"/>
                <a:gd name="T100" fmla="*/ 7 w 607"/>
                <a:gd name="T101" fmla="*/ 24 h 841"/>
                <a:gd name="T102" fmla="*/ 2 w 607"/>
                <a:gd name="T103" fmla="*/ 23 h 84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7"/>
                <a:gd name="T157" fmla="*/ 0 h 841"/>
                <a:gd name="T158" fmla="*/ 607 w 607"/>
                <a:gd name="T159" fmla="*/ 841 h 841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7" h="841">
                  <a:moveTo>
                    <a:pt x="0" y="379"/>
                  </a:moveTo>
                  <a:lnTo>
                    <a:pt x="15" y="383"/>
                  </a:lnTo>
                  <a:lnTo>
                    <a:pt x="32" y="386"/>
                  </a:lnTo>
                  <a:lnTo>
                    <a:pt x="52" y="391"/>
                  </a:lnTo>
                  <a:lnTo>
                    <a:pt x="73" y="397"/>
                  </a:lnTo>
                  <a:lnTo>
                    <a:pt x="93" y="405"/>
                  </a:lnTo>
                  <a:lnTo>
                    <a:pt x="116" y="415"/>
                  </a:lnTo>
                  <a:lnTo>
                    <a:pt x="138" y="429"/>
                  </a:lnTo>
                  <a:lnTo>
                    <a:pt x="160" y="447"/>
                  </a:lnTo>
                  <a:lnTo>
                    <a:pt x="181" y="471"/>
                  </a:lnTo>
                  <a:lnTo>
                    <a:pt x="202" y="501"/>
                  </a:lnTo>
                  <a:lnTo>
                    <a:pt x="219" y="537"/>
                  </a:lnTo>
                  <a:lnTo>
                    <a:pt x="235" y="580"/>
                  </a:lnTo>
                  <a:lnTo>
                    <a:pt x="248" y="631"/>
                  </a:lnTo>
                  <a:lnTo>
                    <a:pt x="258" y="691"/>
                  </a:lnTo>
                  <a:lnTo>
                    <a:pt x="264" y="761"/>
                  </a:lnTo>
                  <a:lnTo>
                    <a:pt x="266" y="841"/>
                  </a:lnTo>
                  <a:lnTo>
                    <a:pt x="301" y="841"/>
                  </a:lnTo>
                  <a:lnTo>
                    <a:pt x="301" y="815"/>
                  </a:lnTo>
                  <a:lnTo>
                    <a:pt x="301" y="787"/>
                  </a:lnTo>
                  <a:lnTo>
                    <a:pt x="301" y="756"/>
                  </a:lnTo>
                  <a:lnTo>
                    <a:pt x="302" y="722"/>
                  </a:lnTo>
                  <a:lnTo>
                    <a:pt x="304" y="687"/>
                  </a:lnTo>
                  <a:lnTo>
                    <a:pt x="310" y="651"/>
                  </a:lnTo>
                  <a:lnTo>
                    <a:pt x="318" y="613"/>
                  </a:lnTo>
                  <a:lnTo>
                    <a:pt x="329" y="576"/>
                  </a:lnTo>
                  <a:lnTo>
                    <a:pt x="344" y="539"/>
                  </a:lnTo>
                  <a:lnTo>
                    <a:pt x="364" y="504"/>
                  </a:lnTo>
                  <a:lnTo>
                    <a:pt x="388" y="468"/>
                  </a:lnTo>
                  <a:lnTo>
                    <a:pt x="419" y="435"/>
                  </a:lnTo>
                  <a:lnTo>
                    <a:pt x="455" y="405"/>
                  </a:lnTo>
                  <a:lnTo>
                    <a:pt x="499" y="376"/>
                  </a:lnTo>
                  <a:lnTo>
                    <a:pt x="548" y="351"/>
                  </a:lnTo>
                  <a:lnTo>
                    <a:pt x="607" y="330"/>
                  </a:lnTo>
                  <a:lnTo>
                    <a:pt x="597" y="332"/>
                  </a:lnTo>
                  <a:lnTo>
                    <a:pt x="584" y="336"/>
                  </a:lnTo>
                  <a:lnTo>
                    <a:pt x="570" y="339"/>
                  </a:lnTo>
                  <a:lnTo>
                    <a:pt x="554" y="344"/>
                  </a:lnTo>
                  <a:lnTo>
                    <a:pt x="536" y="351"/>
                  </a:lnTo>
                  <a:lnTo>
                    <a:pt x="517" y="359"/>
                  </a:lnTo>
                  <a:lnTo>
                    <a:pt x="498" y="368"/>
                  </a:lnTo>
                  <a:lnTo>
                    <a:pt x="477" y="378"/>
                  </a:lnTo>
                  <a:lnTo>
                    <a:pt x="456" y="392"/>
                  </a:lnTo>
                  <a:lnTo>
                    <a:pt x="434" y="408"/>
                  </a:lnTo>
                  <a:lnTo>
                    <a:pt x="414" y="426"/>
                  </a:lnTo>
                  <a:lnTo>
                    <a:pt x="394" y="447"/>
                  </a:lnTo>
                  <a:lnTo>
                    <a:pt x="373" y="471"/>
                  </a:lnTo>
                  <a:lnTo>
                    <a:pt x="355" y="498"/>
                  </a:lnTo>
                  <a:lnTo>
                    <a:pt x="338" y="528"/>
                  </a:lnTo>
                  <a:lnTo>
                    <a:pt x="321" y="562"/>
                  </a:lnTo>
                  <a:lnTo>
                    <a:pt x="324" y="550"/>
                  </a:lnTo>
                  <a:lnTo>
                    <a:pt x="326" y="533"/>
                  </a:lnTo>
                  <a:lnTo>
                    <a:pt x="328" y="514"/>
                  </a:lnTo>
                  <a:lnTo>
                    <a:pt x="332" y="491"/>
                  </a:lnTo>
                  <a:lnTo>
                    <a:pt x="335" y="464"/>
                  </a:lnTo>
                  <a:lnTo>
                    <a:pt x="341" y="437"/>
                  </a:lnTo>
                  <a:lnTo>
                    <a:pt x="348" y="407"/>
                  </a:lnTo>
                  <a:lnTo>
                    <a:pt x="356" y="375"/>
                  </a:lnTo>
                  <a:lnTo>
                    <a:pt x="366" y="341"/>
                  </a:lnTo>
                  <a:lnTo>
                    <a:pt x="379" y="306"/>
                  </a:lnTo>
                  <a:lnTo>
                    <a:pt x="394" y="270"/>
                  </a:lnTo>
                  <a:lnTo>
                    <a:pt x="411" y="234"/>
                  </a:lnTo>
                  <a:lnTo>
                    <a:pt x="431" y="196"/>
                  </a:lnTo>
                  <a:lnTo>
                    <a:pt x="454" y="160"/>
                  </a:lnTo>
                  <a:lnTo>
                    <a:pt x="480" y="123"/>
                  </a:lnTo>
                  <a:lnTo>
                    <a:pt x="510" y="87"/>
                  </a:lnTo>
                  <a:lnTo>
                    <a:pt x="486" y="109"/>
                  </a:lnTo>
                  <a:lnTo>
                    <a:pt x="467" y="131"/>
                  </a:lnTo>
                  <a:lnTo>
                    <a:pt x="449" y="153"/>
                  </a:lnTo>
                  <a:lnTo>
                    <a:pt x="434" y="175"/>
                  </a:lnTo>
                  <a:lnTo>
                    <a:pt x="422" y="196"/>
                  </a:lnTo>
                  <a:lnTo>
                    <a:pt x="411" y="216"/>
                  </a:lnTo>
                  <a:lnTo>
                    <a:pt x="402" y="234"/>
                  </a:lnTo>
                  <a:lnTo>
                    <a:pt x="394" y="250"/>
                  </a:lnTo>
                  <a:lnTo>
                    <a:pt x="394" y="233"/>
                  </a:lnTo>
                  <a:lnTo>
                    <a:pt x="396" y="208"/>
                  </a:lnTo>
                  <a:lnTo>
                    <a:pt x="400" y="179"/>
                  </a:lnTo>
                  <a:lnTo>
                    <a:pt x="406" y="146"/>
                  </a:lnTo>
                  <a:lnTo>
                    <a:pt x="412" y="114"/>
                  </a:lnTo>
                  <a:lnTo>
                    <a:pt x="420" y="82"/>
                  </a:lnTo>
                  <a:lnTo>
                    <a:pt x="430" y="57"/>
                  </a:lnTo>
                  <a:lnTo>
                    <a:pt x="440" y="38"/>
                  </a:lnTo>
                  <a:lnTo>
                    <a:pt x="430" y="53"/>
                  </a:lnTo>
                  <a:lnTo>
                    <a:pt x="419" y="73"/>
                  </a:lnTo>
                  <a:lnTo>
                    <a:pt x="410" y="97"/>
                  </a:lnTo>
                  <a:lnTo>
                    <a:pt x="402" y="126"/>
                  </a:lnTo>
                  <a:lnTo>
                    <a:pt x="394" y="158"/>
                  </a:lnTo>
                  <a:lnTo>
                    <a:pt x="389" y="192"/>
                  </a:lnTo>
                  <a:lnTo>
                    <a:pt x="385" y="227"/>
                  </a:lnTo>
                  <a:lnTo>
                    <a:pt x="384" y="263"/>
                  </a:lnTo>
                  <a:lnTo>
                    <a:pt x="374" y="283"/>
                  </a:lnTo>
                  <a:lnTo>
                    <a:pt x="362" y="315"/>
                  </a:lnTo>
                  <a:lnTo>
                    <a:pt x="346" y="359"/>
                  </a:lnTo>
                  <a:lnTo>
                    <a:pt x="329" y="410"/>
                  </a:lnTo>
                  <a:lnTo>
                    <a:pt x="313" y="468"/>
                  </a:lnTo>
                  <a:lnTo>
                    <a:pt x="300" y="529"/>
                  </a:lnTo>
                  <a:lnTo>
                    <a:pt x="289" y="590"/>
                  </a:lnTo>
                  <a:lnTo>
                    <a:pt x="283" y="650"/>
                  </a:lnTo>
                  <a:lnTo>
                    <a:pt x="274" y="617"/>
                  </a:lnTo>
                  <a:lnTo>
                    <a:pt x="265" y="581"/>
                  </a:lnTo>
                  <a:lnTo>
                    <a:pt x="257" y="538"/>
                  </a:lnTo>
                  <a:lnTo>
                    <a:pt x="249" y="491"/>
                  </a:lnTo>
                  <a:lnTo>
                    <a:pt x="244" y="440"/>
                  </a:lnTo>
                  <a:lnTo>
                    <a:pt x="242" y="386"/>
                  </a:lnTo>
                  <a:lnTo>
                    <a:pt x="245" y="330"/>
                  </a:lnTo>
                  <a:lnTo>
                    <a:pt x="253" y="271"/>
                  </a:lnTo>
                  <a:lnTo>
                    <a:pt x="265" y="216"/>
                  </a:lnTo>
                  <a:lnTo>
                    <a:pt x="276" y="168"/>
                  </a:lnTo>
                  <a:lnTo>
                    <a:pt x="287" y="125"/>
                  </a:lnTo>
                  <a:lnTo>
                    <a:pt x="297" y="89"/>
                  </a:lnTo>
                  <a:lnTo>
                    <a:pt x="308" y="59"/>
                  </a:lnTo>
                  <a:lnTo>
                    <a:pt x="318" y="34"/>
                  </a:lnTo>
                  <a:lnTo>
                    <a:pt x="326" y="15"/>
                  </a:lnTo>
                  <a:lnTo>
                    <a:pt x="334" y="0"/>
                  </a:lnTo>
                  <a:lnTo>
                    <a:pt x="326" y="15"/>
                  </a:lnTo>
                  <a:lnTo>
                    <a:pt x="313" y="39"/>
                  </a:lnTo>
                  <a:lnTo>
                    <a:pt x="300" y="72"/>
                  </a:lnTo>
                  <a:lnTo>
                    <a:pt x="285" y="111"/>
                  </a:lnTo>
                  <a:lnTo>
                    <a:pt x="270" y="155"/>
                  </a:lnTo>
                  <a:lnTo>
                    <a:pt x="257" y="200"/>
                  </a:lnTo>
                  <a:lnTo>
                    <a:pt x="248" y="245"/>
                  </a:lnTo>
                  <a:lnTo>
                    <a:pt x="243" y="288"/>
                  </a:lnTo>
                  <a:lnTo>
                    <a:pt x="233" y="263"/>
                  </a:lnTo>
                  <a:lnTo>
                    <a:pt x="218" y="234"/>
                  </a:lnTo>
                  <a:lnTo>
                    <a:pt x="200" y="206"/>
                  </a:lnTo>
                  <a:lnTo>
                    <a:pt x="182" y="175"/>
                  </a:lnTo>
                  <a:lnTo>
                    <a:pt x="165" y="145"/>
                  </a:lnTo>
                  <a:lnTo>
                    <a:pt x="150" y="116"/>
                  </a:lnTo>
                  <a:lnTo>
                    <a:pt x="139" y="88"/>
                  </a:lnTo>
                  <a:lnTo>
                    <a:pt x="136" y="63"/>
                  </a:lnTo>
                  <a:lnTo>
                    <a:pt x="136" y="86"/>
                  </a:lnTo>
                  <a:lnTo>
                    <a:pt x="145" y="116"/>
                  </a:lnTo>
                  <a:lnTo>
                    <a:pt x="160" y="152"/>
                  </a:lnTo>
                  <a:lnTo>
                    <a:pt x="180" y="189"/>
                  </a:lnTo>
                  <a:lnTo>
                    <a:pt x="199" y="227"/>
                  </a:lnTo>
                  <a:lnTo>
                    <a:pt x="217" y="261"/>
                  </a:lnTo>
                  <a:lnTo>
                    <a:pt x="230" y="290"/>
                  </a:lnTo>
                  <a:lnTo>
                    <a:pt x="236" y="309"/>
                  </a:lnTo>
                  <a:lnTo>
                    <a:pt x="233" y="336"/>
                  </a:lnTo>
                  <a:lnTo>
                    <a:pt x="229" y="363"/>
                  </a:lnTo>
                  <a:lnTo>
                    <a:pt x="226" y="390"/>
                  </a:lnTo>
                  <a:lnTo>
                    <a:pt x="226" y="414"/>
                  </a:lnTo>
                  <a:lnTo>
                    <a:pt x="204" y="392"/>
                  </a:lnTo>
                  <a:lnTo>
                    <a:pt x="181" y="366"/>
                  </a:lnTo>
                  <a:lnTo>
                    <a:pt x="158" y="334"/>
                  </a:lnTo>
                  <a:lnTo>
                    <a:pt x="136" y="299"/>
                  </a:lnTo>
                  <a:lnTo>
                    <a:pt x="119" y="259"/>
                  </a:lnTo>
                  <a:lnTo>
                    <a:pt x="107" y="214"/>
                  </a:lnTo>
                  <a:lnTo>
                    <a:pt x="101" y="163"/>
                  </a:lnTo>
                  <a:lnTo>
                    <a:pt x="105" y="108"/>
                  </a:lnTo>
                  <a:lnTo>
                    <a:pt x="99" y="134"/>
                  </a:lnTo>
                  <a:lnTo>
                    <a:pt x="98" y="171"/>
                  </a:lnTo>
                  <a:lnTo>
                    <a:pt x="100" y="212"/>
                  </a:lnTo>
                  <a:lnTo>
                    <a:pt x="107" y="252"/>
                  </a:lnTo>
                  <a:lnTo>
                    <a:pt x="94" y="240"/>
                  </a:lnTo>
                  <a:lnTo>
                    <a:pt x="82" y="224"/>
                  </a:lnTo>
                  <a:lnTo>
                    <a:pt x="70" y="206"/>
                  </a:lnTo>
                  <a:lnTo>
                    <a:pt x="61" y="185"/>
                  </a:lnTo>
                  <a:lnTo>
                    <a:pt x="52" y="164"/>
                  </a:lnTo>
                  <a:lnTo>
                    <a:pt x="45" y="145"/>
                  </a:lnTo>
                  <a:lnTo>
                    <a:pt x="41" y="128"/>
                  </a:lnTo>
                  <a:lnTo>
                    <a:pt x="39" y="116"/>
                  </a:lnTo>
                  <a:lnTo>
                    <a:pt x="39" y="130"/>
                  </a:lnTo>
                  <a:lnTo>
                    <a:pt x="43" y="148"/>
                  </a:lnTo>
                  <a:lnTo>
                    <a:pt x="47" y="169"/>
                  </a:lnTo>
                  <a:lnTo>
                    <a:pt x="55" y="191"/>
                  </a:lnTo>
                  <a:lnTo>
                    <a:pt x="66" y="214"/>
                  </a:lnTo>
                  <a:lnTo>
                    <a:pt x="78" y="234"/>
                  </a:lnTo>
                  <a:lnTo>
                    <a:pt x="94" y="254"/>
                  </a:lnTo>
                  <a:lnTo>
                    <a:pt x="113" y="269"/>
                  </a:lnTo>
                  <a:lnTo>
                    <a:pt x="119" y="285"/>
                  </a:lnTo>
                  <a:lnTo>
                    <a:pt x="127" y="301"/>
                  </a:lnTo>
                  <a:lnTo>
                    <a:pt x="134" y="318"/>
                  </a:lnTo>
                  <a:lnTo>
                    <a:pt x="143" y="333"/>
                  </a:lnTo>
                  <a:lnTo>
                    <a:pt x="151" y="348"/>
                  </a:lnTo>
                  <a:lnTo>
                    <a:pt x="160" y="361"/>
                  </a:lnTo>
                  <a:lnTo>
                    <a:pt x="169" y="372"/>
                  </a:lnTo>
                  <a:lnTo>
                    <a:pt x="177" y="382"/>
                  </a:lnTo>
                  <a:lnTo>
                    <a:pt x="185" y="389"/>
                  </a:lnTo>
                  <a:lnTo>
                    <a:pt x="194" y="397"/>
                  </a:lnTo>
                  <a:lnTo>
                    <a:pt x="203" y="407"/>
                  </a:lnTo>
                  <a:lnTo>
                    <a:pt x="211" y="420"/>
                  </a:lnTo>
                  <a:lnTo>
                    <a:pt x="219" y="438"/>
                  </a:lnTo>
                  <a:lnTo>
                    <a:pt x="227" y="462"/>
                  </a:lnTo>
                  <a:lnTo>
                    <a:pt x="233" y="496"/>
                  </a:lnTo>
                  <a:lnTo>
                    <a:pt x="238" y="537"/>
                  </a:lnTo>
                  <a:lnTo>
                    <a:pt x="230" y="521"/>
                  </a:lnTo>
                  <a:lnTo>
                    <a:pt x="221" y="502"/>
                  </a:lnTo>
                  <a:lnTo>
                    <a:pt x="210" y="485"/>
                  </a:lnTo>
                  <a:lnTo>
                    <a:pt x="197" y="468"/>
                  </a:lnTo>
                  <a:lnTo>
                    <a:pt x="184" y="453"/>
                  </a:lnTo>
                  <a:lnTo>
                    <a:pt x="173" y="439"/>
                  </a:lnTo>
                  <a:lnTo>
                    <a:pt x="164" y="429"/>
                  </a:lnTo>
                  <a:lnTo>
                    <a:pt x="156" y="422"/>
                  </a:lnTo>
                  <a:lnTo>
                    <a:pt x="145" y="405"/>
                  </a:lnTo>
                  <a:lnTo>
                    <a:pt x="134" y="379"/>
                  </a:lnTo>
                  <a:lnTo>
                    <a:pt x="126" y="357"/>
                  </a:lnTo>
                  <a:lnTo>
                    <a:pt x="122" y="348"/>
                  </a:lnTo>
                  <a:lnTo>
                    <a:pt x="124" y="366"/>
                  </a:lnTo>
                  <a:lnTo>
                    <a:pt x="130" y="387"/>
                  </a:lnTo>
                  <a:lnTo>
                    <a:pt x="136" y="406"/>
                  </a:lnTo>
                  <a:lnTo>
                    <a:pt x="138" y="414"/>
                  </a:lnTo>
                  <a:lnTo>
                    <a:pt x="122" y="406"/>
                  </a:lnTo>
                  <a:lnTo>
                    <a:pt x="105" y="398"/>
                  </a:lnTo>
                  <a:lnTo>
                    <a:pt x="86" y="391"/>
                  </a:lnTo>
                  <a:lnTo>
                    <a:pt x="67" y="386"/>
                  </a:lnTo>
                  <a:lnTo>
                    <a:pt x="48" y="382"/>
                  </a:lnTo>
                  <a:lnTo>
                    <a:pt x="30" y="379"/>
                  </a:lnTo>
                  <a:lnTo>
                    <a:pt x="14" y="378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C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0"/>
            <p:cNvSpPr/>
            <p:nvPr>
              <p:custDataLst>
                <p:tags r:id="rId59"/>
              </p:custDataLst>
            </p:nvPr>
          </p:nvSpPr>
          <p:spPr bwMode="auto">
            <a:xfrm>
              <a:off x="4812" y="1406"/>
              <a:ext cx="426" cy="307"/>
            </a:xfrm>
            <a:custGeom>
              <a:gdLst>
                <a:gd name="T0" fmla="*/ 24 w 854"/>
                <a:gd name="T1" fmla="*/ 5 h 614"/>
                <a:gd name="T2" fmla="*/ 22 w 854"/>
                <a:gd name="T3" fmla="*/ 3 h 614"/>
                <a:gd name="T4" fmla="*/ 21 w 854"/>
                <a:gd name="T5" fmla="*/ 2 h 614"/>
                <a:gd name="T6" fmla="*/ 17 w 854"/>
                <a:gd name="T7" fmla="*/ 3 h 614"/>
                <a:gd name="T8" fmla="*/ 12 w 854"/>
                <a:gd name="T9" fmla="*/ 6 h 614"/>
                <a:gd name="T10" fmla="*/ 9 w 854"/>
                <a:gd name="T11" fmla="*/ 10 h 614"/>
                <a:gd name="T12" fmla="*/ 7 w 854"/>
                <a:gd name="T13" fmla="*/ 12 h 614"/>
                <a:gd name="T14" fmla="*/ 8 w 854"/>
                <a:gd name="T15" fmla="*/ 17 h 614"/>
                <a:gd name="T16" fmla="*/ 12 w 854"/>
                <a:gd name="T17" fmla="*/ 18 h 614"/>
                <a:gd name="T18" fmla="*/ 15 w 854"/>
                <a:gd name="T19" fmla="*/ 15 h 614"/>
                <a:gd name="T20" fmla="*/ 19 w 854"/>
                <a:gd name="T21" fmla="*/ 15 h 614"/>
                <a:gd name="T22" fmla="*/ 21 w 854"/>
                <a:gd name="T23" fmla="*/ 15 h 614"/>
                <a:gd name="T24" fmla="*/ 20 w 854"/>
                <a:gd name="T25" fmla="*/ 19 h 614"/>
                <a:gd name="T26" fmla="*/ 15 w 854"/>
                <a:gd name="T27" fmla="*/ 19 h 614"/>
                <a:gd name="T28" fmla="*/ 10 w 854"/>
                <a:gd name="T29" fmla="*/ 20 h 614"/>
                <a:gd name="T30" fmla="*/ 2 w 854"/>
                <a:gd name="T31" fmla="*/ 21 h 614"/>
                <a:gd name="T32" fmla="*/ 0 w 854"/>
                <a:gd name="T33" fmla="*/ 28 h 614"/>
                <a:gd name="T34" fmla="*/ 2 w 854"/>
                <a:gd name="T35" fmla="*/ 34 h 614"/>
                <a:gd name="T36" fmla="*/ 9 w 854"/>
                <a:gd name="T37" fmla="*/ 35 h 614"/>
                <a:gd name="T38" fmla="*/ 17 w 854"/>
                <a:gd name="T39" fmla="*/ 33 h 614"/>
                <a:gd name="T40" fmla="*/ 22 w 854"/>
                <a:gd name="T41" fmla="*/ 29 h 614"/>
                <a:gd name="T42" fmla="*/ 26 w 854"/>
                <a:gd name="T43" fmla="*/ 30 h 614"/>
                <a:gd name="T44" fmla="*/ 28 w 854"/>
                <a:gd name="T45" fmla="*/ 31 h 614"/>
                <a:gd name="T46" fmla="*/ 31 w 854"/>
                <a:gd name="T47" fmla="*/ 38 h 614"/>
                <a:gd name="T48" fmla="*/ 42 w 854"/>
                <a:gd name="T49" fmla="*/ 38 h 614"/>
                <a:gd name="T50" fmla="*/ 43 w 854"/>
                <a:gd name="T51" fmla="*/ 34 h 614"/>
                <a:gd name="T52" fmla="*/ 38 w 854"/>
                <a:gd name="T53" fmla="*/ 28 h 614"/>
                <a:gd name="T54" fmla="*/ 39 w 854"/>
                <a:gd name="T55" fmla="*/ 28 h 614"/>
                <a:gd name="T56" fmla="*/ 45 w 854"/>
                <a:gd name="T57" fmla="*/ 32 h 614"/>
                <a:gd name="T58" fmla="*/ 50 w 854"/>
                <a:gd name="T59" fmla="*/ 30 h 614"/>
                <a:gd name="T60" fmla="*/ 52 w 854"/>
                <a:gd name="T61" fmla="*/ 25 h 614"/>
                <a:gd name="T62" fmla="*/ 50 w 854"/>
                <a:gd name="T63" fmla="*/ 19 h 614"/>
                <a:gd name="T64" fmla="*/ 45 w 854"/>
                <a:gd name="T65" fmla="*/ 17 h 614"/>
                <a:gd name="T66" fmla="*/ 41 w 854"/>
                <a:gd name="T67" fmla="*/ 19 h 614"/>
                <a:gd name="T68" fmla="*/ 37 w 854"/>
                <a:gd name="T69" fmla="*/ 19 h 614"/>
                <a:gd name="T70" fmla="*/ 31 w 854"/>
                <a:gd name="T71" fmla="*/ 19 h 614"/>
                <a:gd name="T72" fmla="*/ 28 w 854"/>
                <a:gd name="T73" fmla="*/ 21 h 614"/>
                <a:gd name="T74" fmla="*/ 29 w 854"/>
                <a:gd name="T75" fmla="*/ 18 h 614"/>
                <a:gd name="T76" fmla="*/ 32 w 854"/>
                <a:gd name="T77" fmla="*/ 15 h 614"/>
                <a:gd name="T78" fmla="*/ 40 w 854"/>
                <a:gd name="T79" fmla="*/ 14 h 614"/>
                <a:gd name="T80" fmla="*/ 47 w 854"/>
                <a:gd name="T81" fmla="*/ 13 h 614"/>
                <a:gd name="T82" fmla="*/ 47 w 854"/>
                <a:gd name="T83" fmla="*/ 10 h 614"/>
                <a:gd name="T84" fmla="*/ 47 w 854"/>
                <a:gd name="T85" fmla="*/ 7 h 614"/>
                <a:gd name="T86" fmla="*/ 44 w 854"/>
                <a:gd name="T87" fmla="*/ 6 h 614"/>
                <a:gd name="T88" fmla="*/ 37 w 854"/>
                <a:gd name="T89" fmla="*/ 9 h 614"/>
                <a:gd name="T90" fmla="*/ 40 w 854"/>
                <a:gd name="T91" fmla="*/ 2 h 614"/>
                <a:gd name="T92" fmla="*/ 37 w 854"/>
                <a:gd name="T93" fmla="*/ 1 h 614"/>
                <a:gd name="T94" fmla="*/ 33 w 854"/>
                <a:gd name="T95" fmla="*/ 0 h 614"/>
                <a:gd name="T96" fmla="*/ 26 w 854"/>
                <a:gd name="T97" fmla="*/ 1 h 614"/>
                <a:gd name="T98" fmla="*/ 26 w 854"/>
                <a:gd name="T99" fmla="*/ 6 h 614"/>
                <a:gd name="T100" fmla="*/ 25 w 854"/>
                <a:gd name="T101" fmla="*/ 9 h 6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54"/>
                <a:gd name="T154" fmla="*/ 0 h 614"/>
                <a:gd name="T155" fmla="*/ 854 w 854"/>
                <a:gd name="T156" fmla="*/ 614 h 614"/>
              </a:gdLst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54" h="614">
                  <a:moveTo>
                    <a:pt x="393" y="145"/>
                  </a:moveTo>
                  <a:lnTo>
                    <a:pt x="396" y="135"/>
                  </a:lnTo>
                  <a:lnTo>
                    <a:pt x="396" y="123"/>
                  </a:lnTo>
                  <a:lnTo>
                    <a:pt x="394" y="108"/>
                  </a:lnTo>
                  <a:lnTo>
                    <a:pt x="388" y="94"/>
                  </a:lnTo>
                  <a:lnTo>
                    <a:pt x="380" y="81"/>
                  </a:lnTo>
                  <a:lnTo>
                    <a:pt x="371" y="71"/>
                  </a:lnTo>
                  <a:lnTo>
                    <a:pt x="361" y="66"/>
                  </a:lnTo>
                  <a:lnTo>
                    <a:pt x="349" y="67"/>
                  </a:lnTo>
                  <a:lnTo>
                    <a:pt x="355" y="61"/>
                  </a:lnTo>
                  <a:lnTo>
                    <a:pt x="358" y="55"/>
                  </a:lnTo>
                  <a:lnTo>
                    <a:pt x="357" y="50"/>
                  </a:lnTo>
                  <a:lnTo>
                    <a:pt x="354" y="46"/>
                  </a:lnTo>
                  <a:lnTo>
                    <a:pt x="348" y="42"/>
                  </a:lnTo>
                  <a:lnTo>
                    <a:pt x="339" y="40"/>
                  </a:lnTo>
                  <a:lnTo>
                    <a:pt x="330" y="40"/>
                  </a:lnTo>
                  <a:lnTo>
                    <a:pt x="317" y="40"/>
                  </a:lnTo>
                  <a:lnTo>
                    <a:pt x="304" y="41"/>
                  </a:lnTo>
                  <a:lnTo>
                    <a:pt x="290" y="44"/>
                  </a:lnTo>
                  <a:lnTo>
                    <a:pt x="275" y="50"/>
                  </a:lnTo>
                  <a:lnTo>
                    <a:pt x="260" y="57"/>
                  </a:lnTo>
                  <a:lnTo>
                    <a:pt x="245" y="65"/>
                  </a:lnTo>
                  <a:lnTo>
                    <a:pt x="230" y="77"/>
                  </a:lnTo>
                  <a:lnTo>
                    <a:pt x="217" y="89"/>
                  </a:lnTo>
                  <a:lnTo>
                    <a:pt x="204" y="104"/>
                  </a:lnTo>
                  <a:lnTo>
                    <a:pt x="191" y="105"/>
                  </a:lnTo>
                  <a:lnTo>
                    <a:pt x="179" y="111"/>
                  </a:lnTo>
                  <a:lnTo>
                    <a:pt x="165" y="120"/>
                  </a:lnTo>
                  <a:lnTo>
                    <a:pt x="153" y="133"/>
                  </a:lnTo>
                  <a:lnTo>
                    <a:pt x="145" y="147"/>
                  </a:lnTo>
                  <a:lnTo>
                    <a:pt x="142" y="161"/>
                  </a:lnTo>
                  <a:lnTo>
                    <a:pt x="145" y="173"/>
                  </a:lnTo>
                  <a:lnTo>
                    <a:pt x="156" y="183"/>
                  </a:lnTo>
                  <a:lnTo>
                    <a:pt x="138" y="194"/>
                  </a:lnTo>
                  <a:lnTo>
                    <a:pt x="127" y="207"/>
                  </a:lnTo>
                  <a:lnTo>
                    <a:pt x="121" y="221"/>
                  </a:lnTo>
                  <a:lnTo>
                    <a:pt x="119" y="233"/>
                  </a:lnTo>
                  <a:lnTo>
                    <a:pt x="121" y="246"/>
                  </a:lnTo>
                  <a:lnTo>
                    <a:pt x="127" y="257"/>
                  </a:lnTo>
                  <a:lnTo>
                    <a:pt x="135" y="268"/>
                  </a:lnTo>
                  <a:lnTo>
                    <a:pt x="145" y="277"/>
                  </a:lnTo>
                  <a:lnTo>
                    <a:pt x="158" y="284"/>
                  </a:lnTo>
                  <a:lnTo>
                    <a:pt x="171" y="288"/>
                  </a:lnTo>
                  <a:lnTo>
                    <a:pt x="184" y="290"/>
                  </a:lnTo>
                  <a:lnTo>
                    <a:pt x="198" y="287"/>
                  </a:lnTo>
                  <a:lnTo>
                    <a:pt x="211" y="282"/>
                  </a:lnTo>
                  <a:lnTo>
                    <a:pt x="222" y="272"/>
                  </a:lnTo>
                  <a:lnTo>
                    <a:pt x="232" y="257"/>
                  </a:lnTo>
                  <a:lnTo>
                    <a:pt x="238" y="238"/>
                  </a:lnTo>
                  <a:lnTo>
                    <a:pt x="245" y="248"/>
                  </a:lnTo>
                  <a:lnTo>
                    <a:pt x="256" y="255"/>
                  </a:lnTo>
                  <a:lnTo>
                    <a:pt x="270" y="258"/>
                  </a:lnTo>
                  <a:lnTo>
                    <a:pt x="285" y="257"/>
                  </a:lnTo>
                  <a:lnTo>
                    <a:pt x="300" y="253"/>
                  </a:lnTo>
                  <a:lnTo>
                    <a:pt x="312" y="244"/>
                  </a:lnTo>
                  <a:lnTo>
                    <a:pt x="324" y="231"/>
                  </a:lnTo>
                  <a:lnTo>
                    <a:pt x="332" y="215"/>
                  </a:lnTo>
                  <a:lnTo>
                    <a:pt x="338" y="227"/>
                  </a:lnTo>
                  <a:lnTo>
                    <a:pt x="344" y="237"/>
                  </a:lnTo>
                  <a:lnTo>
                    <a:pt x="350" y="244"/>
                  </a:lnTo>
                  <a:lnTo>
                    <a:pt x="353" y="246"/>
                  </a:lnTo>
                  <a:lnTo>
                    <a:pt x="336" y="260"/>
                  </a:lnTo>
                  <a:lnTo>
                    <a:pt x="327" y="278"/>
                  </a:lnTo>
                  <a:lnTo>
                    <a:pt x="323" y="296"/>
                  </a:lnTo>
                  <a:lnTo>
                    <a:pt x="324" y="310"/>
                  </a:lnTo>
                  <a:lnTo>
                    <a:pt x="315" y="308"/>
                  </a:lnTo>
                  <a:lnTo>
                    <a:pt x="301" y="307"/>
                  </a:lnTo>
                  <a:lnTo>
                    <a:pt x="282" y="309"/>
                  </a:lnTo>
                  <a:lnTo>
                    <a:pt x="262" y="313"/>
                  </a:lnTo>
                  <a:lnTo>
                    <a:pt x="240" y="318"/>
                  </a:lnTo>
                  <a:lnTo>
                    <a:pt x="220" y="328"/>
                  </a:lnTo>
                  <a:lnTo>
                    <a:pt x="202" y="338"/>
                  </a:lnTo>
                  <a:lnTo>
                    <a:pt x="189" y="351"/>
                  </a:lnTo>
                  <a:lnTo>
                    <a:pt x="185" y="337"/>
                  </a:lnTo>
                  <a:lnTo>
                    <a:pt x="172" y="325"/>
                  </a:lnTo>
                  <a:lnTo>
                    <a:pt x="150" y="317"/>
                  </a:lnTo>
                  <a:lnTo>
                    <a:pt x="123" y="314"/>
                  </a:lnTo>
                  <a:lnTo>
                    <a:pt x="93" y="316"/>
                  </a:lnTo>
                  <a:lnTo>
                    <a:pt x="65" y="326"/>
                  </a:lnTo>
                  <a:lnTo>
                    <a:pt x="38" y="345"/>
                  </a:lnTo>
                  <a:lnTo>
                    <a:pt x="17" y="374"/>
                  </a:lnTo>
                  <a:lnTo>
                    <a:pt x="9" y="392"/>
                  </a:lnTo>
                  <a:lnTo>
                    <a:pt x="5" y="412"/>
                  </a:lnTo>
                  <a:lnTo>
                    <a:pt x="1" y="432"/>
                  </a:lnTo>
                  <a:lnTo>
                    <a:pt x="0" y="453"/>
                  </a:lnTo>
                  <a:lnTo>
                    <a:pt x="2" y="474"/>
                  </a:lnTo>
                  <a:lnTo>
                    <a:pt x="7" y="493"/>
                  </a:lnTo>
                  <a:lnTo>
                    <a:pt x="15" y="512"/>
                  </a:lnTo>
                  <a:lnTo>
                    <a:pt x="25" y="528"/>
                  </a:lnTo>
                  <a:lnTo>
                    <a:pt x="38" y="540"/>
                  </a:lnTo>
                  <a:lnTo>
                    <a:pt x="54" y="551"/>
                  </a:lnTo>
                  <a:lnTo>
                    <a:pt x="74" y="558"/>
                  </a:lnTo>
                  <a:lnTo>
                    <a:pt x="97" y="559"/>
                  </a:lnTo>
                  <a:lnTo>
                    <a:pt x="122" y="555"/>
                  </a:lnTo>
                  <a:lnTo>
                    <a:pt x="152" y="547"/>
                  </a:lnTo>
                  <a:lnTo>
                    <a:pt x="184" y="531"/>
                  </a:lnTo>
                  <a:lnTo>
                    <a:pt x="221" y="509"/>
                  </a:lnTo>
                  <a:lnTo>
                    <a:pt x="241" y="517"/>
                  </a:lnTo>
                  <a:lnTo>
                    <a:pt x="263" y="520"/>
                  </a:lnTo>
                  <a:lnTo>
                    <a:pt x="285" y="517"/>
                  </a:lnTo>
                  <a:lnTo>
                    <a:pt x="306" y="513"/>
                  </a:lnTo>
                  <a:lnTo>
                    <a:pt x="326" y="505"/>
                  </a:lnTo>
                  <a:lnTo>
                    <a:pt x="343" y="494"/>
                  </a:lnTo>
                  <a:lnTo>
                    <a:pt x="357" y="483"/>
                  </a:lnTo>
                  <a:lnTo>
                    <a:pt x="364" y="471"/>
                  </a:lnTo>
                  <a:lnTo>
                    <a:pt x="369" y="483"/>
                  </a:lnTo>
                  <a:lnTo>
                    <a:pt x="378" y="490"/>
                  </a:lnTo>
                  <a:lnTo>
                    <a:pt x="392" y="493"/>
                  </a:lnTo>
                  <a:lnTo>
                    <a:pt x="407" y="492"/>
                  </a:lnTo>
                  <a:lnTo>
                    <a:pt x="424" y="489"/>
                  </a:lnTo>
                  <a:lnTo>
                    <a:pt x="439" y="482"/>
                  </a:lnTo>
                  <a:lnTo>
                    <a:pt x="453" y="471"/>
                  </a:lnTo>
                  <a:lnTo>
                    <a:pt x="463" y="459"/>
                  </a:lnTo>
                  <a:lnTo>
                    <a:pt x="459" y="478"/>
                  </a:lnTo>
                  <a:lnTo>
                    <a:pt x="452" y="501"/>
                  </a:lnTo>
                  <a:lnTo>
                    <a:pt x="448" y="527"/>
                  </a:lnTo>
                  <a:lnTo>
                    <a:pt x="448" y="551"/>
                  </a:lnTo>
                  <a:lnTo>
                    <a:pt x="456" y="574"/>
                  </a:lnTo>
                  <a:lnTo>
                    <a:pt x="472" y="593"/>
                  </a:lnTo>
                  <a:lnTo>
                    <a:pt x="502" y="607"/>
                  </a:lnTo>
                  <a:lnTo>
                    <a:pt x="546" y="614"/>
                  </a:lnTo>
                  <a:lnTo>
                    <a:pt x="593" y="614"/>
                  </a:lnTo>
                  <a:lnTo>
                    <a:pt x="629" y="612"/>
                  </a:lnTo>
                  <a:lnTo>
                    <a:pt x="657" y="606"/>
                  </a:lnTo>
                  <a:lnTo>
                    <a:pt x="676" y="597"/>
                  </a:lnTo>
                  <a:lnTo>
                    <a:pt x="690" y="588"/>
                  </a:lnTo>
                  <a:lnTo>
                    <a:pt x="697" y="576"/>
                  </a:lnTo>
                  <a:lnTo>
                    <a:pt x="702" y="563"/>
                  </a:lnTo>
                  <a:lnTo>
                    <a:pt x="704" y="550"/>
                  </a:lnTo>
                  <a:lnTo>
                    <a:pt x="702" y="531"/>
                  </a:lnTo>
                  <a:lnTo>
                    <a:pt x="692" y="513"/>
                  </a:lnTo>
                  <a:lnTo>
                    <a:pt x="677" y="494"/>
                  </a:lnTo>
                  <a:lnTo>
                    <a:pt x="659" y="481"/>
                  </a:lnTo>
                  <a:lnTo>
                    <a:pt x="637" y="469"/>
                  </a:lnTo>
                  <a:lnTo>
                    <a:pt x="615" y="463"/>
                  </a:lnTo>
                  <a:lnTo>
                    <a:pt x="594" y="464"/>
                  </a:lnTo>
                  <a:lnTo>
                    <a:pt x="576" y="474"/>
                  </a:lnTo>
                  <a:lnTo>
                    <a:pt x="586" y="467"/>
                  </a:lnTo>
                  <a:lnTo>
                    <a:pt x="604" y="460"/>
                  </a:lnTo>
                  <a:lnTo>
                    <a:pt x="626" y="456"/>
                  </a:lnTo>
                  <a:lnTo>
                    <a:pt x="649" y="455"/>
                  </a:lnTo>
                  <a:lnTo>
                    <a:pt x="673" y="459"/>
                  </a:lnTo>
                  <a:lnTo>
                    <a:pt x="695" y="469"/>
                  </a:lnTo>
                  <a:lnTo>
                    <a:pt x="712" y="486"/>
                  </a:lnTo>
                  <a:lnTo>
                    <a:pt x="722" y="512"/>
                  </a:lnTo>
                  <a:lnTo>
                    <a:pt x="735" y="516"/>
                  </a:lnTo>
                  <a:lnTo>
                    <a:pt x="751" y="515"/>
                  </a:lnTo>
                  <a:lnTo>
                    <a:pt x="770" y="508"/>
                  </a:lnTo>
                  <a:lnTo>
                    <a:pt x="788" y="498"/>
                  </a:lnTo>
                  <a:lnTo>
                    <a:pt x="803" y="484"/>
                  </a:lnTo>
                  <a:lnTo>
                    <a:pt x="813" y="468"/>
                  </a:lnTo>
                  <a:lnTo>
                    <a:pt x="817" y="451"/>
                  </a:lnTo>
                  <a:lnTo>
                    <a:pt x="812" y="433"/>
                  </a:lnTo>
                  <a:lnTo>
                    <a:pt x="828" y="428"/>
                  </a:lnTo>
                  <a:lnTo>
                    <a:pt x="841" y="408"/>
                  </a:lnTo>
                  <a:lnTo>
                    <a:pt x="850" y="382"/>
                  </a:lnTo>
                  <a:lnTo>
                    <a:pt x="854" y="351"/>
                  </a:lnTo>
                  <a:lnTo>
                    <a:pt x="849" y="322"/>
                  </a:lnTo>
                  <a:lnTo>
                    <a:pt x="836" y="300"/>
                  </a:lnTo>
                  <a:lnTo>
                    <a:pt x="812" y="291"/>
                  </a:lnTo>
                  <a:lnTo>
                    <a:pt x="778" y="300"/>
                  </a:lnTo>
                  <a:lnTo>
                    <a:pt x="773" y="285"/>
                  </a:lnTo>
                  <a:lnTo>
                    <a:pt x="762" y="275"/>
                  </a:lnTo>
                  <a:lnTo>
                    <a:pt x="743" y="269"/>
                  </a:lnTo>
                  <a:lnTo>
                    <a:pt x="722" y="268"/>
                  </a:lnTo>
                  <a:lnTo>
                    <a:pt x="700" y="272"/>
                  </a:lnTo>
                  <a:lnTo>
                    <a:pt x="682" y="283"/>
                  </a:lnTo>
                  <a:lnTo>
                    <a:pt x="668" y="299"/>
                  </a:lnTo>
                  <a:lnTo>
                    <a:pt x="661" y="323"/>
                  </a:lnTo>
                  <a:lnTo>
                    <a:pt x="657" y="316"/>
                  </a:lnTo>
                  <a:lnTo>
                    <a:pt x="649" y="309"/>
                  </a:lnTo>
                  <a:lnTo>
                    <a:pt x="637" y="303"/>
                  </a:lnTo>
                  <a:lnTo>
                    <a:pt x="624" y="299"/>
                  </a:lnTo>
                  <a:lnTo>
                    <a:pt x="609" y="294"/>
                  </a:lnTo>
                  <a:lnTo>
                    <a:pt x="593" y="292"/>
                  </a:lnTo>
                  <a:lnTo>
                    <a:pt x="576" y="291"/>
                  </a:lnTo>
                  <a:lnTo>
                    <a:pt x="559" y="290"/>
                  </a:lnTo>
                  <a:lnTo>
                    <a:pt x="541" y="291"/>
                  </a:lnTo>
                  <a:lnTo>
                    <a:pt x="524" y="294"/>
                  </a:lnTo>
                  <a:lnTo>
                    <a:pt x="508" y="298"/>
                  </a:lnTo>
                  <a:lnTo>
                    <a:pt x="494" y="303"/>
                  </a:lnTo>
                  <a:lnTo>
                    <a:pt x="482" y="311"/>
                  </a:lnTo>
                  <a:lnTo>
                    <a:pt x="471" y="321"/>
                  </a:lnTo>
                  <a:lnTo>
                    <a:pt x="464" y="332"/>
                  </a:lnTo>
                  <a:lnTo>
                    <a:pt x="460" y="346"/>
                  </a:lnTo>
                  <a:lnTo>
                    <a:pt x="454" y="330"/>
                  </a:lnTo>
                  <a:lnTo>
                    <a:pt x="454" y="315"/>
                  </a:lnTo>
                  <a:lnTo>
                    <a:pt x="459" y="301"/>
                  </a:lnTo>
                  <a:lnTo>
                    <a:pt x="467" y="290"/>
                  </a:lnTo>
                  <a:lnTo>
                    <a:pt x="477" y="282"/>
                  </a:lnTo>
                  <a:lnTo>
                    <a:pt x="487" y="276"/>
                  </a:lnTo>
                  <a:lnTo>
                    <a:pt x="499" y="273"/>
                  </a:lnTo>
                  <a:lnTo>
                    <a:pt x="510" y="276"/>
                  </a:lnTo>
                  <a:lnTo>
                    <a:pt x="515" y="260"/>
                  </a:lnTo>
                  <a:lnTo>
                    <a:pt x="527" y="245"/>
                  </a:lnTo>
                  <a:lnTo>
                    <a:pt x="543" y="231"/>
                  </a:lnTo>
                  <a:lnTo>
                    <a:pt x="563" y="221"/>
                  </a:lnTo>
                  <a:lnTo>
                    <a:pt x="588" y="215"/>
                  </a:lnTo>
                  <a:lnTo>
                    <a:pt x="614" y="215"/>
                  </a:lnTo>
                  <a:lnTo>
                    <a:pt x="642" y="224"/>
                  </a:lnTo>
                  <a:lnTo>
                    <a:pt x="669" y="242"/>
                  </a:lnTo>
                  <a:lnTo>
                    <a:pt x="691" y="252"/>
                  </a:lnTo>
                  <a:lnTo>
                    <a:pt x="718" y="249"/>
                  </a:lnTo>
                  <a:lnTo>
                    <a:pt x="743" y="238"/>
                  </a:lnTo>
                  <a:lnTo>
                    <a:pt x="765" y="222"/>
                  </a:lnTo>
                  <a:lnTo>
                    <a:pt x="779" y="203"/>
                  </a:lnTo>
                  <a:lnTo>
                    <a:pt x="783" y="185"/>
                  </a:lnTo>
                  <a:lnTo>
                    <a:pt x="774" y="172"/>
                  </a:lnTo>
                  <a:lnTo>
                    <a:pt x="747" y="165"/>
                  </a:lnTo>
                  <a:lnTo>
                    <a:pt x="753" y="160"/>
                  </a:lnTo>
                  <a:lnTo>
                    <a:pt x="758" y="154"/>
                  </a:lnTo>
                  <a:lnTo>
                    <a:pt x="762" y="147"/>
                  </a:lnTo>
                  <a:lnTo>
                    <a:pt x="762" y="140"/>
                  </a:lnTo>
                  <a:lnTo>
                    <a:pt x="760" y="133"/>
                  </a:lnTo>
                  <a:lnTo>
                    <a:pt x="757" y="127"/>
                  </a:lnTo>
                  <a:lnTo>
                    <a:pt x="751" y="120"/>
                  </a:lnTo>
                  <a:lnTo>
                    <a:pt x="743" y="116"/>
                  </a:lnTo>
                  <a:lnTo>
                    <a:pt x="733" y="111"/>
                  </a:lnTo>
                  <a:lnTo>
                    <a:pt x="720" y="109"/>
                  </a:lnTo>
                  <a:lnTo>
                    <a:pt x="706" y="108"/>
                  </a:lnTo>
                  <a:lnTo>
                    <a:pt x="689" y="108"/>
                  </a:lnTo>
                  <a:lnTo>
                    <a:pt x="671" y="110"/>
                  </a:lnTo>
                  <a:lnTo>
                    <a:pt x="650" y="115"/>
                  </a:lnTo>
                  <a:lnTo>
                    <a:pt x="627" y="122"/>
                  </a:lnTo>
                  <a:lnTo>
                    <a:pt x="601" y="132"/>
                  </a:lnTo>
                  <a:lnTo>
                    <a:pt x="623" y="119"/>
                  </a:lnTo>
                  <a:lnTo>
                    <a:pt x="642" y="101"/>
                  </a:lnTo>
                  <a:lnTo>
                    <a:pt x="654" y="81"/>
                  </a:lnTo>
                  <a:lnTo>
                    <a:pt x="659" y="62"/>
                  </a:lnTo>
                  <a:lnTo>
                    <a:pt x="656" y="47"/>
                  </a:lnTo>
                  <a:lnTo>
                    <a:pt x="642" y="39"/>
                  </a:lnTo>
                  <a:lnTo>
                    <a:pt x="618" y="40"/>
                  </a:lnTo>
                  <a:lnTo>
                    <a:pt x="581" y="55"/>
                  </a:lnTo>
                  <a:lnTo>
                    <a:pt x="594" y="40"/>
                  </a:lnTo>
                  <a:lnTo>
                    <a:pt x="600" y="28"/>
                  </a:lnTo>
                  <a:lnTo>
                    <a:pt x="598" y="18"/>
                  </a:lnTo>
                  <a:lnTo>
                    <a:pt x="589" y="10"/>
                  </a:lnTo>
                  <a:lnTo>
                    <a:pt x="575" y="4"/>
                  </a:lnTo>
                  <a:lnTo>
                    <a:pt x="558" y="1"/>
                  </a:lnTo>
                  <a:lnTo>
                    <a:pt x="537" y="0"/>
                  </a:lnTo>
                  <a:lnTo>
                    <a:pt x="514" y="1"/>
                  </a:lnTo>
                  <a:lnTo>
                    <a:pt x="491" y="4"/>
                  </a:lnTo>
                  <a:lnTo>
                    <a:pt x="469" y="10"/>
                  </a:lnTo>
                  <a:lnTo>
                    <a:pt x="449" y="18"/>
                  </a:lnTo>
                  <a:lnTo>
                    <a:pt x="432" y="28"/>
                  </a:lnTo>
                  <a:lnTo>
                    <a:pt x="419" y="41"/>
                  </a:lnTo>
                  <a:lnTo>
                    <a:pt x="412" y="57"/>
                  </a:lnTo>
                  <a:lnTo>
                    <a:pt x="412" y="74"/>
                  </a:lnTo>
                  <a:lnTo>
                    <a:pt x="421" y="95"/>
                  </a:lnTo>
                  <a:lnTo>
                    <a:pt x="423" y="101"/>
                  </a:lnTo>
                  <a:lnTo>
                    <a:pt x="423" y="108"/>
                  </a:lnTo>
                  <a:lnTo>
                    <a:pt x="421" y="115"/>
                  </a:lnTo>
                  <a:lnTo>
                    <a:pt x="417" y="122"/>
                  </a:lnTo>
                  <a:lnTo>
                    <a:pt x="411" y="128"/>
                  </a:lnTo>
                  <a:lnTo>
                    <a:pt x="406" y="135"/>
                  </a:lnTo>
                  <a:lnTo>
                    <a:pt x="399" y="140"/>
                  </a:lnTo>
                  <a:lnTo>
                    <a:pt x="393" y="145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1"/>
            <p:cNvSpPr/>
            <p:nvPr>
              <p:custDataLst>
                <p:tags r:id="rId60"/>
              </p:custDataLst>
            </p:nvPr>
          </p:nvSpPr>
          <p:spPr bwMode="auto">
            <a:xfrm>
              <a:off x="3033" y="1505"/>
              <a:ext cx="1125" cy="308"/>
            </a:xfrm>
            <a:custGeom>
              <a:gdLst>
                <a:gd name="T0" fmla="*/ 140 w 2252"/>
                <a:gd name="T1" fmla="*/ 39 h 615"/>
                <a:gd name="T2" fmla="*/ 140 w 2252"/>
                <a:gd name="T3" fmla="*/ 9 h 615"/>
                <a:gd name="T4" fmla="*/ 138 w 2252"/>
                <a:gd name="T5" fmla="*/ 7 h 615"/>
                <a:gd name="T6" fmla="*/ 136 w 2252"/>
                <a:gd name="T7" fmla="*/ 5 h 615"/>
                <a:gd name="T8" fmla="*/ 135 w 2252"/>
                <a:gd name="T9" fmla="*/ 4 h 615"/>
                <a:gd name="T10" fmla="*/ 135 w 2252"/>
                <a:gd name="T11" fmla="*/ 3 h 615"/>
                <a:gd name="T12" fmla="*/ 135 w 2252"/>
                <a:gd name="T13" fmla="*/ 1 h 615"/>
                <a:gd name="T14" fmla="*/ 133 w 2252"/>
                <a:gd name="T15" fmla="*/ 0 h 615"/>
                <a:gd name="T16" fmla="*/ 121 w 2252"/>
                <a:gd name="T17" fmla="*/ 3 h 615"/>
                <a:gd name="T18" fmla="*/ 117 w 2252"/>
                <a:gd name="T19" fmla="*/ 8 h 615"/>
                <a:gd name="T20" fmla="*/ 110 w 2252"/>
                <a:gd name="T21" fmla="*/ 14 h 615"/>
                <a:gd name="T22" fmla="*/ 113 w 2252"/>
                <a:gd name="T23" fmla="*/ 9 h 615"/>
                <a:gd name="T24" fmla="*/ 98 w 2252"/>
                <a:gd name="T25" fmla="*/ 4 h 615"/>
                <a:gd name="T26" fmla="*/ 96 w 2252"/>
                <a:gd name="T27" fmla="*/ 3 h 615"/>
                <a:gd name="T28" fmla="*/ 94 w 2252"/>
                <a:gd name="T29" fmla="*/ 4 h 615"/>
                <a:gd name="T30" fmla="*/ 75 w 2252"/>
                <a:gd name="T31" fmla="*/ 13 h 615"/>
                <a:gd name="T32" fmla="*/ 74 w 2252"/>
                <a:gd name="T33" fmla="*/ 7 h 615"/>
                <a:gd name="T34" fmla="*/ 72 w 2252"/>
                <a:gd name="T35" fmla="*/ 4 h 615"/>
                <a:gd name="T36" fmla="*/ 70 w 2252"/>
                <a:gd name="T37" fmla="*/ 4 h 615"/>
                <a:gd name="T38" fmla="*/ 67 w 2252"/>
                <a:gd name="T39" fmla="*/ 9 h 615"/>
                <a:gd name="T40" fmla="*/ 56 w 2252"/>
                <a:gd name="T41" fmla="*/ 8 h 615"/>
                <a:gd name="T42" fmla="*/ 45 w 2252"/>
                <a:gd name="T43" fmla="*/ 8 h 615"/>
                <a:gd name="T44" fmla="*/ 35 w 2252"/>
                <a:gd name="T45" fmla="*/ 13 h 615"/>
                <a:gd name="T46" fmla="*/ 33 w 2252"/>
                <a:gd name="T47" fmla="*/ 11 h 615"/>
                <a:gd name="T48" fmla="*/ 33 w 2252"/>
                <a:gd name="T49" fmla="*/ 7 h 615"/>
                <a:gd name="T50" fmla="*/ 32 w 2252"/>
                <a:gd name="T51" fmla="*/ 4 h 615"/>
                <a:gd name="T52" fmla="*/ 31 w 2252"/>
                <a:gd name="T53" fmla="*/ 4 h 615"/>
                <a:gd name="T54" fmla="*/ 30 w 2252"/>
                <a:gd name="T55" fmla="*/ 5 h 615"/>
                <a:gd name="T56" fmla="*/ 29 w 2252"/>
                <a:gd name="T57" fmla="*/ 4 h 615"/>
                <a:gd name="T58" fmla="*/ 27 w 2252"/>
                <a:gd name="T59" fmla="*/ 4 h 615"/>
                <a:gd name="T60" fmla="*/ 26 w 2252"/>
                <a:gd name="T61" fmla="*/ 6 h 615"/>
                <a:gd name="T62" fmla="*/ 25 w 2252"/>
                <a:gd name="T63" fmla="*/ 8 h 615"/>
                <a:gd name="T64" fmla="*/ 24 w 2252"/>
                <a:gd name="T65" fmla="*/ 11 h 615"/>
                <a:gd name="T66" fmla="*/ 22 w 2252"/>
                <a:gd name="T67" fmla="*/ 13 h 615"/>
                <a:gd name="T68" fmla="*/ 19 w 2252"/>
                <a:gd name="T69" fmla="*/ 7 h 615"/>
                <a:gd name="T70" fmla="*/ 8 w 2252"/>
                <a:gd name="T71" fmla="*/ 4 h 615"/>
                <a:gd name="T72" fmla="*/ 4 w 2252"/>
                <a:gd name="T73" fmla="*/ 14 h 615"/>
                <a:gd name="T74" fmla="*/ 0 w 2252"/>
                <a:gd name="T75" fmla="*/ 39 h 6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52"/>
                <a:gd name="T115" fmla="*/ 0 h 615"/>
                <a:gd name="T116" fmla="*/ 2252 w 2252"/>
                <a:gd name="T117" fmla="*/ 615 h 615"/>
              </a:gdLst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52" h="615">
                  <a:moveTo>
                    <a:pt x="0" y="615"/>
                  </a:moveTo>
                  <a:lnTo>
                    <a:pt x="2252" y="615"/>
                  </a:lnTo>
                  <a:lnTo>
                    <a:pt x="2252" y="138"/>
                  </a:lnTo>
                  <a:lnTo>
                    <a:pt x="2248" y="134"/>
                  </a:lnTo>
                  <a:lnTo>
                    <a:pt x="2238" y="123"/>
                  </a:lnTo>
                  <a:lnTo>
                    <a:pt x="2223" y="109"/>
                  </a:lnTo>
                  <a:lnTo>
                    <a:pt x="2207" y="92"/>
                  </a:lnTo>
                  <a:lnTo>
                    <a:pt x="2190" y="74"/>
                  </a:lnTo>
                  <a:lnTo>
                    <a:pt x="2176" y="61"/>
                  </a:lnTo>
                  <a:lnTo>
                    <a:pt x="2165" y="50"/>
                  </a:lnTo>
                  <a:lnTo>
                    <a:pt x="2162" y="48"/>
                  </a:lnTo>
                  <a:lnTo>
                    <a:pt x="2162" y="42"/>
                  </a:lnTo>
                  <a:lnTo>
                    <a:pt x="2162" y="25"/>
                  </a:lnTo>
                  <a:lnTo>
                    <a:pt x="2162" y="8"/>
                  </a:lnTo>
                  <a:lnTo>
                    <a:pt x="2162" y="0"/>
                  </a:lnTo>
                  <a:lnTo>
                    <a:pt x="2132" y="0"/>
                  </a:lnTo>
                  <a:lnTo>
                    <a:pt x="2132" y="33"/>
                  </a:lnTo>
                  <a:lnTo>
                    <a:pt x="1944" y="33"/>
                  </a:lnTo>
                  <a:lnTo>
                    <a:pt x="1858" y="120"/>
                  </a:lnTo>
                  <a:lnTo>
                    <a:pt x="1882" y="120"/>
                  </a:lnTo>
                  <a:lnTo>
                    <a:pt x="1882" y="214"/>
                  </a:lnTo>
                  <a:lnTo>
                    <a:pt x="1772" y="214"/>
                  </a:lnTo>
                  <a:lnTo>
                    <a:pt x="1772" y="132"/>
                  </a:lnTo>
                  <a:lnTo>
                    <a:pt x="1821" y="132"/>
                  </a:lnTo>
                  <a:lnTo>
                    <a:pt x="1776" y="63"/>
                  </a:lnTo>
                  <a:lnTo>
                    <a:pt x="1581" y="63"/>
                  </a:lnTo>
                  <a:lnTo>
                    <a:pt x="1581" y="39"/>
                  </a:lnTo>
                  <a:lnTo>
                    <a:pt x="1542" y="39"/>
                  </a:lnTo>
                  <a:lnTo>
                    <a:pt x="1542" y="63"/>
                  </a:lnTo>
                  <a:lnTo>
                    <a:pt x="1512" y="63"/>
                  </a:lnTo>
                  <a:lnTo>
                    <a:pt x="1454" y="204"/>
                  </a:lnTo>
                  <a:lnTo>
                    <a:pt x="1214" y="204"/>
                  </a:lnTo>
                  <a:lnTo>
                    <a:pt x="1208" y="147"/>
                  </a:lnTo>
                  <a:lnTo>
                    <a:pt x="1196" y="103"/>
                  </a:lnTo>
                  <a:lnTo>
                    <a:pt x="1180" y="72"/>
                  </a:lnTo>
                  <a:lnTo>
                    <a:pt x="1162" y="55"/>
                  </a:lnTo>
                  <a:lnTo>
                    <a:pt x="1141" y="51"/>
                  </a:lnTo>
                  <a:lnTo>
                    <a:pt x="1120" y="64"/>
                  </a:lnTo>
                  <a:lnTo>
                    <a:pt x="1099" y="92"/>
                  </a:lnTo>
                  <a:lnTo>
                    <a:pt x="1082" y="137"/>
                  </a:lnTo>
                  <a:lnTo>
                    <a:pt x="1012" y="0"/>
                  </a:lnTo>
                  <a:lnTo>
                    <a:pt x="909" y="126"/>
                  </a:lnTo>
                  <a:lnTo>
                    <a:pt x="824" y="5"/>
                  </a:lnTo>
                  <a:lnTo>
                    <a:pt x="728" y="123"/>
                  </a:lnTo>
                  <a:lnTo>
                    <a:pt x="566" y="123"/>
                  </a:lnTo>
                  <a:lnTo>
                    <a:pt x="566" y="204"/>
                  </a:lnTo>
                  <a:lnTo>
                    <a:pt x="538" y="208"/>
                  </a:lnTo>
                  <a:lnTo>
                    <a:pt x="537" y="176"/>
                  </a:lnTo>
                  <a:lnTo>
                    <a:pt x="534" y="141"/>
                  </a:lnTo>
                  <a:lnTo>
                    <a:pt x="529" y="110"/>
                  </a:lnTo>
                  <a:lnTo>
                    <a:pt x="522" y="83"/>
                  </a:lnTo>
                  <a:lnTo>
                    <a:pt x="514" y="64"/>
                  </a:lnTo>
                  <a:lnTo>
                    <a:pt x="505" y="56"/>
                  </a:lnTo>
                  <a:lnTo>
                    <a:pt x="496" y="63"/>
                  </a:lnTo>
                  <a:lnTo>
                    <a:pt x="485" y="88"/>
                  </a:lnTo>
                  <a:lnTo>
                    <a:pt x="481" y="71"/>
                  </a:lnTo>
                  <a:lnTo>
                    <a:pt x="474" y="57"/>
                  </a:lnTo>
                  <a:lnTo>
                    <a:pt x="466" y="49"/>
                  </a:lnTo>
                  <a:lnTo>
                    <a:pt x="455" y="47"/>
                  </a:lnTo>
                  <a:lnTo>
                    <a:pt x="446" y="51"/>
                  </a:lnTo>
                  <a:lnTo>
                    <a:pt x="437" y="65"/>
                  </a:lnTo>
                  <a:lnTo>
                    <a:pt x="430" y="88"/>
                  </a:lnTo>
                  <a:lnTo>
                    <a:pt x="427" y="123"/>
                  </a:lnTo>
                  <a:lnTo>
                    <a:pt x="415" y="119"/>
                  </a:lnTo>
                  <a:lnTo>
                    <a:pt x="405" y="132"/>
                  </a:lnTo>
                  <a:lnTo>
                    <a:pt x="399" y="163"/>
                  </a:lnTo>
                  <a:lnTo>
                    <a:pt x="397" y="208"/>
                  </a:lnTo>
                  <a:lnTo>
                    <a:pt x="363" y="208"/>
                  </a:lnTo>
                  <a:lnTo>
                    <a:pt x="363" y="153"/>
                  </a:lnTo>
                  <a:lnTo>
                    <a:pt x="317" y="107"/>
                  </a:lnTo>
                  <a:lnTo>
                    <a:pt x="180" y="107"/>
                  </a:lnTo>
                  <a:lnTo>
                    <a:pt x="128" y="55"/>
                  </a:lnTo>
                  <a:lnTo>
                    <a:pt x="74" y="135"/>
                  </a:lnTo>
                  <a:lnTo>
                    <a:pt x="74" y="216"/>
                  </a:lnTo>
                  <a:lnTo>
                    <a:pt x="2" y="216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D8C6A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2"/>
            <p:cNvSpPr/>
            <p:nvPr>
              <p:custDataLst>
                <p:tags r:id="rId61"/>
              </p:custDataLst>
            </p:nvPr>
          </p:nvSpPr>
          <p:spPr bwMode="auto">
            <a:xfrm>
              <a:off x="3058" y="1494"/>
              <a:ext cx="176" cy="319"/>
            </a:xfrm>
            <a:custGeom>
              <a:gdLst>
                <a:gd name="T0" fmla="*/ 10 w 351"/>
                <a:gd name="T1" fmla="*/ 1 h 638"/>
                <a:gd name="T2" fmla="*/ 8 w 351"/>
                <a:gd name="T3" fmla="*/ 3 h 638"/>
                <a:gd name="T4" fmla="*/ 6 w 351"/>
                <a:gd name="T5" fmla="*/ 7 h 638"/>
                <a:gd name="T6" fmla="*/ 6 w 351"/>
                <a:gd name="T7" fmla="*/ 11 h 638"/>
                <a:gd name="T8" fmla="*/ 5 w 351"/>
                <a:gd name="T9" fmla="*/ 12 h 638"/>
                <a:gd name="T10" fmla="*/ 5 w 351"/>
                <a:gd name="T11" fmla="*/ 10 h 638"/>
                <a:gd name="T12" fmla="*/ 3 w 351"/>
                <a:gd name="T13" fmla="*/ 11 h 638"/>
                <a:gd name="T14" fmla="*/ 2 w 351"/>
                <a:gd name="T15" fmla="*/ 17 h 638"/>
                <a:gd name="T16" fmla="*/ 2 w 351"/>
                <a:gd name="T17" fmla="*/ 20 h 638"/>
                <a:gd name="T18" fmla="*/ 3 w 351"/>
                <a:gd name="T19" fmla="*/ 22 h 638"/>
                <a:gd name="T20" fmla="*/ 3 w 351"/>
                <a:gd name="T21" fmla="*/ 22 h 638"/>
                <a:gd name="T22" fmla="*/ 2 w 351"/>
                <a:gd name="T23" fmla="*/ 21 h 638"/>
                <a:gd name="T24" fmla="*/ 1 w 351"/>
                <a:gd name="T25" fmla="*/ 21 h 638"/>
                <a:gd name="T26" fmla="*/ 1 w 351"/>
                <a:gd name="T27" fmla="*/ 21 h 638"/>
                <a:gd name="T28" fmla="*/ 1 w 351"/>
                <a:gd name="T29" fmla="*/ 22 h 638"/>
                <a:gd name="T30" fmla="*/ 0 w 351"/>
                <a:gd name="T31" fmla="*/ 28 h 638"/>
                <a:gd name="T32" fmla="*/ 1 w 351"/>
                <a:gd name="T33" fmla="*/ 35 h 638"/>
                <a:gd name="T34" fmla="*/ 3 w 351"/>
                <a:gd name="T35" fmla="*/ 39 h 638"/>
                <a:gd name="T36" fmla="*/ 5 w 351"/>
                <a:gd name="T37" fmla="*/ 40 h 638"/>
                <a:gd name="T38" fmla="*/ 7 w 351"/>
                <a:gd name="T39" fmla="*/ 40 h 638"/>
                <a:gd name="T40" fmla="*/ 9 w 351"/>
                <a:gd name="T41" fmla="*/ 40 h 638"/>
                <a:gd name="T42" fmla="*/ 11 w 351"/>
                <a:gd name="T43" fmla="*/ 40 h 638"/>
                <a:gd name="T44" fmla="*/ 14 w 351"/>
                <a:gd name="T45" fmla="*/ 40 h 638"/>
                <a:gd name="T46" fmla="*/ 16 w 351"/>
                <a:gd name="T47" fmla="*/ 40 h 638"/>
                <a:gd name="T48" fmla="*/ 18 w 351"/>
                <a:gd name="T49" fmla="*/ 40 h 638"/>
                <a:gd name="T50" fmla="*/ 19 w 351"/>
                <a:gd name="T51" fmla="*/ 40 h 638"/>
                <a:gd name="T52" fmla="*/ 20 w 351"/>
                <a:gd name="T53" fmla="*/ 39 h 638"/>
                <a:gd name="T54" fmla="*/ 21 w 351"/>
                <a:gd name="T55" fmla="*/ 36 h 638"/>
                <a:gd name="T56" fmla="*/ 22 w 351"/>
                <a:gd name="T57" fmla="*/ 30 h 638"/>
                <a:gd name="T58" fmla="*/ 22 w 351"/>
                <a:gd name="T59" fmla="*/ 26 h 638"/>
                <a:gd name="T60" fmla="*/ 22 w 351"/>
                <a:gd name="T61" fmla="*/ 26 h 638"/>
                <a:gd name="T62" fmla="*/ 21 w 351"/>
                <a:gd name="T63" fmla="*/ 27 h 638"/>
                <a:gd name="T64" fmla="*/ 20 w 351"/>
                <a:gd name="T65" fmla="*/ 28 h 638"/>
                <a:gd name="T66" fmla="*/ 20 w 351"/>
                <a:gd name="T67" fmla="*/ 29 h 638"/>
                <a:gd name="T68" fmla="*/ 20 w 351"/>
                <a:gd name="T69" fmla="*/ 29 h 638"/>
                <a:gd name="T70" fmla="*/ 21 w 351"/>
                <a:gd name="T71" fmla="*/ 25 h 638"/>
                <a:gd name="T72" fmla="*/ 21 w 351"/>
                <a:gd name="T73" fmla="*/ 21 h 638"/>
                <a:gd name="T74" fmla="*/ 20 w 351"/>
                <a:gd name="T75" fmla="*/ 16 h 638"/>
                <a:gd name="T76" fmla="*/ 19 w 351"/>
                <a:gd name="T77" fmla="*/ 13 h 638"/>
                <a:gd name="T78" fmla="*/ 18 w 351"/>
                <a:gd name="T79" fmla="*/ 15 h 638"/>
                <a:gd name="T80" fmla="*/ 17 w 351"/>
                <a:gd name="T81" fmla="*/ 17 h 638"/>
                <a:gd name="T82" fmla="*/ 17 w 351"/>
                <a:gd name="T83" fmla="*/ 18 h 638"/>
                <a:gd name="T84" fmla="*/ 17 w 351"/>
                <a:gd name="T85" fmla="*/ 17 h 638"/>
                <a:gd name="T86" fmla="*/ 17 w 351"/>
                <a:gd name="T87" fmla="*/ 13 h 638"/>
                <a:gd name="T88" fmla="*/ 17 w 351"/>
                <a:gd name="T89" fmla="*/ 9 h 638"/>
                <a:gd name="T90" fmla="*/ 15 w 351"/>
                <a:gd name="T91" fmla="*/ 5 h 638"/>
                <a:gd name="T92" fmla="*/ 15 w 351"/>
                <a:gd name="T93" fmla="*/ 5 h 638"/>
                <a:gd name="T94" fmla="*/ 14 w 351"/>
                <a:gd name="T95" fmla="*/ 6 h 638"/>
                <a:gd name="T96" fmla="*/ 14 w 351"/>
                <a:gd name="T97" fmla="*/ 6 h 638"/>
                <a:gd name="T98" fmla="*/ 13 w 351"/>
                <a:gd name="T99" fmla="*/ 3 h 638"/>
                <a:gd name="T100" fmla="*/ 12 w 351"/>
                <a:gd name="T101" fmla="*/ 1 h 638"/>
                <a:gd name="T102" fmla="*/ 11 w 351"/>
                <a:gd name="T103" fmla="*/ 1 h 6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51"/>
                <a:gd name="T157" fmla="*/ 0 h 638"/>
                <a:gd name="T158" fmla="*/ 351 w 351"/>
                <a:gd name="T159" fmla="*/ 638 h 638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51" h="638">
                  <a:moveTo>
                    <a:pt x="166" y="0"/>
                  </a:moveTo>
                  <a:lnTo>
                    <a:pt x="150" y="4"/>
                  </a:lnTo>
                  <a:lnTo>
                    <a:pt x="134" y="22"/>
                  </a:lnTo>
                  <a:lnTo>
                    <a:pt x="119" y="48"/>
                  </a:lnTo>
                  <a:lnTo>
                    <a:pt x="106" y="81"/>
                  </a:lnTo>
                  <a:lnTo>
                    <a:pt x="95" y="118"/>
                  </a:lnTo>
                  <a:lnTo>
                    <a:pt x="86" y="154"/>
                  </a:lnTo>
                  <a:lnTo>
                    <a:pt x="82" y="186"/>
                  </a:lnTo>
                  <a:lnTo>
                    <a:pt x="81" y="211"/>
                  </a:lnTo>
                  <a:lnTo>
                    <a:pt x="74" y="192"/>
                  </a:lnTo>
                  <a:lnTo>
                    <a:pt x="69" y="168"/>
                  </a:lnTo>
                  <a:lnTo>
                    <a:pt x="65" y="148"/>
                  </a:lnTo>
                  <a:lnTo>
                    <a:pt x="63" y="140"/>
                  </a:lnTo>
                  <a:lnTo>
                    <a:pt x="46" y="188"/>
                  </a:lnTo>
                  <a:lnTo>
                    <a:pt x="35" y="230"/>
                  </a:lnTo>
                  <a:lnTo>
                    <a:pt x="30" y="267"/>
                  </a:lnTo>
                  <a:lnTo>
                    <a:pt x="29" y="298"/>
                  </a:lnTo>
                  <a:lnTo>
                    <a:pt x="31" y="323"/>
                  </a:lnTo>
                  <a:lnTo>
                    <a:pt x="38" y="343"/>
                  </a:lnTo>
                  <a:lnTo>
                    <a:pt x="46" y="359"/>
                  </a:lnTo>
                  <a:lnTo>
                    <a:pt x="55" y="369"/>
                  </a:lnTo>
                  <a:lnTo>
                    <a:pt x="45" y="362"/>
                  </a:lnTo>
                  <a:lnTo>
                    <a:pt x="36" y="356"/>
                  </a:lnTo>
                  <a:lnTo>
                    <a:pt x="28" y="351"/>
                  </a:lnTo>
                  <a:lnTo>
                    <a:pt x="21" y="345"/>
                  </a:lnTo>
                  <a:lnTo>
                    <a:pt x="15" y="341"/>
                  </a:lnTo>
                  <a:lnTo>
                    <a:pt x="12" y="338"/>
                  </a:lnTo>
                  <a:lnTo>
                    <a:pt x="9" y="336"/>
                  </a:lnTo>
                  <a:lnTo>
                    <a:pt x="8" y="334"/>
                  </a:lnTo>
                  <a:lnTo>
                    <a:pt x="5" y="367"/>
                  </a:lnTo>
                  <a:lnTo>
                    <a:pt x="1" y="407"/>
                  </a:lnTo>
                  <a:lnTo>
                    <a:pt x="0" y="453"/>
                  </a:lnTo>
                  <a:lnTo>
                    <a:pt x="1" y="499"/>
                  </a:lnTo>
                  <a:lnTo>
                    <a:pt x="7" y="545"/>
                  </a:lnTo>
                  <a:lnTo>
                    <a:pt x="18" y="585"/>
                  </a:lnTo>
                  <a:lnTo>
                    <a:pt x="37" y="618"/>
                  </a:lnTo>
                  <a:lnTo>
                    <a:pt x="65" y="638"/>
                  </a:lnTo>
                  <a:lnTo>
                    <a:pt x="71" y="638"/>
                  </a:lnTo>
                  <a:lnTo>
                    <a:pt x="83" y="638"/>
                  </a:lnTo>
                  <a:lnTo>
                    <a:pt x="97" y="638"/>
                  </a:lnTo>
                  <a:lnTo>
                    <a:pt x="114" y="638"/>
                  </a:lnTo>
                  <a:lnTo>
                    <a:pt x="133" y="638"/>
                  </a:lnTo>
                  <a:lnTo>
                    <a:pt x="152" y="638"/>
                  </a:lnTo>
                  <a:lnTo>
                    <a:pt x="173" y="638"/>
                  </a:lnTo>
                  <a:lnTo>
                    <a:pt x="194" y="638"/>
                  </a:lnTo>
                  <a:lnTo>
                    <a:pt x="214" y="638"/>
                  </a:lnTo>
                  <a:lnTo>
                    <a:pt x="234" y="638"/>
                  </a:lnTo>
                  <a:lnTo>
                    <a:pt x="252" y="638"/>
                  </a:lnTo>
                  <a:lnTo>
                    <a:pt x="268" y="638"/>
                  </a:lnTo>
                  <a:lnTo>
                    <a:pt x="282" y="638"/>
                  </a:lnTo>
                  <a:lnTo>
                    <a:pt x="293" y="638"/>
                  </a:lnTo>
                  <a:lnTo>
                    <a:pt x="300" y="638"/>
                  </a:lnTo>
                  <a:lnTo>
                    <a:pt x="302" y="638"/>
                  </a:lnTo>
                  <a:lnTo>
                    <a:pt x="315" y="621"/>
                  </a:lnTo>
                  <a:lnTo>
                    <a:pt x="326" y="594"/>
                  </a:lnTo>
                  <a:lnTo>
                    <a:pt x="336" y="562"/>
                  </a:lnTo>
                  <a:lnTo>
                    <a:pt x="345" y="527"/>
                  </a:lnTo>
                  <a:lnTo>
                    <a:pt x="349" y="491"/>
                  </a:lnTo>
                  <a:lnTo>
                    <a:pt x="351" y="456"/>
                  </a:lnTo>
                  <a:lnTo>
                    <a:pt x="350" y="427"/>
                  </a:lnTo>
                  <a:lnTo>
                    <a:pt x="345" y="402"/>
                  </a:lnTo>
                  <a:lnTo>
                    <a:pt x="342" y="416"/>
                  </a:lnTo>
                  <a:lnTo>
                    <a:pt x="338" y="430"/>
                  </a:lnTo>
                  <a:lnTo>
                    <a:pt x="332" y="441"/>
                  </a:lnTo>
                  <a:lnTo>
                    <a:pt x="326" y="453"/>
                  </a:lnTo>
                  <a:lnTo>
                    <a:pt x="319" y="462"/>
                  </a:lnTo>
                  <a:lnTo>
                    <a:pt x="313" y="469"/>
                  </a:lnTo>
                  <a:lnTo>
                    <a:pt x="308" y="476"/>
                  </a:lnTo>
                  <a:lnTo>
                    <a:pt x="302" y="479"/>
                  </a:lnTo>
                  <a:lnTo>
                    <a:pt x="309" y="464"/>
                  </a:lnTo>
                  <a:lnTo>
                    <a:pt x="317" y="441"/>
                  </a:lnTo>
                  <a:lnTo>
                    <a:pt x="323" y="413"/>
                  </a:lnTo>
                  <a:lnTo>
                    <a:pt x="327" y="379"/>
                  </a:lnTo>
                  <a:lnTo>
                    <a:pt x="328" y="341"/>
                  </a:lnTo>
                  <a:lnTo>
                    <a:pt x="324" y="300"/>
                  </a:lnTo>
                  <a:lnTo>
                    <a:pt x="312" y="256"/>
                  </a:lnTo>
                  <a:lnTo>
                    <a:pt x="293" y="211"/>
                  </a:lnTo>
                  <a:lnTo>
                    <a:pt x="293" y="222"/>
                  </a:lnTo>
                  <a:lnTo>
                    <a:pt x="289" y="234"/>
                  </a:lnTo>
                  <a:lnTo>
                    <a:pt x="285" y="246"/>
                  </a:lnTo>
                  <a:lnTo>
                    <a:pt x="278" y="257"/>
                  </a:lnTo>
                  <a:lnTo>
                    <a:pt x="271" y="268"/>
                  </a:lnTo>
                  <a:lnTo>
                    <a:pt x="265" y="276"/>
                  </a:lnTo>
                  <a:lnTo>
                    <a:pt x="260" y="282"/>
                  </a:lnTo>
                  <a:lnTo>
                    <a:pt x="259" y="284"/>
                  </a:lnTo>
                  <a:lnTo>
                    <a:pt x="262" y="267"/>
                  </a:lnTo>
                  <a:lnTo>
                    <a:pt x="263" y="240"/>
                  </a:lnTo>
                  <a:lnTo>
                    <a:pt x="263" y="208"/>
                  </a:lnTo>
                  <a:lnTo>
                    <a:pt x="262" y="172"/>
                  </a:lnTo>
                  <a:lnTo>
                    <a:pt x="257" y="137"/>
                  </a:lnTo>
                  <a:lnTo>
                    <a:pt x="249" y="102"/>
                  </a:lnTo>
                  <a:lnTo>
                    <a:pt x="239" y="72"/>
                  </a:lnTo>
                  <a:lnTo>
                    <a:pt x="225" y="50"/>
                  </a:lnTo>
                  <a:lnTo>
                    <a:pt x="225" y="73"/>
                  </a:lnTo>
                  <a:lnTo>
                    <a:pt x="220" y="94"/>
                  </a:lnTo>
                  <a:lnTo>
                    <a:pt x="214" y="109"/>
                  </a:lnTo>
                  <a:lnTo>
                    <a:pt x="212" y="115"/>
                  </a:lnTo>
                  <a:lnTo>
                    <a:pt x="210" y="99"/>
                  </a:lnTo>
                  <a:lnTo>
                    <a:pt x="205" y="80"/>
                  </a:lnTo>
                  <a:lnTo>
                    <a:pt x="197" y="61"/>
                  </a:lnTo>
                  <a:lnTo>
                    <a:pt x="189" y="42"/>
                  </a:lnTo>
                  <a:lnTo>
                    <a:pt x="181" y="26"/>
                  </a:lnTo>
                  <a:lnTo>
                    <a:pt x="173" y="12"/>
                  </a:lnTo>
                  <a:lnTo>
                    <a:pt x="168" y="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3"/>
            <p:cNvSpPr/>
            <p:nvPr>
              <p:custDataLst>
                <p:tags r:id="rId62"/>
              </p:custDataLst>
            </p:nvPr>
          </p:nvSpPr>
          <p:spPr bwMode="auto">
            <a:xfrm>
              <a:off x="3127" y="1589"/>
              <a:ext cx="379" cy="224"/>
            </a:xfrm>
            <a:custGeom>
              <a:gdLst>
                <a:gd name="T0" fmla="*/ 0 w 758"/>
                <a:gd name="T1" fmla="*/ 14 h 449"/>
                <a:gd name="T2" fmla="*/ 10 w 758"/>
                <a:gd name="T3" fmla="*/ 0 h 449"/>
                <a:gd name="T4" fmla="*/ 19 w 758"/>
                <a:gd name="T5" fmla="*/ 14 h 449"/>
                <a:gd name="T6" fmla="*/ 47 w 758"/>
                <a:gd name="T7" fmla="*/ 14 h 449"/>
                <a:gd name="T8" fmla="*/ 47 w 758"/>
                <a:gd name="T9" fmla="*/ 28 h 449"/>
                <a:gd name="T10" fmla="*/ 0 w 758"/>
                <a:gd name="T11" fmla="*/ 28 h 449"/>
                <a:gd name="T12" fmla="*/ 0 w 758"/>
                <a:gd name="T13" fmla="*/ 14 h 4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8"/>
                <a:gd name="T22" fmla="*/ 0 h 449"/>
                <a:gd name="T23" fmla="*/ 758 w 758"/>
                <a:gd name="T24" fmla="*/ 449 h 449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8" h="449">
                  <a:moveTo>
                    <a:pt x="0" y="228"/>
                  </a:moveTo>
                  <a:lnTo>
                    <a:pt x="150" y="0"/>
                  </a:lnTo>
                  <a:lnTo>
                    <a:pt x="299" y="228"/>
                  </a:lnTo>
                  <a:lnTo>
                    <a:pt x="758" y="228"/>
                  </a:lnTo>
                  <a:lnTo>
                    <a:pt x="758" y="449"/>
                  </a:lnTo>
                  <a:lnTo>
                    <a:pt x="0" y="449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B266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4"/>
            <p:cNvSpPr/>
            <p:nvPr>
              <p:custDataLst>
                <p:tags r:id="rId63"/>
              </p:custDataLst>
            </p:nvPr>
          </p:nvSpPr>
          <p:spPr bwMode="auto">
            <a:xfrm>
              <a:off x="3124" y="1570"/>
              <a:ext cx="386" cy="133"/>
            </a:xfrm>
            <a:custGeom>
              <a:gdLst>
                <a:gd name="T0" fmla="*/ 48 w 770"/>
                <a:gd name="T1" fmla="*/ 17 h 264"/>
                <a:gd name="T2" fmla="*/ 19 w 770"/>
                <a:gd name="T3" fmla="*/ 17 h 264"/>
                <a:gd name="T4" fmla="*/ 10 w 770"/>
                <a:gd name="T5" fmla="*/ 3 h 264"/>
                <a:gd name="T6" fmla="*/ 1 w 770"/>
                <a:gd name="T7" fmla="*/ 17 h 264"/>
                <a:gd name="T8" fmla="*/ 0 w 770"/>
                <a:gd name="T9" fmla="*/ 15 h 264"/>
                <a:gd name="T10" fmla="*/ 10 w 770"/>
                <a:gd name="T11" fmla="*/ 0 h 264"/>
                <a:gd name="T12" fmla="*/ 20 w 770"/>
                <a:gd name="T13" fmla="*/ 15 h 264"/>
                <a:gd name="T14" fmla="*/ 49 w 770"/>
                <a:gd name="T15" fmla="*/ 15 h 264"/>
                <a:gd name="T16" fmla="*/ 48 w 770"/>
                <a:gd name="T17" fmla="*/ 17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0"/>
                <a:gd name="T28" fmla="*/ 0 h 264"/>
                <a:gd name="T29" fmla="*/ 770 w 770"/>
                <a:gd name="T30" fmla="*/ 264 h 264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0" h="264">
                  <a:moveTo>
                    <a:pt x="763" y="264"/>
                  </a:moveTo>
                  <a:lnTo>
                    <a:pt x="304" y="264"/>
                  </a:lnTo>
                  <a:lnTo>
                    <a:pt x="155" y="36"/>
                  </a:lnTo>
                  <a:lnTo>
                    <a:pt x="5" y="264"/>
                  </a:lnTo>
                  <a:lnTo>
                    <a:pt x="0" y="237"/>
                  </a:lnTo>
                  <a:lnTo>
                    <a:pt x="155" y="0"/>
                  </a:lnTo>
                  <a:lnTo>
                    <a:pt x="309" y="237"/>
                  </a:lnTo>
                  <a:lnTo>
                    <a:pt x="770" y="237"/>
                  </a:lnTo>
                  <a:lnTo>
                    <a:pt x="763" y="2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138" y="1711"/>
              <a:ext cx="134" cy="1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65" name="Freeform 66"/>
            <p:cNvSpPr/>
            <p:nvPr>
              <p:custDataLst>
                <p:tags r:id="rId65"/>
              </p:custDataLst>
            </p:nvPr>
          </p:nvSpPr>
          <p:spPr bwMode="auto">
            <a:xfrm>
              <a:off x="3202" y="1570"/>
              <a:ext cx="308" cy="119"/>
            </a:xfrm>
            <a:custGeom>
              <a:gdLst>
                <a:gd name="T0" fmla="*/ 0 w 615"/>
                <a:gd name="T1" fmla="*/ 0 h 237"/>
                <a:gd name="T2" fmla="*/ 10 w 615"/>
                <a:gd name="T3" fmla="*/ 15 h 237"/>
                <a:gd name="T4" fmla="*/ 39 w 615"/>
                <a:gd name="T5" fmla="*/ 15 h 237"/>
                <a:gd name="T6" fmla="*/ 29 w 615"/>
                <a:gd name="T7" fmla="*/ 0 h 237"/>
                <a:gd name="T8" fmla="*/ 0 w 615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5"/>
                <a:gd name="T16" fmla="*/ 0 h 237"/>
                <a:gd name="T17" fmla="*/ 615 w 615"/>
                <a:gd name="T18" fmla="*/ 237 h 237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5" h="236">
                  <a:moveTo>
                    <a:pt x="0" y="0"/>
                  </a:moveTo>
                  <a:lnTo>
                    <a:pt x="154" y="237"/>
                  </a:lnTo>
                  <a:lnTo>
                    <a:pt x="615" y="237"/>
                  </a:lnTo>
                  <a:lnTo>
                    <a:pt x="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147" y="1719"/>
              <a:ext cx="114" cy="94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032" y="1813"/>
              <a:ext cx="1126" cy="221"/>
            </a:xfrm>
            <a:prstGeom prst="rect">
              <a:avLst/>
            </a:prstGeom>
            <a:solidFill>
              <a:srgbClr val="33BF0C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68" name="Freeform 69"/>
            <p:cNvSpPr/>
            <p:nvPr>
              <p:custDataLst>
                <p:tags r:id="rId68"/>
              </p:custDataLst>
            </p:nvPr>
          </p:nvSpPr>
          <p:spPr bwMode="auto">
            <a:xfrm>
              <a:off x="3485" y="1432"/>
              <a:ext cx="435" cy="205"/>
            </a:xfrm>
            <a:custGeom>
              <a:gdLst>
                <a:gd name="T0" fmla="*/ 23 w 871"/>
                <a:gd name="T1" fmla="*/ 5 h 409"/>
                <a:gd name="T2" fmla="*/ 54 w 871"/>
                <a:gd name="T3" fmla="*/ 5 h 409"/>
                <a:gd name="T4" fmla="*/ 40 w 871"/>
                <a:gd name="T5" fmla="*/ 26 h 409"/>
                <a:gd name="T6" fmla="*/ 0 w 871"/>
                <a:gd name="T7" fmla="*/ 26 h 409"/>
                <a:gd name="T8" fmla="*/ 13 w 871"/>
                <a:gd name="T9" fmla="*/ 5 h 409"/>
                <a:gd name="T10" fmla="*/ 19 w 871"/>
                <a:gd name="T11" fmla="*/ 5 h 409"/>
                <a:gd name="T12" fmla="*/ 19 w 871"/>
                <a:gd name="T13" fmla="*/ 0 h 409"/>
                <a:gd name="T14" fmla="*/ 23 w 871"/>
                <a:gd name="T15" fmla="*/ 0 h 409"/>
                <a:gd name="T16" fmla="*/ 23 w 871"/>
                <a:gd name="T17" fmla="*/ 5 h 4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71"/>
                <a:gd name="T28" fmla="*/ 0 h 409"/>
                <a:gd name="T29" fmla="*/ 871 w 871"/>
                <a:gd name="T30" fmla="*/ 409 h 409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71" h="409">
                  <a:moveTo>
                    <a:pt x="380" y="73"/>
                  </a:moveTo>
                  <a:lnTo>
                    <a:pt x="871" y="73"/>
                  </a:lnTo>
                  <a:lnTo>
                    <a:pt x="652" y="409"/>
                  </a:lnTo>
                  <a:lnTo>
                    <a:pt x="0" y="409"/>
                  </a:lnTo>
                  <a:lnTo>
                    <a:pt x="220" y="73"/>
                  </a:lnTo>
                  <a:lnTo>
                    <a:pt x="306" y="73"/>
                  </a:lnTo>
                  <a:lnTo>
                    <a:pt x="306" y="0"/>
                  </a:lnTo>
                  <a:lnTo>
                    <a:pt x="380" y="0"/>
                  </a:lnTo>
                  <a:lnTo>
                    <a:pt x="380" y="73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70"/>
            <p:cNvSpPr/>
            <p:nvPr>
              <p:custDataLst>
                <p:tags r:id="rId69"/>
              </p:custDataLst>
            </p:nvPr>
          </p:nvSpPr>
          <p:spPr bwMode="auto">
            <a:xfrm>
              <a:off x="3489" y="1495"/>
              <a:ext cx="537" cy="318"/>
            </a:xfrm>
            <a:custGeom>
              <a:gdLst>
                <a:gd name="T0" fmla="*/ 68 w 1073"/>
                <a:gd name="T1" fmla="*/ 20 h 636"/>
                <a:gd name="T2" fmla="*/ 54 w 1073"/>
                <a:gd name="T3" fmla="*/ 0 h 636"/>
                <a:gd name="T4" fmla="*/ 41 w 1073"/>
                <a:gd name="T5" fmla="*/ 20 h 636"/>
                <a:gd name="T6" fmla="*/ 0 w 1073"/>
                <a:gd name="T7" fmla="*/ 20 h 636"/>
                <a:gd name="T8" fmla="*/ 0 w 1073"/>
                <a:gd name="T9" fmla="*/ 40 h 636"/>
                <a:gd name="T10" fmla="*/ 68 w 1073"/>
                <a:gd name="T11" fmla="*/ 40 h 636"/>
                <a:gd name="T12" fmla="*/ 68 w 1073"/>
                <a:gd name="T13" fmla="*/ 20 h 6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3"/>
                <a:gd name="T22" fmla="*/ 0 h 636"/>
                <a:gd name="T23" fmla="*/ 1073 w 1073"/>
                <a:gd name="T24" fmla="*/ 636 h 636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3" h="636">
                  <a:moveTo>
                    <a:pt x="1073" y="323"/>
                  </a:moveTo>
                  <a:lnTo>
                    <a:pt x="862" y="0"/>
                  </a:lnTo>
                  <a:lnTo>
                    <a:pt x="651" y="323"/>
                  </a:lnTo>
                  <a:lnTo>
                    <a:pt x="0" y="323"/>
                  </a:lnTo>
                  <a:lnTo>
                    <a:pt x="0" y="636"/>
                  </a:lnTo>
                  <a:lnTo>
                    <a:pt x="1073" y="636"/>
                  </a:lnTo>
                  <a:lnTo>
                    <a:pt x="1073" y="323"/>
                  </a:lnTo>
                  <a:close/>
                </a:path>
              </a:pathLst>
            </a:custGeom>
            <a:solidFill>
              <a:srgbClr val="B266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71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498" y="1668"/>
              <a:ext cx="312" cy="139"/>
            </a:xfrm>
            <a:prstGeom prst="rect">
              <a:avLst/>
            </a:prstGeom>
            <a:solidFill>
              <a:srgbClr val="D8B27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1" name="Freeform 72"/>
            <p:cNvSpPr/>
            <p:nvPr>
              <p:custDataLst>
                <p:tags r:id="rId71"/>
              </p:custDataLst>
            </p:nvPr>
          </p:nvSpPr>
          <p:spPr bwMode="auto">
            <a:xfrm>
              <a:off x="3937" y="1757"/>
              <a:ext cx="174" cy="56"/>
            </a:xfrm>
            <a:custGeom>
              <a:gdLst>
                <a:gd name="T0" fmla="*/ 19 w 348"/>
                <a:gd name="T1" fmla="*/ 3 h 113"/>
                <a:gd name="T2" fmla="*/ 19 w 348"/>
                <a:gd name="T3" fmla="*/ 0 h 113"/>
                <a:gd name="T4" fmla="*/ 0 w 348"/>
                <a:gd name="T5" fmla="*/ 0 h 113"/>
                <a:gd name="T6" fmla="*/ 0 w 348"/>
                <a:gd name="T7" fmla="*/ 7 h 113"/>
                <a:gd name="T8" fmla="*/ 22 w 348"/>
                <a:gd name="T9" fmla="*/ 7 h 113"/>
                <a:gd name="T10" fmla="*/ 22 w 348"/>
                <a:gd name="T11" fmla="*/ 3 h 113"/>
                <a:gd name="T12" fmla="*/ 19 w 348"/>
                <a:gd name="T13" fmla="*/ 3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8"/>
                <a:gd name="T22" fmla="*/ 0 h 113"/>
                <a:gd name="T23" fmla="*/ 348 w 348"/>
                <a:gd name="T24" fmla="*/ 113 h 113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8" h="113">
                  <a:moveTo>
                    <a:pt x="303" y="55"/>
                  </a:moveTo>
                  <a:lnTo>
                    <a:pt x="303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48" y="113"/>
                  </a:lnTo>
                  <a:lnTo>
                    <a:pt x="348" y="55"/>
                  </a:lnTo>
                  <a:lnTo>
                    <a:pt x="303" y="55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73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937" y="1665"/>
              <a:ext cx="74" cy="92"/>
            </a:xfrm>
            <a:prstGeom prst="rect">
              <a:avLst/>
            </a:prstGeom>
            <a:solidFill>
              <a:srgbClr val="C1841E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646" y="1683"/>
              <a:ext cx="134" cy="104"/>
            </a:xfrm>
            <a:prstGeom prst="rect">
              <a:avLst/>
            </a:prstGeom>
            <a:solidFill>
              <a:srgbClr val="C1841E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952" y="1675"/>
              <a:ext cx="45" cy="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5" name="Freeform 76"/>
            <p:cNvSpPr/>
            <p:nvPr>
              <p:custDataLst>
                <p:tags r:id="rId75"/>
              </p:custDataLst>
            </p:nvPr>
          </p:nvSpPr>
          <p:spPr bwMode="auto">
            <a:xfrm>
              <a:off x="3485" y="1469"/>
              <a:ext cx="545" cy="188"/>
            </a:xfrm>
            <a:custGeom>
              <a:gdLst>
                <a:gd name="T0" fmla="*/ 0 w 1091"/>
                <a:gd name="T1" fmla="*/ 24 h 375"/>
                <a:gd name="T2" fmla="*/ 41 w 1091"/>
                <a:gd name="T3" fmla="*/ 24 h 375"/>
                <a:gd name="T4" fmla="*/ 54 w 1091"/>
                <a:gd name="T5" fmla="*/ 4 h 375"/>
                <a:gd name="T6" fmla="*/ 67 w 1091"/>
                <a:gd name="T7" fmla="*/ 24 h 375"/>
                <a:gd name="T8" fmla="*/ 68 w 1091"/>
                <a:gd name="T9" fmla="*/ 21 h 375"/>
                <a:gd name="T10" fmla="*/ 54 w 1091"/>
                <a:gd name="T11" fmla="*/ 0 h 375"/>
                <a:gd name="T12" fmla="*/ 40 w 1091"/>
                <a:gd name="T13" fmla="*/ 21 h 375"/>
                <a:gd name="T14" fmla="*/ 0 w 1091"/>
                <a:gd name="T15" fmla="*/ 21 h 375"/>
                <a:gd name="T16" fmla="*/ 0 w 1091"/>
                <a:gd name="T17" fmla="*/ 24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1"/>
                <a:gd name="T28" fmla="*/ 0 h 375"/>
                <a:gd name="T29" fmla="*/ 1091 w 1091"/>
                <a:gd name="T30" fmla="*/ 375 h 375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1" h="375">
                  <a:moveTo>
                    <a:pt x="9" y="375"/>
                  </a:moveTo>
                  <a:lnTo>
                    <a:pt x="660" y="375"/>
                  </a:lnTo>
                  <a:lnTo>
                    <a:pt x="871" y="52"/>
                  </a:lnTo>
                  <a:lnTo>
                    <a:pt x="1082" y="375"/>
                  </a:lnTo>
                  <a:lnTo>
                    <a:pt x="1091" y="336"/>
                  </a:lnTo>
                  <a:lnTo>
                    <a:pt x="871" y="0"/>
                  </a:lnTo>
                  <a:lnTo>
                    <a:pt x="652" y="336"/>
                  </a:lnTo>
                  <a:lnTo>
                    <a:pt x="0" y="336"/>
                  </a:lnTo>
                  <a:lnTo>
                    <a:pt x="9" y="3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77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684" y="1689"/>
              <a:ext cx="58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653" y="1689"/>
              <a:ext cx="24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750" y="1689"/>
              <a:ext cx="23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857" y="1689"/>
              <a:ext cx="37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833" y="1689"/>
              <a:ext cx="17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902" y="1689"/>
              <a:ext cx="17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2" name="Freeform 83"/>
            <p:cNvSpPr/>
            <p:nvPr>
              <p:custDataLst>
                <p:tags r:id="rId82"/>
              </p:custDataLst>
            </p:nvPr>
          </p:nvSpPr>
          <p:spPr bwMode="auto">
            <a:xfrm>
              <a:off x="3888" y="1565"/>
              <a:ext cx="27" cy="20"/>
            </a:xfrm>
            <a:custGeom>
              <a:gdLst>
                <a:gd name="T0" fmla="*/ 1 w 55"/>
                <a:gd name="T1" fmla="*/ 0 h 42"/>
                <a:gd name="T2" fmla="*/ 0 w 55"/>
                <a:gd name="T3" fmla="*/ 0 h 42"/>
                <a:gd name="T4" fmla="*/ 0 w 55"/>
                <a:gd name="T5" fmla="*/ 1 h 42"/>
                <a:gd name="T6" fmla="*/ 0 w 55"/>
                <a:gd name="T7" fmla="*/ 1 h 42"/>
                <a:gd name="T8" fmla="*/ 0 w 55"/>
                <a:gd name="T9" fmla="*/ 2 h 42"/>
                <a:gd name="T10" fmla="*/ 3 w 55"/>
                <a:gd name="T11" fmla="*/ 2 h 42"/>
                <a:gd name="T12" fmla="*/ 1 w 55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42"/>
                <a:gd name="T23" fmla="*/ 55 w 55"/>
                <a:gd name="T24" fmla="*/ 42 h 42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42">
                  <a:moveTo>
                    <a:pt x="21" y="0"/>
                  </a:moveTo>
                  <a:lnTo>
                    <a:pt x="13" y="8"/>
                  </a:lnTo>
                  <a:lnTo>
                    <a:pt x="7" y="19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55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4"/>
            <p:cNvSpPr/>
            <p:nvPr>
              <p:custDataLst>
                <p:tags r:id="rId83"/>
              </p:custDataLst>
            </p:nvPr>
          </p:nvSpPr>
          <p:spPr bwMode="auto">
            <a:xfrm>
              <a:off x="3925" y="1565"/>
              <a:ext cx="28" cy="20"/>
            </a:xfrm>
            <a:custGeom>
              <a:gdLst>
                <a:gd name="T0" fmla="*/ 3 w 55"/>
                <a:gd name="T1" fmla="*/ 0 h 42"/>
                <a:gd name="T2" fmla="*/ 3 w 55"/>
                <a:gd name="T3" fmla="*/ 0 h 42"/>
                <a:gd name="T4" fmla="*/ 3 w 55"/>
                <a:gd name="T5" fmla="*/ 1 h 42"/>
                <a:gd name="T6" fmla="*/ 4 w 55"/>
                <a:gd name="T7" fmla="*/ 1 h 42"/>
                <a:gd name="T8" fmla="*/ 4 w 55"/>
                <a:gd name="T9" fmla="*/ 2 h 42"/>
                <a:gd name="T10" fmla="*/ 0 w 55"/>
                <a:gd name="T11" fmla="*/ 2 h 42"/>
                <a:gd name="T12" fmla="*/ 3 w 55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42"/>
                <a:gd name="T23" fmla="*/ 55 w 55"/>
                <a:gd name="T24" fmla="*/ 42 h 42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42">
                  <a:moveTo>
                    <a:pt x="33" y="0"/>
                  </a:moveTo>
                  <a:lnTo>
                    <a:pt x="41" y="8"/>
                  </a:lnTo>
                  <a:lnTo>
                    <a:pt x="48" y="19"/>
                  </a:lnTo>
                  <a:lnTo>
                    <a:pt x="53" y="30"/>
                  </a:lnTo>
                  <a:lnTo>
                    <a:pt x="55" y="42"/>
                  </a:lnTo>
                  <a:lnTo>
                    <a:pt x="0" y="4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5"/>
            <p:cNvSpPr/>
            <p:nvPr>
              <p:custDataLst>
                <p:tags r:id="rId84"/>
              </p:custDataLst>
            </p:nvPr>
          </p:nvSpPr>
          <p:spPr bwMode="auto">
            <a:xfrm>
              <a:off x="3904" y="1554"/>
              <a:ext cx="32" cy="27"/>
            </a:xfrm>
            <a:custGeom>
              <a:gdLst>
                <a:gd name="T0" fmla="*/ 2 w 66"/>
                <a:gd name="T1" fmla="*/ 4 h 53"/>
                <a:gd name="T2" fmla="*/ 4 w 66"/>
                <a:gd name="T3" fmla="*/ 1 h 53"/>
                <a:gd name="T4" fmla="*/ 3 w 66"/>
                <a:gd name="T5" fmla="*/ 1 h 53"/>
                <a:gd name="T6" fmla="*/ 3 w 66"/>
                <a:gd name="T7" fmla="*/ 1 h 53"/>
                <a:gd name="T8" fmla="*/ 2 w 66"/>
                <a:gd name="T9" fmla="*/ 1 h 53"/>
                <a:gd name="T10" fmla="*/ 2 w 66"/>
                <a:gd name="T11" fmla="*/ 0 h 53"/>
                <a:gd name="T12" fmla="*/ 1 w 66"/>
                <a:gd name="T13" fmla="*/ 1 h 53"/>
                <a:gd name="T14" fmla="*/ 0 w 66"/>
                <a:gd name="T15" fmla="*/ 1 h 53"/>
                <a:gd name="T16" fmla="*/ 0 w 66"/>
                <a:gd name="T17" fmla="*/ 1 h 53"/>
                <a:gd name="T18" fmla="*/ 0 w 66"/>
                <a:gd name="T19" fmla="*/ 1 h 53"/>
                <a:gd name="T20" fmla="*/ 2 w 66"/>
                <a:gd name="T21" fmla="*/ 4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53"/>
                <a:gd name="T35" fmla="*/ 66 w 66"/>
                <a:gd name="T36" fmla="*/ 53 h 53"/>
              </a:gdLst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52">
                  <a:moveTo>
                    <a:pt x="33" y="53"/>
                  </a:moveTo>
                  <a:lnTo>
                    <a:pt x="66" y="12"/>
                  </a:lnTo>
                  <a:lnTo>
                    <a:pt x="59" y="7"/>
                  </a:lnTo>
                  <a:lnTo>
                    <a:pt x="52" y="4"/>
                  </a:lnTo>
                  <a:lnTo>
                    <a:pt x="43" y="2"/>
                  </a:lnTo>
                  <a:lnTo>
                    <a:pt x="34" y="0"/>
                  </a:lnTo>
                  <a:lnTo>
                    <a:pt x="25" y="2"/>
                  </a:lnTo>
                  <a:lnTo>
                    <a:pt x="15" y="4"/>
                  </a:lnTo>
                  <a:lnTo>
                    <a:pt x="7" y="7"/>
                  </a:lnTo>
                  <a:lnTo>
                    <a:pt x="0" y="12"/>
                  </a:lnTo>
                  <a:lnTo>
                    <a:pt x="33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6"/>
            <p:cNvSpPr/>
            <p:nvPr>
              <p:custDataLst>
                <p:tags r:id="rId85"/>
              </p:custDataLst>
            </p:nvPr>
          </p:nvSpPr>
          <p:spPr bwMode="auto">
            <a:xfrm>
              <a:off x="3924" y="1578"/>
              <a:ext cx="174" cy="87"/>
            </a:xfrm>
            <a:custGeom>
              <a:gdLst>
                <a:gd name="T0" fmla="*/ 1 w 348"/>
                <a:gd name="T1" fmla="*/ 9 h 174"/>
                <a:gd name="T2" fmla="*/ 5 w 348"/>
                <a:gd name="T3" fmla="*/ 0 h 174"/>
                <a:gd name="T4" fmla="*/ 7 w 348"/>
                <a:gd name="T5" fmla="*/ 0 h 174"/>
                <a:gd name="T6" fmla="*/ 3 w 348"/>
                <a:gd name="T7" fmla="*/ 9 h 174"/>
                <a:gd name="T8" fmla="*/ 11 w 348"/>
                <a:gd name="T9" fmla="*/ 9 h 174"/>
                <a:gd name="T10" fmla="*/ 17 w 348"/>
                <a:gd name="T11" fmla="*/ 0 h 174"/>
                <a:gd name="T12" fmla="*/ 22 w 348"/>
                <a:gd name="T13" fmla="*/ 9 h 174"/>
                <a:gd name="T14" fmla="*/ 22 w 348"/>
                <a:gd name="T15" fmla="*/ 11 h 174"/>
                <a:gd name="T16" fmla="*/ 17 w 348"/>
                <a:gd name="T17" fmla="*/ 3 h 174"/>
                <a:gd name="T18" fmla="*/ 11 w 348"/>
                <a:gd name="T19" fmla="*/ 11 h 174"/>
                <a:gd name="T20" fmla="*/ 1 w 348"/>
                <a:gd name="T21" fmla="*/ 11 h 174"/>
                <a:gd name="T22" fmla="*/ 0 w 348"/>
                <a:gd name="T23" fmla="*/ 9 h 174"/>
                <a:gd name="T24" fmla="*/ 1 w 348"/>
                <a:gd name="T25" fmla="*/ 9 h 1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8"/>
                <a:gd name="T40" fmla="*/ 0 h 174"/>
                <a:gd name="T41" fmla="*/ 348 w 348"/>
                <a:gd name="T42" fmla="*/ 174 h 174"/>
              </a:gdLst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8" h="174">
                  <a:moveTo>
                    <a:pt x="1" y="136"/>
                  </a:moveTo>
                  <a:lnTo>
                    <a:pt x="88" y="0"/>
                  </a:lnTo>
                  <a:lnTo>
                    <a:pt x="122" y="0"/>
                  </a:lnTo>
                  <a:lnTo>
                    <a:pt x="35" y="136"/>
                  </a:lnTo>
                  <a:lnTo>
                    <a:pt x="171" y="136"/>
                  </a:lnTo>
                  <a:lnTo>
                    <a:pt x="259" y="0"/>
                  </a:lnTo>
                  <a:lnTo>
                    <a:pt x="348" y="136"/>
                  </a:lnTo>
                  <a:lnTo>
                    <a:pt x="340" y="174"/>
                  </a:lnTo>
                  <a:lnTo>
                    <a:pt x="259" y="50"/>
                  </a:lnTo>
                  <a:lnTo>
                    <a:pt x="179" y="174"/>
                  </a:lnTo>
                  <a:lnTo>
                    <a:pt x="9" y="174"/>
                  </a:lnTo>
                  <a:lnTo>
                    <a:pt x="0" y="136"/>
                  </a:lnTo>
                  <a:lnTo>
                    <a:pt x="1" y="1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87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4038" y="1789"/>
              <a:ext cx="69" cy="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4015" y="1762"/>
              <a:ext cx="69" cy="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8" name="Freeform 89"/>
            <p:cNvSpPr/>
            <p:nvPr>
              <p:custDataLst>
                <p:tags r:id="rId88"/>
              </p:custDataLst>
            </p:nvPr>
          </p:nvSpPr>
          <p:spPr bwMode="auto">
            <a:xfrm>
              <a:off x="4014" y="1604"/>
              <a:ext cx="80" cy="61"/>
            </a:xfrm>
            <a:custGeom>
              <a:gdLst>
                <a:gd name="T0" fmla="*/ 10 w 161"/>
                <a:gd name="T1" fmla="*/ 7 h 124"/>
                <a:gd name="T2" fmla="*/ 5 w 161"/>
                <a:gd name="T3" fmla="*/ 0 h 124"/>
                <a:gd name="T4" fmla="*/ 0 w 161"/>
                <a:gd name="T5" fmla="*/ 7 h 124"/>
                <a:gd name="T6" fmla="*/ 10 w 161"/>
                <a:gd name="T7" fmla="*/ 7 h 1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124"/>
                <a:gd name="T14" fmla="*/ 161 w 161"/>
                <a:gd name="T15" fmla="*/ 124 h 124"/>
              </a:gdLst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124">
                  <a:moveTo>
                    <a:pt x="161" y="124"/>
                  </a:moveTo>
                  <a:lnTo>
                    <a:pt x="80" y="0"/>
                  </a:lnTo>
                  <a:lnTo>
                    <a:pt x="0" y="124"/>
                  </a:lnTo>
                  <a:lnTo>
                    <a:pt x="161" y="124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90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4076" y="1665"/>
              <a:ext cx="9" cy="92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90" name="Freeform 91"/>
            <p:cNvSpPr/>
            <p:nvPr>
              <p:custDataLst>
                <p:tags r:id="rId90"/>
              </p:custDataLst>
            </p:nvPr>
          </p:nvSpPr>
          <p:spPr bwMode="auto">
            <a:xfrm>
              <a:off x="3942" y="1578"/>
              <a:ext cx="111" cy="68"/>
            </a:xfrm>
            <a:custGeom>
              <a:gdLst>
                <a:gd name="T0" fmla="*/ 5 w 224"/>
                <a:gd name="T1" fmla="*/ 0 h 136"/>
                <a:gd name="T2" fmla="*/ 0 w 224"/>
                <a:gd name="T3" fmla="*/ 9 h 136"/>
                <a:gd name="T4" fmla="*/ 8 w 224"/>
                <a:gd name="T5" fmla="*/ 9 h 136"/>
                <a:gd name="T6" fmla="*/ 13 w 224"/>
                <a:gd name="T7" fmla="*/ 0 h 136"/>
                <a:gd name="T8" fmla="*/ 5 w 22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136"/>
                <a:gd name="T17" fmla="*/ 224 w 224"/>
                <a:gd name="T18" fmla="*/ 136 h 1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136">
                  <a:moveTo>
                    <a:pt x="87" y="0"/>
                  </a:moveTo>
                  <a:lnTo>
                    <a:pt x="0" y="136"/>
                  </a:lnTo>
                  <a:lnTo>
                    <a:pt x="136" y="136"/>
                  </a:lnTo>
                  <a:lnTo>
                    <a:pt x="22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92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4011" y="1665"/>
              <a:ext cx="15" cy="92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92" name="Rectangle 93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937" y="1665"/>
              <a:ext cx="15" cy="92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93" name="Freeform 94"/>
            <p:cNvSpPr/>
            <p:nvPr>
              <p:custDataLst>
                <p:tags r:id="rId93"/>
              </p:custDataLst>
            </p:nvPr>
          </p:nvSpPr>
          <p:spPr bwMode="auto">
            <a:xfrm>
              <a:off x="2830" y="1813"/>
              <a:ext cx="442" cy="221"/>
            </a:xfrm>
            <a:custGeom>
              <a:gdLst>
                <a:gd name="T0" fmla="*/ 41 w 882"/>
                <a:gd name="T1" fmla="*/ 1 h 442"/>
                <a:gd name="T2" fmla="*/ 43 w 882"/>
                <a:gd name="T3" fmla="*/ 2 h 442"/>
                <a:gd name="T4" fmla="*/ 45 w 882"/>
                <a:gd name="T5" fmla="*/ 3 h 442"/>
                <a:gd name="T6" fmla="*/ 43 w 882"/>
                <a:gd name="T7" fmla="*/ 5 h 442"/>
                <a:gd name="T8" fmla="*/ 39 w 882"/>
                <a:gd name="T9" fmla="*/ 6 h 442"/>
                <a:gd name="T10" fmla="*/ 35 w 882"/>
                <a:gd name="T11" fmla="*/ 7 h 442"/>
                <a:gd name="T12" fmla="*/ 31 w 882"/>
                <a:gd name="T13" fmla="*/ 7 h 442"/>
                <a:gd name="T14" fmla="*/ 27 w 882"/>
                <a:gd name="T15" fmla="*/ 7 h 442"/>
                <a:gd name="T16" fmla="*/ 23 w 882"/>
                <a:gd name="T17" fmla="*/ 7 h 442"/>
                <a:gd name="T18" fmla="*/ 19 w 882"/>
                <a:gd name="T19" fmla="*/ 9 h 442"/>
                <a:gd name="T20" fmla="*/ 15 w 882"/>
                <a:gd name="T21" fmla="*/ 10 h 442"/>
                <a:gd name="T22" fmla="*/ 11 w 882"/>
                <a:gd name="T23" fmla="*/ 11 h 442"/>
                <a:gd name="T24" fmla="*/ 8 w 882"/>
                <a:gd name="T25" fmla="*/ 12 h 442"/>
                <a:gd name="T26" fmla="*/ 5 w 882"/>
                <a:gd name="T27" fmla="*/ 13 h 442"/>
                <a:gd name="T28" fmla="*/ 2 w 882"/>
                <a:gd name="T29" fmla="*/ 15 h 442"/>
                <a:gd name="T30" fmla="*/ 1 w 882"/>
                <a:gd name="T31" fmla="*/ 18 h 442"/>
                <a:gd name="T32" fmla="*/ 0 w 882"/>
                <a:gd name="T33" fmla="*/ 20 h 442"/>
                <a:gd name="T34" fmla="*/ 1 w 882"/>
                <a:gd name="T35" fmla="*/ 23 h 442"/>
                <a:gd name="T36" fmla="*/ 3 w 882"/>
                <a:gd name="T37" fmla="*/ 25 h 442"/>
                <a:gd name="T38" fmla="*/ 7 w 882"/>
                <a:gd name="T39" fmla="*/ 27 h 442"/>
                <a:gd name="T40" fmla="*/ 10 w 882"/>
                <a:gd name="T41" fmla="*/ 28 h 442"/>
                <a:gd name="T42" fmla="*/ 13 w 882"/>
                <a:gd name="T43" fmla="*/ 28 h 442"/>
                <a:gd name="T44" fmla="*/ 16 w 882"/>
                <a:gd name="T45" fmla="*/ 28 h 442"/>
                <a:gd name="T46" fmla="*/ 21 w 882"/>
                <a:gd name="T47" fmla="*/ 28 h 442"/>
                <a:gd name="T48" fmla="*/ 25 w 882"/>
                <a:gd name="T49" fmla="*/ 28 h 442"/>
                <a:gd name="T50" fmla="*/ 29 w 882"/>
                <a:gd name="T51" fmla="*/ 28 h 442"/>
                <a:gd name="T52" fmla="*/ 32 w 882"/>
                <a:gd name="T53" fmla="*/ 28 h 442"/>
                <a:gd name="T54" fmla="*/ 34 w 882"/>
                <a:gd name="T55" fmla="*/ 28 h 442"/>
                <a:gd name="T56" fmla="*/ 32 w 882"/>
                <a:gd name="T57" fmla="*/ 28 h 442"/>
                <a:gd name="T58" fmla="*/ 28 w 882"/>
                <a:gd name="T59" fmla="*/ 27 h 442"/>
                <a:gd name="T60" fmla="*/ 23 w 882"/>
                <a:gd name="T61" fmla="*/ 26 h 442"/>
                <a:gd name="T62" fmla="*/ 19 w 882"/>
                <a:gd name="T63" fmla="*/ 24 h 442"/>
                <a:gd name="T64" fmla="*/ 15 w 882"/>
                <a:gd name="T65" fmla="*/ 23 h 442"/>
                <a:gd name="T66" fmla="*/ 13 w 882"/>
                <a:gd name="T67" fmla="*/ 21 h 442"/>
                <a:gd name="T68" fmla="*/ 12 w 882"/>
                <a:gd name="T69" fmla="*/ 18 h 442"/>
                <a:gd name="T70" fmla="*/ 13 w 882"/>
                <a:gd name="T71" fmla="*/ 15 h 442"/>
                <a:gd name="T72" fmla="*/ 16 w 882"/>
                <a:gd name="T73" fmla="*/ 13 h 442"/>
                <a:gd name="T74" fmla="*/ 19 w 882"/>
                <a:gd name="T75" fmla="*/ 12 h 442"/>
                <a:gd name="T76" fmla="*/ 24 w 882"/>
                <a:gd name="T77" fmla="*/ 12 h 442"/>
                <a:gd name="T78" fmla="*/ 29 w 882"/>
                <a:gd name="T79" fmla="*/ 11 h 442"/>
                <a:gd name="T80" fmla="*/ 35 w 882"/>
                <a:gd name="T81" fmla="*/ 11 h 442"/>
                <a:gd name="T82" fmla="*/ 40 w 882"/>
                <a:gd name="T83" fmla="*/ 10 h 442"/>
                <a:gd name="T84" fmla="*/ 45 w 882"/>
                <a:gd name="T85" fmla="*/ 9 h 442"/>
                <a:gd name="T86" fmla="*/ 49 w 882"/>
                <a:gd name="T87" fmla="*/ 7 h 442"/>
                <a:gd name="T88" fmla="*/ 53 w 882"/>
                <a:gd name="T89" fmla="*/ 6 h 442"/>
                <a:gd name="T90" fmla="*/ 56 w 882"/>
                <a:gd name="T91" fmla="*/ 3 h 442"/>
                <a:gd name="T92" fmla="*/ 56 w 882"/>
                <a:gd name="T93" fmla="*/ 2 h 442"/>
                <a:gd name="T94" fmla="*/ 55 w 882"/>
                <a:gd name="T95" fmla="*/ 1 h 442"/>
                <a:gd name="T96" fmla="*/ 40 w 882"/>
                <a:gd name="T97" fmla="*/ 0 h 4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2"/>
                <a:gd name="T148" fmla="*/ 0 h 442"/>
                <a:gd name="T149" fmla="*/ 882 w 882"/>
                <a:gd name="T150" fmla="*/ 442 h 442"/>
              </a:gdLst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2" h="442">
                  <a:moveTo>
                    <a:pt x="632" y="0"/>
                  </a:moveTo>
                  <a:lnTo>
                    <a:pt x="646" y="4"/>
                  </a:lnTo>
                  <a:lnTo>
                    <a:pt x="665" y="12"/>
                  </a:lnTo>
                  <a:lnTo>
                    <a:pt x="683" y="23"/>
                  </a:lnTo>
                  <a:lnTo>
                    <a:pt x="699" y="37"/>
                  </a:lnTo>
                  <a:lnTo>
                    <a:pt x="706" y="52"/>
                  </a:lnTo>
                  <a:lnTo>
                    <a:pt x="703" y="67"/>
                  </a:lnTo>
                  <a:lnTo>
                    <a:pt x="682" y="80"/>
                  </a:lnTo>
                  <a:lnTo>
                    <a:pt x="641" y="91"/>
                  </a:lnTo>
                  <a:lnTo>
                    <a:pt x="613" y="96"/>
                  </a:lnTo>
                  <a:lnTo>
                    <a:pt x="585" y="99"/>
                  </a:lnTo>
                  <a:lnTo>
                    <a:pt x="555" y="104"/>
                  </a:lnTo>
                  <a:lnTo>
                    <a:pt x="524" y="107"/>
                  </a:lnTo>
                  <a:lnTo>
                    <a:pt x="493" y="111"/>
                  </a:lnTo>
                  <a:lnTo>
                    <a:pt x="460" y="114"/>
                  </a:lnTo>
                  <a:lnTo>
                    <a:pt x="427" y="118"/>
                  </a:lnTo>
                  <a:lnTo>
                    <a:pt x="394" y="121"/>
                  </a:lnTo>
                  <a:lnTo>
                    <a:pt x="361" y="126"/>
                  </a:lnTo>
                  <a:lnTo>
                    <a:pt x="328" y="130"/>
                  </a:lnTo>
                  <a:lnTo>
                    <a:pt x="295" y="135"/>
                  </a:lnTo>
                  <a:lnTo>
                    <a:pt x="263" y="141"/>
                  </a:lnTo>
                  <a:lnTo>
                    <a:pt x="232" y="146"/>
                  </a:lnTo>
                  <a:lnTo>
                    <a:pt x="200" y="153"/>
                  </a:lnTo>
                  <a:lnTo>
                    <a:pt x="172" y="161"/>
                  </a:lnTo>
                  <a:lnTo>
                    <a:pt x="143" y="170"/>
                  </a:lnTo>
                  <a:lnTo>
                    <a:pt x="116" y="181"/>
                  </a:lnTo>
                  <a:lnTo>
                    <a:pt x="91" y="194"/>
                  </a:lnTo>
                  <a:lnTo>
                    <a:pt x="69" y="207"/>
                  </a:lnTo>
                  <a:lnTo>
                    <a:pt x="48" y="223"/>
                  </a:lnTo>
                  <a:lnTo>
                    <a:pt x="32" y="241"/>
                  </a:lnTo>
                  <a:lnTo>
                    <a:pt x="18" y="259"/>
                  </a:lnTo>
                  <a:lnTo>
                    <a:pt x="8" y="278"/>
                  </a:lnTo>
                  <a:lnTo>
                    <a:pt x="1" y="297"/>
                  </a:lnTo>
                  <a:lnTo>
                    <a:pt x="0" y="317"/>
                  </a:lnTo>
                  <a:lnTo>
                    <a:pt x="2" y="336"/>
                  </a:lnTo>
                  <a:lnTo>
                    <a:pt x="10" y="356"/>
                  </a:lnTo>
                  <a:lnTo>
                    <a:pt x="23" y="374"/>
                  </a:lnTo>
                  <a:lnTo>
                    <a:pt x="41" y="393"/>
                  </a:lnTo>
                  <a:lnTo>
                    <a:pt x="67" y="411"/>
                  </a:lnTo>
                  <a:lnTo>
                    <a:pt x="98" y="427"/>
                  </a:lnTo>
                  <a:lnTo>
                    <a:pt x="136" y="442"/>
                  </a:lnTo>
                  <a:lnTo>
                    <a:pt x="151" y="442"/>
                  </a:lnTo>
                  <a:lnTo>
                    <a:pt x="170" y="442"/>
                  </a:lnTo>
                  <a:lnTo>
                    <a:pt x="196" y="442"/>
                  </a:lnTo>
                  <a:lnTo>
                    <a:pt x="223" y="442"/>
                  </a:lnTo>
                  <a:lnTo>
                    <a:pt x="256" y="442"/>
                  </a:lnTo>
                  <a:lnTo>
                    <a:pt x="288" y="442"/>
                  </a:lnTo>
                  <a:lnTo>
                    <a:pt x="323" y="442"/>
                  </a:lnTo>
                  <a:lnTo>
                    <a:pt x="357" y="442"/>
                  </a:lnTo>
                  <a:lnTo>
                    <a:pt x="392" y="442"/>
                  </a:lnTo>
                  <a:lnTo>
                    <a:pt x="424" y="442"/>
                  </a:lnTo>
                  <a:lnTo>
                    <a:pt x="454" y="442"/>
                  </a:lnTo>
                  <a:lnTo>
                    <a:pt x="480" y="442"/>
                  </a:lnTo>
                  <a:lnTo>
                    <a:pt x="502" y="442"/>
                  </a:lnTo>
                  <a:lnTo>
                    <a:pt x="518" y="442"/>
                  </a:lnTo>
                  <a:lnTo>
                    <a:pt x="530" y="442"/>
                  </a:lnTo>
                  <a:lnTo>
                    <a:pt x="533" y="442"/>
                  </a:lnTo>
                  <a:lnTo>
                    <a:pt x="505" y="436"/>
                  </a:lnTo>
                  <a:lnTo>
                    <a:pt x="471" y="429"/>
                  </a:lnTo>
                  <a:lnTo>
                    <a:pt x="437" y="422"/>
                  </a:lnTo>
                  <a:lnTo>
                    <a:pt x="400" y="413"/>
                  </a:lnTo>
                  <a:lnTo>
                    <a:pt x="363" y="404"/>
                  </a:lnTo>
                  <a:lnTo>
                    <a:pt x="327" y="393"/>
                  </a:lnTo>
                  <a:lnTo>
                    <a:pt x="293" y="381"/>
                  </a:lnTo>
                  <a:lnTo>
                    <a:pt x="262" y="367"/>
                  </a:lnTo>
                  <a:lnTo>
                    <a:pt x="234" y="353"/>
                  </a:lnTo>
                  <a:lnTo>
                    <a:pt x="211" y="338"/>
                  </a:lnTo>
                  <a:lnTo>
                    <a:pt x="194" y="321"/>
                  </a:lnTo>
                  <a:lnTo>
                    <a:pt x="182" y="303"/>
                  </a:lnTo>
                  <a:lnTo>
                    <a:pt x="180" y="284"/>
                  </a:lnTo>
                  <a:lnTo>
                    <a:pt x="185" y="264"/>
                  </a:lnTo>
                  <a:lnTo>
                    <a:pt x="202" y="241"/>
                  </a:lnTo>
                  <a:lnTo>
                    <a:pt x="228" y="218"/>
                  </a:lnTo>
                  <a:lnTo>
                    <a:pt x="247" y="207"/>
                  </a:lnTo>
                  <a:lnTo>
                    <a:pt x="272" y="198"/>
                  </a:lnTo>
                  <a:lnTo>
                    <a:pt x="302" y="191"/>
                  </a:lnTo>
                  <a:lnTo>
                    <a:pt x="335" y="184"/>
                  </a:lnTo>
                  <a:lnTo>
                    <a:pt x="373" y="180"/>
                  </a:lnTo>
                  <a:lnTo>
                    <a:pt x="414" y="174"/>
                  </a:lnTo>
                  <a:lnTo>
                    <a:pt x="456" y="170"/>
                  </a:lnTo>
                  <a:lnTo>
                    <a:pt x="500" y="166"/>
                  </a:lnTo>
                  <a:lnTo>
                    <a:pt x="545" y="162"/>
                  </a:lnTo>
                  <a:lnTo>
                    <a:pt x="589" y="158"/>
                  </a:lnTo>
                  <a:lnTo>
                    <a:pt x="631" y="153"/>
                  </a:lnTo>
                  <a:lnTo>
                    <a:pt x="673" y="147"/>
                  </a:lnTo>
                  <a:lnTo>
                    <a:pt x="712" y="142"/>
                  </a:lnTo>
                  <a:lnTo>
                    <a:pt x="747" y="134"/>
                  </a:lnTo>
                  <a:lnTo>
                    <a:pt x="778" y="124"/>
                  </a:lnTo>
                  <a:lnTo>
                    <a:pt x="804" y="114"/>
                  </a:lnTo>
                  <a:lnTo>
                    <a:pt x="843" y="92"/>
                  </a:lnTo>
                  <a:lnTo>
                    <a:pt x="868" y="72"/>
                  </a:lnTo>
                  <a:lnTo>
                    <a:pt x="880" y="53"/>
                  </a:lnTo>
                  <a:lnTo>
                    <a:pt x="882" y="37"/>
                  </a:lnTo>
                  <a:lnTo>
                    <a:pt x="880" y="23"/>
                  </a:lnTo>
                  <a:lnTo>
                    <a:pt x="873" y="13"/>
                  </a:lnTo>
                  <a:lnTo>
                    <a:pt x="866" y="5"/>
                  </a:lnTo>
                  <a:lnTo>
                    <a:pt x="861" y="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5"/>
            <p:cNvSpPr/>
            <p:nvPr>
              <p:custDataLst>
                <p:tags r:id="rId94"/>
              </p:custDataLst>
            </p:nvPr>
          </p:nvSpPr>
          <p:spPr bwMode="auto">
            <a:xfrm>
              <a:off x="3389" y="1712"/>
              <a:ext cx="45" cy="170"/>
            </a:xfrm>
            <a:custGeom>
              <a:gdLst>
                <a:gd name="T0" fmla="*/ 0 w 91"/>
                <a:gd name="T1" fmla="*/ 22 h 338"/>
                <a:gd name="T2" fmla="*/ 0 w 91"/>
                <a:gd name="T3" fmla="*/ 22 h 338"/>
                <a:gd name="T4" fmla="*/ 0 w 91"/>
                <a:gd name="T5" fmla="*/ 21 h 338"/>
                <a:gd name="T6" fmla="*/ 0 w 91"/>
                <a:gd name="T7" fmla="*/ 10 h 338"/>
                <a:gd name="T8" fmla="*/ 0 w 91"/>
                <a:gd name="T9" fmla="*/ 1 h 338"/>
                <a:gd name="T10" fmla="*/ 0 w 91"/>
                <a:gd name="T11" fmla="*/ 1 h 338"/>
                <a:gd name="T12" fmla="*/ 0 w 91"/>
                <a:gd name="T13" fmla="*/ 1 h 338"/>
                <a:gd name="T14" fmla="*/ 3 w 91"/>
                <a:gd name="T15" fmla="*/ 0 h 338"/>
                <a:gd name="T16" fmla="*/ 4 w 91"/>
                <a:gd name="T17" fmla="*/ 1 h 338"/>
                <a:gd name="T18" fmla="*/ 4 w 91"/>
                <a:gd name="T19" fmla="*/ 1 h 338"/>
                <a:gd name="T20" fmla="*/ 4 w 91"/>
                <a:gd name="T21" fmla="*/ 1 h 338"/>
                <a:gd name="T22" fmla="*/ 5 w 91"/>
                <a:gd name="T23" fmla="*/ 21 h 338"/>
                <a:gd name="T24" fmla="*/ 5 w 91"/>
                <a:gd name="T25" fmla="*/ 21 h 338"/>
                <a:gd name="T26" fmla="*/ 5 w 91"/>
                <a:gd name="T27" fmla="*/ 21 h 338"/>
                <a:gd name="T28" fmla="*/ 3 w 91"/>
                <a:gd name="T29" fmla="*/ 1 h 338"/>
                <a:gd name="T30" fmla="*/ 0 w 91"/>
                <a:gd name="T31" fmla="*/ 1 h 338"/>
                <a:gd name="T32" fmla="*/ 0 w 91"/>
                <a:gd name="T33" fmla="*/ 22 h 3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"/>
                <a:gd name="T52" fmla="*/ 0 h 338"/>
                <a:gd name="T53" fmla="*/ 91 w 91"/>
                <a:gd name="T54" fmla="*/ 338 h 338"/>
              </a:gdLst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" h="338">
                  <a:moveTo>
                    <a:pt x="7" y="338"/>
                  </a:moveTo>
                  <a:lnTo>
                    <a:pt x="4" y="338"/>
                  </a:lnTo>
                  <a:lnTo>
                    <a:pt x="0" y="335"/>
                  </a:lnTo>
                  <a:lnTo>
                    <a:pt x="4" y="145"/>
                  </a:lnTo>
                  <a:lnTo>
                    <a:pt x="5" y="7"/>
                  </a:lnTo>
                  <a:lnTo>
                    <a:pt x="3" y="4"/>
                  </a:lnTo>
                  <a:lnTo>
                    <a:pt x="3" y="2"/>
                  </a:lnTo>
                  <a:lnTo>
                    <a:pt x="59" y="0"/>
                  </a:lnTo>
                  <a:lnTo>
                    <a:pt x="66" y="7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91" y="335"/>
                  </a:lnTo>
                  <a:lnTo>
                    <a:pt x="87" y="335"/>
                  </a:lnTo>
                  <a:lnTo>
                    <a:pt x="82" y="332"/>
                  </a:lnTo>
                  <a:lnTo>
                    <a:pt x="58" y="11"/>
                  </a:lnTo>
                  <a:lnTo>
                    <a:pt x="15" y="13"/>
                  </a:lnTo>
                  <a:lnTo>
                    <a:pt x="7" y="338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6"/>
            <p:cNvSpPr/>
            <p:nvPr>
              <p:custDataLst>
                <p:tags r:id="rId95"/>
              </p:custDataLst>
            </p:nvPr>
          </p:nvSpPr>
          <p:spPr bwMode="auto">
            <a:xfrm>
              <a:off x="3394" y="1726"/>
              <a:ext cx="26" cy="5"/>
            </a:xfrm>
            <a:custGeom>
              <a:gdLst>
                <a:gd name="T0" fmla="*/ 4 w 51"/>
                <a:gd name="T1" fmla="*/ 0 h 10"/>
                <a:gd name="T2" fmla="*/ 1 w 51"/>
                <a:gd name="T3" fmla="*/ 1 h 10"/>
                <a:gd name="T4" fmla="*/ 0 w 51"/>
                <a:gd name="T5" fmla="*/ 1 h 10"/>
                <a:gd name="T6" fmla="*/ 4 w 51"/>
                <a:gd name="T7" fmla="*/ 1 h 10"/>
                <a:gd name="T8" fmla="*/ 4 w 5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10"/>
                <a:gd name="T17" fmla="*/ 51 w 51"/>
                <a:gd name="T18" fmla="*/ 10 h 10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10">
                  <a:moveTo>
                    <a:pt x="49" y="0"/>
                  </a:moveTo>
                  <a:lnTo>
                    <a:pt x="1" y="2"/>
                  </a:lnTo>
                  <a:lnTo>
                    <a:pt x="0" y="10"/>
                  </a:lnTo>
                  <a:lnTo>
                    <a:pt x="5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7"/>
            <p:cNvSpPr/>
            <p:nvPr>
              <p:custDataLst>
                <p:tags r:id="rId96"/>
              </p:custDataLst>
            </p:nvPr>
          </p:nvSpPr>
          <p:spPr bwMode="auto">
            <a:xfrm>
              <a:off x="3394" y="1748"/>
              <a:ext cx="27" cy="4"/>
            </a:xfrm>
            <a:custGeom>
              <a:gdLst>
                <a:gd name="T0" fmla="*/ 4 w 53"/>
                <a:gd name="T1" fmla="*/ 0 h 9"/>
                <a:gd name="T2" fmla="*/ 1 w 53"/>
                <a:gd name="T3" fmla="*/ 0 h 9"/>
                <a:gd name="T4" fmla="*/ 0 w 53"/>
                <a:gd name="T5" fmla="*/ 0 h 9"/>
                <a:gd name="T6" fmla="*/ 4 w 53"/>
                <a:gd name="T7" fmla="*/ 0 h 9"/>
                <a:gd name="T8" fmla="*/ 4 w 5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9"/>
                <a:gd name="T17" fmla="*/ 53 w 53"/>
                <a:gd name="T18" fmla="*/ 9 h 9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">
                  <a:moveTo>
                    <a:pt x="52" y="0"/>
                  </a:moveTo>
                  <a:lnTo>
                    <a:pt x="1" y="1"/>
                  </a:lnTo>
                  <a:lnTo>
                    <a:pt x="0" y="9"/>
                  </a:lnTo>
                  <a:lnTo>
                    <a:pt x="53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8"/>
            <p:cNvSpPr/>
            <p:nvPr>
              <p:custDataLst>
                <p:tags r:id="rId97"/>
              </p:custDataLst>
            </p:nvPr>
          </p:nvSpPr>
          <p:spPr bwMode="auto">
            <a:xfrm>
              <a:off x="3394" y="1742"/>
              <a:ext cx="27" cy="3"/>
            </a:xfrm>
            <a:custGeom>
              <a:gdLst>
                <a:gd name="T0" fmla="*/ 4 w 53"/>
                <a:gd name="T1" fmla="*/ 0 h 4"/>
                <a:gd name="T2" fmla="*/ 1 w 53"/>
                <a:gd name="T3" fmla="*/ 1 h 4"/>
                <a:gd name="T4" fmla="*/ 0 w 53"/>
                <a:gd name="T5" fmla="*/ 2 h 4"/>
                <a:gd name="T6" fmla="*/ 4 w 53"/>
                <a:gd name="T7" fmla="*/ 2 h 4"/>
                <a:gd name="T8" fmla="*/ 4 w 5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"/>
                <a:gd name="T17" fmla="*/ 53 w 53"/>
                <a:gd name="T18" fmla="*/ 4 h 4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4">
                  <a:moveTo>
                    <a:pt x="52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53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9"/>
            <p:cNvSpPr/>
            <p:nvPr>
              <p:custDataLst>
                <p:tags r:id="rId98"/>
              </p:custDataLst>
            </p:nvPr>
          </p:nvSpPr>
          <p:spPr bwMode="auto">
            <a:xfrm>
              <a:off x="3394" y="1772"/>
              <a:ext cx="29" cy="5"/>
            </a:xfrm>
            <a:custGeom>
              <a:gdLst>
                <a:gd name="T0" fmla="*/ 4 w 58"/>
                <a:gd name="T1" fmla="*/ 0 h 10"/>
                <a:gd name="T2" fmla="*/ 1 w 58"/>
                <a:gd name="T3" fmla="*/ 1 h 10"/>
                <a:gd name="T4" fmla="*/ 0 w 58"/>
                <a:gd name="T5" fmla="*/ 1 h 10"/>
                <a:gd name="T6" fmla="*/ 4 w 58"/>
                <a:gd name="T7" fmla="*/ 1 h 10"/>
                <a:gd name="T8" fmla="*/ 4 w 5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0"/>
                <a:gd name="T17" fmla="*/ 58 w 58"/>
                <a:gd name="T18" fmla="*/ 10 h 10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0">
                  <a:moveTo>
                    <a:pt x="57" y="0"/>
                  </a:moveTo>
                  <a:lnTo>
                    <a:pt x="1" y="2"/>
                  </a:lnTo>
                  <a:lnTo>
                    <a:pt x="0" y="10"/>
                  </a:lnTo>
                  <a:lnTo>
                    <a:pt x="58" y="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00"/>
            <p:cNvSpPr/>
            <p:nvPr>
              <p:custDataLst>
                <p:tags r:id="rId99"/>
              </p:custDataLst>
            </p:nvPr>
          </p:nvSpPr>
          <p:spPr bwMode="auto">
            <a:xfrm>
              <a:off x="3394" y="1767"/>
              <a:ext cx="29" cy="3"/>
            </a:xfrm>
            <a:custGeom>
              <a:gdLst>
                <a:gd name="T0" fmla="*/ 4 w 57"/>
                <a:gd name="T1" fmla="*/ 0 h 6"/>
                <a:gd name="T2" fmla="*/ 1 w 57"/>
                <a:gd name="T3" fmla="*/ 1 h 6"/>
                <a:gd name="T4" fmla="*/ 0 w 57"/>
                <a:gd name="T5" fmla="*/ 1 h 6"/>
                <a:gd name="T6" fmla="*/ 4 w 57"/>
                <a:gd name="T7" fmla="*/ 1 h 6"/>
                <a:gd name="T8" fmla="*/ 4 w 5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"/>
                <a:gd name="T17" fmla="*/ 57 w 57"/>
                <a:gd name="T18" fmla="*/ 6 h 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">
                  <a:moveTo>
                    <a:pt x="57" y="0"/>
                  </a:moveTo>
                  <a:lnTo>
                    <a:pt x="1" y="2"/>
                  </a:lnTo>
                  <a:lnTo>
                    <a:pt x="0" y="6"/>
                  </a:lnTo>
                  <a:lnTo>
                    <a:pt x="57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01"/>
            <p:cNvSpPr/>
            <p:nvPr>
              <p:custDataLst>
                <p:tags r:id="rId100"/>
              </p:custDataLst>
            </p:nvPr>
          </p:nvSpPr>
          <p:spPr bwMode="auto">
            <a:xfrm>
              <a:off x="2528" y="1473"/>
              <a:ext cx="304" cy="444"/>
            </a:xfrm>
            <a:custGeom>
              <a:gdLst>
                <a:gd name="T0" fmla="*/ 35 w 607"/>
                <a:gd name="T1" fmla="*/ 25 h 888"/>
                <a:gd name="T2" fmla="*/ 30 w 607"/>
                <a:gd name="T3" fmla="*/ 28 h 888"/>
                <a:gd name="T4" fmla="*/ 25 w 607"/>
                <a:gd name="T5" fmla="*/ 35 h 888"/>
                <a:gd name="T6" fmla="*/ 22 w 607"/>
                <a:gd name="T7" fmla="*/ 50 h 888"/>
                <a:gd name="T8" fmla="*/ 20 w 607"/>
                <a:gd name="T9" fmla="*/ 52 h 888"/>
                <a:gd name="T10" fmla="*/ 19 w 607"/>
                <a:gd name="T11" fmla="*/ 42 h 888"/>
                <a:gd name="T12" fmla="*/ 16 w 607"/>
                <a:gd name="T13" fmla="*/ 31 h 888"/>
                <a:gd name="T14" fmla="*/ 7 w 607"/>
                <a:gd name="T15" fmla="*/ 24 h 888"/>
                <a:gd name="T16" fmla="*/ 2 w 607"/>
                <a:gd name="T17" fmla="*/ 21 h 888"/>
                <a:gd name="T18" fmla="*/ 6 w 607"/>
                <a:gd name="T19" fmla="*/ 23 h 888"/>
                <a:gd name="T20" fmla="*/ 11 w 607"/>
                <a:gd name="T21" fmla="*/ 26 h 888"/>
                <a:gd name="T22" fmla="*/ 16 w 607"/>
                <a:gd name="T23" fmla="*/ 31 h 888"/>
                <a:gd name="T24" fmla="*/ 18 w 607"/>
                <a:gd name="T25" fmla="*/ 34 h 888"/>
                <a:gd name="T26" fmla="*/ 17 w 607"/>
                <a:gd name="T27" fmla="*/ 28 h 888"/>
                <a:gd name="T28" fmla="*/ 15 w 607"/>
                <a:gd name="T29" fmla="*/ 20 h 888"/>
                <a:gd name="T30" fmla="*/ 10 w 607"/>
                <a:gd name="T31" fmla="*/ 10 h 888"/>
                <a:gd name="T32" fmla="*/ 9 w 607"/>
                <a:gd name="T33" fmla="*/ 9 h 888"/>
                <a:gd name="T34" fmla="*/ 13 w 607"/>
                <a:gd name="T35" fmla="*/ 14 h 888"/>
                <a:gd name="T36" fmla="*/ 14 w 607"/>
                <a:gd name="T37" fmla="*/ 13 h 888"/>
                <a:gd name="T38" fmla="*/ 12 w 607"/>
                <a:gd name="T39" fmla="*/ 6 h 888"/>
                <a:gd name="T40" fmla="*/ 12 w 607"/>
                <a:gd name="T41" fmla="*/ 5 h 888"/>
                <a:gd name="T42" fmla="*/ 14 w 607"/>
                <a:gd name="T43" fmla="*/ 12 h 888"/>
                <a:gd name="T44" fmla="*/ 16 w 607"/>
                <a:gd name="T45" fmla="*/ 20 h 888"/>
                <a:gd name="T46" fmla="*/ 20 w 607"/>
                <a:gd name="T47" fmla="*/ 34 h 888"/>
                <a:gd name="T48" fmla="*/ 22 w 607"/>
                <a:gd name="T49" fmla="*/ 37 h 888"/>
                <a:gd name="T50" fmla="*/ 23 w 607"/>
                <a:gd name="T51" fmla="*/ 25 h 888"/>
                <a:gd name="T52" fmla="*/ 21 w 607"/>
                <a:gd name="T53" fmla="*/ 11 h 888"/>
                <a:gd name="T54" fmla="*/ 19 w 607"/>
                <a:gd name="T55" fmla="*/ 3 h 888"/>
                <a:gd name="T56" fmla="*/ 19 w 607"/>
                <a:gd name="T57" fmla="*/ 3 h 888"/>
                <a:gd name="T58" fmla="*/ 22 w 607"/>
                <a:gd name="T59" fmla="*/ 13 h 888"/>
                <a:gd name="T60" fmla="*/ 25 w 607"/>
                <a:gd name="T61" fmla="*/ 14 h 888"/>
                <a:gd name="T62" fmla="*/ 29 w 607"/>
                <a:gd name="T63" fmla="*/ 7 h 888"/>
                <a:gd name="T64" fmla="*/ 29 w 607"/>
                <a:gd name="T65" fmla="*/ 7 h 888"/>
                <a:gd name="T66" fmla="*/ 25 w 607"/>
                <a:gd name="T67" fmla="*/ 17 h 888"/>
                <a:gd name="T68" fmla="*/ 24 w 607"/>
                <a:gd name="T69" fmla="*/ 23 h 888"/>
                <a:gd name="T70" fmla="*/ 27 w 607"/>
                <a:gd name="T71" fmla="*/ 23 h 888"/>
                <a:gd name="T72" fmla="*/ 32 w 607"/>
                <a:gd name="T73" fmla="*/ 14 h 888"/>
                <a:gd name="T74" fmla="*/ 32 w 607"/>
                <a:gd name="T75" fmla="*/ 11 h 888"/>
                <a:gd name="T76" fmla="*/ 33 w 607"/>
                <a:gd name="T77" fmla="*/ 14 h 888"/>
                <a:gd name="T78" fmla="*/ 36 w 607"/>
                <a:gd name="T79" fmla="*/ 10 h 888"/>
                <a:gd name="T80" fmla="*/ 36 w 607"/>
                <a:gd name="T81" fmla="*/ 10 h 888"/>
                <a:gd name="T82" fmla="*/ 34 w 607"/>
                <a:gd name="T83" fmla="*/ 14 h 888"/>
                <a:gd name="T84" fmla="*/ 31 w 607"/>
                <a:gd name="T85" fmla="*/ 19 h 888"/>
                <a:gd name="T86" fmla="*/ 28 w 607"/>
                <a:gd name="T87" fmla="*/ 23 h 888"/>
                <a:gd name="T88" fmla="*/ 26 w 607"/>
                <a:gd name="T89" fmla="*/ 25 h 888"/>
                <a:gd name="T90" fmla="*/ 24 w 607"/>
                <a:gd name="T91" fmla="*/ 29 h 888"/>
                <a:gd name="T92" fmla="*/ 25 w 607"/>
                <a:gd name="T93" fmla="*/ 31 h 888"/>
                <a:gd name="T94" fmla="*/ 28 w 607"/>
                <a:gd name="T95" fmla="*/ 28 h 888"/>
                <a:gd name="T96" fmla="*/ 30 w 607"/>
                <a:gd name="T97" fmla="*/ 24 h 888"/>
                <a:gd name="T98" fmla="*/ 30 w 607"/>
                <a:gd name="T99" fmla="*/ 25 h 888"/>
                <a:gd name="T100" fmla="*/ 32 w 607"/>
                <a:gd name="T101" fmla="*/ 25 h 888"/>
                <a:gd name="T102" fmla="*/ 37 w 607"/>
                <a:gd name="T103" fmla="*/ 24 h 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7"/>
                <a:gd name="T157" fmla="*/ 0 h 888"/>
                <a:gd name="T158" fmla="*/ 607 w 607"/>
                <a:gd name="T159" fmla="*/ 888 h 888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7" h="886">
                  <a:moveTo>
                    <a:pt x="607" y="380"/>
                  </a:moveTo>
                  <a:lnTo>
                    <a:pt x="592" y="383"/>
                  </a:lnTo>
                  <a:lnTo>
                    <a:pt x="575" y="388"/>
                  </a:lnTo>
                  <a:lnTo>
                    <a:pt x="555" y="391"/>
                  </a:lnTo>
                  <a:lnTo>
                    <a:pt x="535" y="398"/>
                  </a:lnTo>
                  <a:lnTo>
                    <a:pt x="514" y="406"/>
                  </a:lnTo>
                  <a:lnTo>
                    <a:pt x="492" y="418"/>
                  </a:lnTo>
                  <a:lnTo>
                    <a:pt x="469" y="434"/>
                  </a:lnTo>
                  <a:lnTo>
                    <a:pt x="447" y="455"/>
                  </a:lnTo>
                  <a:lnTo>
                    <a:pt x="426" y="480"/>
                  </a:lnTo>
                  <a:lnTo>
                    <a:pt x="407" y="513"/>
                  </a:lnTo>
                  <a:lnTo>
                    <a:pt x="390" y="553"/>
                  </a:lnTo>
                  <a:lnTo>
                    <a:pt x="373" y="601"/>
                  </a:lnTo>
                  <a:lnTo>
                    <a:pt x="361" y="657"/>
                  </a:lnTo>
                  <a:lnTo>
                    <a:pt x="350" y="724"/>
                  </a:lnTo>
                  <a:lnTo>
                    <a:pt x="345" y="800"/>
                  </a:lnTo>
                  <a:lnTo>
                    <a:pt x="342" y="888"/>
                  </a:lnTo>
                  <a:lnTo>
                    <a:pt x="308" y="888"/>
                  </a:lnTo>
                  <a:lnTo>
                    <a:pt x="308" y="855"/>
                  </a:lnTo>
                  <a:lnTo>
                    <a:pt x="308" y="818"/>
                  </a:lnTo>
                  <a:lnTo>
                    <a:pt x="308" y="781"/>
                  </a:lnTo>
                  <a:lnTo>
                    <a:pt x="307" y="742"/>
                  </a:lnTo>
                  <a:lnTo>
                    <a:pt x="303" y="703"/>
                  </a:lnTo>
                  <a:lnTo>
                    <a:pt x="299" y="663"/>
                  </a:lnTo>
                  <a:lnTo>
                    <a:pt x="290" y="623"/>
                  </a:lnTo>
                  <a:lnTo>
                    <a:pt x="279" y="582"/>
                  </a:lnTo>
                  <a:lnTo>
                    <a:pt x="264" y="543"/>
                  </a:lnTo>
                  <a:lnTo>
                    <a:pt x="243" y="506"/>
                  </a:lnTo>
                  <a:lnTo>
                    <a:pt x="219" y="471"/>
                  </a:lnTo>
                  <a:lnTo>
                    <a:pt x="189" y="436"/>
                  </a:lnTo>
                  <a:lnTo>
                    <a:pt x="152" y="405"/>
                  </a:lnTo>
                  <a:lnTo>
                    <a:pt x="108" y="376"/>
                  </a:lnTo>
                  <a:lnTo>
                    <a:pt x="59" y="351"/>
                  </a:lnTo>
                  <a:lnTo>
                    <a:pt x="0" y="330"/>
                  </a:lnTo>
                  <a:lnTo>
                    <a:pt x="11" y="333"/>
                  </a:lnTo>
                  <a:lnTo>
                    <a:pt x="23" y="336"/>
                  </a:lnTo>
                  <a:lnTo>
                    <a:pt x="37" y="340"/>
                  </a:lnTo>
                  <a:lnTo>
                    <a:pt x="54" y="344"/>
                  </a:lnTo>
                  <a:lnTo>
                    <a:pt x="72" y="351"/>
                  </a:lnTo>
                  <a:lnTo>
                    <a:pt x="91" y="359"/>
                  </a:lnTo>
                  <a:lnTo>
                    <a:pt x="111" y="368"/>
                  </a:lnTo>
                  <a:lnTo>
                    <a:pt x="131" y="379"/>
                  </a:lnTo>
                  <a:lnTo>
                    <a:pt x="152" y="393"/>
                  </a:lnTo>
                  <a:lnTo>
                    <a:pt x="173" y="409"/>
                  </a:lnTo>
                  <a:lnTo>
                    <a:pt x="194" y="427"/>
                  </a:lnTo>
                  <a:lnTo>
                    <a:pt x="214" y="448"/>
                  </a:lnTo>
                  <a:lnTo>
                    <a:pt x="234" y="472"/>
                  </a:lnTo>
                  <a:lnTo>
                    <a:pt x="254" y="498"/>
                  </a:lnTo>
                  <a:lnTo>
                    <a:pt x="271" y="528"/>
                  </a:lnTo>
                  <a:lnTo>
                    <a:pt x="287" y="563"/>
                  </a:lnTo>
                  <a:lnTo>
                    <a:pt x="285" y="550"/>
                  </a:lnTo>
                  <a:lnTo>
                    <a:pt x="282" y="534"/>
                  </a:lnTo>
                  <a:lnTo>
                    <a:pt x="280" y="515"/>
                  </a:lnTo>
                  <a:lnTo>
                    <a:pt x="277" y="492"/>
                  </a:lnTo>
                  <a:lnTo>
                    <a:pt x="272" y="465"/>
                  </a:lnTo>
                  <a:lnTo>
                    <a:pt x="266" y="437"/>
                  </a:lnTo>
                  <a:lnTo>
                    <a:pt x="261" y="408"/>
                  </a:lnTo>
                  <a:lnTo>
                    <a:pt x="251" y="375"/>
                  </a:lnTo>
                  <a:lnTo>
                    <a:pt x="241" y="342"/>
                  </a:lnTo>
                  <a:lnTo>
                    <a:pt x="229" y="306"/>
                  </a:lnTo>
                  <a:lnTo>
                    <a:pt x="214" y="271"/>
                  </a:lnTo>
                  <a:lnTo>
                    <a:pt x="197" y="235"/>
                  </a:lnTo>
                  <a:lnTo>
                    <a:pt x="176" y="197"/>
                  </a:lnTo>
                  <a:lnTo>
                    <a:pt x="153" y="160"/>
                  </a:lnTo>
                  <a:lnTo>
                    <a:pt x="127" y="123"/>
                  </a:lnTo>
                  <a:lnTo>
                    <a:pt x="97" y="88"/>
                  </a:lnTo>
                  <a:lnTo>
                    <a:pt x="121" y="110"/>
                  </a:lnTo>
                  <a:lnTo>
                    <a:pt x="141" y="131"/>
                  </a:lnTo>
                  <a:lnTo>
                    <a:pt x="158" y="153"/>
                  </a:lnTo>
                  <a:lnTo>
                    <a:pt x="173" y="175"/>
                  </a:lnTo>
                  <a:lnTo>
                    <a:pt x="186" y="197"/>
                  </a:lnTo>
                  <a:lnTo>
                    <a:pt x="196" y="217"/>
                  </a:lnTo>
                  <a:lnTo>
                    <a:pt x="206" y="235"/>
                  </a:lnTo>
                  <a:lnTo>
                    <a:pt x="214" y="251"/>
                  </a:lnTo>
                  <a:lnTo>
                    <a:pt x="214" y="234"/>
                  </a:lnTo>
                  <a:lnTo>
                    <a:pt x="212" y="208"/>
                  </a:lnTo>
                  <a:lnTo>
                    <a:pt x="209" y="180"/>
                  </a:lnTo>
                  <a:lnTo>
                    <a:pt x="203" y="146"/>
                  </a:lnTo>
                  <a:lnTo>
                    <a:pt x="196" y="114"/>
                  </a:lnTo>
                  <a:lnTo>
                    <a:pt x="188" y="83"/>
                  </a:lnTo>
                  <a:lnTo>
                    <a:pt x="178" y="58"/>
                  </a:lnTo>
                  <a:lnTo>
                    <a:pt x="167" y="38"/>
                  </a:lnTo>
                  <a:lnTo>
                    <a:pt x="179" y="53"/>
                  </a:lnTo>
                  <a:lnTo>
                    <a:pt x="189" y="74"/>
                  </a:lnTo>
                  <a:lnTo>
                    <a:pt x="198" y="98"/>
                  </a:lnTo>
                  <a:lnTo>
                    <a:pt x="206" y="127"/>
                  </a:lnTo>
                  <a:lnTo>
                    <a:pt x="213" y="159"/>
                  </a:lnTo>
                  <a:lnTo>
                    <a:pt x="219" y="192"/>
                  </a:lnTo>
                  <a:lnTo>
                    <a:pt x="222" y="228"/>
                  </a:lnTo>
                  <a:lnTo>
                    <a:pt x="225" y="264"/>
                  </a:lnTo>
                  <a:lnTo>
                    <a:pt x="234" y="283"/>
                  </a:lnTo>
                  <a:lnTo>
                    <a:pt x="247" y="315"/>
                  </a:lnTo>
                  <a:lnTo>
                    <a:pt x="263" y="359"/>
                  </a:lnTo>
                  <a:lnTo>
                    <a:pt x="279" y="411"/>
                  </a:lnTo>
                  <a:lnTo>
                    <a:pt x="295" y="469"/>
                  </a:lnTo>
                  <a:lnTo>
                    <a:pt x="309" y="529"/>
                  </a:lnTo>
                  <a:lnTo>
                    <a:pt x="319" y="590"/>
                  </a:lnTo>
                  <a:lnTo>
                    <a:pt x="325" y="650"/>
                  </a:lnTo>
                  <a:lnTo>
                    <a:pt x="333" y="618"/>
                  </a:lnTo>
                  <a:lnTo>
                    <a:pt x="342" y="581"/>
                  </a:lnTo>
                  <a:lnTo>
                    <a:pt x="352" y="539"/>
                  </a:lnTo>
                  <a:lnTo>
                    <a:pt x="358" y="492"/>
                  </a:lnTo>
                  <a:lnTo>
                    <a:pt x="364" y="441"/>
                  </a:lnTo>
                  <a:lnTo>
                    <a:pt x="365" y="387"/>
                  </a:lnTo>
                  <a:lnTo>
                    <a:pt x="363" y="330"/>
                  </a:lnTo>
                  <a:lnTo>
                    <a:pt x="355" y="272"/>
                  </a:lnTo>
                  <a:lnTo>
                    <a:pt x="343" y="217"/>
                  </a:lnTo>
                  <a:lnTo>
                    <a:pt x="332" y="168"/>
                  </a:lnTo>
                  <a:lnTo>
                    <a:pt x="322" y="126"/>
                  </a:lnTo>
                  <a:lnTo>
                    <a:pt x="310" y="90"/>
                  </a:lnTo>
                  <a:lnTo>
                    <a:pt x="300" y="60"/>
                  </a:lnTo>
                  <a:lnTo>
                    <a:pt x="290" y="35"/>
                  </a:lnTo>
                  <a:lnTo>
                    <a:pt x="282" y="15"/>
                  </a:lnTo>
                  <a:lnTo>
                    <a:pt x="274" y="0"/>
                  </a:lnTo>
                  <a:lnTo>
                    <a:pt x="282" y="15"/>
                  </a:lnTo>
                  <a:lnTo>
                    <a:pt x="294" y="39"/>
                  </a:lnTo>
                  <a:lnTo>
                    <a:pt x="309" y="73"/>
                  </a:lnTo>
                  <a:lnTo>
                    <a:pt x="324" y="112"/>
                  </a:lnTo>
                  <a:lnTo>
                    <a:pt x="338" y="156"/>
                  </a:lnTo>
                  <a:lnTo>
                    <a:pt x="350" y="200"/>
                  </a:lnTo>
                  <a:lnTo>
                    <a:pt x="360" y="245"/>
                  </a:lnTo>
                  <a:lnTo>
                    <a:pt x="365" y="289"/>
                  </a:lnTo>
                  <a:lnTo>
                    <a:pt x="376" y="264"/>
                  </a:lnTo>
                  <a:lnTo>
                    <a:pt x="390" y="236"/>
                  </a:lnTo>
                  <a:lnTo>
                    <a:pt x="408" y="206"/>
                  </a:lnTo>
                  <a:lnTo>
                    <a:pt x="426" y="176"/>
                  </a:lnTo>
                  <a:lnTo>
                    <a:pt x="444" y="145"/>
                  </a:lnTo>
                  <a:lnTo>
                    <a:pt x="459" y="116"/>
                  </a:lnTo>
                  <a:lnTo>
                    <a:pt x="468" y="89"/>
                  </a:lnTo>
                  <a:lnTo>
                    <a:pt x="471" y="64"/>
                  </a:lnTo>
                  <a:lnTo>
                    <a:pt x="471" y="87"/>
                  </a:lnTo>
                  <a:lnTo>
                    <a:pt x="462" y="116"/>
                  </a:lnTo>
                  <a:lnTo>
                    <a:pt x="447" y="152"/>
                  </a:lnTo>
                  <a:lnTo>
                    <a:pt x="429" y="190"/>
                  </a:lnTo>
                  <a:lnTo>
                    <a:pt x="409" y="228"/>
                  </a:lnTo>
                  <a:lnTo>
                    <a:pt x="391" y="261"/>
                  </a:lnTo>
                  <a:lnTo>
                    <a:pt x="377" y="290"/>
                  </a:lnTo>
                  <a:lnTo>
                    <a:pt x="371" y="310"/>
                  </a:lnTo>
                  <a:lnTo>
                    <a:pt x="375" y="336"/>
                  </a:lnTo>
                  <a:lnTo>
                    <a:pt x="378" y="364"/>
                  </a:lnTo>
                  <a:lnTo>
                    <a:pt x="381" y="390"/>
                  </a:lnTo>
                  <a:lnTo>
                    <a:pt x="383" y="414"/>
                  </a:lnTo>
                  <a:lnTo>
                    <a:pt x="405" y="393"/>
                  </a:lnTo>
                  <a:lnTo>
                    <a:pt x="428" y="366"/>
                  </a:lnTo>
                  <a:lnTo>
                    <a:pt x="451" y="335"/>
                  </a:lnTo>
                  <a:lnTo>
                    <a:pt x="471" y="299"/>
                  </a:lnTo>
                  <a:lnTo>
                    <a:pt x="489" y="259"/>
                  </a:lnTo>
                  <a:lnTo>
                    <a:pt x="501" y="214"/>
                  </a:lnTo>
                  <a:lnTo>
                    <a:pt x="507" y="164"/>
                  </a:lnTo>
                  <a:lnTo>
                    <a:pt x="504" y="108"/>
                  </a:lnTo>
                  <a:lnTo>
                    <a:pt x="509" y="135"/>
                  </a:lnTo>
                  <a:lnTo>
                    <a:pt x="512" y="172"/>
                  </a:lnTo>
                  <a:lnTo>
                    <a:pt x="508" y="213"/>
                  </a:lnTo>
                  <a:lnTo>
                    <a:pt x="501" y="253"/>
                  </a:lnTo>
                  <a:lnTo>
                    <a:pt x="514" y="242"/>
                  </a:lnTo>
                  <a:lnTo>
                    <a:pt x="525" y="226"/>
                  </a:lnTo>
                  <a:lnTo>
                    <a:pt x="537" y="206"/>
                  </a:lnTo>
                  <a:lnTo>
                    <a:pt x="547" y="185"/>
                  </a:lnTo>
                  <a:lnTo>
                    <a:pt x="555" y="165"/>
                  </a:lnTo>
                  <a:lnTo>
                    <a:pt x="562" y="145"/>
                  </a:lnTo>
                  <a:lnTo>
                    <a:pt x="567" y="129"/>
                  </a:lnTo>
                  <a:lnTo>
                    <a:pt x="569" y="116"/>
                  </a:lnTo>
                  <a:lnTo>
                    <a:pt x="569" y="130"/>
                  </a:lnTo>
                  <a:lnTo>
                    <a:pt x="566" y="149"/>
                  </a:lnTo>
                  <a:lnTo>
                    <a:pt x="561" y="169"/>
                  </a:lnTo>
                  <a:lnTo>
                    <a:pt x="553" y="191"/>
                  </a:lnTo>
                  <a:lnTo>
                    <a:pt x="543" y="214"/>
                  </a:lnTo>
                  <a:lnTo>
                    <a:pt x="529" y="235"/>
                  </a:lnTo>
                  <a:lnTo>
                    <a:pt x="513" y="255"/>
                  </a:lnTo>
                  <a:lnTo>
                    <a:pt x="494" y="269"/>
                  </a:lnTo>
                  <a:lnTo>
                    <a:pt x="489" y="286"/>
                  </a:lnTo>
                  <a:lnTo>
                    <a:pt x="482" y="302"/>
                  </a:lnTo>
                  <a:lnTo>
                    <a:pt x="474" y="319"/>
                  </a:lnTo>
                  <a:lnTo>
                    <a:pt x="466" y="334"/>
                  </a:lnTo>
                  <a:lnTo>
                    <a:pt x="456" y="349"/>
                  </a:lnTo>
                  <a:lnTo>
                    <a:pt x="448" y="362"/>
                  </a:lnTo>
                  <a:lnTo>
                    <a:pt x="439" y="373"/>
                  </a:lnTo>
                  <a:lnTo>
                    <a:pt x="431" y="382"/>
                  </a:lnTo>
                  <a:lnTo>
                    <a:pt x="423" y="390"/>
                  </a:lnTo>
                  <a:lnTo>
                    <a:pt x="415" y="398"/>
                  </a:lnTo>
                  <a:lnTo>
                    <a:pt x="406" y="408"/>
                  </a:lnTo>
                  <a:lnTo>
                    <a:pt x="398" y="421"/>
                  </a:lnTo>
                  <a:lnTo>
                    <a:pt x="390" y="439"/>
                  </a:lnTo>
                  <a:lnTo>
                    <a:pt x="381" y="464"/>
                  </a:lnTo>
                  <a:lnTo>
                    <a:pt x="376" y="496"/>
                  </a:lnTo>
                  <a:lnTo>
                    <a:pt x="370" y="538"/>
                  </a:lnTo>
                  <a:lnTo>
                    <a:pt x="377" y="521"/>
                  </a:lnTo>
                  <a:lnTo>
                    <a:pt x="387" y="503"/>
                  </a:lnTo>
                  <a:lnTo>
                    <a:pt x="399" y="486"/>
                  </a:lnTo>
                  <a:lnTo>
                    <a:pt x="411" y="469"/>
                  </a:lnTo>
                  <a:lnTo>
                    <a:pt x="423" y="454"/>
                  </a:lnTo>
                  <a:lnTo>
                    <a:pt x="434" y="440"/>
                  </a:lnTo>
                  <a:lnTo>
                    <a:pt x="445" y="429"/>
                  </a:lnTo>
                  <a:lnTo>
                    <a:pt x="453" y="422"/>
                  </a:lnTo>
                  <a:lnTo>
                    <a:pt x="463" y="405"/>
                  </a:lnTo>
                  <a:lnTo>
                    <a:pt x="475" y="380"/>
                  </a:lnTo>
                  <a:lnTo>
                    <a:pt x="483" y="358"/>
                  </a:lnTo>
                  <a:lnTo>
                    <a:pt x="486" y="349"/>
                  </a:lnTo>
                  <a:lnTo>
                    <a:pt x="484" y="366"/>
                  </a:lnTo>
                  <a:lnTo>
                    <a:pt x="478" y="388"/>
                  </a:lnTo>
                  <a:lnTo>
                    <a:pt x="471" y="406"/>
                  </a:lnTo>
                  <a:lnTo>
                    <a:pt x="469" y="414"/>
                  </a:lnTo>
                  <a:lnTo>
                    <a:pt x="485" y="406"/>
                  </a:lnTo>
                  <a:lnTo>
                    <a:pt x="502" y="398"/>
                  </a:lnTo>
                  <a:lnTo>
                    <a:pt x="522" y="391"/>
                  </a:lnTo>
                  <a:lnTo>
                    <a:pt x="540" y="387"/>
                  </a:lnTo>
                  <a:lnTo>
                    <a:pt x="560" y="383"/>
                  </a:lnTo>
                  <a:lnTo>
                    <a:pt x="577" y="380"/>
                  </a:lnTo>
                  <a:lnTo>
                    <a:pt x="593" y="380"/>
                  </a:lnTo>
                  <a:lnTo>
                    <a:pt x="607" y="380"/>
                  </a:lnTo>
                  <a:close/>
                </a:path>
              </a:pathLst>
            </a:custGeom>
            <a:solidFill>
              <a:srgbClr val="0C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2"/>
            <p:cNvSpPr/>
            <p:nvPr>
              <p:custDataLst>
                <p:tags r:id="rId101"/>
              </p:custDataLst>
            </p:nvPr>
          </p:nvSpPr>
          <p:spPr bwMode="auto">
            <a:xfrm>
              <a:off x="2477" y="1412"/>
              <a:ext cx="408" cy="298"/>
            </a:xfrm>
            <a:custGeom>
              <a:gdLst>
                <a:gd name="T0" fmla="*/ 32 w 814"/>
                <a:gd name="T1" fmla="*/ 4 h 595"/>
                <a:gd name="T2" fmla="*/ 29 w 814"/>
                <a:gd name="T3" fmla="*/ 1 h 595"/>
                <a:gd name="T4" fmla="*/ 24 w 814"/>
                <a:gd name="T5" fmla="*/ 1 h 595"/>
                <a:gd name="T6" fmla="*/ 20 w 814"/>
                <a:gd name="T7" fmla="*/ 5 h 595"/>
                <a:gd name="T8" fmla="*/ 19 w 814"/>
                <a:gd name="T9" fmla="*/ 9 h 595"/>
                <a:gd name="T10" fmla="*/ 19 w 814"/>
                <a:gd name="T11" fmla="*/ 12 h 595"/>
                <a:gd name="T12" fmla="*/ 18 w 814"/>
                <a:gd name="T13" fmla="*/ 13 h 595"/>
                <a:gd name="T14" fmla="*/ 17 w 814"/>
                <a:gd name="T15" fmla="*/ 14 h 595"/>
                <a:gd name="T16" fmla="*/ 17 w 814"/>
                <a:gd name="T17" fmla="*/ 12 h 595"/>
                <a:gd name="T18" fmla="*/ 17 w 814"/>
                <a:gd name="T19" fmla="*/ 11 h 595"/>
                <a:gd name="T20" fmla="*/ 17 w 814"/>
                <a:gd name="T21" fmla="*/ 7 h 595"/>
                <a:gd name="T22" fmla="*/ 13 w 814"/>
                <a:gd name="T23" fmla="*/ 5 h 595"/>
                <a:gd name="T24" fmla="*/ 7 w 814"/>
                <a:gd name="T25" fmla="*/ 10 h 595"/>
                <a:gd name="T26" fmla="*/ 7 w 814"/>
                <a:gd name="T27" fmla="*/ 14 h 595"/>
                <a:gd name="T28" fmla="*/ 11 w 814"/>
                <a:gd name="T29" fmla="*/ 16 h 595"/>
                <a:gd name="T30" fmla="*/ 10 w 814"/>
                <a:gd name="T31" fmla="*/ 19 h 595"/>
                <a:gd name="T32" fmla="*/ 8 w 814"/>
                <a:gd name="T33" fmla="*/ 16 h 595"/>
                <a:gd name="T34" fmla="*/ 4 w 814"/>
                <a:gd name="T35" fmla="*/ 16 h 595"/>
                <a:gd name="T36" fmla="*/ 3 w 814"/>
                <a:gd name="T37" fmla="*/ 21 h 595"/>
                <a:gd name="T38" fmla="*/ 1 w 814"/>
                <a:gd name="T39" fmla="*/ 21 h 595"/>
                <a:gd name="T40" fmla="*/ 1 w 814"/>
                <a:gd name="T41" fmla="*/ 25 h 595"/>
                <a:gd name="T42" fmla="*/ 5 w 814"/>
                <a:gd name="T43" fmla="*/ 30 h 595"/>
                <a:gd name="T44" fmla="*/ 4 w 814"/>
                <a:gd name="T45" fmla="*/ 31 h 595"/>
                <a:gd name="T46" fmla="*/ 4 w 814"/>
                <a:gd name="T47" fmla="*/ 33 h 595"/>
                <a:gd name="T48" fmla="*/ 6 w 814"/>
                <a:gd name="T49" fmla="*/ 35 h 595"/>
                <a:gd name="T50" fmla="*/ 10 w 814"/>
                <a:gd name="T51" fmla="*/ 37 h 595"/>
                <a:gd name="T52" fmla="*/ 17 w 814"/>
                <a:gd name="T53" fmla="*/ 37 h 595"/>
                <a:gd name="T54" fmla="*/ 22 w 814"/>
                <a:gd name="T55" fmla="*/ 36 h 595"/>
                <a:gd name="T56" fmla="*/ 24 w 814"/>
                <a:gd name="T57" fmla="*/ 34 h 595"/>
                <a:gd name="T58" fmla="*/ 24 w 814"/>
                <a:gd name="T59" fmla="*/ 32 h 595"/>
                <a:gd name="T60" fmla="*/ 27 w 814"/>
                <a:gd name="T61" fmla="*/ 32 h 595"/>
                <a:gd name="T62" fmla="*/ 30 w 814"/>
                <a:gd name="T63" fmla="*/ 30 h 595"/>
                <a:gd name="T64" fmla="*/ 30 w 814"/>
                <a:gd name="T65" fmla="*/ 30 h 595"/>
                <a:gd name="T66" fmla="*/ 31 w 814"/>
                <a:gd name="T67" fmla="*/ 32 h 595"/>
                <a:gd name="T68" fmla="*/ 32 w 814"/>
                <a:gd name="T69" fmla="*/ 33 h 595"/>
                <a:gd name="T70" fmla="*/ 31 w 814"/>
                <a:gd name="T71" fmla="*/ 35 h 595"/>
                <a:gd name="T72" fmla="*/ 33 w 814"/>
                <a:gd name="T73" fmla="*/ 37 h 595"/>
                <a:gd name="T74" fmla="*/ 38 w 814"/>
                <a:gd name="T75" fmla="*/ 38 h 595"/>
                <a:gd name="T76" fmla="*/ 44 w 814"/>
                <a:gd name="T77" fmla="*/ 36 h 595"/>
                <a:gd name="T78" fmla="*/ 48 w 814"/>
                <a:gd name="T79" fmla="*/ 33 h 595"/>
                <a:gd name="T80" fmla="*/ 51 w 814"/>
                <a:gd name="T81" fmla="*/ 29 h 595"/>
                <a:gd name="T82" fmla="*/ 51 w 814"/>
                <a:gd name="T83" fmla="*/ 25 h 595"/>
                <a:gd name="T84" fmla="*/ 49 w 814"/>
                <a:gd name="T85" fmla="*/ 23 h 595"/>
                <a:gd name="T86" fmla="*/ 50 w 814"/>
                <a:gd name="T87" fmla="*/ 19 h 595"/>
                <a:gd name="T88" fmla="*/ 48 w 814"/>
                <a:gd name="T89" fmla="*/ 16 h 595"/>
                <a:gd name="T90" fmla="*/ 45 w 814"/>
                <a:gd name="T91" fmla="*/ 16 h 595"/>
                <a:gd name="T92" fmla="*/ 44 w 814"/>
                <a:gd name="T93" fmla="*/ 14 h 595"/>
                <a:gd name="T94" fmla="*/ 42 w 814"/>
                <a:gd name="T95" fmla="*/ 14 h 595"/>
                <a:gd name="T96" fmla="*/ 44 w 814"/>
                <a:gd name="T97" fmla="*/ 12 h 595"/>
                <a:gd name="T98" fmla="*/ 44 w 814"/>
                <a:gd name="T99" fmla="*/ 9 h 595"/>
                <a:gd name="T100" fmla="*/ 40 w 814"/>
                <a:gd name="T101" fmla="*/ 9 h 595"/>
                <a:gd name="T102" fmla="*/ 42 w 814"/>
                <a:gd name="T103" fmla="*/ 7 h 595"/>
                <a:gd name="T104" fmla="*/ 41 w 814"/>
                <a:gd name="T105" fmla="*/ 5 h 595"/>
                <a:gd name="T106" fmla="*/ 39 w 814"/>
                <a:gd name="T107" fmla="*/ 4 h 595"/>
                <a:gd name="T108" fmla="*/ 36 w 814"/>
                <a:gd name="T109" fmla="*/ 4 h 595"/>
                <a:gd name="T110" fmla="*/ 33 w 814"/>
                <a:gd name="T111" fmla="*/ 7 h 59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14"/>
                <a:gd name="T169" fmla="*/ 0 h 595"/>
                <a:gd name="T170" fmla="*/ 814 w 814"/>
                <a:gd name="T171" fmla="*/ 595 h 595"/>
              </a:gdLst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14" h="595">
                  <a:moveTo>
                    <a:pt x="507" y="99"/>
                  </a:moveTo>
                  <a:lnTo>
                    <a:pt x="514" y="74"/>
                  </a:lnTo>
                  <a:lnTo>
                    <a:pt x="510" y="51"/>
                  </a:lnTo>
                  <a:lnTo>
                    <a:pt x="497" y="31"/>
                  </a:lnTo>
                  <a:lnTo>
                    <a:pt x="479" y="15"/>
                  </a:lnTo>
                  <a:lnTo>
                    <a:pt x="455" y="5"/>
                  </a:lnTo>
                  <a:lnTo>
                    <a:pt x="427" y="0"/>
                  </a:lnTo>
                  <a:lnTo>
                    <a:pt x="398" y="3"/>
                  </a:lnTo>
                  <a:lnTo>
                    <a:pt x="371" y="14"/>
                  </a:lnTo>
                  <a:lnTo>
                    <a:pt x="345" y="31"/>
                  </a:lnTo>
                  <a:lnTo>
                    <a:pt x="325" y="51"/>
                  </a:lnTo>
                  <a:lnTo>
                    <a:pt x="309" y="73"/>
                  </a:lnTo>
                  <a:lnTo>
                    <a:pt x="298" y="95"/>
                  </a:lnTo>
                  <a:lnTo>
                    <a:pt x="292" y="119"/>
                  </a:lnTo>
                  <a:lnTo>
                    <a:pt x="292" y="142"/>
                  </a:lnTo>
                  <a:lnTo>
                    <a:pt x="298" y="165"/>
                  </a:lnTo>
                  <a:lnTo>
                    <a:pt x="311" y="188"/>
                  </a:lnTo>
                  <a:lnTo>
                    <a:pt x="302" y="188"/>
                  </a:lnTo>
                  <a:lnTo>
                    <a:pt x="295" y="190"/>
                  </a:lnTo>
                  <a:lnTo>
                    <a:pt x="288" y="191"/>
                  </a:lnTo>
                  <a:lnTo>
                    <a:pt x="282" y="195"/>
                  </a:lnTo>
                  <a:lnTo>
                    <a:pt x="277" y="199"/>
                  </a:lnTo>
                  <a:lnTo>
                    <a:pt x="273" y="204"/>
                  </a:lnTo>
                  <a:lnTo>
                    <a:pt x="270" y="211"/>
                  </a:lnTo>
                  <a:lnTo>
                    <a:pt x="268" y="218"/>
                  </a:lnTo>
                  <a:lnTo>
                    <a:pt x="264" y="204"/>
                  </a:lnTo>
                  <a:lnTo>
                    <a:pt x="261" y="191"/>
                  </a:lnTo>
                  <a:lnTo>
                    <a:pt x="258" y="182"/>
                  </a:lnTo>
                  <a:lnTo>
                    <a:pt x="251" y="175"/>
                  </a:lnTo>
                  <a:lnTo>
                    <a:pt x="269" y="167"/>
                  </a:lnTo>
                  <a:lnTo>
                    <a:pt x="277" y="149"/>
                  </a:lnTo>
                  <a:lnTo>
                    <a:pt x="279" y="126"/>
                  </a:lnTo>
                  <a:lnTo>
                    <a:pt x="270" y="102"/>
                  </a:lnTo>
                  <a:lnTo>
                    <a:pt x="253" y="83"/>
                  </a:lnTo>
                  <a:lnTo>
                    <a:pt x="229" y="73"/>
                  </a:lnTo>
                  <a:lnTo>
                    <a:pt x="197" y="76"/>
                  </a:lnTo>
                  <a:lnTo>
                    <a:pt x="158" y="99"/>
                  </a:lnTo>
                  <a:lnTo>
                    <a:pt x="123" y="131"/>
                  </a:lnTo>
                  <a:lnTo>
                    <a:pt x="103" y="160"/>
                  </a:lnTo>
                  <a:lnTo>
                    <a:pt x="97" y="186"/>
                  </a:lnTo>
                  <a:lnTo>
                    <a:pt x="100" y="206"/>
                  </a:lnTo>
                  <a:lnTo>
                    <a:pt x="112" y="223"/>
                  </a:lnTo>
                  <a:lnTo>
                    <a:pt x="128" y="237"/>
                  </a:lnTo>
                  <a:lnTo>
                    <a:pt x="147" y="245"/>
                  </a:lnTo>
                  <a:lnTo>
                    <a:pt x="167" y="248"/>
                  </a:lnTo>
                  <a:lnTo>
                    <a:pt x="158" y="263"/>
                  </a:lnTo>
                  <a:lnTo>
                    <a:pt x="151" y="280"/>
                  </a:lnTo>
                  <a:lnTo>
                    <a:pt x="146" y="301"/>
                  </a:lnTo>
                  <a:lnTo>
                    <a:pt x="145" y="320"/>
                  </a:lnTo>
                  <a:lnTo>
                    <a:pt x="133" y="271"/>
                  </a:lnTo>
                  <a:lnTo>
                    <a:pt x="115" y="241"/>
                  </a:lnTo>
                  <a:lnTo>
                    <a:pt x="93" y="227"/>
                  </a:lnTo>
                  <a:lnTo>
                    <a:pt x="71" y="228"/>
                  </a:lnTo>
                  <a:lnTo>
                    <a:pt x="53" y="241"/>
                  </a:lnTo>
                  <a:lnTo>
                    <a:pt x="40" y="265"/>
                  </a:lnTo>
                  <a:lnTo>
                    <a:pt x="37" y="297"/>
                  </a:lnTo>
                  <a:lnTo>
                    <a:pt x="47" y="336"/>
                  </a:lnTo>
                  <a:lnTo>
                    <a:pt x="34" y="326"/>
                  </a:lnTo>
                  <a:lnTo>
                    <a:pt x="20" y="325"/>
                  </a:lnTo>
                  <a:lnTo>
                    <a:pt x="8" y="334"/>
                  </a:lnTo>
                  <a:lnTo>
                    <a:pt x="0" y="349"/>
                  </a:lnTo>
                  <a:lnTo>
                    <a:pt x="0" y="372"/>
                  </a:lnTo>
                  <a:lnTo>
                    <a:pt x="11" y="398"/>
                  </a:lnTo>
                  <a:lnTo>
                    <a:pt x="35" y="429"/>
                  </a:lnTo>
                  <a:lnTo>
                    <a:pt x="77" y="464"/>
                  </a:lnTo>
                  <a:lnTo>
                    <a:pt x="71" y="465"/>
                  </a:lnTo>
                  <a:lnTo>
                    <a:pt x="67" y="470"/>
                  </a:lnTo>
                  <a:lnTo>
                    <a:pt x="62" y="477"/>
                  </a:lnTo>
                  <a:lnTo>
                    <a:pt x="59" y="486"/>
                  </a:lnTo>
                  <a:lnTo>
                    <a:pt x="57" y="496"/>
                  </a:lnTo>
                  <a:lnTo>
                    <a:pt x="57" y="509"/>
                  </a:lnTo>
                  <a:lnTo>
                    <a:pt x="61" y="520"/>
                  </a:lnTo>
                  <a:lnTo>
                    <a:pt x="67" y="533"/>
                  </a:lnTo>
                  <a:lnTo>
                    <a:pt x="76" y="546"/>
                  </a:lnTo>
                  <a:lnTo>
                    <a:pt x="88" y="557"/>
                  </a:lnTo>
                  <a:lnTo>
                    <a:pt x="106" y="567"/>
                  </a:lnTo>
                  <a:lnTo>
                    <a:pt x="128" y="577"/>
                  </a:lnTo>
                  <a:lnTo>
                    <a:pt x="154" y="584"/>
                  </a:lnTo>
                  <a:lnTo>
                    <a:pt x="186" y="588"/>
                  </a:lnTo>
                  <a:lnTo>
                    <a:pt x="224" y="589"/>
                  </a:lnTo>
                  <a:lnTo>
                    <a:pt x="268" y="587"/>
                  </a:lnTo>
                  <a:lnTo>
                    <a:pt x="304" y="582"/>
                  </a:lnTo>
                  <a:lnTo>
                    <a:pt x="330" y="577"/>
                  </a:lnTo>
                  <a:lnTo>
                    <a:pt x="349" y="567"/>
                  </a:lnTo>
                  <a:lnTo>
                    <a:pt x="362" y="558"/>
                  </a:lnTo>
                  <a:lnTo>
                    <a:pt x="367" y="547"/>
                  </a:lnTo>
                  <a:lnTo>
                    <a:pt x="370" y="534"/>
                  </a:lnTo>
                  <a:lnTo>
                    <a:pt x="367" y="520"/>
                  </a:lnTo>
                  <a:lnTo>
                    <a:pt x="362" y="507"/>
                  </a:lnTo>
                  <a:lnTo>
                    <a:pt x="375" y="509"/>
                  </a:lnTo>
                  <a:lnTo>
                    <a:pt x="391" y="509"/>
                  </a:lnTo>
                  <a:lnTo>
                    <a:pt x="408" y="508"/>
                  </a:lnTo>
                  <a:lnTo>
                    <a:pt x="425" y="503"/>
                  </a:lnTo>
                  <a:lnTo>
                    <a:pt x="441" y="496"/>
                  </a:lnTo>
                  <a:lnTo>
                    <a:pt x="457" y="486"/>
                  </a:lnTo>
                  <a:lnTo>
                    <a:pt x="470" y="473"/>
                  </a:lnTo>
                  <a:lnTo>
                    <a:pt x="481" y="456"/>
                  </a:lnTo>
                  <a:lnTo>
                    <a:pt x="478" y="467"/>
                  </a:lnTo>
                  <a:lnTo>
                    <a:pt x="476" y="478"/>
                  </a:lnTo>
                  <a:lnTo>
                    <a:pt x="476" y="486"/>
                  </a:lnTo>
                  <a:lnTo>
                    <a:pt x="478" y="493"/>
                  </a:lnTo>
                  <a:lnTo>
                    <a:pt x="482" y="500"/>
                  </a:lnTo>
                  <a:lnTo>
                    <a:pt x="488" y="504"/>
                  </a:lnTo>
                  <a:lnTo>
                    <a:pt x="496" y="510"/>
                  </a:lnTo>
                  <a:lnTo>
                    <a:pt x="507" y="515"/>
                  </a:lnTo>
                  <a:lnTo>
                    <a:pt x="495" y="528"/>
                  </a:lnTo>
                  <a:lnTo>
                    <a:pt x="489" y="541"/>
                  </a:lnTo>
                  <a:lnTo>
                    <a:pt x="492" y="555"/>
                  </a:lnTo>
                  <a:lnTo>
                    <a:pt x="499" y="566"/>
                  </a:lnTo>
                  <a:lnTo>
                    <a:pt x="511" y="578"/>
                  </a:lnTo>
                  <a:lnTo>
                    <a:pt x="527" y="586"/>
                  </a:lnTo>
                  <a:lnTo>
                    <a:pt x="546" y="593"/>
                  </a:lnTo>
                  <a:lnTo>
                    <a:pt x="567" y="595"/>
                  </a:lnTo>
                  <a:lnTo>
                    <a:pt x="600" y="594"/>
                  </a:lnTo>
                  <a:lnTo>
                    <a:pt x="631" y="589"/>
                  </a:lnTo>
                  <a:lnTo>
                    <a:pt x="662" y="580"/>
                  </a:lnTo>
                  <a:lnTo>
                    <a:pt x="691" y="567"/>
                  </a:lnTo>
                  <a:lnTo>
                    <a:pt x="716" y="553"/>
                  </a:lnTo>
                  <a:lnTo>
                    <a:pt x="741" y="534"/>
                  </a:lnTo>
                  <a:lnTo>
                    <a:pt x="762" y="516"/>
                  </a:lnTo>
                  <a:lnTo>
                    <a:pt x="780" y="495"/>
                  </a:lnTo>
                  <a:lnTo>
                    <a:pt x="795" y="474"/>
                  </a:lnTo>
                  <a:lnTo>
                    <a:pt x="805" y="454"/>
                  </a:lnTo>
                  <a:lnTo>
                    <a:pt x="812" y="434"/>
                  </a:lnTo>
                  <a:lnTo>
                    <a:pt x="814" y="416"/>
                  </a:lnTo>
                  <a:lnTo>
                    <a:pt x="811" y="400"/>
                  </a:lnTo>
                  <a:lnTo>
                    <a:pt x="803" y="385"/>
                  </a:lnTo>
                  <a:lnTo>
                    <a:pt x="790" y="374"/>
                  </a:lnTo>
                  <a:lnTo>
                    <a:pt x="771" y="366"/>
                  </a:lnTo>
                  <a:lnTo>
                    <a:pt x="782" y="350"/>
                  </a:lnTo>
                  <a:lnTo>
                    <a:pt x="787" y="328"/>
                  </a:lnTo>
                  <a:lnTo>
                    <a:pt x="785" y="303"/>
                  </a:lnTo>
                  <a:lnTo>
                    <a:pt x="780" y="279"/>
                  </a:lnTo>
                  <a:lnTo>
                    <a:pt x="768" y="259"/>
                  </a:lnTo>
                  <a:lnTo>
                    <a:pt x="754" y="245"/>
                  </a:lnTo>
                  <a:lnTo>
                    <a:pt x="736" y="242"/>
                  </a:lnTo>
                  <a:lnTo>
                    <a:pt x="715" y="252"/>
                  </a:lnTo>
                  <a:lnTo>
                    <a:pt x="708" y="243"/>
                  </a:lnTo>
                  <a:lnTo>
                    <a:pt x="703" y="235"/>
                  </a:lnTo>
                  <a:lnTo>
                    <a:pt x="694" y="228"/>
                  </a:lnTo>
                  <a:lnTo>
                    <a:pt x="688" y="223"/>
                  </a:lnTo>
                  <a:lnTo>
                    <a:pt x="678" y="220"/>
                  </a:lnTo>
                  <a:lnTo>
                    <a:pt x="669" y="219"/>
                  </a:lnTo>
                  <a:lnTo>
                    <a:pt x="659" y="221"/>
                  </a:lnTo>
                  <a:lnTo>
                    <a:pt x="647" y="226"/>
                  </a:lnTo>
                  <a:lnTo>
                    <a:pt x="675" y="210"/>
                  </a:lnTo>
                  <a:lnTo>
                    <a:pt x="692" y="192"/>
                  </a:lnTo>
                  <a:lnTo>
                    <a:pt x="700" y="174"/>
                  </a:lnTo>
                  <a:lnTo>
                    <a:pt x="700" y="158"/>
                  </a:lnTo>
                  <a:lnTo>
                    <a:pt x="692" y="144"/>
                  </a:lnTo>
                  <a:lnTo>
                    <a:pt x="679" y="135"/>
                  </a:lnTo>
                  <a:lnTo>
                    <a:pt x="661" y="133"/>
                  </a:lnTo>
                  <a:lnTo>
                    <a:pt x="638" y="137"/>
                  </a:lnTo>
                  <a:lnTo>
                    <a:pt x="651" y="128"/>
                  </a:lnTo>
                  <a:lnTo>
                    <a:pt x="658" y="118"/>
                  </a:lnTo>
                  <a:lnTo>
                    <a:pt x="661" y="106"/>
                  </a:lnTo>
                  <a:lnTo>
                    <a:pt x="660" y="95"/>
                  </a:lnTo>
                  <a:lnTo>
                    <a:pt x="655" y="84"/>
                  </a:lnTo>
                  <a:lnTo>
                    <a:pt x="648" y="75"/>
                  </a:lnTo>
                  <a:lnTo>
                    <a:pt x="638" y="67"/>
                  </a:lnTo>
                  <a:lnTo>
                    <a:pt x="625" y="60"/>
                  </a:lnTo>
                  <a:lnTo>
                    <a:pt x="612" y="57"/>
                  </a:lnTo>
                  <a:lnTo>
                    <a:pt x="597" y="55"/>
                  </a:lnTo>
                  <a:lnTo>
                    <a:pt x="582" y="58"/>
                  </a:lnTo>
                  <a:lnTo>
                    <a:pt x="565" y="64"/>
                  </a:lnTo>
                  <a:lnTo>
                    <a:pt x="550" y="75"/>
                  </a:lnTo>
                  <a:lnTo>
                    <a:pt x="535" y="90"/>
                  </a:lnTo>
                  <a:lnTo>
                    <a:pt x="523" y="111"/>
                  </a:lnTo>
                  <a:lnTo>
                    <a:pt x="511" y="137"/>
                  </a:lnTo>
                  <a:lnTo>
                    <a:pt x="507" y="99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3"/>
            <p:cNvSpPr/>
            <p:nvPr>
              <p:custDataLst>
                <p:tags r:id="rId102"/>
              </p:custDataLst>
            </p:nvPr>
          </p:nvSpPr>
          <p:spPr bwMode="auto">
            <a:xfrm>
              <a:off x="2793" y="1789"/>
              <a:ext cx="80" cy="93"/>
            </a:xfrm>
            <a:custGeom>
              <a:gdLst>
                <a:gd name="T0" fmla="*/ 5 w 160"/>
                <a:gd name="T1" fmla="*/ 11 h 185"/>
                <a:gd name="T2" fmla="*/ 5 w 160"/>
                <a:gd name="T3" fmla="*/ 10 h 185"/>
                <a:gd name="T4" fmla="*/ 3 w 160"/>
                <a:gd name="T5" fmla="*/ 9 h 185"/>
                <a:gd name="T6" fmla="*/ 1 w 160"/>
                <a:gd name="T7" fmla="*/ 9 h 185"/>
                <a:gd name="T8" fmla="*/ 1 w 160"/>
                <a:gd name="T9" fmla="*/ 9 h 185"/>
                <a:gd name="T10" fmla="*/ 1 w 160"/>
                <a:gd name="T11" fmla="*/ 8 h 185"/>
                <a:gd name="T12" fmla="*/ 3 w 160"/>
                <a:gd name="T13" fmla="*/ 8 h 185"/>
                <a:gd name="T14" fmla="*/ 5 w 160"/>
                <a:gd name="T15" fmla="*/ 9 h 185"/>
                <a:gd name="T16" fmla="*/ 5 w 160"/>
                <a:gd name="T17" fmla="*/ 9 h 185"/>
                <a:gd name="T18" fmla="*/ 5 w 160"/>
                <a:gd name="T19" fmla="*/ 8 h 185"/>
                <a:gd name="T20" fmla="*/ 3 w 160"/>
                <a:gd name="T21" fmla="*/ 7 h 185"/>
                <a:gd name="T22" fmla="*/ 1 w 160"/>
                <a:gd name="T23" fmla="*/ 6 h 185"/>
                <a:gd name="T24" fmla="*/ 1 w 160"/>
                <a:gd name="T25" fmla="*/ 6 h 185"/>
                <a:gd name="T26" fmla="*/ 1 w 160"/>
                <a:gd name="T27" fmla="*/ 5 h 185"/>
                <a:gd name="T28" fmla="*/ 3 w 160"/>
                <a:gd name="T29" fmla="*/ 5 h 185"/>
                <a:gd name="T30" fmla="*/ 5 w 160"/>
                <a:gd name="T31" fmla="*/ 7 h 185"/>
                <a:gd name="T32" fmla="*/ 5 w 160"/>
                <a:gd name="T33" fmla="*/ 7 h 185"/>
                <a:gd name="T34" fmla="*/ 5 w 160"/>
                <a:gd name="T35" fmla="*/ 5 h 185"/>
                <a:gd name="T36" fmla="*/ 3 w 160"/>
                <a:gd name="T37" fmla="*/ 3 h 185"/>
                <a:gd name="T38" fmla="*/ 1 w 160"/>
                <a:gd name="T39" fmla="*/ 2 h 185"/>
                <a:gd name="T40" fmla="*/ 1 w 160"/>
                <a:gd name="T41" fmla="*/ 1 h 185"/>
                <a:gd name="T42" fmla="*/ 3 w 160"/>
                <a:gd name="T43" fmla="*/ 1 h 185"/>
                <a:gd name="T44" fmla="*/ 3 w 160"/>
                <a:gd name="T45" fmla="*/ 2 h 185"/>
                <a:gd name="T46" fmla="*/ 5 w 160"/>
                <a:gd name="T47" fmla="*/ 4 h 185"/>
                <a:gd name="T48" fmla="*/ 5 w 160"/>
                <a:gd name="T49" fmla="*/ 5 h 185"/>
                <a:gd name="T50" fmla="*/ 5 w 160"/>
                <a:gd name="T51" fmla="*/ 2 h 185"/>
                <a:gd name="T52" fmla="*/ 5 w 160"/>
                <a:gd name="T53" fmla="*/ 1 h 185"/>
                <a:gd name="T54" fmla="*/ 5 w 160"/>
                <a:gd name="T55" fmla="*/ 2 h 185"/>
                <a:gd name="T56" fmla="*/ 6 w 160"/>
                <a:gd name="T57" fmla="*/ 3 h 185"/>
                <a:gd name="T58" fmla="*/ 6 w 160"/>
                <a:gd name="T59" fmla="*/ 6 h 185"/>
                <a:gd name="T60" fmla="*/ 6 w 160"/>
                <a:gd name="T61" fmla="*/ 6 h 185"/>
                <a:gd name="T62" fmla="*/ 7 w 160"/>
                <a:gd name="T63" fmla="*/ 4 h 185"/>
                <a:gd name="T64" fmla="*/ 7 w 160"/>
                <a:gd name="T65" fmla="*/ 3 h 185"/>
                <a:gd name="T66" fmla="*/ 10 w 160"/>
                <a:gd name="T67" fmla="*/ 3 h 185"/>
                <a:gd name="T68" fmla="*/ 10 w 160"/>
                <a:gd name="T69" fmla="*/ 4 h 185"/>
                <a:gd name="T70" fmla="*/ 8 w 160"/>
                <a:gd name="T71" fmla="*/ 5 h 185"/>
                <a:gd name="T72" fmla="*/ 6 w 160"/>
                <a:gd name="T73" fmla="*/ 6 h 185"/>
                <a:gd name="T74" fmla="*/ 6 w 160"/>
                <a:gd name="T75" fmla="*/ 9 h 185"/>
                <a:gd name="T76" fmla="*/ 6 w 160"/>
                <a:gd name="T77" fmla="*/ 9 h 185"/>
                <a:gd name="T78" fmla="*/ 6 w 160"/>
                <a:gd name="T79" fmla="*/ 8 h 185"/>
                <a:gd name="T80" fmla="*/ 8 w 160"/>
                <a:gd name="T81" fmla="*/ 7 h 185"/>
                <a:gd name="T82" fmla="*/ 10 w 160"/>
                <a:gd name="T83" fmla="*/ 6 h 185"/>
                <a:gd name="T84" fmla="*/ 10 w 160"/>
                <a:gd name="T85" fmla="*/ 7 h 185"/>
                <a:gd name="T86" fmla="*/ 9 w 160"/>
                <a:gd name="T87" fmla="*/ 8 h 185"/>
                <a:gd name="T88" fmla="*/ 7 w 160"/>
                <a:gd name="T89" fmla="*/ 9 h 185"/>
                <a:gd name="T90" fmla="*/ 6 w 160"/>
                <a:gd name="T91" fmla="*/ 11 h 185"/>
                <a:gd name="T92" fmla="*/ 5 w 160"/>
                <a:gd name="T93" fmla="*/ 12 h 18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0"/>
                <a:gd name="T142" fmla="*/ 0 h 185"/>
                <a:gd name="T143" fmla="*/ 160 w 160"/>
                <a:gd name="T144" fmla="*/ 185 h 185"/>
              </a:gdLst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0" h="185">
                  <a:moveTo>
                    <a:pt x="88" y="183"/>
                  </a:moveTo>
                  <a:lnTo>
                    <a:pt x="87" y="176"/>
                  </a:lnTo>
                  <a:lnTo>
                    <a:pt x="82" y="167"/>
                  </a:lnTo>
                  <a:lnTo>
                    <a:pt x="76" y="159"/>
                  </a:lnTo>
                  <a:lnTo>
                    <a:pt x="67" y="151"/>
                  </a:lnTo>
                  <a:lnTo>
                    <a:pt x="55" y="144"/>
                  </a:lnTo>
                  <a:lnTo>
                    <a:pt x="40" y="140"/>
                  </a:lnTo>
                  <a:lnTo>
                    <a:pt x="22" y="139"/>
                  </a:lnTo>
                  <a:lnTo>
                    <a:pt x="1" y="143"/>
                  </a:lnTo>
                  <a:lnTo>
                    <a:pt x="5" y="135"/>
                  </a:lnTo>
                  <a:lnTo>
                    <a:pt x="9" y="126"/>
                  </a:lnTo>
                  <a:lnTo>
                    <a:pt x="17" y="120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51" y="122"/>
                  </a:lnTo>
                  <a:lnTo>
                    <a:pt x="65" y="132"/>
                  </a:lnTo>
                  <a:lnTo>
                    <a:pt x="80" y="149"/>
                  </a:lnTo>
                  <a:lnTo>
                    <a:pt x="77" y="141"/>
                  </a:lnTo>
                  <a:lnTo>
                    <a:pt x="75" y="131"/>
                  </a:lnTo>
                  <a:lnTo>
                    <a:pt x="69" y="120"/>
                  </a:lnTo>
                  <a:lnTo>
                    <a:pt x="62" y="109"/>
                  </a:lnTo>
                  <a:lnTo>
                    <a:pt x="52" y="100"/>
                  </a:lnTo>
                  <a:lnTo>
                    <a:pt x="38" y="93"/>
                  </a:lnTo>
                  <a:lnTo>
                    <a:pt x="21" y="91"/>
                  </a:lnTo>
                  <a:lnTo>
                    <a:pt x="0" y="94"/>
                  </a:lnTo>
                  <a:lnTo>
                    <a:pt x="2" y="85"/>
                  </a:lnTo>
                  <a:lnTo>
                    <a:pt x="8" y="77"/>
                  </a:lnTo>
                  <a:lnTo>
                    <a:pt x="19" y="71"/>
                  </a:lnTo>
                  <a:lnTo>
                    <a:pt x="30" y="69"/>
                  </a:lnTo>
                  <a:lnTo>
                    <a:pt x="43" y="71"/>
                  </a:lnTo>
                  <a:lnTo>
                    <a:pt x="55" y="80"/>
                  </a:lnTo>
                  <a:lnTo>
                    <a:pt x="68" y="97"/>
                  </a:lnTo>
                  <a:lnTo>
                    <a:pt x="78" y="123"/>
                  </a:lnTo>
                  <a:lnTo>
                    <a:pt x="76" y="108"/>
                  </a:lnTo>
                  <a:lnTo>
                    <a:pt x="73" y="91"/>
                  </a:lnTo>
                  <a:lnTo>
                    <a:pt x="67" y="75"/>
                  </a:lnTo>
                  <a:lnTo>
                    <a:pt x="60" y="59"/>
                  </a:lnTo>
                  <a:lnTo>
                    <a:pt x="51" y="45"/>
                  </a:lnTo>
                  <a:lnTo>
                    <a:pt x="38" y="33"/>
                  </a:lnTo>
                  <a:lnTo>
                    <a:pt x="24" y="25"/>
                  </a:lnTo>
                  <a:lnTo>
                    <a:pt x="7" y="22"/>
                  </a:lnTo>
                  <a:lnTo>
                    <a:pt x="15" y="16"/>
                  </a:lnTo>
                  <a:lnTo>
                    <a:pt x="24" y="13"/>
                  </a:lnTo>
                  <a:lnTo>
                    <a:pt x="34" y="13"/>
                  </a:lnTo>
                  <a:lnTo>
                    <a:pt x="44" y="16"/>
                  </a:lnTo>
                  <a:lnTo>
                    <a:pt x="54" y="25"/>
                  </a:lnTo>
                  <a:lnTo>
                    <a:pt x="65" y="39"/>
                  </a:lnTo>
                  <a:lnTo>
                    <a:pt x="75" y="61"/>
                  </a:lnTo>
                  <a:lnTo>
                    <a:pt x="84" y="91"/>
                  </a:lnTo>
                  <a:lnTo>
                    <a:pt x="84" y="67"/>
                  </a:lnTo>
                  <a:lnTo>
                    <a:pt x="80" y="41"/>
                  </a:lnTo>
                  <a:lnTo>
                    <a:pt x="73" y="18"/>
                  </a:lnTo>
                  <a:lnTo>
                    <a:pt x="60" y="0"/>
                  </a:lnTo>
                  <a:lnTo>
                    <a:pt x="72" y="3"/>
                  </a:lnTo>
                  <a:lnTo>
                    <a:pt x="82" y="10"/>
                  </a:lnTo>
                  <a:lnTo>
                    <a:pt x="90" y="21"/>
                  </a:lnTo>
                  <a:lnTo>
                    <a:pt x="97" y="33"/>
                  </a:lnTo>
                  <a:lnTo>
                    <a:pt x="100" y="48"/>
                  </a:lnTo>
                  <a:lnTo>
                    <a:pt x="103" y="64"/>
                  </a:lnTo>
                  <a:lnTo>
                    <a:pt x="103" y="83"/>
                  </a:lnTo>
                  <a:lnTo>
                    <a:pt x="99" y="102"/>
                  </a:lnTo>
                  <a:lnTo>
                    <a:pt x="103" y="90"/>
                  </a:lnTo>
                  <a:lnTo>
                    <a:pt x="107" y="77"/>
                  </a:lnTo>
                  <a:lnTo>
                    <a:pt x="112" y="64"/>
                  </a:lnTo>
                  <a:lnTo>
                    <a:pt x="119" y="55"/>
                  </a:lnTo>
                  <a:lnTo>
                    <a:pt x="127" y="47"/>
                  </a:lnTo>
                  <a:lnTo>
                    <a:pt x="136" y="42"/>
                  </a:lnTo>
                  <a:lnTo>
                    <a:pt x="148" y="42"/>
                  </a:lnTo>
                  <a:lnTo>
                    <a:pt x="160" y="46"/>
                  </a:lnTo>
                  <a:lnTo>
                    <a:pt x="150" y="53"/>
                  </a:lnTo>
                  <a:lnTo>
                    <a:pt x="138" y="61"/>
                  </a:lnTo>
                  <a:lnTo>
                    <a:pt x="128" y="70"/>
                  </a:lnTo>
                  <a:lnTo>
                    <a:pt x="119" y="82"/>
                  </a:lnTo>
                  <a:lnTo>
                    <a:pt x="111" y="95"/>
                  </a:lnTo>
                  <a:lnTo>
                    <a:pt x="104" y="111"/>
                  </a:lnTo>
                  <a:lnTo>
                    <a:pt x="99" y="129"/>
                  </a:lnTo>
                  <a:lnTo>
                    <a:pt x="97" y="149"/>
                  </a:lnTo>
                  <a:lnTo>
                    <a:pt x="99" y="139"/>
                  </a:lnTo>
                  <a:lnTo>
                    <a:pt x="105" y="128"/>
                  </a:lnTo>
                  <a:lnTo>
                    <a:pt x="111" y="116"/>
                  </a:lnTo>
                  <a:lnTo>
                    <a:pt x="119" y="106"/>
                  </a:lnTo>
                  <a:lnTo>
                    <a:pt x="128" y="98"/>
                  </a:lnTo>
                  <a:lnTo>
                    <a:pt x="137" y="93"/>
                  </a:lnTo>
                  <a:lnTo>
                    <a:pt x="148" y="94"/>
                  </a:lnTo>
                  <a:lnTo>
                    <a:pt x="157" y="101"/>
                  </a:lnTo>
                  <a:lnTo>
                    <a:pt x="151" y="102"/>
                  </a:lnTo>
                  <a:lnTo>
                    <a:pt x="143" y="107"/>
                  </a:lnTo>
                  <a:lnTo>
                    <a:pt x="134" y="115"/>
                  </a:lnTo>
                  <a:lnTo>
                    <a:pt x="125" y="125"/>
                  </a:lnTo>
                  <a:lnTo>
                    <a:pt x="116" y="137"/>
                  </a:lnTo>
                  <a:lnTo>
                    <a:pt x="110" y="152"/>
                  </a:lnTo>
                  <a:lnTo>
                    <a:pt x="106" y="168"/>
                  </a:lnTo>
                  <a:lnTo>
                    <a:pt x="105" y="185"/>
                  </a:lnTo>
                  <a:lnTo>
                    <a:pt x="88" y="183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4"/>
            <p:cNvSpPr/>
            <p:nvPr>
              <p:custDataLst>
                <p:tags r:id="rId103"/>
              </p:custDataLst>
            </p:nvPr>
          </p:nvSpPr>
          <p:spPr bwMode="auto">
            <a:xfrm>
              <a:off x="2659" y="1825"/>
              <a:ext cx="47" cy="50"/>
            </a:xfrm>
            <a:custGeom>
              <a:gdLst>
                <a:gd name="T0" fmla="*/ 4 w 94"/>
                <a:gd name="T1" fmla="*/ 7 h 99"/>
                <a:gd name="T2" fmla="*/ 3 w 94"/>
                <a:gd name="T3" fmla="*/ 6 h 99"/>
                <a:gd name="T4" fmla="*/ 5 w 94"/>
                <a:gd name="T5" fmla="*/ 5 h 99"/>
                <a:gd name="T6" fmla="*/ 5 w 94"/>
                <a:gd name="T7" fmla="*/ 4 h 99"/>
                <a:gd name="T8" fmla="*/ 5 w 94"/>
                <a:gd name="T9" fmla="*/ 3 h 99"/>
                <a:gd name="T10" fmla="*/ 5 w 94"/>
                <a:gd name="T11" fmla="*/ 3 h 99"/>
                <a:gd name="T12" fmla="*/ 5 w 94"/>
                <a:gd name="T13" fmla="*/ 2 h 99"/>
                <a:gd name="T14" fmla="*/ 5 w 94"/>
                <a:gd name="T15" fmla="*/ 2 h 99"/>
                <a:gd name="T16" fmla="*/ 3 w 94"/>
                <a:gd name="T17" fmla="*/ 2 h 99"/>
                <a:gd name="T18" fmla="*/ 3 w 94"/>
                <a:gd name="T19" fmla="*/ 2 h 99"/>
                <a:gd name="T20" fmla="*/ 3 w 94"/>
                <a:gd name="T21" fmla="*/ 2 h 99"/>
                <a:gd name="T22" fmla="*/ 1 w 94"/>
                <a:gd name="T23" fmla="*/ 2 h 99"/>
                <a:gd name="T24" fmla="*/ 1 w 94"/>
                <a:gd name="T25" fmla="*/ 2 h 99"/>
                <a:gd name="T26" fmla="*/ 1 w 94"/>
                <a:gd name="T27" fmla="*/ 2 h 99"/>
                <a:gd name="T28" fmla="*/ 1 w 94"/>
                <a:gd name="T29" fmla="*/ 2 h 99"/>
                <a:gd name="T30" fmla="*/ 0 w 94"/>
                <a:gd name="T31" fmla="*/ 1 h 99"/>
                <a:gd name="T32" fmla="*/ 1 w 94"/>
                <a:gd name="T33" fmla="*/ 1 h 99"/>
                <a:gd name="T34" fmla="*/ 1 w 94"/>
                <a:gd name="T35" fmla="*/ 1 h 99"/>
                <a:gd name="T36" fmla="*/ 1 w 94"/>
                <a:gd name="T37" fmla="*/ 1 h 99"/>
                <a:gd name="T38" fmla="*/ 1 w 94"/>
                <a:gd name="T39" fmla="*/ 0 h 99"/>
                <a:gd name="T40" fmla="*/ 3 w 94"/>
                <a:gd name="T41" fmla="*/ 0 h 99"/>
                <a:gd name="T42" fmla="*/ 3 w 94"/>
                <a:gd name="T43" fmla="*/ 1 h 99"/>
                <a:gd name="T44" fmla="*/ 5 w 94"/>
                <a:gd name="T45" fmla="*/ 1 h 99"/>
                <a:gd name="T46" fmla="*/ 5 w 94"/>
                <a:gd name="T47" fmla="*/ 1 h 99"/>
                <a:gd name="T48" fmla="*/ 6 w 94"/>
                <a:gd name="T49" fmla="*/ 2 h 99"/>
                <a:gd name="T50" fmla="*/ 6 w 94"/>
                <a:gd name="T51" fmla="*/ 3 h 99"/>
                <a:gd name="T52" fmla="*/ 6 w 94"/>
                <a:gd name="T53" fmla="*/ 4 h 99"/>
                <a:gd name="T54" fmla="*/ 6 w 94"/>
                <a:gd name="T55" fmla="*/ 5 h 99"/>
                <a:gd name="T56" fmla="*/ 5 w 94"/>
                <a:gd name="T57" fmla="*/ 5 h 99"/>
                <a:gd name="T58" fmla="*/ 5 w 94"/>
                <a:gd name="T59" fmla="*/ 6 h 99"/>
                <a:gd name="T60" fmla="*/ 5 w 94"/>
                <a:gd name="T61" fmla="*/ 6 h 99"/>
                <a:gd name="T62" fmla="*/ 4 w 94"/>
                <a:gd name="T63" fmla="*/ 7 h 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4"/>
                <a:gd name="T97" fmla="*/ 0 h 99"/>
                <a:gd name="T98" fmla="*/ 94 w 94"/>
                <a:gd name="T99" fmla="*/ 99 h 99"/>
              </a:gdLst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4" h="99">
                  <a:moveTo>
                    <a:pt x="64" y="99"/>
                  </a:moveTo>
                  <a:lnTo>
                    <a:pt x="55" y="82"/>
                  </a:lnTo>
                  <a:lnTo>
                    <a:pt x="66" y="72"/>
                  </a:lnTo>
                  <a:lnTo>
                    <a:pt x="76" y="60"/>
                  </a:lnTo>
                  <a:lnTo>
                    <a:pt x="79" y="48"/>
                  </a:lnTo>
                  <a:lnTo>
                    <a:pt x="77" y="34"/>
                  </a:lnTo>
                  <a:lnTo>
                    <a:pt x="72" y="28"/>
                  </a:lnTo>
                  <a:lnTo>
                    <a:pt x="66" y="23"/>
                  </a:lnTo>
                  <a:lnTo>
                    <a:pt x="58" y="21"/>
                  </a:lnTo>
                  <a:lnTo>
                    <a:pt x="49" y="19"/>
                  </a:lnTo>
                  <a:lnTo>
                    <a:pt x="40" y="19"/>
                  </a:lnTo>
                  <a:lnTo>
                    <a:pt x="31" y="19"/>
                  </a:lnTo>
                  <a:lnTo>
                    <a:pt x="22" y="20"/>
                  </a:lnTo>
                  <a:lnTo>
                    <a:pt x="13" y="21"/>
                  </a:lnTo>
                  <a:lnTo>
                    <a:pt x="4" y="20"/>
                  </a:lnTo>
                  <a:lnTo>
                    <a:pt x="0" y="15"/>
                  </a:lnTo>
                  <a:lnTo>
                    <a:pt x="1" y="8"/>
                  </a:lnTo>
                  <a:lnTo>
                    <a:pt x="9" y="4"/>
                  </a:lnTo>
                  <a:lnTo>
                    <a:pt x="17" y="2"/>
                  </a:lnTo>
                  <a:lnTo>
                    <a:pt x="27" y="0"/>
                  </a:lnTo>
                  <a:lnTo>
                    <a:pt x="40" y="0"/>
                  </a:lnTo>
                  <a:lnTo>
                    <a:pt x="54" y="2"/>
                  </a:lnTo>
                  <a:lnTo>
                    <a:pt x="66" y="5"/>
                  </a:lnTo>
                  <a:lnTo>
                    <a:pt x="78" y="11"/>
                  </a:lnTo>
                  <a:lnTo>
                    <a:pt x="87" y="20"/>
                  </a:lnTo>
                  <a:lnTo>
                    <a:pt x="93" y="33"/>
                  </a:lnTo>
                  <a:lnTo>
                    <a:pt x="94" y="56"/>
                  </a:lnTo>
                  <a:lnTo>
                    <a:pt x="87" y="72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9" y="95"/>
                  </a:lnTo>
                  <a:lnTo>
                    <a:pt x="64" y="99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" name="组合 103"/>
          <p:cNvGrpSpPr/>
          <p:nvPr>
            <p:custDataLst>
              <p:tags r:id="rId104"/>
            </p:custDataLst>
          </p:nvPr>
        </p:nvGrpSpPr>
        <p:grpSpPr>
          <a:xfrm>
            <a:off x="1794739" y="214073"/>
            <a:ext cx="6513195" cy="1332865"/>
            <a:chOff x="234" y="8789"/>
            <a:chExt cx="10257" cy="2099"/>
          </a:xfrm>
        </p:grpSpPr>
        <p:sp>
          <p:nvSpPr>
            <p:cNvPr id="105" name="内容占位符 181"/>
            <p:cNvSpPr/>
            <p:nvPr>
              <p:custDataLst>
                <p:tags r:id="rId105"/>
              </p:custDataLst>
            </p:nvPr>
          </p:nvSpPr>
          <p:spPr>
            <a:xfrm>
              <a:off x="234" y="8789"/>
              <a:ext cx="3772" cy="1019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>
                  <a:solidFill>
                    <a:prstClr val="black"/>
                  </a:solidFill>
                </a:rPr>
                <a:t>磁通量的</a:t>
              </a:r>
              <a:r>
                <a:rPr>
                  <a:solidFill>
                    <a:srgbClr val="FF0000"/>
                  </a:solidFill>
                </a:rPr>
                <a:t>变化量</a:t>
              </a:r>
            </a:p>
          </p:txBody>
        </p:sp>
        <p:sp>
          <p:nvSpPr>
            <p:cNvPr id="106" name="文本框 3"/>
            <p:cNvSpPr txBox="1"/>
            <p:nvPr>
              <p:custDataLst>
                <p:tags r:id="rId106"/>
              </p:custDataLst>
            </p:nvPr>
          </p:nvSpPr>
          <p:spPr>
            <a:xfrm>
              <a:off x="4181" y="8889"/>
              <a:ext cx="3900" cy="91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sz="3200" b="1" i="1">
                  <a:solidFill>
                    <a:prstClr val="black"/>
                  </a:solidFill>
                  <a:sym typeface="+mn-ea"/>
                </a:rPr>
                <a:t>ΔΦ＝Φ</a:t>
              </a:r>
              <a:r>
                <a:rPr sz="3200" b="1" i="1" baseline="-25000">
                  <a:solidFill>
                    <a:prstClr val="black"/>
                  </a:solidFill>
                  <a:sym typeface="+mn-ea"/>
                </a:rPr>
                <a:t>2</a:t>
              </a:r>
              <a:r>
                <a:rPr sz="3200" b="1" i="1">
                  <a:solidFill>
                    <a:prstClr val="black"/>
                  </a:solidFill>
                  <a:sym typeface="+mn-ea"/>
                </a:rPr>
                <a:t>－Φ</a:t>
              </a:r>
              <a:r>
                <a:rPr sz="3200" b="1" i="1" baseline="-25000">
                  <a:solidFill>
                    <a:prstClr val="black"/>
                  </a:solidFill>
                  <a:sym typeface="+mn-ea"/>
                </a:rPr>
                <a:t>1</a:t>
              </a:r>
              <a:endParaRPr lang="zh-CN" altLang="en-US" sz="3200" b="1" i="1" baseline="-25000">
                <a:solidFill>
                  <a:prstClr val="black"/>
                </a:solidFill>
                <a:sym typeface="+mn-ea"/>
              </a:endParaRPr>
            </a:p>
          </p:txBody>
        </p:sp>
        <p:sp>
          <p:nvSpPr>
            <p:cNvPr id="107" name="内容占位符 2"/>
            <p:cNvSpPr>
              <a:spLocks noGrp="1"/>
            </p:cNvSpPr>
            <p:nvPr>
              <p:custDataLst>
                <p:tags r:id="rId107"/>
              </p:custDataLst>
            </p:nvPr>
          </p:nvSpPr>
          <p:spPr>
            <a:xfrm>
              <a:off x="2574" y="10152"/>
              <a:ext cx="3066" cy="723"/>
            </a:xfrm>
            <a:prstGeom prst="wedgeRectCallout">
              <a:avLst>
                <a:gd name="adj1" fmla="val 64772"/>
                <a:gd name="adj2" fmla="val -114584"/>
              </a:avLst>
            </a:prstGeom>
            <a:ln>
              <a:solidFill>
                <a:srgbClr val="FF0000"/>
              </a:solidFill>
            </a:ln>
          </p:spPr>
          <p:txBody>
            <a:bodyPr/>
            <a:lstStyle>
              <a:lvl1pPr mar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>
                  <a:solidFill>
                    <a:srgbClr val="FF0000"/>
                  </a:solidFill>
                </a:rPr>
                <a:t>末态</a:t>
              </a:r>
              <a:r>
                <a:rPr>
                  <a:solidFill>
                    <a:prstClr val="black"/>
                  </a:solidFill>
                  <a:sym typeface="+mn-ea"/>
                </a:rPr>
                <a:t>磁通量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内容占位符 2"/>
            <p:cNvSpPr>
              <a:spLocks noGrp="1"/>
            </p:cNvSpPr>
            <p:nvPr>
              <p:custDataLst>
                <p:tags r:id="rId108"/>
              </p:custDataLst>
            </p:nvPr>
          </p:nvSpPr>
          <p:spPr>
            <a:xfrm>
              <a:off x="7738" y="10165"/>
              <a:ext cx="2753" cy="723"/>
            </a:xfrm>
            <a:prstGeom prst="wedgeRectCallout">
              <a:avLst>
                <a:gd name="adj1" fmla="val -57547"/>
                <a:gd name="adj2" fmla="val -112355"/>
              </a:avLst>
            </a:prstGeom>
            <a:ln>
              <a:solidFill>
                <a:srgbClr val="FF0000"/>
              </a:solidFill>
            </a:ln>
          </p:spPr>
          <p:txBody>
            <a:bodyPr/>
            <a:lstStyle>
              <a:lvl1pPr mar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1pPr>
              <a:lvl2pPr marL="4572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2pPr>
              <a:lvl3pPr marL="9144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3pPr>
              <a:lvl4pPr marL="13716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4pPr>
              <a:lvl5pPr marL="182880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  <a:defRPr sz="2400" b="1" u="none" strike="noStrike" kern="1200" cap="none" spc="0" normalizeH="0">
                  <a:solidFill>
                    <a:schemeClr val="tx1"/>
                  </a:solidFill>
                  <a:uFillTx/>
                  <a:latin typeface="Times New Roman"/>
                  <a:ea typeface="微软雅黑" panose="020b0503020204020204" pitchFamily="34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>
                  <a:solidFill>
                    <a:srgbClr val="FF0000"/>
                  </a:solidFill>
                </a:rPr>
                <a:t>初态</a:t>
              </a:r>
              <a:r>
                <a:rPr>
                  <a:solidFill>
                    <a:prstClr val="black"/>
                  </a:solidFill>
                  <a:sym typeface="+mn-ea"/>
                </a:rPr>
                <a:t>磁通量</a:t>
              </a: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347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8396" y="1"/>
            <a:ext cx="11538770" cy="3194664"/>
          </a:xfrm>
          <a:prstGeom prst="rect">
            <a:avLst/>
          </a:prstGeom>
        </p:spPr>
        <p:txBody>
          <a:bodyPr wrap="square" lIns="91385" tIns="45692" rIns="91385" bIns="45692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699035"/>
              </a:tabLst>
            </a:pPr>
            <a:r>
              <a:rPr lang="en-US" altLang="zh-CN" sz="2800" b="1" kern="100" smtClean="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6.</a:t>
            </a:r>
            <a:r>
              <a:rPr lang="zh-CN" altLang="en-US" sz="2800" b="1" kern="100" smtClean="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理解</a:t>
            </a:r>
            <a:endParaRPr lang="en-US" altLang="zh-CN" sz="2800" b="1" kern="100" smtClean="0">
              <a:solidFill>
                <a:srgbClr val="080808"/>
              </a:solidFill>
              <a:latin typeface="Times New Roman" pitchFamily="18" charset="0"/>
              <a:cs typeface="Courier New" panose="020703090202050204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699035"/>
              </a:tabLst>
            </a:pPr>
            <a:r>
              <a:rPr lang="en-US" altLang="zh-CN" sz="2800" b="1" kern="100" smtClean="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altLang="zh-CN" sz="2800" b="1" kern="10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1)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公式：</a:t>
            </a:r>
            <a:r>
              <a:rPr lang="en-US" altLang="zh-CN" sz="2800" b="1" i="1" kern="10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Φ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b="1" i="1" kern="100" smtClean="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BS</a:t>
            </a:r>
            <a:r>
              <a:rPr lang="zh-CN" altLang="zh-CN" sz="2800" b="1" baseline="-25000">
                <a:solidFill>
                  <a:srgbClr val="FF0000"/>
                </a:solidFill>
                <a:cs typeface="Times New Roman" panose="02020603050405020304" charset="0"/>
              </a:rPr>
              <a:t> ⊥ </a:t>
            </a:r>
            <a:r>
              <a:rPr lang="zh-CN" altLang="zh-CN" sz="2800" b="1" kern="100" smtClean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000" b="1" kern="100">
              <a:solidFill>
                <a:srgbClr val="080808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699035"/>
              </a:tabLst>
            </a:pP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适用条件：</a:t>
            </a:r>
            <a:r>
              <a:rPr lang="en-US" altLang="zh-CN" sz="2800" b="1" kern="100">
                <a:solidFill>
                  <a:srgbClr val="080808"/>
                </a:solidFill>
                <a:latin typeface="宋体" panose="02010600030101010101" pitchFamily="2" charset="-122"/>
                <a:cs typeface="Times New Roman" pitchFamily="18" charset="0"/>
              </a:rPr>
              <a:t>①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匀强磁场；</a:t>
            </a:r>
            <a:r>
              <a:rPr lang="en-US" altLang="zh-CN" sz="2800" b="1" kern="100">
                <a:solidFill>
                  <a:srgbClr val="080808"/>
                </a:solidFill>
                <a:latin typeface="宋体" panose="02010600030101010101" pitchFamily="2" charset="-122"/>
                <a:cs typeface="Times New Roman" pitchFamily="18" charset="0"/>
              </a:rPr>
              <a:t>②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磁场与平面垂直。</a:t>
            </a:r>
            <a:endParaRPr lang="zh-CN" altLang="zh-CN" sz="2000" b="1" kern="100">
              <a:solidFill>
                <a:srgbClr val="080808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699035"/>
              </a:tabLst>
            </a:pPr>
            <a:r>
              <a:rPr lang="en-US" altLang="zh-CN" sz="2800" b="1" kern="10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(2)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若磁场与平面不垂直，应为平面在垂直于磁感线方向上的投影面积，</a:t>
            </a:r>
            <a:r>
              <a:rPr lang="en-US" altLang="zh-CN" sz="2800" b="1" kern="10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Φ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sz="2800" b="1" kern="100" err="1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BScos θ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。式中</a:t>
            </a:r>
            <a:r>
              <a:rPr lang="en-US" altLang="zh-CN" sz="2800" b="1" kern="100" err="1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Scos θ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即为平面</a:t>
            </a:r>
            <a:r>
              <a:rPr lang="en-US" altLang="zh-CN" sz="2800" b="1" kern="10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S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在垂直于磁场方向上的投影面积，也称为</a:t>
            </a:r>
            <a:r>
              <a:rPr lang="zh-CN" altLang="zh-CN" sz="2800" b="1" kern="100">
                <a:solidFill>
                  <a:srgbClr val="080808"/>
                </a:solidFill>
                <a:latin typeface="宋体" panose="02010600030101010101" pitchFamily="2" charset="-122"/>
                <a:cs typeface="Times New Roman" pitchFamily="18" charset="0"/>
              </a:rPr>
              <a:t>“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有效面积</a:t>
            </a:r>
            <a:r>
              <a:rPr lang="zh-CN" altLang="zh-CN" sz="2800" b="1" kern="100">
                <a:solidFill>
                  <a:srgbClr val="080808"/>
                </a:solidFill>
                <a:latin typeface="宋体" panose="02010600030101010101" pitchFamily="2" charset="-122"/>
                <a:cs typeface="Times New Roman" pitchFamily="18" charset="0"/>
              </a:rPr>
              <a:t>”</a:t>
            </a:r>
            <a:r>
              <a:rPr lang="en-US" altLang="zh-CN" sz="2800" b="1" kern="10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(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如图所示</a:t>
            </a:r>
            <a:r>
              <a:rPr lang="en-US" altLang="zh-CN" sz="2800" b="1" kern="100">
                <a:solidFill>
                  <a:srgbClr val="080808"/>
                </a:solidFill>
                <a:latin typeface="Times New Roman" pitchFamily="18" charset="0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000" b="1" kern="100">
              <a:solidFill>
                <a:srgbClr val="080808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6148" name="图片 2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2298" y="3145164"/>
            <a:ext cx="3283655" cy="298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7" b="4578"/>
          <a:stretch>
            <a:fillRect/>
          </a:stretch>
        </p:blipFill>
        <p:spPr bwMode="auto">
          <a:xfrm>
            <a:off x="1577861" y="3145164"/>
            <a:ext cx="3343763" cy="30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88834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76130" name="矩形 176129"/>
          <p:cNvSpPr/>
          <p:nvPr>
            <p:custDataLst>
              <p:tags r:id="rId3"/>
            </p:custDataLst>
          </p:nvPr>
        </p:nvSpPr>
        <p:spPr>
          <a:xfrm>
            <a:off x="1523864" y="2556882"/>
            <a:ext cx="9310072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磁体和电流都能产生磁场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它们的磁场是否有什么联系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grpSp>
        <p:nvGrpSpPr>
          <p:cNvPr id="4" name="Group 13"/>
          <p:cNvGrpSpPr/>
          <p:nvPr>
            <p:custDataLst>
              <p:tags r:id="rId4"/>
            </p:custDataLst>
          </p:nvPr>
        </p:nvGrpSpPr>
        <p:grpSpPr>
          <a:xfrm>
            <a:off x="490626" y="569774"/>
            <a:ext cx="2946016" cy="1660794"/>
            <a:chOff x="1338" y="210"/>
            <a:chExt cx="1392" cy="737"/>
          </a:xfrm>
        </p:grpSpPr>
        <p:pic>
          <p:nvPicPr>
            <p:cNvPr id="5" name="Picture 14" descr="1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38" y="210"/>
              <a:ext cx="1361" cy="737"/>
            </a:xfrm>
            <a:prstGeom prst="rect">
              <a:avLst/>
            </a:prstGeom>
            <a:noFill/>
          </p:spPr>
        </p:pic>
        <p:sp>
          <p:nvSpPr>
            <p:cNvPr id="6" name="Text Box 1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38" y="452"/>
              <a:ext cx="1392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3600" b="1" i="0">
                  <a:solidFill>
                    <a:srgbClr val="FF0000"/>
                  </a:solidFill>
                  <a:ea typeface="华文隶书" pitchFamily="2" charset="-122"/>
                </a:rPr>
                <a:t>想一想</a:t>
              </a:r>
            </a:p>
          </p:txBody>
        </p:sp>
      </p:grpSp>
      <p:grpSp>
        <p:nvGrpSpPr>
          <p:cNvPr id="7" name="Group 6"/>
          <p:cNvGrpSpPr/>
          <p:nvPr>
            <p:custDataLst>
              <p:tags r:id="rId8"/>
            </p:custDataLst>
          </p:nvPr>
        </p:nvGrpSpPr>
        <p:grpSpPr>
          <a:xfrm>
            <a:off x="0" y="4827494"/>
            <a:ext cx="12191999" cy="1923893"/>
            <a:chOff x="2474" y="1406"/>
            <a:chExt cx="2792" cy="628"/>
          </a:xfrm>
        </p:grpSpPr>
        <p:sp>
          <p:nvSpPr>
            <p:cNvPr id="8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474" y="1513"/>
              <a:ext cx="559" cy="300"/>
            </a:xfrm>
            <a:custGeom>
              <a:gdLst>
                <a:gd name="T0" fmla="*/ 69 w 1119"/>
                <a:gd name="T1" fmla="*/ 3 h 600"/>
                <a:gd name="T2" fmla="*/ 59 w 1119"/>
                <a:gd name="T3" fmla="*/ 3 h 600"/>
                <a:gd name="T4" fmla="*/ 59 w 1119"/>
                <a:gd name="T5" fmla="*/ 9 h 600"/>
                <a:gd name="T6" fmla="*/ 57 w 1119"/>
                <a:gd name="T7" fmla="*/ 11 h 600"/>
                <a:gd name="T8" fmla="*/ 54 w 1119"/>
                <a:gd name="T9" fmla="*/ 11 h 600"/>
                <a:gd name="T10" fmla="*/ 54 w 1119"/>
                <a:gd name="T11" fmla="*/ 5 h 600"/>
                <a:gd name="T12" fmla="*/ 46 w 1119"/>
                <a:gd name="T13" fmla="*/ 5 h 600"/>
                <a:gd name="T14" fmla="*/ 46 w 1119"/>
                <a:gd name="T15" fmla="*/ 12 h 600"/>
                <a:gd name="T16" fmla="*/ 43 w 1119"/>
                <a:gd name="T17" fmla="*/ 12 h 600"/>
                <a:gd name="T18" fmla="*/ 42 w 1119"/>
                <a:gd name="T19" fmla="*/ 10 h 600"/>
                <a:gd name="T20" fmla="*/ 42 w 1119"/>
                <a:gd name="T21" fmla="*/ 9 h 600"/>
                <a:gd name="T22" fmla="*/ 41 w 1119"/>
                <a:gd name="T23" fmla="*/ 6 h 600"/>
                <a:gd name="T24" fmla="*/ 40 w 1119"/>
                <a:gd name="T25" fmla="*/ 5 h 600"/>
                <a:gd name="T26" fmla="*/ 39 w 1119"/>
                <a:gd name="T27" fmla="*/ 5 h 600"/>
                <a:gd name="T28" fmla="*/ 39 w 1119"/>
                <a:gd name="T29" fmla="*/ 3 h 600"/>
                <a:gd name="T30" fmla="*/ 38 w 1119"/>
                <a:gd name="T31" fmla="*/ 2 h 600"/>
                <a:gd name="T32" fmla="*/ 37 w 1119"/>
                <a:gd name="T33" fmla="*/ 1 h 600"/>
                <a:gd name="T34" fmla="*/ 37 w 1119"/>
                <a:gd name="T35" fmla="*/ 2 h 600"/>
                <a:gd name="T36" fmla="*/ 36 w 1119"/>
                <a:gd name="T37" fmla="*/ 3 h 600"/>
                <a:gd name="T38" fmla="*/ 36 w 1119"/>
                <a:gd name="T39" fmla="*/ 5 h 600"/>
                <a:gd name="T40" fmla="*/ 35 w 1119"/>
                <a:gd name="T41" fmla="*/ 5 h 600"/>
                <a:gd name="T42" fmla="*/ 35 w 1119"/>
                <a:gd name="T43" fmla="*/ 6 h 600"/>
                <a:gd name="T44" fmla="*/ 34 w 1119"/>
                <a:gd name="T45" fmla="*/ 9 h 600"/>
                <a:gd name="T46" fmla="*/ 34 w 1119"/>
                <a:gd name="T47" fmla="*/ 9 h 600"/>
                <a:gd name="T48" fmla="*/ 34 w 1119"/>
                <a:gd name="T49" fmla="*/ 9 h 600"/>
                <a:gd name="T50" fmla="*/ 33 w 1119"/>
                <a:gd name="T51" fmla="*/ 9 h 600"/>
                <a:gd name="T52" fmla="*/ 33 w 1119"/>
                <a:gd name="T53" fmla="*/ 7 h 600"/>
                <a:gd name="T54" fmla="*/ 33 w 1119"/>
                <a:gd name="T55" fmla="*/ 6 h 600"/>
                <a:gd name="T56" fmla="*/ 32 w 1119"/>
                <a:gd name="T57" fmla="*/ 5 h 600"/>
                <a:gd name="T58" fmla="*/ 32 w 1119"/>
                <a:gd name="T59" fmla="*/ 5 h 600"/>
                <a:gd name="T60" fmla="*/ 31 w 1119"/>
                <a:gd name="T61" fmla="*/ 3 h 600"/>
                <a:gd name="T62" fmla="*/ 31 w 1119"/>
                <a:gd name="T63" fmla="*/ 3 h 600"/>
                <a:gd name="T64" fmla="*/ 30 w 1119"/>
                <a:gd name="T65" fmla="*/ 2 h 600"/>
                <a:gd name="T66" fmla="*/ 30 w 1119"/>
                <a:gd name="T67" fmla="*/ 3 h 600"/>
                <a:gd name="T68" fmla="*/ 29 w 1119"/>
                <a:gd name="T69" fmla="*/ 5 h 600"/>
                <a:gd name="T70" fmla="*/ 28 w 1119"/>
                <a:gd name="T71" fmla="*/ 6 h 600"/>
                <a:gd name="T72" fmla="*/ 28 w 1119"/>
                <a:gd name="T73" fmla="*/ 7 h 600"/>
                <a:gd name="T74" fmla="*/ 27 w 1119"/>
                <a:gd name="T75" fmla="*/ 9 h 600"/>
                <a:gd name="T76" fmla="*/ 27 w 1119"/>
                <a:gd name="T77" fmla="*/ 11 h 600"/>
                <a:gd name="T78" fmla="*/ 27 w 1119"/>
                <a:gd name="T79" fmla="*/ 13 h 600"/>
                <a:gd name="T80" fmla="*/ 27 w 1119"/>
                <a:gd name="T81" fmla="*/ 15 h 600"/>
                <a:gd name="T82" fmla="*/ 21 w 1119"/>
                <a:gd name="T83" fmla="*/ 15 h 600"/>
                <a:gd name="T84" fmla="*/ 21 w 1119"/>
                <a:gd name="T85" fmla="*/ 11 h 600"/>
                <a:gd name="T86" fmla="*/ 23 w 1119"/>
                <a:gd name="T87" fmla="*/ 11 h 600"/>
                <a:gd name="T88" fmla="*/ 19 w 1119"/>
                <a:gd name="T89" fmla="*/ 5 h 600"/>
                <a:gd name="T90" fmla="*/ 9 w 1119"/>
                <a:gd name="T91" fmla="*/ 5 h 600"/>
                <a:gd name="T92" fmla="*/ 6 w 1119"/>
                <a:gd name="T93" fmla="*/ 0 h 600"/>
                <a:gd name="T94" fmla="*/ 0 w 1119"/>
                <a:gd name="T95" fmla="*/ 14 h 600"/>
                <a:gd name="T96" fmla="*/ 0 w 1119"/>
                <a:gd name="T97" fmla="*/ 38 h 600"/>
                <a:gd name="T98" fmla="*/ 69 w 1119"/>
                <a:gd name="T99" fmla="*/ 38 h 600"/>
                <a:gd name="T100" fmla="*/ 69 w 1119"/>
                <a:gd name="T101" fmla="*/ 3 h 6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19"/>
                <a:gd name="T154" fmla="*/ 0 h 600"/>
                <a:gd name="T155" fmla="*/ 1119 w 1119"/>
                <a:gd name="T156" fmla="*/ 600 h 600"/>
              </a:gdLst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19" h="600">
                  <a:moveTo>
                    <a:pt x="1119" y="59"/>
                  </a:moveTo>
                  <a:lnTo>
                    <a:pt x="957" y="59"/>
                  </a:lnTo>
                  <a:lnTo>
                    <a:pt x="957" y="147"/>
                  </a:lnTo>
                  <a:lnTo>
                    <a:pt x="918" y="186"/>
                  </a:lnTo>
                  <a:lnTo>
                    <a:pt x="870" y="186"/>
                  </a:lnTo>
                  <a:lnTo>
                    <a:pt x="870" y="93"/>
                  </a:lnTo>
                  <a:lnTo>
                    <a:pt x="737" y="93"/>
                  </a:lnTo>
                  <a:lnTo>
                    <a:pt x="737" y="204"/>
                  </a:lnTo>
                  <a:lnTo>
                    <a:pt x="689" y="204"/>
                  </a:lnTo>
                  <a:lnTo>
                    <a:pt x="685" y="166"/>
                  </a:lnTo>
                  <a:lnTo>
                    <a:pt x="678" y="135"/>
                  </a:lnTo>
                  <a:lnTo>
                    <a:pt x="667" y="108"/>
                  </a:lnTo>
                  <a:lnTo>
                    <a:pt x="653" y="85"/>
                  </a:lnTo>
                  <a:lnTo>
                    <a:pt x="639" y="66"/>
                  </a:lnTo>
                  <a:lnTo>
                    <a:pt x="627" y="51"/>
                  </a:lnTo>
                  <a:lnTo>
                    <a:pt x="615" y="38"/>
                  </a:lnTo>
                  <a:lnTo>
                    <a:pt x="607" y="27"/>
                  </a:lnTo>
                  <a:lnTo>
                    <a:pt x="599" y="40"/>
                  </a:lnTo>
                  <a:lnTo>
                    <a:pt x="590" y="55"/>
                  </a:lnTo>
                  <a:lnTo>
                    <a:pt x="580" y="73"/>
                  </a:lnTo>
                  <a:lnTo>
                    <a:pt x="571" y="93"/>
                  </a:lnTo>
                  <a:lnTo>
                    <a:pt x="563" y="111"/>
                  </a:lnTo>
                  <a:lnTo>
                    <a:pt x="556" y="130"/>
                  </a:lnTo>
                  <a:lnTo>
                    <a:pt x="551" y="145"/>
                  </a:lnTo>
                  <a:lnTo>
                    <a:pt x="547" y="156"/>
                  </a:lnTo>
                  <a:lnTo>
                    <a:pt x="541" y="142"/>
                  </a:lnTo>
                  <a:lnTo>
                    <a:pt x="536" y="126"/>
                  </a:lnTo>
                  <a:lnTo>
                    <a:pt x="529" y="109"/>
                  </a:lnTo>
                  <a:lnTo>
                    <a:pt x="521" y="92"/>
                  </a:lnTo>
                  <a:lnTo>
                    <a:pt x="514" y="76"/>
                  </a:lnTo>
                  <a:lnTo>
                    <a:pt x="506" y="61"/>
                  </a:lnTo>
                  <a:lnTo>
                    <a:pt x="499" y="48"/>
                  </a:lnTo>
                  <a:lnTo>
                    <a:pt x="493" y="39"/>
                  </a:lnTo>
                  <a:lnTo>
                    <a:pt x="483" y="55"/>
                  </a:lnTo>
                  <a:lnTo>
                    <a:pt x="472" y="76"/>
                  </a:lnTo>
                  <a:lnTo>
                    <a:pt x="462" y="100"/>
                  </a:lnTo>
                  <a:lnTo>
                    <a:pt x="453" y="127"/>
                  </a:lnTo>
                  <a:lnTo>
                    <a:pt x="445" y="155"/>
                  </a:lnTo>
                  <a:lnTo>
                    <a:pt x="439" y="184"/>
                  </a:lnTo>
                  <a:lnTo>
                    <a:pt x="434" y="212"/>
                  </a:lnTo>
                  <a:lnTo>
                    <a:pt x="432" y="240"/>
                  </a:lnTo>
                  <a:lnTo>
                    <a:pt x="351" y="240"/>
                  </a:lnTo>
                  <a:lnTo>
                    <a:pt x="351" y="186"/>
                  </a:lnTo>
                  <a:lnTo>
                    <a:pt x="375" y="186"/>
                  </a:lnTo>
                  <a:lnTo>
                    <a:pt x="318" y="87"/>
                  </a:lnTo>
                  <a:lnTo>
                    <a:pt x="150" y="87"/>
                  </a:lnTo>
                  <a:lnTo>
                    <a:pt x="104" y="0"/>
                  </a:lnTo>
                  <a:lnTo>
                    <a:pt x="0" y="229"/>
                  </a:lnTo>
                  <a:lnTo>
                    <a:pt x="0" y="600"/>
                  </a:lnTo>
                  <a:lnTo>
                    <a:pt x="1119" y="600"/>
                  </a:lnTo>
                  <a:lnTo>
                    <a:pt x="1119" y="59"/>
                  </a:lnTo>
                  <a:close/>
                </a:path>
              </a:pathLst>
            </a:custGeom>
            <a:solidFill>
              <a:srgbClr val="D8C6A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474" y="1795"/>
              <a:ext cx="558" cy="221"/>
            </a:xfrm>
            <a:prstGeom prst="rect">
              <a:avLst/>
            </a:prstGeom>
            <a:solidFill>
              <a:srgbClr val="33BF0C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10" name="Freeform 9"/>
            <p:cNvSpPr/>
            <p:nvPr>
              <p:custDataLst>
                <p:tags r:id="rId11"/>
              </p:custDataLst>
            </p:nvPr>
          </p:nvSpPr>
          <p:spPr bwMode="auto">
            <a:xfrm>
              <a:off x="4159" y="1502"/>
              <a:ext cx="1107" cy="311"/>
            </a:xfrm>
            <a:custGeom>
              <a:gdLst>
                <a:gd name="T0" fmla="*/ 138 w 2214"/>
                <a:gd name="T1" fmla="*/ 10 h 621"/>
                <a:gd name="T2" fmla="*/ 131 w 2214"/>
                <a:gd name="T3" fmla="*/ 12 h 621"/>
                <a:gd name="T4" fmla="*/ 126 w 2214"/>
                <a:gd name="T5" fmla="*/ 5 h 621"/>
                <a:gd name="T6" fmla="*/ 123 w 2214"/>
                <a:gd name="T7" fmla="*/ 11 h 621"/>
                <a:gd name="T8" fmla="*/ 122 w 2214"/>
                <a:gd name="T9" fmla="*/ 8 h 621"/>
                <a:gd name="T10" fmla="*/ 117 w 2214"/>
                <a:gd name="T11" fmla="*/ 4 h 621"/>
                <a:gd name="T12" fmla="*/ 116 w 2214"/>
                <a:gd name="T13" fmla="*/ 4 h 621"/>
                <a:gd name="T14" fmla="*/ 114 w 2214"/>
                <a:gd name="T15" fmla="*/ 4 h 621"/>
                <a:gd name="T16" fmla="*/ 111 w 2214"/>
                <a:gd name="T17" fmla="*/ 4 h 621"/>
                <a:gd name="T18" fmla="*/ 108 w 2214"/>
                <a:gd name="T19" fmla="*/ 4 h 621"/>
                <a:gd name="T20" fmla="*/ 105 w 2214"/>
                <a:gd name="T21" fmla="*/ 4 h 621"/>
                <a:gd name="T22" fmla="*/ 103 w 2214"/>
                <a:gd name="T23" fmla="*/ 4 h 621"/>
                <a:gd name="T24" fmla="*/ 102 w 2214"/>
                <a:gd name="T25" fmla="*/ 4 h 621"/>
                <a:gd name="T26" fmla="*/ 101 w 2214"/>
                <a:gd name="T27" fmla="*/ 4 h 621"/>
                <a:gd name="T28" fmla="*/ 100 w 2214"/>
                <a:gd name="T29" fmla="*/ 5 h 621"/>
                <a:gd name="T30" fmla="*/ 98 w 2214"/>
                <a:gd name="T31" fmla="*/ 7 h 621"/>
                <a:gd name="T32" fmla="*/ 97 w 2214"/>
                <a:gd name="T33" fmla="*/ 9 h 621"/>
                <a:gd name="T34" fmla="*/ 99 w 2214"/>
                <a:gd name="T35" fmla="*/ 9 h 621"/>
                <a:gd name="T36" fmla="*/ 94 w 2214"/>
                <a:gd name="T37" fmla="*/ 13 h 621"/>
                <a:gd name="T38" fmla="*/ 94 w 2214"/>
                <a:gd name="T39" fmla="*/ 8 h 621"/>
                <a:gd name="T40" fmla="*/ 94 w 2214"/>
                <a:gd name="T41" fmla="*/ 3 h 621"/>
                <a:gd name="T42" fmla="*/ 94 w 2214"/>
                <a:gd name="T43" fmla="*/ 3 h 621"/>
                <a:gd name="T44" fmla="*/ 92 w 2214"/>
                <a:gd name="T45" fmla="*/ 3 h 621"/>
                <a:gd name="T46" fmla="*/ 90 w 2214"/>
                <a:gd name="T47" fmla="*/ 3 h 621"/>
                <a:gd name="T48" fmla="*/ 88 w 2214"/>
                <a:gd name="T49" fmla="*/ 3 h 621"/>
                <a:gd name="T50" fmla="*/ 85 w 2214"/>
                <a:gd name="T51" fmla="*/ 3 h 621"/>
                <a:gd name="T52" fmla="*/ 83 w 2214"/>
                <a:gd name="T53" fmla="*/ 3 h 621"/>
                <a:gd name="T54" fmla="*/ 82 w 2214"/>
                <a:gd name="T55" fmla="*/ 3 h 621"/>
                <a:gd name="T56" fmla="*/ 81 w 2214"/>
                <a:gd name="T57" fmla="*/ 3 h 621"/>
                <a:gd name="T58" fmla="*/ 67 w 2214"/>
                <a:gd name="T59" fmla="*/ 6 h 621"/>
                <a:gd name="T60" fmla="*/ 66 w 2214"/>
                <a:gd name="T61" fmla="*/ 8 h 621"/>
                <a:gd name="T62" fmla="*/ 63 w 2214"/>
                <a:gd name="T63" fmla="*/ 9 h 621"/>
                <a:gd name="T64" fmla="*/ 62 w 2214"/>
                <a:gd name="T65" fmla="*/ 10 h 621"/>
                <a:gd name="T66" fmla="*/ 61 w 2214"/>
                <a:gd name="T67" fmla="*/ 12 h 621"/>
                <a:gd name="T68" fmla="*/ 59 w 2214"/>
                <a:gd name="T69" fmla="*/ 13 h 621"/>
                <a:gd name="T70" fmla="*/ 59 w 2214"/>
                <a:gd name="T71" fmla="*/ 10 h 621"/>
                <a:gd name="T72" fmla="*/ 57 w 2214"/>
                <a:gd name="T73" fmla="*/ 9 h 621"/>
                <a:gd name="T74" fmla="*/ 56 w 2214"/>
                <a:gd name="T75" fmla="*/ 10 h 621"/>
                <a:gd name="T76" fmla="*/ 55 w 2214"/>
                <a:gd name="T77" fmla="*/ 13 h 621"/>
                <a:gd name="T78" fmla="*/ 51 w 2214"/>
                <a:gd name="T79" fmla="*/ 1 h 621"/>
                <a:gd name="T80" fmla="*/ 48 w 2214"/>
                <a:gd name="T81" fmla="*/ 5 h 621"/>
                <a:gd name="T82" fmla="*/ 33 w 2214"/>
                <a:gd name="T83" fmla="*/ 1 h 621"/>
                <a:gd name="T84" fmla="*/ 14 w 2214"/>
                <a:gd name="T85" fmla="*/ 5 h 621"/>
                <a:gd name="T86" fmla="*/ 10 w 2214"/>
                <a:gd name="T87" fmla="*/ 10 h 621"/>
                <a:gd name="T88" fmla="*/ 10 w 2214"/>
                <a:gd name="T89" fmla="*/ 9 h 621"/>
                <a:gd name="T90" fmla="*/ 9 w 2214"/>
                <a:gd name="T91" fmla="*/ 8 h 621"/>
                <a:gd name="T92" fmla="*/ 9 w 2214"/>
                <a:gd name="T93" fmla="*/ 7 h 621"/>
                <a:gd name="T94" fmla="*/ 9 w 2214"/>
                <a:gd name="T95" fmla="*/ 6 h 621"/>
                <a:gd name="T96" fmla="*/ 5 w 2214"/>
                <a:gd name="T97" fmla="*/ 0 h 621"/>
                <a:gd name="T98" fmla="*/ 2 w 2214"/>
                <a:gd name="T99" fmla="*/ 6 h 621"/>
                <a:gd name="T100" fmla="*/ 2 w 2214"/>
                <a:gd name="T101" fmla="*/ 10 h 621"/>
                <a:gd name="T102" fmla="*/ 0 w 2214"/>
                <a:gd name="T103" fmla="*/ 39 h 621"/>
                <a:gd name="T104" fmla="*/ 138 w 2214"/>
                <a:gd name="T105" fmla="*/ 10 h 6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14"/>
                <a:gd name="T160" fmla="*/ 0 h 621"/>
                <a:gd name="T161" fmla="*/ 2214 w 2214"/>
                <a:gd name="T162" fmla="*/ 621 h 621"/>
              </a:gdLst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14" h="621">
                  <a:moveTo>
                    <a:pt x="2214" y="147"/>
                  </a:moveTo>
                  <a:lnTo>
                    <a:pt x="2214" y="147"/>
                  </a:lnTo>
                  <a:lnTo>
                    <a:pt x="2163" y="75"/>
                  </a:lnTo>
                  <a:lnTo>
                    <a:pt x="2087" y="190"/>
                  </a:lnTo>
                  <a:lnTo>
                    <a:pt x="2087" y="108"/>
                  </a:lnTo>
                  <a:lnTo>
                    <a:pt x="2024" y="65"/>
                  </a:lnTo>
                  <a:lnTo>
                    <a:pt x="1977" y="117"/>
                  </a:lnTo>
                  <a:lnTo>
                    <a:pt x="1977" y="168"/>
                  </a:lnTo>
                  <a:lnTo>
                    <a:pt x="1955" y="168"/>
                  </a:lnTo>
                  <a:lnTo>
                    <a:pt x="1955" y="120"/>
                  </a:lnTo>
                  <a:lnTo>
                    <a:pt x="1885" y="49"/>
                  </a:lnTo>
                  <a:lnTo>
                    <a:pt x="1882" y="49"/>
                  </a:lnTo>
                  <a:lnTo>
                    <a:pt x="1874" y="49"/>
                  </a:lnTo>
                  <a:lnTo>
                    <a:pt x="1861" y="49"/>
                  </a:lnTo>
                  <a:lnTo>
                    <a:pt x="1846" y="49"/>
                  </a:lnTo>
                  <a:lnTo>
                    <a:pt x="1828" y="49"/>
                  </a:lnTo>
                  <a:lnTo>
                    <a:pt x="1806" y="49"/>
                  </a:lnTo>
                  <a:lnTo>
                    <a:pt x="1784" y="49"/>
                  </a:lnTo>
                  <a:lnTo>
                    <a:pt x="1761" y="49"/>
                  </a:lnTo>
                  <a:lnTo>
                    <a:pt x="1738" y="49"/>
                  </a:lnTo>
                  <a:lnTo>
                    <a:pt x="1716" y="49"/>
                  </a:lnTo>
                  <a:lnTo>
                    <a:pt x="1694" y="49"/>
                  </a:lnTo>
                  <a:lnTo>
                    <a:pt x="1676" y="49"/>
                  </a:lnTo>
                  <a:lnTo>
                    <a:pt x="1660" y="49"/>
                  </a:lnTo>
                  <a:lnTo>
                    <a:pt x="1647" y="49"/>
                  </a:lnTo>
                  <a:lnTo>
                    <a:pt x="1639" y="49"/>
                  </a:lnTo>
                  <a:lnTo>
                    <a:pt x="1636" y="49"/>
                  </a:lnTo>
                  <a:lnTo>
                    <a:pt x="1631" y="53"/>
                  </a:lnTo>
                  <a:lnTo>
                    <a:pt x="1621" y="63"/>
                  </a:lnTo>
                  <a:lnTo>
                    <a:pt x="1607" y="76"/>
                  </a:lnTo>
                  <a:lnTo>
                    <a:pt x="1592" y="92"/>
                  </a:lnTo>
                  <a:lnTo>
                    <a:pt x="1577" y="108"/>
                  </a:lnTo>
                  <a:lnTo>
                    <a:pt x="1563" y="121"/>
                  </a:lnTo>
                  <a:lnTo>
                    <a:pt x="1554" y="131"/>
                  </a:lnTo>
                  <a:lnTo>
                    <a:pt x="1550" y="135"/>
                  </a:lnTo>
                  <a:lnTo>
                    <a:pt x="1587" y="135"/>
                  </a:lnTo>
                  <a:lnTo>
                    <a:pt x="1587" y="205"/>
                  </a:lnTo>
                  <a:lnTo>
                    <a:pt x="1515" y="205"/>
                  </a:lnTo>
                  <a:lnTo>
                    <a:pt x="1515" y="178"/>
                  </a:lnTo>
                  <a:lnTo>
                    <a:pt x="1515" y="121"/>
                  </a:lnTo>
                  <a:lnTo>
                    <a:pt x="1515" y="63"/>
                  </a:lnTo>
                  <a:lnTo>
                    <a:pt x="1515" y="39"/>
                  </a:lnTo>
                  <a:lnTo>
                    <a:pt x="1512" y="39"/>
                  </a:lnTo>
                  <a:lnTo>
                    <a:pt x="1505" y="40"/>
                  </a:lnTo>
                  <a:lnTo>
                    <a:pt x="1495" y="40"/>
                  </a:lnTo>
                  <a:lnTo>
                    <a:pt x="1481" y="40"/>
                  </a:lnTo>
                  <a:lnTo>
                    <a:pt x="1466" y="40"/>
                  </a:lnTo>
                  <a:lnTo>
                    <a:pt x="1448" y="40"/>
                  </a:lnTo>
                  <a:lnTo>
                    <a:pt x="1429" y="40"/>
                  </a:lnTo>
                  <a:lnTo>
                    <a:pt x="1410" y="40"/>
                  </a:lnTo>
                  <a:lnTo>
                    <a:pt x="1389" y="40"/>
                  </a:lnTo>
                  <a:lnTo>
                    <a:pt x="1371" y="40"/>
                  </a:lnTo>
                  <a:lnTo>
                    <a:pt x="1352" y="39"/>
                  </a:lnTo>
                  <a:lnTo>
                    <a:pt x="1337" y="39"/>
                  </a:lnTo>
                  <a:lnTo>
                    <a:pt x="1323" y="39"/>
                  </a:lnTo>
                  <a:lnTo>
                    <a:pt x="1313" y="39"/>
                  </a:lnTo>
                  <a:lnTo>
                    <a:pt x="1306" y="39"/>
                  </a:lnTo>
                  <a:lnTo>
                    <a:pt x="1304" y="39"/>
                  </a:lnTo>
                  <a:lnTo>
                    <a:pt x="1304" y="84"/>
                  </a:lnTo>
                  <a:lnTo>
                    <a:pt x="1063" y="84"/>
                  </a:lnTo>
                  <a:lnTo>
                    <a:pt x="1063" y="123"/>
                  </a:lnTo>
                  <a:lnTo>
                    <a:pt x="1049" y="124"/>
                  </a:lnTo>
                  <a:lnTo>
                    <a:pt x="1035" y="129"/>
                  </a:lnTo>
                  <a:lnTo>
                    <a:pt x="1020" y="137"/>
                  </a:lnTo>
                  <a:lnTo>
                    <a:pt x="1008" y="147"/>
                  </a:lnTo>
                  <a:lnTo>
                    <a:pt x="996" y="159"/>
                  </a:lnTo>
                  <a:lnTo>
                    <a:pt x="987" y="174"/>
                  </a:lnTo>
                  <a:lnTo>
                    <a:pt x="981" y="190"/>
                  </a:lnTo>
                  <a:lnTo>
                    <a:pt x="979" y="207"/>
                  </a:lnTo>
                  <a:lnTo>
                    <a:pt x="955" y="207"/>
                  </a:lnTo>
                  <a:lnTo>
                    <a:pt x="952" y="176"/>
                  </a:lnTo>
                  <a:lnTo>
                    <a:pt x="944" y="153"/>
                  </a:lnTo>
                  <a:lnTo>
                    <a:pt x="934" y="138"/>
                  </a:lnTo>
                  <a:lnTo>
                    <a:pt x="921" y="132"/>
                  </a:lnTo>
                  <a:lnTo>
                    <a:pt x="909" y="137"/>
                  </a:lnTo>
                  <a:lnTo>
                    <a:pt x="898" y="149"/>
                  </a:lnTo>
                  <a:lnTo>
                    <a:pt x="890" y="174"/>
                  </a:lnTo>
                  <a:lnTo>
                    <a:pt x="888" y="207"/>
                  </a:lnTo>
                  <a:lnTo>
                    <a:pt x="822" y="207"/>
                  </a:lnTo>
                  <a:lnTo>
                    <a:pt x="822" y="11"/>
                  </a:lnTo>
                  <a:lnTo>
                    <a:pt x="783" y="11"/>
                  </a:lnTo>
                  <a:lnTo>
                    <a:pt x="783" y="75"/>
                  </a:lnTo>
                  <a:lnTo>
                    <a:pt x="567" y="75"/>
                  </a:lnTo>
                  <a:lnTo>
                    <a:pt x="524" y="9"/>
                  </a:lnTo>
                  <a:lnTo>
                    <a:pt x="481" y="75"/>
                  </a:lnTo>
                  <a:lnTo>
                    <a:pt x="237" y="75"/>
                  </a:lnTo>
                  <a:lnTo>
                    <a:pt x="237" y="156"/>
                  </a:lnTo>
                  <a:lnTo>
                    <a:pt x="175" y="156"/>
                  </a:lnTo>
                  <a:lnTo>
                    <a:pt x="169" y="149"/>
                  </a:lnTo>
                  <a:lnTo>
                    <a:pt x="162" y="139"/>
                  </a:lnTo>
                  <a:lnTo>
                    <a:pt x="155" y="129"/>
                  </a:lnTo>
                  <a:lnTo>
                    <a:pt x="147" y="117"/>
                  </a:lnTo>
                  <a:lnTo>
                    <a:pt x="140" y="107"/>
                  </a:lnTo>
                  <a:lnTo>
                    <a:pt x="134" y="98"/>
                  </a:lnTo>
                  <a:lnTo>
                    <a:pt x="130" y="92"/>
                  </a:lnTo>
                  <a:lnTo>
                    <a:pt x="129" y="90"/>
                  </a:lnTo>
                  <a:lnTo>
                    <a:pt x="151" y="93"/>
                  </a:lnTo>
                  <a:lnTo>
                    <a:pt x="84" y="0"/>
                  </a:lnTo>
                  <a:lnTo>
                    <a:pt x="26" y="87"/>
                  </a:lnTo>
                  <a:lnTo>
                    <a:pt x="45" y="87"/>
                  </a:lnTo>
                  <a:lnTo>
                    <a:pt x="11" y="151"/>
                  </a:lnTo>
                  <a:lnTo>
                    <a:pt x="33" y="156"/>
                  </a:lnTo>
                  <a:lnTo>
                    <a:pt x="0" y="192"/>
                  </a:lnTo>
                  <a:lnTo>
                    <a:pt x="0" y="621"/>
                  </a:lnTo>
                  <a:lnTo>
                    <a:pt x="2214" y="621"/>
                  </a:lnTo>
                  <a:lnTo>
                    <a:pt x="2214" y="147"/>
                  </a:lnTo>
                  <a:close/>
                </a:path>
              </a:pathLst>
            </a:custGeom>
            <a:solidFill>
              <a:srgbClr val="D8C6A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8" y="1813"/>
              <a:ext cx="1108" cy="221"/>
            </a:xfrm>
            <a:prstGeom prst="rect">
              <a:avLst/>
            </a:prstGeom>
            <a:solidFill>
              <a:srgbClr val="33BF0C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12" name="Freeform 11"/>
            <p:cNvSpPr/>
            <p:nvPr>
              <p:custDataLst>
                <p:tags r:id="rId13"/>
              </p:custDataLst>
            </p:nvPr>
          </p:nvSpPr>
          <p:spPr bwMode="auto">
            <a:xfrm>
              <a:off x="4158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>
              <p:custDataLst>
                <p:tags r:id="rId14"/>
              </p:custDataLst>
            </p:nvPr>
          </p:nvSpPr>
          <p:spPr bwMode="auto">
            <a:xfrm>
              <a:off x="4194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>
              <p:custDataLst>
                <p:tags r:id="rId15"/>
              </p:custDataLst>
            </p:nvPr>
          </p:nvSpPr>
          <p:spPr bwMode="auto">
            <a:xfrm>
              <a:off x="4232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5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58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158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17" name="Freeform 16"/>
            <p:cNvSpPr/>
            <p:nvPr>
              <p:custDataLst>
                <p:tags r:id="rId18"/>
              </p:custDataLst>
            </p:nvPr>
          </p:nvSpPr>
          <p:spPr bwMode="auto">
            <a:xfrm>
              <a:off x="4881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>
              <p:custDataLst>
                <p:tags r:id="rId19"/>
              </p:custDataLst>
            </p:nvPr>
          </p:nvSpPr>
          <p:spPr bwMode="auto">
            <a:xfrm>
              <a:off x="4917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>
              <p:custDataLst>
                <p:tags r:id="rId20"/>
              </p:custDataLst>
            </p:nvPr>
          </p:nvSpPr>
          <p:spPr bwMode="auto">
            <a:xfrm>
              <a:off x="4955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>
              <p:custDataLst>
                <p:tags r:id="rId21"/>
              </p:custDataLst>
            </p:nvPr>
          </p:nvSpPr>
          <p:spPr bwMode="auto">
            <a:xfrm>
              <a:off x="4993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>
              <p:custDataLst>
                <p:tags r:id="rId22"/>
              </p:custDataLst>
            </p:nvPr>
          </p:nvSpPr>
          <p:spPr bwMode="auto">
            <a:xfrm>
              <a:off x="5031" y="1681"/>
              <a:ext cx="25" cy="144"/>
            </a:xfrm>
            <a:custGeom>
              <a:gdLst>
                <a:gd name="T0" fmla="*/ 2 w 49"/>
                <a:gd name="T1" fmla="*/ 0 h 286"/>
                <a:gd name="T2" fmla="*/ 4 w 49"/>
                <a:gd name="T3" fmla="*/ 4 h 286"/>
                <a:gd name="T4" fmla="*/ 4 w 49"/>
                <a:gd name="T5" fmla="*/ 19 h 286"/>
                <a:gd name="T6" fmla="*/ 0 w 49"/>
                <a:gd name="T7" fmla="*/ 18 h 286"/>
                <a:gd name="T8" fmla="*/ 0 w 49"/>
                <a:gd name="T9" fmla="*/ 4 h 286"/>
                <a:gd name="T10" fmla="*/ 2 w 49"/>
                <a:gd name="T11" fmla="*/ 0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86"/>
                <a:gd name="T20" fmla="*/ 49 w 49"/>
                <a:gd name="T21" fmla="*/ 286 h 28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86">
                  <a:moveTo>
                    <a:pt x="25" y="0"/>
                  </a:moveTo>
                  <a:lnTo>
                    <a:pt x="49" y="57"/>
                  </a:lnTo>
                  <a:lnTo>
                    <a:pt x="49" y="286"/>
                  </a:lnTo>
                  <a:lnTo>
                    <a:pt x="0" y="272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>
              <p:custDataLst>
                <p:tags r:id="rId23"/>
              </p:custDataLst>
            </p:nvPr>
          </p:nvSpPr>
          <p:spPr bwMode="auto">
            <a:xfrm>
              <a:off x="5069" y="1689"/>
              <a:ext cx="25" cy="148"/>
            </a:xfrm>
            <a:custGeom>
              <a:gdLst>
                <a:gd name="T0" fmla="*/ 2 w 50"/>
                <a:gd name="T1" fmla="*/ 0 h 295"/>
                <a:gd name="T2" fmla="*/ 3 w 50"/>
                <a:gd name="T3" fmla="*/ 4 h 295"/>
                <a:gd name="T4" fmla="*/ 3 w 50"/>
                <a:gd name="T5" fmla="*/ 19 h 295"/>
                <a:gd name="T6" fmla="*/ 0 w 50"/>
                <a:gd name="T7" fmla="*/ 18 h 295"/>
                <a:gd name="T8" fmla="*/ 0 w 50"/>
                <a:gd name="T9" fmla="*/ 4 h 295"/>
                <a:gd name="T10" fmla="*/ 2 w 50"/>
                <a:gd name="T11" fmla="*/ 0 h 2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95"/>
                <a:gd name="T20" fmla="*/ 50 w 50"/>
                <a:gd name="T21" fmla="*/ 295 h 295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95">
                  <a:moveTo>
                    <a:pt x="25" y="0"/>
                  </a:moveTo>
                  <a:lnTo>
                    <a:pt x="50" y="56"/>
                  </a:lnTo>
                  <a:lnTo>
                    <a:pt x="50" y="295"/>
                  </a:lnTo>
                  <a:lnTo>
                    <a:pt x="0" y="276"/>
                  </a:lnTo>
                  <a:lnTo>
                    <a:pt x="0" y="5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>
              <p:custDataLst>
                <p:tags r:id="rId24"/>
              </p:custDataLst>
            </p:nvPr>
          </p:nvSpPr>
          <p:spPr bwMode="auto">
            <a:xfrm>
              <a:off x="5108" y="1697"/>
              <a:ext cx="24" cy="156"/>
            </a:xfrm>
            <a:custGeom>
              <a:gdLst>
                <a:gd name="T0" fmla="*/ 1 w 49"/>
                <a:gd name="T1" fmla="*/ 0 h 313"/>
                <a:gd name="T2" fmla="*/ 3 w 49"/>
                <a:gd name="T3" fmla="*/ 3 h 313"/>
                <a:gd name="T4" fmla="*/ 3 w 49"/>
                <a:gd name="T5" fmla="*/ 19 h 313"/>
                <a:gd name="T6" fmla="*/ 0 w 49"/>
                <a:gd name="T7" fmla="*/ 18 h 313"/>
                <a:gd name="T8" fmla="*/ 0 w 49"/>
                <a:gd name="T9" fmla="*/ 3 h 313"/>
                <a:gd name="T10" fmla="*/ 1 w 49"/>
                <a:gd name="T11" fmla="*/ 0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313"/>
                <a:gd name="T20" fmla="*/ 49 w 49"/>
                <a:gd name="T21" fmla="*/ 313 h 31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313">
                  <a:moveTo>
                    <a:pt x="24" y="0"/>
                  </a:moveTo>
                  <a:lnTo>
                    <a:pt x="49" y="57"/>
                  </a:lnTo>
                  <a:lnTo>
                    <a:pt x="49" y="313"/>
                  </a:lnTo>
                  <a:lnTo>
                    <a:pt x="0" y="290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>
              <p:custDataLst>
                <p:tags r:id="rId25"/>
              </p:custDataLst>
            </p:nvPr>
          </p:nvSpPr>
          <p:spPr bwMode="auto">
            <a:xfrm>
              <a:off x="5146" y="1707"/>
              <a:ext cx="24" cy="169"/>
            </a:xfrm>
            <a:custGeom>
              <a:gdLst>
                <a:gd name="T0" fmla="*/ 1 w 50"/>
                <a:gd name="T1" fmla="*/ 0 h 340"/>
                <a:gd name="T2" fmla="*/ 3 w 50"/>
                <a:gd name="T3" fmla="*/ 3 h 340"/>
                <a:gd name="T4" fmla="*/ 3 w 50"/>
                <a:gd name="T5" fmla="*/ 21 h 340"/>
                <a:gd name="T6" fmla="*/ 0 w 50"/>
                <a:gd name="T7" fmla="*/ 19 h 340"/>
                <a:gd name="T8" fmla="*/ 0 w 50"/>
                <a:gd name="T9" fmla="*/ 3 h 340"/>
                <a:gd name="T10" fmla="*/ 1 w 50"/>
                <a:gd name="T11" fmla="*/ 0 h 3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340"/>
                <a:gd name="T20" fmla="*/ 50 w 50"/>
                <a:gd name="T21" fmla="*/ 340 h 340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340">
                  <a:moveTo>
                    <a:pt x="24" y="0"/>
                  </a:moveTo>
                  <a:lnTo>
                    <a:pt x="50" y="58"/>
                  </a:lnTo>
                  <a:lnTo>
                    <a:pt x="50" y="340"/>
                  </a:lnTo>
                  <a:lnTo>
                    <a:pt x="0" y="309"/>
                  </a:lnTo>
                  <a:lnTo>
                    <a:pt x="0" y="5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>
              <p:custDataLst>
                <p:tags r:id="rId26"/>
              </p:custDataLst>
            </p:nvPr>
          </p:nvSpPr>
          <p:spPr bwMode="auto">
            <a:xfrm>
              <a:off x="5184" y="1722"/>
              <a:ext cx="24" cy="186"/>
            </a:xfrm>
            <a:custGeom>
              <a:gdLst>
                <a:gd name="T0" fmla="*/ 1 w 50"/>
                <a:gd name="T1" fmla="*/ 0 h 373"/>
                <a:gd name="T2" fmla="*/ 3 w 50"/>
                <a:gd name="T3" fmla="*/ 3 h 373"/>
                <a:gd name="T4" fmla="*/ 3 w 50"/>
                <a:gd name="T5" fmla="*/ 23 h 373"/>
                <a:gd name="T6" fmla="*/ 0 w 50"/>
                <a:gd name="T7" fmla="*/ 20 h 373"/>
                <a:gd name="T8" fmla="*/ 0 w 50"/>
                <a:gd name="T9" fmla="*/ 3 h 373"/>
                <a:gd name="T10" fmla="*/ 1 w 50"/>
                <a:gd name="T11" fmla="*/ 0 h 3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373"/>
                <a:gd name="T20" fmla="*/ 50 w 50"/>
                <a:gd name="T21" fmla="*/ 373 h 37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373">
                  <a:moveTo>
                    <a:pt x="24" y="0"/>
                  </a:moveTo>
                  <a:lnTo>
                    <a:pt x="50" y="58"/>
                  </a:lnTo>
                  <a:lnTo>
                    <a:pt x="50" y="373"/>
                  </a:lnTo>
                  <a:lnTo>
                    <a:pt x="0" y="326"/>
                  </a:lnTo>
                  <a:lnTo>
                    <a:pt x="0" y="5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/>
            <p:nvPr>
              <p:custDataLst>
                <p:tags r:id="rId27"/>
              </p:custDataLst>
            </p:nvPr>
          </p:nvSpPr>
          <p:spPr bwMode="auto">
            <a:xfrm>
              <a:off x="5222" y="1739"/>
              <a:ext cx="24" cy="216"/>
            </a:xfrm>
            <a:custGeom>
              <a:gdLst>
                <a:gd name="T0" fmla="*/ 1 w 50"/>
                <a:gd name="T1" fmla="*/ 0 h 430"/>
                <a:gd name="T2" fmla="*/ 3 w 50"/>
                <a:gd name="T3" fmla="*/ 4 h 430"/>
                <a:gd name="T4" fmla="*/ 3 w 50"/>
                <a:gd name="T5" fmla="*/ 28 h 430"/>
                <a:gd name="T6" fmla="*/ 0 w 50"/>
                <a:gd name="T7" fmla="*/ 24 h 430"/>
                <a:gd name="T8" fmla="*/ 0 w 50"/>
                <a:gd name="T9" fmla="*/ 4 h 430"/>
                <a:gd name="T10" fmla="*/ 1 w 50"/>
                <a:gd name="T11" fmla="*/ 0 h 4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430"/>
                <a:gd name="T20" fmla="*/ 50 w 50"/>
                <a:gd name="T21" fmla="*/ 430 h 430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430">
                  <a:moveTo>
                    <a:pt x="26" y="0"/>
                  </a:moveTo>
                  <a:lnTo>
                    <a:pt x="50" y="56"/>
                  </a:lnTo>
                  <a:lnTo>
                    <a:pt x="50" y="430"/>
                  </a:lnTo>
                  <a:lnTo>
                    <a:pt x="0" y="368"/>
                  </a:lnTo>
                  <a:lnTo>
                    <a:pt x="0" y="5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>
              <p:custDataLst>
                <p:tags r:id="rId28"/>
              </p:custDataLst>
            </p:nvPr>
          </p:nvSpPr>
          <p:spPr bwMode="auto">
            <a:xfrm>
              <a:off x="5260" y="1776"/>
              <a:ext cx="6" cy="213"/>
            </a:xfrm>
            <a:custGeom>
              <a:gdLst>
                <a:gd name="T0" fmla="*/ 0 w 13"/>
                <a:gd name="T1" fmla="*/ 0 h 427"/>
                <a:gd name="T2" fmla="*/ 0 w 13"/>
                <a:gd name="T3" fmla="*/ 26 h 427"/>
                <a:gd name="T4" fmla="*/ 0 w 13"/>
                <a:gd name="T5" fmla="*/ 24 h 427"/>
                <a:gd name="T6" fmla="*/ 0 w 13"/>
                <a:gd name="T7" fmla="*/ 1 h 427"/>
                <a:gd name="T8" fmla="*/ 0 w 13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427"/>
                <a:gd name="T17" fmla="*/ 13 w 13"/>
                <a:gd name="T18" fmla="*/ 427 h 427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427">
                  <a:moveTo>
                    <a:pt x="13" y="0"/>
                  </a:moveTo>
                  <a:lnTo>
                    <a:pt x="13" y="427"/>
                  </a:lnTo>
                  <a:lnTo>
                    <a:pt x="0" y="396"/>
                  </a:lnTo>
                  <a:lnTo>
                    <a:pt x="0" y="2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>
              <p:custDataLst>
                <p:tags r:id="rId29"/>
              </p:custDataLst>
            </p:nvPr>
          </p:nvSpPr>
          <p:spPr bwMode="auto">
            <a:xfrm>
              <a:off x="4868" y="1716"/>
              <a:ext cx="398" cy="105"/>
            </a:xfrm>
            <a:custGeom>
              <a:gdLst>
                <a:gd name="T0" fmla="*/ 1 w 796"/>
                <a:gd name="T1" fmla="*/ 2 h 208"/>
                <a:gd name="T2" fmla="*/ 2 w 796"/>
                <a:gd name="T3" fmla="*/ 2 h 208"/>
                <a:gd name="T4" fmla="*/ 3 w 796"/>
                <a:gd name="T5" fmla="*/ 2 h 208"/>
                <a:gd name="T6" fmla="*/ 6 w 796"/>
                <a:gd name="T7" fmla="*/ 2 h 208"/>
                <a:gd name="T8" fmla="*/ 10 w 796"/>
                <a:gd name="T9" fmla="*/ 2 h 208"/>
                <a:gd name="T10" fmla="*/ 12 w 796"/>
                <a:gd name="T11" fmla="*/ 2 h 208"/>
                <a:gd name="T12" fmla="*/ 13 w 796"/>
                <a:gd name="T13" fmla="*/ 2 h 208"/>
                <a:gd name="T14" fmla="*/ 15 w 796"/>
                <a:gd name="T15" fmla="*/ 2 h 208"/>
                <a:gd name="T16" fmla="*/ 17 w 796"/>
                <a:gd name="T17" fmla="*/ 2 h 208"/>
                <a:gd name="T18" fmla="*/ 19 w 796"/>
                <a:gd name="T19" fmla="*/ 2 h 208"/>
                <a:gd name="T20" fmla="*/ 22 w 796"/>
                <a:gd name="T21" fmla="*/ 3 h 208"/>
                <a:gd name="T22" fmla="*/ 26 w 796"/>
                <a:gd name="T23" fmla="*/ 4 h 208"/>
                <a:gd name="T24" fmla="*/ 31 w 796"/>
                <a:gd name="T25" fmla="*/ 5 h 208"/>
                <a:gd name="T26" fmla="*/ 37 w 796"/>
                <a:gd name="T27" fmla="*/ 7 h 208"/>
                <a:gd name="T28" fmla="*/ 43 w 796"/>
                <a:gd name="T29" fmla="*/ 9 h 208"/>
                <a:gd name="T30" fmla="*/ 48 w 796"/>
                <a:gd name="T31" fmla="*/ 12 h 208"/>
                <a:gd name="T32" fmla="*/ 50 w 796"/>
                <a:gd name="T33" fmla="*/ 11 h 208"/>
                <a:gd name="T34" fmla="*/ 45 w 796"/>
                <a:gd name="T35" fmla="*/ 8 h 208"/>
                <a:gd name="T36" fmla="*/ 40 w 796"/>
                <a:gd name="T37" fmla="*/ 5 h 208"/>
                <a:gd name="T38" fmla="*/ 35 w 796"/>
                <a:gd name="T39" fmla="*/ 3 h 208"/>
                <a:gd name="T40" fmla="*/ 28 w 796"/>
                <a:gd name="T41" fmla="*/ 2 h 208"/>
                <a:gd name="T42" fmla="*/ 24 w 796"/>
                <a:gd name="T43" fmla="*/ 1 h 208"/>
                <a:gd name="T44" fmla="*/ 20 w 796"/>
                <a:gd name="T45" fmla="*/ 1 h 208"/>
                <a:gd name="T46" fmla="*/ 18 w 796"/>
                <a:gd name="T47" fmla="*/ 1 h 208"/>
                <a:gd name="T48" fmla="*/ 15 w 796"/>
                <a:gd name="T49" fmla="*/ 0 h 208"/>
                <a:gd name="T50" fmla="*/ 14 w 796"/>
                <a:gd name="T51" fmla="*/ 0 h 208"/>
                <a:gd name="T52" fmla="*/ 12 w 796"/>
                <a:gd name="T53" fmla="*/ 0 h 208"/>
                <a:gd name="T54" fmla="*/ 11 w 796"/>
                <a:gd name="T55" fmla="*/ 0 h 208"/>
                <a:gd name="T56" fmla="*/ 7 w 796"/>
                <a:gd name="T57" fmla="*/ 0 h 208"/>
                <a:gd name="T58" fmla="*/ 6 w 796"/>
                <a:gd name="T59" fmla="*/ 0 h 208"/>
                <a:gd name="T60" fmla="*/ 3 w 796"/>
                <a:gd name="T61" fmla="*/ 0 h 208"/>
                <a:gd name="T62" fmla="*/ 1 w 796"/>
                <a:gd name="T63" fmla="*/ 0 h 208"/>
                <a:gd name="T64" fmla="*/ 0 w 796"/>
                <a:gd name="T65" fmla="*/ 0 h 2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6"/>
                <a:gd name="T100" fmla="*/ 0 h 208"/>
                <a:gd name="T101" fmla="*/ 796 w 796"/>
                <a:gd name="T102" fmla="*/ 208 h 208"/>
              </a:gdLst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6" h="208">
                  <a:moveTo>
                    <a:pt x="0" y="29"/>
                  </a:moveTo>
                  <a:lnTo>
                    <a:pt x="6" y="29"/>
                  </a:lnTo>
                  <a:lnTo>
                    <a:pt x="16" y="29"/>
                  </a:lnTo>
                  <a:lnTo>
                    <a:pt x="29" y="29"/>
                  </a:lnTo>
                  <a:lnTo>
                    <a:pt x="45" y="29"/>
                  </a:lnTo>
                  <a:lnTo>
                    <a:pt x="63" y="29"/>
                  </a:lnTo>
                  <a:lnTo>
                    <a:pt x="83" y="29"/>
                  </a:lnTo>
                  <a:lnTo>
                    <a:pt x="105" y="29"/>
                  </a:lnTo>
                  <a:lnTo>
                    <a:pt x="127" y="29"/>
                  </a:lnTo>
                  <a:lnTo>
                    <a:pt x="147" y="29"/>
                  </a:lnTo>
                  <a:lnTo>
                    <a:pt x="169" y="29"/>
                  </a:lnTo>
                  <a:lnTo>
                    <a:pt x="189" y="29"/>
                  </a:lnTo>
                  <a:lnTo>
                    <a:pt x="207" y="29"/>
                  </a:lnTo>
                  <a:lnTo>
                    <a:pt x="223" y="29"/>
                  </a:lnTo>
                  <a:lnTo>
                    <a:pt x="236" y="29"/>
                  </a:lnTo>
                  <a:lnTo>
                    <a:pt x="246" y="29"/>
                  </a:lnTo>
                  <a:lnTo>
                    <a:pt x="252" y="29"/>
                  </a:lnTo>
                  <a:lnTo>
                    <a:pt x="259" y="29"/>
                  </a:lnTo>
                  <a:lnTo>
                    <a:pt x="274" y="30"/>
                  </a:lnTo>
                  <a:lnTo>
                    <a:pt x="294" y="32"/>
                  </a:lnTo>
                  <a:lnTo>
                    <a:pt x="319" y="36"/>
                  </a:lnTo>
                  <a:lnTo>
                    <a:pt x="349" y="40"/>
                  </a:lnTo>
                  <a:lnTo>
                    <a:pt x="384" y="46"/>
                  </a:lnTo>
                  <a:lnTo>
                    <a:pt x="420" y="53"/>
                  </a:lnTo>
                  <a:lnTo>
                    <a:pt x="461" y="62"/>
                  </a:lnTo>
                  <a:lnTo>
                    <a:pt x="503" y="72"/>
                  </a:lnTo>
                  <a:lnTo>
                    <a:pt x="546" y="85"/>
                  </a:lnTo>
                  <a:lnTo>
                    <a:pt x="590" y="100"/>
                  </a:lnTo>
                  <a:lnTo>
                    <a:pt x="635" y="116"/>
                  </a:lnTo>
                  <a:lnTo>
                    <a:pt x="677" y="136"/>
                  </a:lnTo>
                  <a:lnTo>
                    <a:pt x="719" y="158"/>
                  </a:lnTo>
                  <a:lnTo>
                    <a:pt x="759" y="182"/>
                  </a:lnTo>
                  <a:lnTo>
                    <a:pt x="796" y="208"/>
                  </a:lnTo>
                  <a:lnTo>
                    <a:pt x="796" y="161"/>
                  </a:lnTo>
                  <a:lnTo>
                    <a:pt x="759" y="135"/>
                  </a:lnTo>
                  <a:lnTo>
                    <a:pt x="719" y="112"/>
                  </a:lnTo>
                  <a:lnTo>
                    <a:pt x="677" y="91"/>
                  </a:lnTo>
                  <a:lnTo>
                    <a:pt x="634" y="74"/>
                  </a:lnTo>
                  <a:lnTo>
                    <a:pt x="590" y="57"/>
                  </a:lnTo>
                  <a:lnTo>
                    <a:pt x="546" y="45"/>
                  </a:lnTo>
                  <a:lnTo>
                    <a:pt x="502" y="33"/>
                  </a:lnTo>
                  <a:lnTo>
                    <a:pt x="461" y="25"/>
                  </a:lnTo>
                  <a:lnTo>
                    <a:pt x="420" y="17"/>
                  </a:lnTo>
                  <a:lnTo>
                    <a:pt x="384" y="11"/>
                  </a:lnTo>
                  <a:lnTo>
                    <a:pt x="349" y="7"/>
                  </a:lnTo>
                  <a:lnTo>
                    <a:pt x="319" y="5"/>
                  </a:lnTo>
                  <a:lnTo>
                    <a:pt x="294" y="2"/>
                  </a:lnTo>
                  <a:lnTo>
                    <a:pt x="274" y="1"/>
                  </a:lnTo>
                  <a:lnTo>
                    <a:pt x="259" y="0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36" y="0"/>
                  </a:lnTo>
                  <a:lnTo>
                    <a:pt x="223" y="0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4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3" y="0"/>
                  </a:lnTo>
                  <a:lnTo>
                    <a:pt x="63" y="0"/>
                  </a:lnTo>
                  <a:lnTo>
                    <a:pt x="45" y="0"/>
                  </a:lnTo>
                  <a:lnTo>
                    <a:pt x="29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>
              <p:custDataLst>
                <p:tags r:id="rId30"/>
              </p:custDataLst>
            </p:nvPr>
          </p:nvSpPr>
          <p:spPr bwMode="auto">
            <a:xfrm>
              <a:off x="4868" y="1780"/>
              <a:ext cx="398" cy="154"/>
            </a:xfrm>
            <a:custGeom>
              <a:gdLst>
                <a:gd name="T0" fmla="*/ 1 w 796"/>
                <a:gd name="T1" fmla="*/ 2 h 307"/>
                <a:gd name="T2" fmla="*/ 2 w 796"/>
                <a:gd name="T3" fmla="*/ 2 h 307"/>
                <a:gd name="T4" fmla="*/ 3 w 796"/>
                <a:gd name="T5" fmla="*/ 2 h 307"/>
                <a:gd name="T6" fmla="*/ 6 w 796"/>
                <a:gd name="T7" fmla="*/ 2 h 307"/>
                <a:gd name="T8" fmla="*/ 10 w 796"/>
                <a:gd name="T9" fmla="*/ 2 h 307"/>
                <a:gd name="T10" fmla="*/ 12 w 796"/>
                <a:gd name="T11" fmla="*/ 2 h 307"/>
                <a:gd name="T12" fmla="*/ 13 w 796"/>
                <a:gd name="T13" fmla="*/ 2 h 307"/>
                <a:gd name="T14" fmla="*/ 15 w 796"/>
                <a:gd name="T15" fmla="*/ 2 h 307"/>
                <a:gd name="T16" fmla="*/ 19 w 796"/>
                <a:gd name="T17" fmla="*/ 3 h 307"/>
                <a:gd name="T18" fmla="*/ 25 w 796"/>
                <a:gd name="T19" fmla="*/ 3 h 307"/>
                <a:gd name="T20" fmla="*/ 29 w 796"/>
                <a:gd name="T21" fmla="*/ 5 h 307"/>
                <a:gd name="T22" fmla="*/ 35 w 796"/>
                <a:gd name="T23" fmla="*/ 7 h 307"/>
                <a:gd name="T24" fmla="*/ 39 w 796"/>
                <a:gd name="T25" fmla="*/ 9 h 307"/>
                <a:gd name="T26" fmla="*/ 43 w 796"/>
                <a:gd name="T27" fmla="*/ 12 h 307"/>
                <a:gd name="T28" fmla="*/ 46 w 796"/>
                <a:gd name="T29" fmla="*/ 15 h 307"/>
                <a:gd name="T30" fmla="*/ 49 w 796"/>
                <a:gd name="T31" fmla="*/ 18 h 307"/>
                <a:gd name="T32" fmla="*/ 50 w 796"/>
                <a:gd name="T33" fmla="*/ 16 h 307"/>
                <a:gd name="T34" fmla="*/ 48 w 796"/>
                <a:gd name="T35" fmla="*/ 13 h 307"/>
                <a:gd name="T36" fmla="*/ 45 w 796"/>
                <a:gd name="T37" fmla="*/ 11 h 307"/>
                <a:gd name="T38" fmla="*/ 41 w 796"/>
                <a:gd name="T39" fmla="*/ 8 h 307"/>
                <a:gd name="T40" fmla="*/ 37 w 796"/>
                <a:gd name="T41" fmla="*/ 5 h 307"/>
                <a:gd name="T42" fmla="*/ 33 w 796"/>
                <a:gd name="T43" fmla="*/ 3 h 307"/>
                <a:gd name="T44" fmla="*/ 27 w 796"/>
                <a:gd name="T45" fmla="*/ 2 h 307"/>
                <a:gd name="T46" fmla="*/ 22 w 796"/>
                <a:gd name="T47" fmla="*/ 1 h 307"/>
                <a:gd name="T48" fmla="*/ 15 w 796"/>
                <a:gd name="T49" fmla="*/ 0 h 307"/>
                <a:gd name="T50" fmla="*/ 14 w 796"/>
                <a:gd name="T51" fmla="*/ 0 h 307"/>
                <a:gd name="T52" fmla="*/ 12 w 796"/>
                <a:gd name="T53" fmla="*/ 0 h 307"/>
                <a:gd name="T54" fmla="*/ 11 w 796"/>
                <a:gd name="T55" fmla="*/ 0 h 307"/>
                <a:gd name="T56" fmla="*/ 7 w 796"/>
                <a:gd name="T57" fmla="*/ 0 h 307"/>
                <a:gd name="T58" fmla="*/ 6 w 796"/>
                <a:gd name="T59" fmla="*/ 0 h 307"/>
                <a:gd name="T60" fmla="*/ 3 w 796"/>
                <a:gd name="T61" fmla="*/ 0 h 307"/>
                <a:gd name="T62" fmla="*/ 1 w 796"/>
                <a:gd name="T63" fmla="*/ 0 h 307"/>
                <a:gd name="T64" fmla="*/ 0 w 796"/>
                <a:gd name="T65" fmla="*/ 0 h 3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6"/>
                <a:gd name="T100" fmla="*/ 0 h 307"/>
                <a:gd name="T101" fmla="*/ 796 w 796"/>
                <a:gd name="T102" fmla="*/ 307 h 307"/>
              </a:gdLst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6" h="307">
                  <a:moveTo>
                    <a:pt x="0" y="32"/>
                  </a:moveTo>
                  <a:lnTo>
                    <a:pt x="6" y="32"/>
                  </a:lnTo>
                  <a:lnTo>
                    <a:pt x="16" y="32"/>
                  </a:lnTo>
                  <a:lnTo>
                    <a:pt x="29" y="32"/>
                  </a:lnTo>
                  <a:lnTo>
                    <a:pt x="45" y="32"/>
                  </a:lnTo>
                  <a:lnTo>
                    <a:pt x="63" y="32"/>
                  </a:lnTo>
                  <a:lnTo>
                    <a:pt x="83" y="32"/>
                  </a:lnTo>
                  <a:lnTo>
                    <a:pt x="105" y="32"/>
                  </a:lnTo>
                  <a:lnTo>
                    <a:pt x="127" y="32"/>
                  </a:lnTo>
                  <a:lnTo>
                    <a:pt x="147" y="32"/>
                  </a:lnTo>
                  <a:lnTo>
                    <a:pt x="169" y="32"/>
                  </a:lnTo>
                  <a:lnTo>
                    <a:pt x="189" y="32"/>
                  </a:lnTo>
                  <a:lnTo>
                    <a:pt x="207" y="32"/>
                  </a:lnTo>
                  <a:lnTo>
                    <a:pt x="223" y="32"/>
                  </a:lnTo>
                  <a:lnTo>
                    <a:pt x="236" y="32"/>
                  </a:lnTo>
                  <a:lnTo>
                    <a:pt x="246" y="32"/>
                  </a:lnTo>
                  <a:lnTo>
                    <a:pt x="252" y="32"/>
                  </a:lnTo>
                  <a:lnTo>
                    <a:pt x="299" y="33"/>
                  </a:lnTo>
                  <a:lnTo>
                    <a:pt x="346" y="39"/>
                  </a:lnTo>
                  <a:lnTo>
                    <a:pt x="390" y="46"/>
                  </a:lnTo>
                  <a:lnTo>
                    <a:pt x="433" y="56"/>
                  </a:lnTo>
                  <a:lnTo>
                    <a:pt x="473" y="69"/>
                  </a:lnTo>
                  <a:lnTo>
                    <a:pt x="514" y="85"/>
                  </a:lnTo>
                  <a:lnTo>
                    <a:pt x="551" y="101"/>
                  </a:lnTo>
                  <a:lnTo>
                    <a:pt x="586" y="120"/>
                  </a:lnTo>
                  <a:lnTo>
                    <a:pt x="620" y="140"/>
                  </a:lnTo>
                  <a:lnTo>
                    <a:pt x="652" y="162"/>
                  </a:lnTo>
                  <a:lnTo>
                    <a:pt x="681" y="185"/>
                  </a:lnTo>
                  <a:lnTo>
                    <a:pt x="708" y="209"/>
                  </a:lnTo>
                  <a:lnTo>
                    <a:pt x="734" y="233"/>
                  </a:lnTo>
                  <a:lnTo>
                    <a:pt x="757" y="257"/>
                  </a:lnTo>
                  <a:lnTo>
                    <a:pt x="778" y="283"/>
                  </a:lnTo>
                  <a:lnTo>
                    <a:pt x="796" y="307"/>
                  </a:lnTo>
                  <a:lnTo>
                    <a:pt x="796" y="255"/>
                  </a:lnTo>
                  <a:lnTo>
                    <a:pt x="778" y="231"/>
                  </a:lnTo>
                  <a:lnTo>
                    <a:pt x="757" y="208"/>
                  </a:lnTo>
                  <a:lnTo>
                    <a:pt x="734" y="184"/>
                  </a:lnTo>
                  <a:lnTo>
                    <a:pt x="708" y="161"/>
                  </a:lnTo>
                  <a:lnTo>
                    <a:pt x="681" y="139"/>
                  </a:lnTo>
                  <a:lnTo>
                    <a:pt x="652" y="118"/>
                  </a:lnTo>
                  <a:lnTo>
                    <a:pt x="620" y="99"/>
                  </a:lnTo>
                  <a:lnTo>
                    <a:pt x="586" y="79"/>
                  </a:lnTo>
                  <a:lnTo>
                    <a:pt x="551" y="62"/>
                  </a:lnTo>
                  <a:lnTo>
                    <a:pt x="514" y="47"/>
                  </a:lnTo>
                  <a:lnTo>
                    <a:pt x="473" y="33"/>
                  </a:lnTo>
                  <a:lnTo>
                    <a:pt x="433" y="21"/>
                  </a:lnTo>
                  <a:lnTo>
                    <a:pt x="390" y="12"/>
                  </a:lnTo>
                  <a:lnTo>
                    <a:pt x="346" y="5"/>
                  </a:lnTo>
                  <a:lnTo>
                    <a:pt x="299" y="1"/>
                  </a:lnTo>
                  <a:lnTo>
                    <a:pt x="252" y="0"/>
                  </a:lnTo>
                  <a:lnTo>
                    <a:pt x="246" y="0"/>
                  </a:lnTo>
                  <a:lnTo>
                    <a:pt x="236" y="0"/>
                  </a:lnTo>
                  <a:lnTo>
                    <a:pt x="223" y="0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47" y="0"/>
                  </a:lnTo>
                  <a:lnTo>
                    <a:pt x="127" y="0"/>
                  </a:lnTo>
                  <a:lnTo>
                    <a:pt x="105" y="0"/>
                  </a:lnTo>
                  <a:lnTo>
                    <a:pt x="83" y="0"/>
                  </a:lnTo>
                  <a:lnTo>
                    <a:pt x="63" y="0"/>
                  </a:lnTo>
                  <a:lnTo>
                    <a:pt x="45" y="0"/>
                  </a:lnTo>
                  <a:lnTo>
                    <a:pt x="29" y="0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>
              <p:custDataLst>
                <p:tags r:id="rId31"/>
              </p:custDataLst>
            </p:nvPr>
          </p:nvSpPr>
          <p:spPr bwMode="auto">
            <a:xfrm>
              <a:off x="4264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>
              <p:custDataLst>
                <p:tags r:id="rId32"/>
              </p:custDataLst>
            </p:nvPr>
          </p:nvSpPr>
          <p:spPr bwMode="auto">
            <a:xfrm>
              <a:off x="4300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>
              <p:custDataLst>
                <p:tags r:id="rId33"/>
              </p:custDataLst>
            </p:nvPr>
          </p:nvSpPr>
          <p:spPr bwMode="auto">
            <a:xfrm>
              <a:off x="4338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3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264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64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35" name="Freeform 34"/>
            <p:cNvSpPr/>
            <p:nvPr>
              <p:custDataLst>
                <p:tags r:id="rId36"/>
              </p:custDataLst>
            </p:nvPr>
          </p:nvSpPr>
          <p:spPr bwMode="auto">
            <a:xfrm>
              <a:off x="4370" y="1681"/>
              <a:ext cx="24" cy="132"/>
            </a:xfrm>
            <a:custGeom>
              <a:gdLst>
                <a:gd name="T0" fmla="*/ 1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1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5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/>
            <p:nvPr>
              <p:custDataLst>
                <p:tags r:id="rId37"/>
              </p:custDataLst>
            </p:nvPr>
          </p:nvSpPr>
          <p:spPr bwMode="auto">
            <a:xfrm>
              <a:off x="4405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/>
            <p:nvPr>
              <p:custDataLst>
                <p:tags r:id="rId38"/>
              </p:custDataLst>
            </p:nvPr>
          </p:nvSpPr>
          <p:spPr bwMode="auto">
            <a:xfrm>
              <a:off x="4444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370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70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0" name="Freeform 39"/>
            <p:cNvSpPr/>
            <p:nvPr>
              <p:custDataLst>
                <p:tags r:id="rId41"/>
              </p:custDataLst>
            </p:nvPr>
          </p:nvSpPr>
          <p:spPr bwMode="auto">
            <a:xfrm>
              <a:off x="4476" y="1681"/>
              <a:ext cx="24" cy="132"/>
            </a:xfrm>
            <a:custGeom>
              <a:gdLst>
                <a:gd name="T0" fmla="*/ 1 w 49"/>
                <a:gd name="T1" fmla="*/ 0 h 263"/>
                <a:gd name="T2" fmla="*/ 3 w 49"/>
                <a:gd name="T3" fmla="*/ 4 h 263"/>
                <a:gd name="T4" fmla="*/ 3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1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/>
            <p:nvPr>
              <p:custDataLst>
                <p:tags r:id="rId42"/>
              </p:custDataLst>
            </p:nvPr>
          </p:nvSpPr>
          <p:spPr bwMode="auto">
            <a:xfrm>
              <a:off x="4511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/>
            <p:nvPr>
              <p:custDataLst>
                <p:tags r:id="rId43"/>
              </p:custDataLst>
            </p:nvPr>
          </p:nvSpPr>
          <p:spPr bwMode="auto">
            <a:xfrm>
              <a:off x="4549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476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476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5" name="Freeform 44"/>
            <p:cNvSpPr/>
            <p:nvPr>
              <p:custDataLst>
                <p:tags r:id="rId46"/>
              </p:custDataLst>
            </p:nvPr>
          </p:nvSpPr>
          <p:spPr bwMode="auto">
            <a:xfrm>
              <a:off x="4581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/>
            <p:nvPr>
              <p:custDataLst>
                <p:tags r:id="rId47"/>
              </p:custDataLst>
            </p:nvPr>
          </p:nvSpPr>
          <p:spPr bwMode="auto">
            <a:xfrm>
              <a:off x="4617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>
              <p:custDataLst>
                <p:tags r:id="rId48"/>
              </p:custDataLst>
            </p:nvPr>
          </p:nvSpPr>
          <p:spPr bwMode="auto">
            <a:xfrm>
              <a:off x="4655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581" y="1716"/>
              <a:ext cx="108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581" y="1780"/>
              <a:ext cx="108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0" name="Freeform 49"/>
            <p:cNvSpPr/>
            <p:nvPr>
              <p:custDataLst>
                <p:tags r:id="rId51"/>
              </p:custDataLst>
            </p:nvPr>
          </p:nvSpPr>
          <p:spPr bwMode="auto">
            <a:xfrm>
              <a:off x="4687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6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/>
            <p:nvPr>
              <p:custDataLst>
                <p:tags r:id="rId52"/>
              </p:custDataLst>
            </p:nvPr>
          </p:nvSpPr>
          <p:spPr bwMode="auto">
            <a:xfrm>
              <a:off x="4723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>
              <p:custDataLst>
                <p:tags r:id="rId53"/>
              </p:custDataLst>
            </p:nvPr>
          </p:nvSpPr>
          <p:spPr bwMode="auto">
            <a:xfrm>
              <a:off x="4761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687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687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5" name="Freeform 54"/>
            <p:cNvSpPr/>
            <p:nvPr>
              <p:custDataLst>
                <p:tags r:id="rId56"/>
              </p:custDataLst>
            </p:nvPr>
          </p:nvSpPr>
          <p:spPr bwMode="auto">
            <a:xfrm>
              <a:off x="4793" y="1681"/>
              <a:ext cx="25" cy="132"/>
            </a:xfrm>
            <a:custGeom>
              <a:gdLst>
                <a:gd name="T0" fmla="*/ 2 w 50"/>
                <a:gd name="T1" fmla="*/ 0 h 263"/>
                <a:gd name="T2" fmla="*/ 3 w 50"/>
                <a:gd name="T3" fmla="*/ 4 h 263"/>
                <a:gd name="T4" fmla="*/ 3 w 50"/>
                <a:gd name="T5" fmla="*/ 17 h 263"/>
                <a:gd name="T6" fmla="*/ 0 w 50"/>
                <a:gd name="T7" fmla="*/ 17 h 263"/>
                <a:gd name="T8" fmla="*/ 0 w 50"/>
                <a:gd name="T9" fmla="*/ 4 h 263"/>
                <a:gd name="T10" fmla="*/ 2 w 50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263"/>
                <a:gd name="T20" fmla="*/ 50 w 50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263">
                  <a:moveTo>
                    <a:pt x="24" y="0"/>
                  </a:moveTo>
                  <a:lnTo>
                    <a:pt x="50" y="57"/>
                  </a:lnTo>
                  <a:lnTo>
                    <a:pt x="50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>
              <p:custDataLst>
                <p:tags r:id="rId57"/>
              </p:custDataLst>
            </p:nvPr>
          </p:nvSpPr>
          <p:spPr bwMode="auto">
            <a:xfrm>
              <a:off x="4829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5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>
              <p:custDataLst>
                <p:tags r:id="rId58"/>
              </p:custDataLst>
            </p:nvPr>
          </p:nvSpPr>
          <p:spPr bwMode="auto">
            <a:xfrm>
              <a:off x="4867" y="1681"/>
              <a:ext cx="25" cy="132"/>
            </a:xfrm>
            <a:custGeom>
              <a:gdLst>
                <a:gd name="T0" fmla="*/ 2 w 49"/>
                <a:gd name="T1" fmla="*/ 0 h 263"/>
                <a:gd name="T2" fmla="*/ 4 w 49"/>
                <a:gd name="T3" fmla="*/ 4 h 263"/>
                <a:gd name="T4" fmla="*/ 4 w 49"/>
                <a:gd name="T5" fmla="*/ 17 h 263"/>
                <a:gd name="T6" fmla="*/ 0 w 49"/>
                <a:gd name="T7" fmla="*/ 17 h 263"/>
                <a:gd name="T8" fmla="*/ 0 w 49"/>
                <a:gd name="T9" fmla="*/ 4 h 263"/>
                <a:gd name="T10" fmla="*/ 2 w 49"/>
                <a:gd name="T11" fmla="*/ 0 h 2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"/>
                <a:gd name="T19" fmla="*/ 0 h 263"/>
                <a:gd name="T20" fmla="*/ 49 w 49"/>
                <a:gd name="T21" fmla="*/ 263 h 263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" h="263">
                  <a:moveTo>
                    <a:pt x="24" y="0"/>
                  </a:moveTo>
                  <a:lnTo>
                    <a:pt x="49" y="57"/>
                  </a:lnTo>
                  <a:lnTo>
                    <a:pt x="49" y="263"/>
                  </a:lnTo>
                  <a:lnTo>
                    <a:pt x="0" y="263"/>
                  </a:lnTo>
                  <a:lnTo>
                    <a:pt x="0" y="57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793" y="1716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793" y="1780"/>
              <a:ext cx="107" cy="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60" name="Freeform 59"/>
            <p:cNvSpPr/>
            <p:nvPr>
              <p:custDataLst>
                <p:tags r:id="rId61"/>
              </p:custDataLst>
            </p:nvPr>
          </p:nvSpPr>
          <p:spPr bwMode="auto">
            <a:xfrm>
              <a:off x="4898" y="1471"/>
              <a:ext cx="304" cy="420"/>
            </a:xfrm>
            <a:custGeom>
              <a:gdLst>
                <a:gd name="T0" fmla="*/ 4 w 607"/>
                <a:gd name="T1" fmla="*/ 24 h 841"/>
                <a:gd name="T2" fmla="*/ 9 w 607"/>
                <a:gd name="T3" fmla="*/ 26 h 841"/>
                <a:gd name="T4" fmla="*/ 14 w 607"/>
                <a:gd name="T5" fmla="*/ 33 h 841"/>
                <a:gd name="T6" fmla="*/ 17 w 607"/>
                <a:gd name="T7" fmla="*/ 47 h 841"/>
                <a:gd name="T8" fmla="*/ 19 w 607"/>
                <a:gd name="T9" fmla="*/ 49 h 841"/>
                <a:gd name="T10" fmla="*/ 20 w 607"/>
                <a:gd name="T11" fmla="*/ 40 h 841"/>
                <a:gd name="T12" fmla="*/ 23 w 607"/>
                <a:gd name="T13" fmla="*/ 31 h 841"/>
                <a:gd name="T14" fmla="*/ 32 w 607"/>
                <a:gd name="T15" fmla="*/ 23 h 841"/>
                <a:gd name="T16" fmla="*/ 37 w 607"/>
                <a:gd name="T17" fmla="*/ 21 h 841"/>
                <a:gd name="T18" fmla="*/ 33 w 607"/>
                <a:gd name="T19" fmla="*/ 22 h 841"/>
                <a:gd name="T20" fmla="*/ 28 w 607"/>
                <a:gd name="T21" fmla="*/ 25 h 841"/>
                <a:gd name="T22" fmla="*/ 23 w 607"/>
                <a:gd name="T23" fmla="*/ 31 h 841"/>
                <a:gd name="T24" fmla="*/ 21 w 607"/>
                <a:gd name="T25" fmla="*/ 33 h 841"/>
                <a:gd name="T26" fmla="*/ 22 w 607"/>
                <a:gd name="T27" fmla="*/ 27 h 841"/>
                <a:gd name="T28" fmla="*/ 24 w 607"/>
                <a:gd name="T29" fmla="*/ 19 h 841"/>
                <a:gd name="T30" fmla="*/ 29 w 607"/>
                <a:gd name="T31" fmla="*/ 10 h 841"/>
                <a:gd name="T32" fmla="*/ 30 w 607"/>
                <a:gd name="T33" fmla="*/ 8 h 841"/>
                <a:gd name="T34" fmla="*/ 26 w 607"/>
                <a:gd name="T35" fmla="*/ 13 h 841"/>
                <a:gd name="T36" fmla="*/ 25 w 607"/>
                <a:gd name="T37" fmla="*/ 13 h 841"/>
                <a:gd name="T38" fmla="*/ 27 w 607"/>
                <a:gd name="T39" fmla="*/ 5 h 841"/>
                <a:gd name="T40" fmla="*/ 27 w 607"/>
                <a:gd name="T41" fmla="*/ 4 h 841"/>
                <a:gd name="T42" fmla="*/ 25 w 607"/>
                <a:gd name="T43" fmla="*/ 12 h 841"/>
                <a:gd name="T44" fmla="*/ 23 w 607"/>
                <a:gd name="T45" fmla="*/ 19 h 841"/>
                <a:gd name="T46" fmla="*/ 19 w 607"/>
                <a:gd name="T47" fmla="*/ 33 h 841"/>
                <a:gd name="T48" fmla="*/ 17 w 607"/>
                <a:gd name="T49" fmla="*/ 36 h 841"/>
                <a:gd name="T50" fmla="*/ 16 w 607"/>
                <a:gd name="T51" fmla="*/ 24 h 841"/>
                <a:gd name="T52" fmla="*/ 18 w 607"/>
                <a:gd name="T53" fmla="*/ 10 h 841"/>
                <a:gd name="T54" fmla="*/ 20 w 607"/>
                <a:gd name="T55" fmla="*/ 2 h 841"/>
                <a:gd name="T56" fmla="*/ 20 w 607"/>
                <a:gd name="T57" fmla="*/ 2 h 841"/>
                <a:gd name="T58" fmla="*/ 17 w 607"/>
                <a:gd name="T59" fmla="*/ 12 h 841"/>
                <a:gd name="T60" fmla="*/ 14 w 607"/>
                <a:gd name="T61" fmla="*/ 14 h 841"/>
                <a:gd name="T62" fmla="*/ 10 w 607"/>
                <a:gd name="T63" fmla="*/ 7 h 841"/>
                <a:gd name="T64" fmla="*/ 10 w 607"/>
                <a:gd name="T65" fmla="*/ 7 h 841"/>
                <a:gd name="T66" fmla="*/ 14 w 607"/>
                <a:gd name="T67" fmla="*/ 16 h 841"/>
                <a:gd name="T68" fmla="*/ 15 w 607"/>
                <a:gd name="T69" fmla="*/ 22 h 841"/>
                <a:gd name="T70" fmla="*/ 12 w 607"/>
                <a:gd name="T71" fmla="*/ 22 h 841"/>
                <a:gd name="T72" fmla="*/ 7 w 607"/>
                <a:gd name="T73" fmla="*/ 13 h 841"/>
                <a:gd name="T74" fmla="*/ 7 w 607"/>
                <a:gd name="T75" fmla="*/ 10 h 841"/>
                <a:gd name="T76" fmla="*/ 6 w 607"/>
                <a:gd name="T77" fmla="*/ 14 h 841"/>
                <a:gd name="T78" fmla="*/ 3 w 607"/>
                <a:gd name="T79" fmla="*/ 9 h 841"/>
                <a:gd name="T80" fmla="*/ 3 w 607"/>
                <a:gd name="T81" fmla="*/ 9 h 841"/>
                <a:gd name="T82" fmla="*/ 5 w 607"/>
                <a:gd name="T83" fmla="*/ 14 h 841"/>
                <a:gd name="T84" fmla="*/ 8 w 607"/>
                <a:gd name="T85" fmla="*/ 18 h 841"/>
                <a:gd name="T86" fmla="*/ 10 w 607"/>
                <a:gd name="T87" fmla="*/ 22 h 841"/>
                <a:gd name="T88" fmla="*/ 13 w 607"/>
                <a:gd name="T89" fmla="*/ 24 h 841"/>
                <a:gd name="T90" fmla="*/ 15 w 607"/>
                <a:gd name="T91" fmla="*/ 28 h 841"/>
                <a:gd name="T92" fmla="*/ 14 w 607"/>
                <a:gd name="T93" fmla="*/ 31 h 841"/>
                <a:gd name="T94" fmla="*/ 11 w 607"/>
                <a:gd name="T95" fmla="*/ 27 h 841"/>
                <a:gd name="T96" fmla="*/ 9 w 607"/>
                <a:gd name="T97" fmla="*/ 23 h 841"/>
                <a:gd name="T98" fmla="*/ 9 w 607"/>
                <a:gd name="T99" fmla="*/ 24 h 841"/>
                <a:gd name="T100" fmla="*/ 7 w 607"/>
                <a:gd name="T101" fmla="*/ 24 h 841"/>
                <a:gd name="T102" fmla="*/ 2 w 607"/>
                <a:gd name="T103" fmla="*/ 23 h 84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7"/>
                <a:gd name="T157" fmla="*/ 0 h 841"/>
                <a:gd name="T158" fmla="*/ 607 w 607"/>
                <a:gd name="T159" fmla="*/ 841 h 841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7" h="841">
                  <a:moveTo>
                    <a:pt x="0" y="379"/>
                  </a:moveTo>
                  <a:lnTo>
                    <a:pt x="15" y="383"/>
                  </a:lnTo>
                  <a:lnTo>
                    <a:pt x="32" y="386"/>
                  </a:lnTo>
                  <a:lnTo>
                    <a:pt x="52" y="391"/>
                  </a:lnTo>
                  <a:lnTo>
                    <a:pt x="73" y="397"/>
                  </a:lnTo>
                  <a:lnTo>
                    <a:pt x="93" y="405"/>
                  </a:lnTo>
                  <a:lnTo>
                    <a:pt x="116" y="415"/>
                  </a:lnTo>
                  <a:lnTo>
                    <a:pt x="138" y="429"/>
                  </a:lnTo>
                  <a:lnTo>
                    <a:pt x="160" y="447"/>
                  </a:lnTo>
                  <a:lnTo>
                    <a:pt x="181" y="471"/>
                  </a:lnTo>
                  <a:lnTo>
                    <a:pt x="202" y="501"/>
                  </a:lnTo>
                  <a:lnTo>
                    <a:pt x="219" y="537"/>
                  </a:lnTo>
                  <a:lnTo>
                    <a:pt x="235" y="580"/>
                  </a:lnTo>
                  <a:lnTo>
                    <a:pt x="248" y="631"/>
                  </a:lnTo>
                  <a:lnTo>
                    <a:pt x="258" y="691"/>
                  </a:lnTo>
                  <a:lnTo>
                    <a:pt x="264" y="761"/>
                  </a:lnTo>
                  <a:lnTo>
                    <a:pt x="266" y="841"/>
                  </a:lnTo>
                  <a:lnTo>
                    <a:pt x="301" y="841"/>
                  </a:lnTo>
                  <a:lnTo>
                    <a:pt x="301" y="815"/>
                  </a:lnTo>
                  <a:lnTo>
                    <a:pt x="301" y="787"/>
                  </a:lnTo>
                  <a:lnTo>
                    <a:pt x="301" y="756"/>
                  </a:lnTo>
                  <a:lnTo>
                    <a:pt x="302" y="722"/>
                  </a:lnTo>
                  <a:lnTo>
                    <a:pt x="304" y="687"/>
                  </a:lnTo>
                  <a:lnTo>
                    <a:pt x="310" y="651"/>
                  </a:lnTo>
                  <a:lnTo>
                    <a:pt x="318" y="613"/>
                  </a:lnTo>
                  <a:lnTo>
                    <a:pt x="329" y="576"/>
                  </a:lnTo>
                  <a:lnTo>
                    <a:pt x="344" y="539"/>
                  </a:lnTo>
                  <a:lnTo>
                    <a:pt x="364" y="504"/>
                  </a:lnTo>
                  <a:lnTo>
                    <a:pt x="388" y="468"/>
                  </a:lnTo>
                  <a:lnTo>
                    <a:pt x="419" y="435"/>
                  </a:lnTo>
                  <a:lnTo>
                    <a:pt x="455" y="405"/>
                  </a:lnTo>
                  <a:lnTo>
                    <a:pt x="499" y="376"/>
                  </a:lnTo>
                  <a:lnTo>
                    <a:pt x="548" y="351"/>
                  </a:lnTo>
                  <a:lnTo>
                    <a:pt x="607" y="330"/>
                  </a:lnTo>
                  <a:lnTo>
                    <a:pt x="597" y="332"/>
                  </a:lnTo>
                  <a:lnTo>
                    <a:pt x="584" y="336"/>
                  </a:lnTo>
                  <a:lnTo>
                    <a:pt x="570" y="339"/>
                  </a:lnTo>
                  <a:lnTo>
                    <a:pt x="554" y="344"/>
                  </a:lnTo>
                  <a:lnTo>
                    <a:pt x="536" y="351"/>
                  </a:lnTo>
                  <a:lnTo>
                    <a:pt x="517" y="359"/>
                  </a:lnTo>
                  <a:lnTo>
                    <a:pt x="498" y="368"/>
                  </a:lnTo>
                  <a:lnTo>
                    <a:pt x="477" y="378"/>
                  </a:lnTo>
                  <a:lnTo>
                    <a:pt x="456" y="392"/>
                  </a:lnTo>
                  <a:lnTo>
                    <a:pt x="434" y="408"/>
                  </a:lnTo>
                  <a:lnTo>
                    <a:pt x="414" y="426"/>
                  </a:lnTo>
                  <a:lnTo>
                    <a:pt x="394" y="447"/>
                  </a:lnTo>
                  <a:lnTo>
                    <a:pt x="373" y="471"/>
                  </a:lnTo>
                  <a:lnTo>
                    <a:pt x="355" y="498"/>
                  </a:lnTo>
                  <a:lnTo>
                    <a:pt x="338" y="528"/>
                  </a:lnTo>
                  <a:lnTo>
                    <a:pt x="321" y="562"/>
                  </a:lnTo>
                  <a:lnTo>
                    <a:pt x="324" y="550"/>
                  </a:lnTo>
                  <a:lnTo>
                    <a:pt x="326" y="533"/>
                  </a:lnTo>
                  <a:lnTo>
                    <a:pt x="328" y="514"/>
                  </a:lnTo>
                  <a:lnTo>
                    <a:pt x="332" y="491"/>
                  </a:lnTo>
                  <a:lnTo>
                    <a:pt x="335" y="464"/>
                  </a:lnTo>
                  <a:lnTo>
                    <a:pt x="341" y="437"/>
                  </a:lnTo>
                  <a:lnTo>
                    <a:pt x="348" y="407"/>
                  </a:lnTo>
                  <a:lnTo>
                    <a:pt x="356" y="375"/>
                  </a:lnTo>
                  <a:lnTo>
                    <a:pt x="366" y="341"/>
                  </a:lnTo>
                  <a:lnTo>
                    <a:pt x="379" y="306"/>
                  </a:lnTo>
                  <a:lnTo>
                    <a:pt x="394" y="270"/>
                  </a:lnTo>
                  <a:lnTo>
                    <a:pt x="411" y="234"/>
                  </a:lnTo>
                  <a:lnTo>
                    <a:pt x="431" y="196"/>
                  </a:lnTo>
                  <a:lnTo>
                    <a:pt x="454" y="160"/>
                  </a:lnTo>
                  <a:lnTo>
                    <a:pt x="480" y="123"/>
                  </a:lnTo>
                  <a:lnTo>
                    <a:pt x="510" y="87"/>
                  </a:lnTo>
                  <a:lnTo>
                    <a:pt x="486" y="109"/>
                  </a:lnTo>
                  <a:lnTo>
                    <a:pt x="467" y="131"/>
                  </a:lnTo>
                  <a:lnTo>
                    <a:pt x="449" y="153"/>
                  </a:lnTo>
                  <a:lnTo>
                    <a:pt x="434" y="175"/>
                  </a:lnTo>
                  <a:lnTo>
                    <a:pt x="422" y="196"/>
                  </a:lnTo>
                  <a:lnTo>
                    <a:pt x="411" y="216"/>
                  </a:lnTo>
                  <a:lnTo>
                    <a:pt x="402" y="234"/>
                  </a:lnTo>
                  <a:lnTo>
                    <a:pt x="394" y="250"/>
                  </a:lnTo>
                  <a:lnTo>
                    <a:pt x="394" y="233"/>
                  </a:lnTo>
                  <a:lnTo>
                    <a:pt x="396" y="208"/>
                  </a:lnTo>
                  <a:lnTo>
                    <a:pt x="400" y="179"/>
                  </a:lnTo>
                  <a:lnTo>
                    <a:pt x="406" y="146"/>
                  </a:lnTo>
                  <a:lnTo>
                    <a:pt x="412" y="114"/>
                  </a:lnTo>
                  <a:lnTo>
                    <a:pt x="420" y="82"/>
                  </a:lnTo>
                  <a:lnTo>
                    <a:pt x="430" y="57"/>
                  </a:lnTo>
                  <a:lnTo>
                    <a:pt x="440" y="38"/>
                  </a:lnTo>
                  <a:lnTo>
                    <a:pt x="430" y="53"/>
                  </a:lnTo>
                  <a:lnTo>
                    <a:pt x="419" y="73"/>
                  </a:lnTo>
                  <a:lnTo>
                    <a:pt x="410" y="97"/>
                  </a:lnTo>
                  <a:lnTo>
                    <a:pt x="402" y="126"/>
                  </a:lnTo>
                  <a:lnTo>
                    <a:pt x="394" y="158"/>
                  </a:lnTo>
                  <a:lnTo>
                    <a:pt x="389" y="192"/>
                  </a:lnTo>
                  <a:lnTo>
                    <a:pt x="385" y="227"/>
                  </a:lnTo>
                  <a:lnTo>
                    <a:pt x="384" y="263"/>
                  </a:lnTo>
                  <a:lnTo>
                    <a:pt x="374" y="283"/>
                  </a:lnTo>
                  <a:lnTo>
                    <a:pt x="362" y="315"/>
                  </a:lnTo>
                  <a:lnTo>
                    <a:pt x="346" y="359"/>
                  </a:lnTo>
                  <a:lnTo>
                    <a:pt x="329" y="410"/>
                  </a:lnTo>
                  <a:lnTo>
                    <a:pt x="313" y="468"/>
                  </a:lnTo>
                  <a:lnTo>
                    <a:pt x="300" y="529"/>
                  </a:lnTo>
                  <a:lnTo>
                    <a:pt x="289" y="590"/>
                  </a:lnTo>
                  <a:lnTo>
                    <a:pt x="283" y="650"/>
                  </a:lnTo>
                  <a:lnTo>
                    <a:pt x="274" y="617"/>
                  </a:lnTo>
                  <a:lnTo>
                    <a:pt x="265" y="581"/>
                  </a:lnTo>
                  <a:lnTo>
                    <a:pt x="257" y="538"/>
                  </a:lnTo>
                  <a:lnTo>
                    <a:pt x="249" y="491"/>
                  </a:lnTo>
                  <a:lnTo>
                    <a:pt x="244" y="440"/>
                  </a:lnTo>
                  <a:lnTo>
                    <a:pt x="242" y="386"/>
                  </a:lnTo>
                  <a:lnTo>
                    <a:pt x="245" y="330"/>
                  </a:lnTo>
                  <a:lnTo>
                    <a:pt x="253" y="271"/>
                  </a:lnTo>
                  <a:lnTo>
                    <a:pt x="265" y="216"/>
                  </a:lnTo>
                  <a:lnTo>
                    <a:pt x="276" y="168"/>
                  </a:lnTo>
                  <a:lnTo>
                    <a:pt x="287" y="125"/>
                  </a:lnTo>
                  <a:lnTo>
                    <a:pt x="297" y="89"/>
                  </a:lnTo>
                  <a:lnTo>
                    <a:pt x="308" y="59"/>
                  </a:lnTo>
                  <a:lnTo>
                    <a:pt x="318" y="34"/>
                  </a:lnTo>
                  <a:lnTo>
                    <a:pt x="326" y="15"/>
                  </a:lnTo>
                  <a:lnTo>
                    <a:pt x="334" y="0"/>
                  </a:lnTo>
                  <a:lnTo>
                    <a:pt x="326" y="15"/>
                  </a:lnTo>
                  <a:lnTo>
                    <a:pt x="313" y="39"/>
                  </a:lnTo>
                  <a:lnTo>
                    <a:pt x="300" y="72"/>
                  </a:lnTo>
                  <a:lnTo>
                    <a:pt x="285" y="111"/>
                  </a:lnTo>
                  <a:lnTo>
                    <a:pt x="270" y="155"/>
                  </a:lnTo>
                  <a:lnTo>
                    <a:pt x="257" y="200"/>
                  </a:lnTo>
                  <a:lnTo>
                    <a:pt x="248" y="245"/>
                  </a:lnTo>
                  <a:lnTo>
                    <a:pt x="243" y="288"/>
                  </a:lnTo>
                  <a:lnTo>
                    <a:pt x="233" y="263"/>
                  </a:lnTo>
                  <a:lnTo>
                    <a:pt x="218" y="234"/>
                  </a:lnTo>
                  <a:lnTo>
                    <a:pt x="200" y="206"/>
                  </a:lnTo>
                  <a:lnTo>
                    <a:pt x="182" y="175"/>
                  </a:lnTo>
                  <a:lnTo>
                    <a:pt x="165" y="145"/>
                  </a:lnTo>
                  <a:lnTo>
                    <a:pt x="150" y="116"/>
                  </a:lnTo>
                  <a:lnTo>
                    <a:pt x="139" y="88"/>
                  </a:lnTo>
                  <a:lnTo>
                    <a:pt x="136" y="63"/>
                  </a:lnTo>
                  <a:lnTo>
                    <a:pt x="136" y="86"/>
                  </a:lnTo>
                  <a:lnTo>
                    <a:pt x="145" y="116"/>
                  </a:lnTo>
                  <a:lnTo>
                    <a:pt x="160" y="152"/>
                  </a:lnTo>
                  <a:lnTo>
                    <a:pt x="180" y="189"/>
                  </a:lnTo>
                  <a:lnTo>
                    <a:pt x="199" y="227"/>
                  </a:lnTo>
                  <a:lnTo>
                    <a:pt x="217" y="261"/>
                  </a:lnTo>
                  <a:lnTo>
                    <a:pt x="230" y="290"/>
                  </a:lnTo>
                  <a:lnTo>
                    <a:pt x="236" y="309"/>
                  </a:lnTo>
                  <a:lnTo>
                    <a:pt x="233" y="336"/>
                  </a:lnTo>
                  <a:lnTo>
                    <a:pt x="229" y="363"/>
                  </a:lnTo>
                  <a:lnTo>
                    <a:pt x="226" y="390"/>
                  </a:lnTo>
                  <a:lnTo>
                    <a:pt x="226" y="414"/>
                  </a:lnTo>
                  <a:lnTo>
                    <a:pt x="204" y="392"/>
                  </a:lnTo>
                  <a:lnTo>
                    <a:pt x="181" y="366"/>
                  </a:lnTo>
                  <a:lnTo>
                    <a:pt x="158" y="334"/>
                  </a:lnTo>
                  <a:lnTo>
                    <a:pt x="136" y="299"/>
                  </a:lnTo>
                  <a:lnTo>
                    <a:pt x="119" y="259"/>
                  </a:lnTo>
                  <a:lnTo>
                    <a:pt x="107" y="214"/>
                  </a:lnTo>
                  <a:lnTo>
                    <a:pt x="101" y="163"/>
                  </a:lnTo>
                  <a:lnTo>
                    <a:pt x="105" y="108"/>
                  </a:lnTo>
                  <a:lnTo>
                    <a:pt x="99" y="134"/>
                  </a:lnTo>
                  <a:lnTo>
                    <a:pt x="98" y="171"/>
                  </a:lnTo>
                  <a:lnTo>
                    <a:pt x="100" y="212"/>
                  </a:lnTo>
                  <a:lnTo>
                    <a:pt x="107" y="252"/>
                  </a:lnTo>
                  <a:lnTo>
                    <a:pt x="94" y="240"/>
                  </a:lnTo>
                  <a:lnTo>
                    <a:pt x="82" y="224"/>
                  </a:lnTo>
                  <a:lnTo>
                    <a:pt x="70" y="206"/>
                  </a:lnTo>
                  <a:lnTo>
                    <a:pt x="61" y="185"/>
                  </a:lnTo>
                  <a:lnTo>
                    <a:pt x="52" y="164"/>
                  </a:lnTo>
                  <a:lnTo>
                    <a:pt x="45" y="145"/>
                  </a:lnTo>
                  <a:lnTo>
                    <a:pt x="41" y="128"/>
                  </a:lnTo>
                  <a:lnTo>
                    <a:pt x="39" y="116"/>
                  </a:lnTo>
                  <a:lnTo>
                    <a:pt x="39" y="130"/>
                  </a:lnTo>
                  <a:lnTo>
                    <a:pt x="43" y="148"/>
                  </a:lnTo>
                  <a:lnTo>
                    <a:pt x="47" y="169"/>
                  </a:lnTo>
                  <a:lnTo>
                    <a:pt x="55" y="191"/>
                  </a:lnTo>
                  <a:lnTo>
                    <a:pt x="66" y="214"/>
                  </a:lnTo>
                  <a:lnTo>
                    <a:pt x="78" y="234"/>
                  </a:lnTo>
                  <a:lnTo>
                    <a:pt x="94" y="254"/>
                  </a:lnTo>
                  <a:lnTo>
                    <a:pt x="113" y="269"/>
                  </a:lnTo>
                  <a:lnTo>
                    <a:pt x="119" y="285"/>
                  </a:lnTo>
                  <a:lnTo>
                    <a:pt x="127" y="301"/>
                  </a:lnTo>
                  <a:lnTo>
                    <a:pt x="134" y="318"/>
                  </a:lnTo>
                  <a:lnTo>
                    <a:pt x="143" y="333"/>
                  </a:lnTo>
                  <a:lnTo>
                    <a:pt x="151" y="348"/>
                  </a:lnTo>
                  <a:lnTo>
                    <a:pt x="160" y="361"/>
                  </a:lnTo>
                  <a:lnTo>
                    <a:pt x="169" y="372"/>
                  </a:lnTo>
                  <a:lnTo>
                    <a:pt x="177" y="382"/>
                  </a:lnTo>
                  <a:lnTo>
                    <a:pt x="185" y="389"/>
                  </a:lnTo>
                  <a:lnTo>
                    <a:pt x="194" y="397"/>
                  </a:lnTo>
                  <a:lnTo>
                    <a:pt x="203" y="407"/>
                  </a:lnTo>
                  <a:lnTo>
                    <a:pt x="211" y="420"/>
                  </a:lnTo>
                  <a:lnTo>
                    <a:pt x="219" y="438"/>
                  </a:lnTo>
                  <a:lnTo>
                    <a:pt x="227" y="462"/>
                  </a:lnTo>
                  <a:lnTo>
                    <a:pt x="233" y="496"/>
                  </a:lnTo>
                  <a:lnTo>
                    <a:pt x="238" y="537"/>
                  </a:lnTo>
                  <a:lnTo>
                    <a:pt x="230" y="521"/>
                  </a:lnTo>
                  <a:lnTo>
                    <a:pt x="221" y="502"/>
                  </a:lnTo>
                  <a:lnTo>
                    <a:pt x="210" y="485"/>
                  </a:lnTo>
                  <a:lnTo>
                    <a:pt x="197" y="468"/>
                  </a:lnTo>
                  <a:lnTo>
                    <a:pt x="184" y="453"/>
                  </a:lnTo>
                  <a:lnTo>
                    <a:pt x="173" y="439"/>
                  </a:lnTo>
                  <a:lnTo>
                    <a:pt x="164" y="429"/>
                  </a:lnTo>
                  <a:lnTo>
                    <a:pt x="156" y="422"/>
                  </a:lnTo>
                  <a:lnTo>
                    <a:pt x="145" y="405"/>
                  </a:lnTo>
                  <a:lnTo>
                    <a:pt x="134" y="379"/>
                  </a:lnTo>
                  <a:lnTo>
                    <a:pt x="126" y="357"/>
                  </a:lnTo>
                  <a:lnTo>
                    <a:pt x="122" y="348"/>
                  </a:lnTo>
                  <a:lnTo>
                    <a:pt x="124" y="366"/>
                  </a:lnTo>
                  <a:lnTo>
                    <a:pt x="130" y="387"/>
                  </a:lnTo>
                  <a:lnTo>
                    <a:pt x="136" y="406"/>
                  </a:lnTo>
                  <a:lnTo>
                    <a:pt x="138" y="414"/>
                  </a:lnTo>
                  <a:lnTo>
                    <a:pt x="122" y="406"/>
                  </a:lnTo>
                  <a:lnTo>
                    <a:pt x="105" y="398"/>
                  </a:lnTo>
                  <a:lnTo>
                    <a:pt x="86" y="391"/>
                  </a:lnTo>
                  <a:lnTo>
                    <a:pt x="67" y="386"/>
                  </a:lnTo>
                  <a:lnTo>
                    <a:pt x="48" y="382"/>
                  </a:lnTo>
                  <a:lnTo>
                    <a:pt x="30" y="379"/>
                  </a:lnTo>
                  <a:lnTo>
                    <a:pt x="14" y="378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C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>
              <p:custDataLst>
                <p:tags r:id="rId62"/>
              </p:custDataLst>
            </p:nvPr>
          </p:nvSpPr>
          <p:spPr bwMode="auto">
            <a:xfrm>
              <a:off x="4812" y="1406"/>
              <a:ext cx="426" cy="307"/>
            </a:xfrm>
            <a:custGeom>
              <a:gdLst>
                <a:gd name="T0" fmla="*/ 24 w 854"/>
                <a:gd name="T1" fmla="*/ 5 h 614"/>
                <a:gd name="T2" fmla="*/ 22 w 854"/>
                <a:gd name="T3" fmla="*/ 3 h 614"/>
                <a:gd name="T4" fmla="*/ 21 w 854"/>
                <a:gd name="T5" fmla="*/ 2 h 614"/>
                <a:gd name="T6" fmla="*/ 17 w 854"/>
                <a:gd name="T7" fmla="*/ 3 h 614"/>
                <a:gd name="T8" fmla="*/ 12 w 854"/>
                <a:gd name="T9" fmla="*/ 6 h 614"/>
                <a:gd name="T10" fmla="*/ 9 w 854"/>
                <a:gd name="T11" fmla="*/ 10 h 614"/>
                <a:gd name="T12" fmla="*/ 7 w 854"/>
                <a:gd name="T13" fmla="*/ 12 h 614"/>
                <a:gd name="T14" fmla="*/ 8 w 854"/>
                <a:gd name="T15" fmla="*/ 17 h 614"/>
                <a:gd name="T16" fmla="*/ 12 w 854"/>
                <a:gd name="T17" fmla="*/ 18 h 614"/>
                <a:gd name="T18" fmla="*/ 15 w 854"/>
                <a:gd name="T19" fmla="*/ 15 h 614"/>
                <a:gd name="T20" fmla="*/ 19 w 854"/>
                <a:gd name="T21" fmla="*/ 15 h 614"/>
                <a:gd name="T22" fmla="*/ 21 w 854"/>
                <a:gd name="T23" fmla="*/ 15 h 614"/>
                <a:gd name="T24" fmla="*/ 20 w 854"/>
                <a:gd name="T25" fmla="*/ 19 h 614"/>
                <a:gd name="T26" fmla="*/ 15 w 854"/>
                <a:gd name="T27" fmla="*/ 19 h 614"/>
                <a:gd name="T28" fmla="*/ 10 w 854"/>
                <a:gd name="T29" fmla="*/ 20 h 614"/>
                <a:gd name="T30" fmla="*/ 2 w 854"/>
                <a:gd name="T31" fmla="*/ 21 h 614"/>
                <a:gd name="T32" fmla="*/ 0 w 854"/>
                <a:gd name="T33" fmla="*/ 28 h 614"/>
                <a:gd name="T34" fmla="*/ 2 w 854"/>
                <a:gd name="T35" fmla="*/ 34 h 614"/>
                <a:gd name="T36" fmla="*/ 9 w 854"/>
                <a:gd name="T37" fmla="*/ 35 h 614"/>
                <a:gd name="T38" fmla="*/ 17 w 854"/>
                <a:gd name="T39" fmla="*/ 33 h 614"/>
                <a:gd name="T40" fmla="*/ 22 w 854"/>
                <a:gd name="T41" fmla="*/ 29 h 614"/>
                <a:gd name="T42" fmla="*/ 26 w 854"/>
                <a:gd name="T43" fmla="*/ 30 h 614"/>
                <a:gd name="T44" fmla="*/ 28 w 854"/>
                <a:gd name="T45" fmla="*/ 31 h 614"/>
                <a:gd name="T46" fmla="*/ 31 w 854"/>
                <a:gd name="T47" fmla="*/ 38 h 614"/>
                <a:gd name="T48" fmla="*/ 42 w 854"/>
                <a:gd name="T49" fmla="*/ 38 h 614"/>
                <a:gd name="T50" fmla="*/ 43 w 854"/>
                <a:gd name="T51" fmla="*/ 34 h 614"/>
                <a:gd name="T52" fmla="*/ 38 w 854"/>
                <a:gd name="T53" fmla="*/ 28 h 614"/>
                <a:gd name="T54" fmla="*/ 39 w 854"/>
                <a:gd name="T55" fmla="*/ 28 h 614"/>
                <a:gd name="T56" fmla="*/ 45 w 854"/>
                <a:gd name="T57" fmla="*/ 32 h 614"/>
                <a:gd name="T58" fmla="*/ 50 w 854"/>
                <a:gd name="T59" fmla="*/ 30 h 614"/>
                <a:gd name="T60" fmla="*/ 52 w 854"/>
                <a:gd name="T61" fmla="*/ 25 h 614"/>
                <a:gd name="T62" fmla="*/ 50 w 854"/>
                <a:gd name="T63" fmla="*/ 19 h 614"/>
                <a:gd name="T64" fmla="*/ 45 w 854"/>
                <a:gd name="T65" fmla="*/ 17 h 614"/>
                <a:gd name="T66" fmla="*/ 41 w 854"/>
                <a:gd name="T67" fmla="*/ 19 h 614"/>
                <a:gd name="T68" fmla="*/ 37 w 854"/>
                <a:gd name="T69" fmla="*/ 19 h 614"/>
                <a:gd name="T70" fmla="*/ 31 w 854"/>
                <a:gd name="T71" fmla="*/ 19 h 614"/>
                <a:gd name="T72" fmla="*/ 28 w 854"/>
                <a:gd name="T73" fmla="*/ 21 h 614"/>
                <a:gd name="T74" fmla="*/ 29 w 854"/>
                <a:gd name="T75" fmla="*/ 18 h 614"/>
                <a:gd name="T76" fmla="*/ 32 w 854"/>
                <a:gd name="T77" fmla="*/ 15 h 614"/>
                <a:gd name="T78" fmla="*/ 40 w 854"/>
                <a:gd name="T79" fmla="*/ 14 h 614"/>
                <a:gd name="T80" fmla="*/ 47 w 854"/>
                <a:gd name="T81" fmla="*/ 13 h 614"/>
                <a:gd name="T82" fmla="*/ 47 w 854"/>
                <a:gd name="T83" fmla="*/ 10 h 614"/>
                <a:gd name="T84" fmla="*/ 47 w 854"/>
                <a:gd name="T85" fmla="*/ 7 h 614"/>
                <a:gd name="T86" fmla="*/ 44 w 854"/>
                <a:gd name="T87" fmla="*/ 6 h 614"/>
                <a:gd name="T88" fmla="*/ 37 w 854"/>
                <a:gd name="T89" fmla="*/ 9 h 614"/>
                <a:gd name="T90" fmla="*/ 40 w 854"/>
                <a:gd name="T91" fmla="*/ 2 h 614"/>
                <a:gd name="T92" fmla="*/ 37 w 854"/>
                <a:gd name="T93" fmla="*/ 1 h 614"/>
                <a:gd name="T94" fmla="*/ 33 w 854"/>
                <a:gd name="T95" fmla="*/ 0 h 614"/>
                <a:gd name="T96" fmla="*/ 26 w 854"/>
                <a:gd name="T97" fmla="*/ 1 h 614"/>
                <a:gd name="T98" fmla="*/ 26 w 854"/>
                <a:gd name="T99" fmla="*/ 6 h 614"/>
                <a:gd name="T100" fmla="*/ 25 w 854"/>
                <a:gd name="T101" fmla="*/ 9 h 61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54"/>
                <a:gd name="T154" fmla="*/ 0 h 614"/>
                <a:gd name="T155" fmla="*/ 854 w 854"/>
                <a:gd name="T156" fmla="*/ 614 h 614"/>
              </a:gdLst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54" h="614">
                  <a:moveTo>
                    <a:pt x="393" y="145"/>
                  </a:moveTo>
                  <a:lnTo>
                    <a:pt x="396" y="135"/>
                  </a:lnTo>
                  <a:lnTo>
                    <a:pt x="396" y="123"/>
                  </a:lnTo>
                  <a:lnTo>
                    <a:pt x="394" y="108"/>
                  </a:lnTo>
                  <a:lnTo>
                    <a:pt x="388" y="94"/>
                  </a:lnTo>
                  <a:lnTo>
                    <a:pt x="380" y="81"/>
                  </a:lnTo>
                  <a:lnTo>
                    <a:pt x="371" y="71"/>
                  </a:lnTo>
                  <a:lnTo>
                    <a:pt x="361" y="66"/>
                  </a:lnTo>
                  <a:lnTo>
                    <a:pt x="349" y="67"/>
                  </a:lnTo>
                  <a:lnTo>
                    <a:pt x="355" y="61"/>
                  </a:lnTo>
                  <a:lnTo>
                    <a:pt x="358" y="55"/>
                  </a:lnTo>
                  <a:lnTo>
                    <a:pt x="357" y="50"/>
                  </a:lnTo>
                  <a:lnTo>
                    <a:pt x="354" y="46"/>
                  </a:lnTo>
                  <a:lnTo>
                    <a:pt x="348" y="42"/>
                  </a:lnTo>
                  <a:lnTo>
                    <a:pt x="339" y="40"/>
                  </a:lnTo>
                  <a:lnTo>
                    <a:pt x="330" y="40"/>
                  </a:lnTo>
                  <a:lnTo>
                    <a:pt x="317" y="40"/>
                  </a:lnTo>
                  <a:lnTo>
                    <a:pt x="304" y="41"/>
                  </a:lnTo>
                  <a:lnTo>
                    <a:pt x="290" y="44"/>
                  </a:lnTo>
                  <a:lnTo>
                    <a:pt x="275" y="50"/>
                  </a:lnTo>
                  <a:lnTo>
                    <a:pt x="260" y="57"/>
                  </a:lnTo>
                  <a:lnTo>
                    <a:pt x="245" y="65"/>
                  </a:lnTo>
                  <a:lnTo>
                    <a:pt x="230" y="77"/>
                  </a:lnTo>
                  <a:lnTo>
                    <a:pt x="217" y="89"/>
                  </a:lnTo>
                  <a:lnTo>
                    <a:pt x="204" y="104"/>
                  </a:lnTo>
                  <a:lnTo>
                    <a:pt x="191" y="105"/>
                  </a:lnTo>
                  <a:lnTo>
                    <a:pt x="179" y="111"/>
                  </a:lnTo>
                  <a:lnTo>
                    <a:pt x="165" y="120"/>
                  </a:lnTo>
                  <a:lnTo>
                    <a:pt x="153" y="133"/>
                  </a:lnTo>
                  <a:lnTo>
                    <a:pt x="145" y="147"/>
                  </a:lnTo>
                  <a:lnTo>
                    <a:pt x="142" y="161"/>
                  </a:lnTo>
                  <a:lnTo>
                    <a:pt x="145" y="173"/>
                  </a:lnTo>
                  <a:lnTo>
                    <a:pt x="156" y="183"/>
                  </a:lnTo>
                  <a:lnTo>
                    <a:pt x="138" y="194"/>
                  </a:lnTo>
                  <a:lnTo>
                    <a:pt x="127" y="207"/>
                  </a:lnTo>
                  <a:lnTo>
                    <a:pt x="121" y="221"/>
                  </a:lnTo>
                  <a:lnTo>
                    <a:pt x="119" y="233"/>
                  </a:lnTo>
                  <a:lnTo>
                    <a:pt x="121" y="246"/>
                  </a:lnTo>
                  <a:lnTo>
                    <a:pt x="127" y="257"/>
                  </a:lnTo>
                  <a:lnTo>
                    <a:pt x="135" y="268"/>
                  </a:lnTo>
                  <a:lnTo>
                    <a:pt x="145" y="277"/>
                  </a:lnTo>
                  <a:lnTo>
                    <a:pt x="158" y="284"/>
                  </a:lnTo>
                  <a:lnTo>
                    <a:pt x="171" y="288"/>
                  </a:lnTo>
                  <a:lnTo>
                    <a:pt x="184" y="290"/>
                  </a:lnTo>
                  <a:lnTo>
                    <a:pt x="198" y="287"/>
                  </a:lnTo>
                  <a:lnTo>
                    <a:pt x="211" y="282"/>
                  </a:lnTo>
                  <a:lnTo>
                    <a:pt x="222" y="272"/>
                  </a:lnTo>
                  <a:lnTo>
                    <a:pt x="232" y="257"/>
                  </a:lnTo>
                  <a:lnTo>
                    <a:pt x="238" y="238"/>
                  </a:lnTo>
                  <a:lnTo>
                    <a:pt x="245" y="248"/>
                  </a:lnTo>
                  <a:lnTo>
                    <a:pt x="256" y="255"/>
                  </a:lnTo>
                  <a:lnTo>
                    <a:pt x="270" y="258"/>
                  </a:lnTo>
                  <a:lnTo>
                    <a:pt x="285" y="257"/>
                  </a:lnTo>
                  <a:lnTo>
                    <a:pt x="300" y="253"/>
                  </a:lnTo>
                  <a:lnTo>
                    <a:pt x="312" y="244"/>
                  </a:lnTo>
                  <a:lnTo>
                    <a:pt x="324" y="231"/>
                  </a:lnTo>
                  <a:lnTo>
                    <a:pt x="332" y="215"/>
                  </a:lnTo>
                  <a:lnTo>
                    <a:pt x="338" y="227"/>
                  </a:lnTo>
                  <a:lnTo>
                    <a:pt x="344" y="237"/>
                  </a:lnTo>
                  <a:lnTo>
                    <a:pt x="350" y="244"/>
                  </a:lnTo>
                  <a:lnTo>
                    <a:pt x="353" y="246"/>
                  </a:lnTo>
                  <a:lnTo>
                    <a:pt x="336" y="260"/>
                  </a:lnTo>
                  <a:lnTo>
                    <a:pt x="327" y="278"/>
                  </a:lnTo>
                  <a:lnTo>
                    <a:pt x="323" y="296"/>
                  </a:lnTo>
                  <a:lnTo>
                    <a:pt x="324" y="310"/>
                  </a:lnTo>
                  <a:lnTo>
                    <a:pt x="315" y="308"/>
                  </a:lnTo>
                  <a:lnTo>
                    <a:pt x="301" y="307"/>
                  </a:lnTo>
                  <a:lnTo>
                    <a:pt x="282" y="309"/>
                  </a:lnTo>
                  <a:lnTo>
                    <a:pt x="262" y="313"/>
                  </a:lnTo>
                  <a:lnTo>
                    <a:pt x="240" y="318"/>
                  </a:lnTo>
                  <a:lnTo>
                    <a:pt x="220" y="328"/>
                  </a:lnTo>
                  <a:lnTo>
                    <a:pt x="202" y="338"/>
                  </a:lnTo>
                  <a:lnTo>
                    <a:pt x="189" y="351"/>
                  </a:lnTo>
                  <a:lnTo>
                    <a:pt x="185" y="337"/>
                  </a:lnTo>
                  <a:lnTo>
                    <a:pt x="172" y="325"/>
                  </a:lnTo>
                  <a:lnTo>
                    <a:pt x="150" y="317"/>
                  </a:lnTo>
                  <a:lnTo>
                    <a:pt x="123" y="314"/>
                  </a:lnTo>
                  <a:lnTo>
                    <a:pt x="93" y="316"/>
                  </a:lnTo>
                  <a:lnTo>
                    <a:pt x="65" y="326"/>
                  </a:lnTo>
                  <a:lnTo>
                    <a:pt x="38" y="345"/>
                  </a:lnTo>
                  <a:lnTo>
                    <a:pt x="17" y="374"/>
                  </a:lnTo>
                  <a:lnTo>
                    <a:pt x="9" y="392"/>
                  </a:lnTo>
                  <a:lnTo>
                    <a:pt x="5" y="412"/>
                  </a:lnTo>
                  <a:lnTo>
                    <a:pt x="1" y="432"/>
                  </a:lnTo>
                  <a:lnTo>
                    <a:pt x="0" y="453"/>
                  </a:lnTo>
                  <a:lnTo>
                    <a:pt x="2" y="474"/>
                  </a:lnTo>
                  <a:lnTo>
                    <a:pt x="7" y="493"/>
                  </a:lnTo>
                  <a:lnTo>
                    <a:pt x="15" y="512"/>
                  </a:lnTo>
                  <a:lnTo>
                    <a:pt x="25" y="528"/>
                  </a:lnTo>
                  <a:lnTo>
                    <a:pt x="38" y="540"/>
                  </a:lnTo>
                  <a:lnTo>
                    <a:pt x="54" y="551"/>
                  </a:lnTo>
                  <a:lnTo>
                    <a:pt x="74" y="558"/>
                  </a:lnTo>
                  <a:lnTo>
                    <a:pt x="97" y="559"/>
                  </a:lnTo>
                  <a:lnTo>
                    <a:pt x="122" y="555"/>
                  </a:lnTo>
                  <a:lnTo>
                    <a:pt x="152" y="547"/>
                  </a:lnTo>
                  <a:lnTo>
                    <a:pt x="184" y="531"/>
                  </a:lnTo>
                  <a:lnTo>
                    <a:pt x="221" y="509"/>
                  </a:lnTo>
                  <a:lnTo>
                    <a:pt x="241" y="517"/>
                  </a:lnTo>
                  <a:lnTo>
                    <a:pt x="263" y="520"/>
                  </a:lnTo>
                  <a:lnTo>
                    <a:pt x="285" y="517"/>
                  </a:lnTo>
                  <a:lnTo>
                    <a:pt x="306" y="513"/>
                  </a:lnTo>
                  <a:lnTo>
                    <a:pt x="326" y="505"/>
                  </a:lnTo>
                  <a:lnTo>
                    <a:pt x="343" y="494"/>
                  </a:lnTo>
                  <a:lnTo>
                    <a:pt x="357" y="483"/>
                  </a:lnTo>
                  <a:lnTo>
                    <a:pt x="364" y="471"/>
                  </a:lnTo>
                  <a:lnTo>
                    <a:pt x="369" y="483"/>
                  </a:lnTo>
                  <a:lnTo>
                    <a:pt x="378" y="490"/>
                  </a:lnTo>
                  <a:lnTo>
                    <a:pt x="392" y="493"/>
                  </a:lnTo>
                  <a:lnTo>
                    <a:pt x="407" y="492"/>
                  </a:lnTo>
                  <a:lnTo>
                    <a:pt x="424" y="489"/>
                  </a:lnTo>
                  <a:lnTo>
                    <a:pt x="439" y="482"/>
                  </a:lnTo>
                  <a:lnTo>
                    <a:pt x="453" y="471"/>
                  </a:lnTo>
                  <a:lnTo>
                    <a:pt x="463" y="459"/>
                  </a:lnTo>
                  <a:lnTo>
                    <a:pt x="459" y="478"/>
                  </a:lnTo>
                  <a:lnTo>
                    <a:pt x="452" y="501"/>
                  </a:lnTo>
                  <a:lnTo>
                    <a:pt x="448" y="527"/>
                  </a:lnTo>
                  <a:lnTo>
                    <a:pt x="448" y="551"/>
                  </a:lnTo>
                  <a:lnTo>
                    <a:pt x="456" y="574"/>
                  </a:lnTo>
                  <a:lnTo>
                    <a:pt x="472" y="593"/>
                  </a:lnTo>
                  <a:lnTo>
                    <a:pt x="502" y="607"/>
                  </a:lnTo>
                  <a:lnTo>
                    <a:pt x="546" y="614"/>
                  </a:lnTo>
                  <a:lnTo>
                    <a:pt x="593" y="614"/>
                  </a:lnTo>
                  <a:lnTo>
                    <a:pt x="629" y="612"/>
                  </a:lnTo>
                  <a:lnTo>
                    <a:pt x="657" y="606"/>
                  </a:lnTo>
                  <a:lnTo>
                    <a:pt x="676" y="597"/>
                  </a:lnTo>
                  <a:lnTo>
                    <a:pt x="690" y="588"/>
                  </a:lnTo>
                  <a:lnTo>
                    <a:pt x="697" y="576"/>
                  </a:lnTo>
                  <a:lnTo>
                    <a:pt x="702" y="563"/>
                  </a:lnTo>
                  <a:lnTo>
                    <a:pt x="704" y="550"/>
                  </a:lnTo>
                  <a:lnTo>
                    <a:pt x="702" y="531"/>
                  </a:lnTo>
                  <a:lnTo>
                    <a:pt x="692" y="513"/>
                  </a:lnTo>
                  <a:lnTo>
                    <a:pt x="677" y="494"/>
                  </a:lnTo>
                  <a:lnTo>
                    <a:pt x="659" y="481"/>
                  </a:lnTo>
                  <a:lnTo>
                    <a:pt x="637" y="469"/>
                  </a:lnTo>
                  <a:lnTo>
                    <a:pt x="615" y="463"/>
                  </a:lnTo>
                  <a:lnTo>
                    <a:pt x="594" y="464"/>
                  </a:lnTo>
                  <a:lnTo>
                    <a:pt x="576" y="474"/>
                  </a:lnTo>
                  <a:lnTo>
                    <a:pt x="586" y="467"/>
                  </a:lnTo>
                  <a:lnTo>
                    <a:pt x="604" y="460"/>
                  </a:lnTo>
                  <a:lnTo>
                    <a:pt x="626" y="456"/>
                  </a:lnTo>
                  <a:lnTo>
                    <a:pt x="649" y="455"/>
                  </a:lnTo>
                  <a:lnTo>
                    <a:pt x="673" y="459"/>
                  </a:lnTo>
                  <a:lnTo>
                    <a:pt x="695" y="469"/>
                  </a:lnTo>
                  <a:lnTo>
                    <a:pt x="712" y="486"/>
                  </a:lnTo>
                  <a:lnTo>
                    <a:pt x="722" y="512"/>
                  </a:lnTo>
                  <a:lnTo>
                    <a:pt x="735" y="516"/>
                  </a:lnTo>
                  <a:lnTo>
                    <a:pt x="751" y="515"/>
                  </a:lnTo>
                  <a:lnTo>
                    <a:pt x="770" y="508"/>
                  </a:lnTo>
                  <a:lnTo>
                    <a:pt x="788" y="498"/>
                  </a:lnTo>
                  <a:lnTo>
                    <a:pt x="803" y="484"/>
                  </a:lnTo>
                  <a:lnTo>
                    <a:pt x="813" y="468"/>
                  </a:lnTo>
                  <a:lnTo>
                    <a:pt x="817" y="451"/>
                  </a:lnTo>
                  <a:lnTo>
                    <a:pt x="812" y="433"/>
                  </a:lnTo>
                  <a:lnTo>
                    <a:pt x="828" y="428"/>
                  </a:lnTo>
                  <a:lnTo>
                    <a:pt x="841" y="408"/>
                  </a:lnTo>
                  <a:lnTo>
                    <a:pt x="850" y="382"/>
                  </a:lnTo>
                  <a:lnTo>
                    <a:pt x="854" y="351"/>
                  </a:lnTo>
                  <a:lnTo>
                    <a:pt x="849" y="322"/>
                  </a:lnTo>
                  <a:lnTo>
                    <a:pt x="836" y="300"/>
                  </a:lnTo>
                  <a:lnTo>
                    <a:pt x="812" y="291"/>
                  </a:lnTo>
                  <a:lnTo>
                    <a:pt x="778" y="300"/>
                  </a:lnTo>
                  <a:lnTo>
                    <a:pt x="773" y="285"/>
                  </a:lnTo>
                  <a:lnTo>
                    <a:pt x="762" y="275"/>
                  </a:lnTo>
                  <a:lnTo>
                    <a:pt x="743" y="269"/>
                  </a:lnTo>
                  <a:lnTo>
                    <a:pt x="722" y="268"/>
                  </a:lnTo>
                  <a:lnTo>
                    <a:pt x="700" y="272"/>
                  </a:lnTo>
                  <a:lnTo>
                    <a:pt x="682" y="283"/>
                  </a:lnTo>
                  <a:lnTo>
                    <a:pt x="668" y="299"/>
                  </a:lnTo>
                  <a:lnTo>
                    <a:pt x="661" y="323"/>
                  </a:lnTo>
                  <a:lnTo>
                    <a:pt x="657" y="316"/>
                  </a:lnTo>
                  <a:lnTo>
                    <a:pt x="649" y="309"/>
                  </a:lnTo>
                  <a:lnTo>
                    <a:pt x="637" y="303"/>
                  </a:lnTo>
                  <a:lnTo>
                    <a:pt x="624" y="299"/>
                  </a:lnTo>
                  <a:lnTo>
                    <a:pt x="609" y="294"/>
                  </a:lnTo>
                  <a:lnTo>
                    <a:pt x="593" y="292"/>
                  </a:lnTo>
                  <a:lnTo>
                    <a:pt x="576" y="291"/>
                  </a:lnTo>
                  <a:lnTo>
                    <a:pt x="559" y="290"/>
                  </a:lnTo>
                  <a:lnTo>
                    <a:pt x="541" y="291"/>
                  </a:lnTo>
                  <a:lnTo>
                    <a:pt x="524" y="294"/>
                  </a:lnTo>
                  <a:lnTo>
                    <a:pt x="508" y="298"/>
                  </a:lnTo>
                  <a:lnTo>
                    <a:pt x="494" y="303"/>
                  </a:lnTo>
                  <a:lnTo>
                    <a:pt x="482" y="311"/>
                  </a:lnTo>
                  <a:lnTo>
                    <a:pt x="471" y="321"/>
                  </a:lnTo>
                  <a:lnTo>
                    <a:pt x="464" y="332"/>
                  </a:lnTo>
                  <a:lnTo>
                    <a:pt x="460" y="346"/>
                  </a:lnTo>
                  <a:lnTo>
                    <a:pt x="454" y="330"/>
                  </a:lnTo>
                  <a:lnTo>
                    <a:pt x="454" y="315"/>
                  </a:lnTo>
                  <a:lnTo>
                    <a:pt x="459" y="301"/>
                  </a:lnTo>
                  <a:lnTo>
                    <a:pt x="467" y="290"/>
                  </a:lnTo>
                  <a:lnTo>
                    <a:pt x="477" y="282"/>
                  </a:lnTo>
                  <a:lnTo>
                    <a:pt x="487" y="276"/>
                  </a:lnTo>
                  <a:lnTo>
                    <a:pt x="499" y="273"/>
                  </a:lnTo>
                  <a:lnTo>
                    <a:pt x="510" y="276"/>
                  </a:lnTo>
                  <a:lnTo>
                    <a:pt x="515" y="260"/>
                  </a:lnTo>
                  <a:lnTo>
                    <a:pt x="527" y="245"/>
                  </a:lnTo>
                  <a:lnTo>
                    <a:pt x="543" y="231"/>
                  </a:lnTo>
                  <a:lnTo>
                    <a:pt x="563" y="221"/>
                  </a:lnTo>
                  <a:lnTo>
                    <a:pt x="588" y="215"/>
                  </a:lnTo>
                  <a:lnTo>
                    <a:pt x="614" y="215"/>
                  </a:lnTo>
                  <a:lnTo>
                    <a:pt x="642" y="224"/>
                  </a:lnTo>
                  <a:lnTo>
                    <a:pt x="669" y="242"/>
                  </a:lnTo>
                  <a:lnTo>
                    <a:pt x="691" y="252"/>
                  </a:lnTo>
                  <a:lnTo>
                    <a:pt x="718" y="249"/>
                  </a:lnTo>
                  <a:lnTo>
                    <a:pt x="743" y="238"/>
                  </a:lnTo>
                  <a:lnTo>
                    <a:pt x="765" y="222"/>
                  </a:lnTo>
                  <a:lnTo>
                    <a:pt x="779" y="203"/>
                  </a:lnTo>
                  <a:lnTo>
                    <a:pt x="783" y="185"/>
                  </a:lnTo>
                  <a:lnTo>
                    <a:pt x="774" y="172"/>
                  </a:lnTo>
                  <a:lnTo>
                    <a:pt x="747" y="165"/>
                  </a:lnTo>
                  <a:lnTo>
                    <a:pt x="753" y="160"/>
                  </a:lnTo>
                  <a:lnTo>
                    <a:pt x="758" y="154"/>
                  </a:lnTo>
                  <a:lnTo>
                    <a:pt x="762" y="147"/>
                  </a:lnTo>
                  <a:lnTo>
                    <a:pt x="762" y="140"/>
                  </a:lnTo>
                  <a:lnTo>
                    <a:pt x="760" y="133"/>
                  </a:lnTo>
                  <a:lnTo>
                    <a:pt x="757" y="127"/>
                  </a:lnTo>
                  <a:lnTo>
                    <a:pt x="751" y="120"/>
                  </a:lnTo>
                  <a:lnTo>
                    <a:pt x="743" y="116"/>
                  </a:lnTo>
                  <a:lnTo>
                    <a:pt x="733" y="111"/>
                  </a:lnTo>
                  <a:lnTo>
                    <a:pt x="720" y="109"/>
                  </a:lnTo>
                  <a:lnTo>
                    <a:pt x="706" y="108"/>
                  </a:lnTo>
                  <a:lnTo>
                    <a:pt x="689" y="108"/>
                  </a:lnTo>
                  <a:lnTo>
                    <a:pt x="671" y="110"/>
                  </a:lnTo>
                  <a:lnTo>
                    <a:pt x="650" y="115"/>
                  </a:lnTo>
                  <a:lnTo>
                    <a:pt x="627" y="122"/>
                  </a:lnTo>
                  <a:lnTo>
                    <a:pt x="601" y="132"/>
                  </a:lnTo>
                  <a:lnTo>
                    <a:pt x="623" y="119"/>
                  </a:lnTo>
                  <a:lnTo>
                    <a:pt x="642" y="101"/>
                  </a:lnTo>
                  <a:lnTo>
                    <a:pt x="654" y="81"/>
                  </a:lnTo>
                  <a:lnTo>
                    <a:pt x="659" y="62"/>
                  </a:lnTo>
                  <a:lnTo>
                    <a:pt x="656" y="47"/>
                  </a:lnTo>
                  <a:lnTo>
                    <a:pt x="642" y="39"/>
                  </a:lnTo>
                  <a:lnTo>
                    <a:pt x="618" y="40"/>
                  </a:lnTo>
                  <a:lnTo>
                    <a:pt x="581" y="55"/>
                  </a:lnTo>
                  <a:lnTo>
                    <a:pt x="594" y="40"/>
                  </a:lnTo>
                  <a:lnTo>
                    <a:pt x="600" y="28"/>
                  </a:lnTo>
                  <a:lnTo>
                    <a:pt x="598" y="18"/>
                  </a:lnTo>
                  <a:lnTo>
                    <a:pt x="589" y="10"/>
                  </a:lnTo>
                  <a:lnTo>
                    <a:pt x="575" y="4"/>
                  </a:lnTo>
                  <a:lnTo>
                    <a:pt x="558" y="1"/>
                  </a:lnTo>
                  <a:lnTo>
                    <a:pt x="537" y="0"/>
                  </a:lnTo>
                  <a:lnTo>
                    <a:pt x="514" y="1"/>
                  </a:lnTo>
                  <a:lnTo>
                    <a:pt x="491" y="4"/>
                  </a:lnTo>
                  <a:lnTo>
                    <a:pt x="469" y="10"/>
                  </a:lnTo>
                  <a:lnTo>
                    <a:pt x="449" y="18"/>
                  </a:lnTo>
                  <a:lnTo>
                    <a:pt x="432" y="28"/>
                  </a:lnTo>
                  <a:lnTo>
                    <a:pt x="419" y="41"/>
                  </a:lnTo>
                  <a:lnTo>
                    <a:pt x="412" y="57"/>
                  </a:lnTo>
                  <a:lnTo>
                    <a:pt x="412" y="74"/>
                  </a:lnTo>
                  <a:lnTo>
                    <a:pt x="421" y="95"/>
                  </a:lnTo>
                  <a:lnTo>
                    <a:pt x="423" y="101"/>
                  </a:lnTo>
                  <a:lnTo>
                    <a:pt x="423" y="108"/>
                  </a:lnTo>
                  <a:lnTo>
                    <a:pt x="421" y="115"/>
                  </a:lnTo>
                  <a:lnTo>
                    <a:pt x="417" y="122"/>
                  </a:lnTo>
                  <a:lnTo>
                    <a:pt x="411" y="128"/>
                  </a:lnTo>
                  <a:lnTo>
                    <a:pt x="406" y="135"/>
                  </a:lnTo>
                  <a:lnTo>
                    <a:pt x="399" y="140"/>
                  </a:lnTo>
                  <a:lnTo>
                    <a:pt x="393" y="145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>
              <p:custDataLst>
                <p:tags r:id="rId63"/>
              </p:custDataLst>
            </p:nvPr>
          </p:nvSpPr>
          <p:spPr bwMode="auto">
            <a:xfrm>
              <a:off x="3033" y="1505"/>
              <a:ext cx="1125" cy="308"/>
            </a:xfrm>
            <a:custGeom>
              <a:gdLst>
                <a:gd name="T0" fmla="*/ 140 w 2252"/>
                <a:gd name="T1" fmla="*/ 39 h 615"/>
                <a:gd name="T2" fmla="*/ 140 w 2252"/>
                <a:gd name="T3" fmla="*/ 9 h 615"/>
                <a:gd name="T4" fmla="*/ 138 w 2252"/>
                <a:gd name="T5" fmla="*/ 7 h 615"/>
                <a:gd name="T6" fmla="*/ 136 w 2252"/>
                <a:gd name="T7" fmla="*/ 5 h 615"/>
                <a:gd name="T8" fmla="*/ 135 w 2252"/>
                <a:gd name="T9" fmla="*/ 4 h 615"/>
                <a:gd name="T10" fmla="*/ 135 w 2252"/>
                <a:gd name="T11" fmla="*/ 3 h 615"/>
                <a:gd name="T12" fmla="*/ 135 w 2252"/>
                <a:gd name="T13" fmla="*/ 1 h 615"/>
                <a:gd name="T14" fmla="*/ 133 w 2252"/>
                <a:gd name="T15" fmla="*/ 0 h 615"/>
                <a:gd name="T16" fmla="*/ 121 w 2252"/>
                <a:gd name="T17" fmla="*/ 3 h 615"/>
                <a:gd name="T18" fmla="*/ 117 w 2252"/>
                <a:gd name="T19" fmla="*/ 8 h 615"/>
                <a:gd name="T20" fmla="*/ 110 w 2252"/>
                <a:gd name="T21" fmla="*/ 14 h 615"/>
                <a:gd name="T22" fmla="*/ 113 w 2252"/>
                <a:gd name="T23" fmla="*/ 9 h 615"/>
                <a:gd name="T24" fmla="*/ 98 w 2252"/>
                <a:gd name="T25" fmla="*/ 4 h 615"/>
                <a:gd name="T26" fmla="*/ 96 w 2252"/>
                <a:gd name="T27" fmla="*/ 3 h 615"/>
                <a:gd name="T28" fmla="*/ 94 w 2252"/>
                <a:gd name="T29" fmla="*/ 4 h 615"/>
                <a:gd name="T30" fmla="*/ 75 w 2252"/>
                <a:gd name="T31" fmla="*/ 13 h 615"/>
                <a:gd name="T32" fmla="*/ 74 w 2252"/>
                <a:gd name="T33" fmla="*/ 7 h 615"/>
                <a:gd name="T34" fmla="*/ 72 w 2252"/>
                <a:gd name="T35" fmla="*/ 4 h 615"/>
                <a:gd name="T36" fmla="*/ 70 w 2252"/>
                <a:gd name="T37" fmla="*/ 4 h 615"/>
                <a:gd name="T38" fmla="*/ 67 w 2252"/>
                <a:gd name="T39" fmla="*/ 9 h 615"/>
                <a:gd name="T40" fmla="*/ 56 w 2252"/>
                <a:gd name="T41" fmla="*/ 8 h 615"/>
                <a:gd name="T42" fmla="*/ 45 w 2252"/>
                <a:gd name="T43" fmla="*/ 8 h 615"/>
                <a:gd name="T44" fmla="*/ 35 w 2252"/>
                <a:gd name="T45" fmla="*/ 13 h 615"/>
                <a:gd name="T46" fmla="*/ 33 w 2252"/>
                <a:gd name="T47" fmla="*/ 11 h 615"/>
                <a:gd name="T48" fmla="*/ 33 w 2252"/>
                <a:gd name="T49" fmla="*/ 7 h 615"/>
                <a:gd name="T50" fmla="*/ 32 w 2252"/>
                <a:gd name="T51" fmla="*/ 4 h 615"/>
                <a:gd name="T52" fmla="*/ 31 w 2252"/>
                <a:gd name="T53" fmla="*/ 4 h 615"/>
                <a:gd name="T54" fmla="*/ 30 w 2252"/>
                <a:gd name="T55" fmla="*/ 5 h 615"/>
                <a:gd name="T56" fmla="*/ 29 w 2252"/>
                <a:gd name="T57" fmla="*/ 4 h 615"/>
                <a:gd name="T58" fmla="*/ 27 w 2252"/>
                <a:gd name="T59" fmla="*/ 4 h 615"/>
                <a:gd name="T60" fmla="*/ 26 w 2252"/>
                <a:gd name="T61" fmla="*/ 6 h 615"/>
                <a:gd name="T62" fmla="*/ 25 w 2252"/>
                <a:gd name="T63" fmla="*/ 8 h 615"/>
                <a:gd name="T64" fmla="*/ 24 w 2252"/>
                <a:gd name="T65" fmla="*/ 11 h 615"/>
                <a:gd name="T66" fmla="*/ 22 w 2252"/>
                <a:gd name="T67" fmla="*/ 13 h 615"/>
                <a:gd name="T68" fmla="*/ 19 w 2252"/>
                <a:gd name="T69" fmla="*/ 7 h 615"/>
                <a:gd name="T70" fmla="*/ 8 w 2252"/>
                <a:gd name="T71" fmla="*/ 4 h 615"/>
                <a:gd name="T72" fmla="*/ 4 w 2252"/>
                <a:gd name="T73" fmla="*/ 14 h 615"/>
                <a:gd name="T74" fmla="*/ 0 w 2252"/>
                <a:gd name="T75" fmla="*/ 39 h 61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252"/>
                <a:gd name="T115" fmla="*/ 0 h 615"/>
                <a:gd name="T116" fmla="*/ 2252 w 2252"/>
                <a:gd name="T117" fmla="*/ 615 h 615"/>
              </a:gdLst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252" h="615">
                  <a:moveTo>
                    <a:pt x="0" y="615"/>
                  </a:moveTo>
                  <a:lnTo>
                    <a:pt x="2252" y="615"/>
                  </a:lnTo>
                  <a:lnTo>
                    <a:pt x="2252" y="138"/>
                  </a:lnTo>
                  <a:lnTo>
                    <a:pt x="2248" y="134"/>
                  </a:lnTo>
                  <a:lnTo>
                    <a:pt x="2238" y="123"/>
                  </a:lnTo>
                  <a:lnTo>
                    <a:pt x="2223" y="109"/>
                  </a:lnTo>
                  <a:lnTo>
                    <a:pt x="2207" y="92"/>
                  </a:lnTo>
                  <a:lnTo>
                    <a:pt x="2190" y="74"/>
                  </a:lnTo>
                  <a:lnTo>
                    <a:pt x="2176" y="61"/>
                  </a:lnTo>
                  <a:lnTo>
                    <a:pt x="2165" y="50"/>
                  </a:lnTo>
                  <a:lnTo>
                    <a:pt x="2162" y="48"/>
                  </a:lnTo>
                  <a:lnTo>
                    <a:pt x="2162" y="42"/>
                  </a:lnTo>
                  <a:lnTo>
                    <a:pt x="2162" y="25"/>
                  </a:lnTo>
                  <a:lnTo>
                    <a:pt x="2162" y="8"/>
                  </a:lnTo>
                  <a:lnTo>
                    <a:pt x="2162" y="0"/>
                  </a:lnTo>
                  <a:lnTo>
                    <a:pt x="2132" y="0"/>
                  </a:lnTo>
                  <a:lnTo>
                    <a:pt x="2132" y="33"/>
                  </a:lnTo>
                  <a:lnTo>
                    <a:pt x="1944" y="33"/>
                  </a:lnTo>
                  <a:lnTo>
                    <a:pt x="1858" y="120"/>
                  </a:lnTo>
                  <a:lnTo>
                    <a:pt x="1882" y="120"/>
                  </a:lnTo>
                  <a:lnTo>
                    <a:pt x="1882" y="214"/>
                  </a:lnTo>
                  <a:lnTo>
                    <a:pt x="1772" y="214"/>
                  </a:lnTo>
                  <a:lnTo>
                    <a:pt x="1772" y="132"/>
                  </a:lnTo>
                  <a:lnTo>
                    <a:pt x="1821" y="132"/>
                  </a:lnTo>
                  <a:lnTo>
                    <a:pt x="1776" y="63"/>
                  </a:lnTo>
                  <a:lnTo>
                    <a:pt x="1581" y="63"/>
                  </a:lnTo>
                  <a:lnTo>
                    <a:pt x="1581" y="39"/>
                  </a:lnTo>
                  <a:lnTo>
                    <a:pt x="1542" y="39"/>
                  </a:lnTo>
                  <a:lnTo>
                    <a:pt x="1542" y="63"/>
                  </a:lnTo>
                  <a:lnTo>
                    <a:pt x="1512" y="63"/>
                  </a:lnTo>
                  <a:lnTo>
                    <a:pt x="1454" y="204"/>
                  </a:lnTo>
                  <a:lnTo>
                    <a:pt x="1214" y="204"/>
                  </a:lnTo>
                  <a:lnTo>
                    <a:pt x="1208" y="147"/>
                  </a:lnTo>
                  <a:lnTo>
                    <a:pt x="1196" y="103"/>
                  </a:lnTo>
                  <a:lnTo>
                    <a:pt x="1180" y="72"/>
                  </a:lnTo>
                  <a:lnTo>
                    <a:pt x="1162" y="55"/>
                  </a:lnTo>
                  <a:lnTo>
                    <a:pt x="1141" y="51"/>
                  </a:lnTo>
                  <a:lnTo>
                    <a:pt x="1120" y="64"/>
                  </a:lnTo>
                  <a:lnTo>
                    <a:pt x="1099" y="92"/>
                  </a:lnTo>
                  <a:lnTo>
                    <a:pt x="1082" y="137"/>
                  </a:lnTo>
                  <a:lnTo>
                    <a:pt x="1012" y="0"/>
                  </a:lnTo>
                  <a:lnTo>
                    <a:pt x="909" y="126"/>
                  </a:lnTo>
                  <a:lnTo>
                    <a:pt x="824" y="5"/>
                  </a:lnTo>
                  <a:lnTo>
                    <a:pt x="728" y="123"/>
                  </a:lnTo>
                  <a:lnTo>
                    <a:pt x="566" y="123"/>
                  </a:lnTo>
                  <a:lnTo>
                    <a:pt x="566" y="204"/>
                  </a:lnTo>
                  <a:lnTo>
                    <a:pt x="538" y="208"/>
                  </a:lnTo>
                  <a:lnTo>
                    <a:pt x="537" y="176"/>
                  </a:lnTo>
                  <a:lnTo>
                    <a:pt x="534" y="141"/>
                  </a:lnTo>
                  <a:lnTo>
                    <a:pt x="529" y="110"/>
                  </a:lnTo>
                  <a:lnTo>
                    <a:pt x="522" y="83"/>
                  </a:lnTo>
                  <a:lnTo>
                    <a:pt x="514" y="64"/>
                  </a:lnTo>
                  <a:lnTo>
                    <a:pt x="505" y="56"/>
                  </a:lnTo>
                  <a:lnTo>
                    <a:pt x="496" y="63"/>
                  </a:lnTo>
                  <a:lnTo>
                    <a:pt x="485" y="88"/>
                  </a:lnTo>
                  <a:lnTo>
                    <a:pt x="481" y="71"/>
                  </a:lnTo>
                  <a:lnTo>
                    <a:pt x="474" y="57"/>
                  </a:lnTo>
                  <a:lnTo>
                    <a:pt x="466" y="49"/>
                  </a:lnTo>
                  <a:lnTo>
                    <a:pt x="455" y="47"/>
                  </a:lnTo>
                  <a:lnTo>
                    <a:pt x="446" y="51"/>
                  </a:lnTo>
                  <a:lnTo>
                    <a:pt x="437" y="65"/>
                  </a:lnTo>
                  <a:lnTo>
                    <a:pt x="430" y="88"/>
                  </a:lnTo>
                  <a:lnTo>
                    <a:pt x="427" y="123"/>
                  </a:lnTo>
                  <a:lnTo>
                    <a:pt x="415" y="119"/>
                  </a:lnTo>
                  <a:lnTo>
                    <a:pt x="405" y="132"/>
                  </a:lnTo>
                  <a:lnTo>
                    <a:pt x="399" y="163"/>
                  </a:lnTo>
                  <a:lnTo>
                    <a:pt x="397" y="208"/>
                  </a:lnTo>
                  <a:lnTo>
                    <a:pt x="363" y="208"/>
                  </a:lnTo>
                  <a:lnTo>
                    <a:pt x="363" y="153"/>
                  </a:lnTo>
                  <a:lnTo>
                    <a:pt x="317" y="107"/>
                  </a:lnTo>
                  <a:lnTo>
                    <a:pt x="180" y="107"/>
                  </a:lnTo>
                  <a:lnTo>
                    <a:pt x="128" y="55"/>
                  </a:lnTo>
                  <a:lnTo>
                    <a:pt x="74" y="135"/>
                  </a:lnTo>
                  <a:lnTo>
                    <a:pt x="74" y="216"/>
                  </a:lnTo>
                  <a:lnTo>
                    <a:pt x="2" y="216"/>
                  </a:lnTo>
                  <a:lnTo>
                    <a:pt x="0" y="615"/>
                  </a:lnTo>
                  <a:close/>
                </a:path>
              </a:pathLst>
            </a:custGeom>
            <a:solidFill>
              <a:srgbClr val="D8C6A5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>
              <p:custDataLst>
                <p:tags r:id="rId64"/>
              </p:custDataLst>
            </p:nvPr>
          </p:nvSpPr>
          <p:spPr bwMode="auto">
            <a:xfrm>
              <a:off x="3058" y="1494"/>
              <a:ext cx="176" cy="319"/>
            </a:xfrm>
            <a:custGeom>
              <a:gdLst>
                <a:gd name="T0" fmla="*/ 10 w 351"/>
                <a:gd name="T1" fmla="*/ 1 h 638"/>
                <a:gd name="T2" fmla="*/ 8 w 351"/>
                <a:gd name="T3" fmla="*/ 3 h 638"/>
                <a:gd name="T4" fmla="*/ 6 w 351"/>
                <a:gd name="T5" fmla="*/ 7 h 638"/>
                <a:gd name="T6" fmla="*/ 6 w 351"/>
                <a:gd name="T7" fmla="*/ 11 h 638"/>
                <a:gd name="T8" fmla="*/ 5 w 351"/>
                <a:gd name="T9" fmla="*/ 12 h 638"/>
                <a:gd name="T10" fmla="*/ 5 w 351"/>
                <a:gd name="T11" fmla="*/ 10 h 638"/>
                <a:gd name="T12" fmla="*/ 3 w 351"/>
                <a:gd name="T13" fmla="*/ 11 h 638"/>
                <a:gd name="T14" fmla="*/ 2 w 351"/>
                <a:gd name="T15" fmla="*/ 17 h 638"/>
                <a:gd name="T16" fmla="*/ 2 w 351"/>
                <a:gd name="T17" fmla="*/ 20 h 638"/>
                <a:gd name="T18" fmla="*/ 3 w 351"/>
                <a:gd name="T19" fmla="*/ 22 h 638"/>
                <a:gd name="T20" fmla="*/ 3 w 351"/>
                <a:gd name="T21" fmla="*/ 22 h 638"/>
                <a:gd name="T22" fmla="*/ 2 w 351"/>
                <a:gd name="T23" fmla="*/ 21 h 638"/>
                <a:gd name="T24" fmla="*/ 1 w 351"/>
                <a:gd name="T25" fmla="*/ 21 h 638"/>
                <a:gd name="T26" fmla="*/ 1 w 351"/>
                <a:gd name="T27" fmla="*/ 21 h 638"/>
                <a:gd name="T28" fmla="*/ 1 w 351"/>
                <a:gd name="T29" fmla="*/ 22 h 638"/>
                <a:gd name="T30" fmla="*/ 0 w 351"/>
                <a:gd name="T31" fmla="*/ 28 h 638"/>
                <a:gd name="T32" fmla="*/ 1 w 351"/>
                <a:gd name="T33" fmla="*/ 35 h 638"/>
                <a:gd name="T34" fmla="*/ 3 w 351"/>
                <a:gd name="T35" fmla="*/ 39 h 638"/>
                <a:gd name="T36" fmla="*/ 5 w 351"/>
                <a:gd name="T37" fmla="*/ 40 h 638"/>
                <a:gd name="T38" fmla="*/ 7 w 351"/>
                <a:gd name="T39" fmla="*/ 40 h 638"/>
                <a:gd name="T40" fmla="*/ 9 w 351"/>
                <a:gd name="T41" fmla="*/ 40 h 638"/>
                <a:gd name="T42" fmla="*/ 11 w 351"/>
                <a:gd name="T43" fmla="*/ 40 h 638"/>
                <a:gd name="T44" fmla="*/ 14 w 351"/>
                <a:gd name="T45" fmla="*/ 40 h 638"/>
                <a:gd name="T46" fmla="*/ 16 w 351"/>
                <a:gd name="T47" fmla="*/ 40 h 638"/>
                <a:gd name="T48" fmla="*/ 18 w 351"/>
                <a:gd name="T49" fmla="*/ 40 h 638"/>
                <a:gd name="T50" fmla="*/ 19 w 351"/>
                <a:gd name="T51" fmla="*/ 40 h 638"/>
                <a:gd name="T52" fmla="*/ 20 w 351"/>
                <a:gd name="T53" fmla="*/ 39 h 638"/>
                <a:gd name="T54" fmla="*/ 21 w 351"/>
                <a:gd name="T55" fmla="*/ 36 h 638"/>
                <a:gd name="T56" fmla="*/ 22 w 351"/>
                <a:gd name="T57" fmla="*/ 30 h 638"/>
                <a:gd name="T58" fmla="*/ 22 w 351"/>
                <a:gd name="T59" fmla="*/ 26 h 638"/>
                <a:gd name="T60" fmla="*/ 22 w 351"/>
                <a:gd name="T61" fmla="*/ 26 h 638"/>
                <a:gd name="T62" fmla="*/ 21 w 351"/>
                <a:gd name="T63" fmla="*/ 27 h 638"/>
                <a:gd name="T64" fmla="*/ 20 w 351"/>
                <a:gd name="T65" fmla="*/ 28 h 638"/>
                <a:gd name="T66" fmla="*/ 20 w 351"/>
                <a:gd name="T67" fmla="*/ 29 h 638"/>
                <a:gd name="T68" fmla="*/ 20 w 351"/>
                <a:gd name="T69" fmla="*/ 29 h 638"/>
                <a:gd name="T70" fmla="*/ 21 w 351"/>
                <a:gd name="T71" fmla="*/ 25 h 638"/>
                <a:gd name="T72" fmla="*/ 21 w 351"/>
                <a:gd name="T73" fmla="*/ 21 h 638"/>
                <a:gd name="T74" fmla="*/ 20 w 351"/>
                <a:gd name="T75" fmla="*/ 16 h 638"/>
                <a:gd name="T76" fmla="*/ 19 w 351"/>
                <a:gd name="T77" fmla="*/ 13 h 638"/>
                <a:gd name="T78" fmla="*/ 18 w 351"/>
                <a:gd name="T79" fmla="*/ 15 h 638"/>
                <a:gd name="T80" fmla="*/ 17 w 351"/>
                <a:gd name="T81" fmla="*/ 17 h 638"/>
                <a:gd name="T82" fmla="*/ 17 w 351"/>
                <a:gd name="T83" fmla="*/ 18 h 638"/>
                <a:gd name="T84" fmla="*/ 17 w 351"/>
                <a:gd name="T85" fmla="*/ 17 h 638"/>
                <a:gd name="T86" fmla="*/ 17 w 351"/>
                <a:gd name="T87" fmla="*/ 13 h 638"/>
                <a:gd name="T88" fmla="*/ 17 w 351"/>
                <a:gd name="T89" fmla="*/ 9 h 638"/>
                <a:gd name="T90" fmla="*/ 15 w 351"/>
                <a:gd name="T91" fmla="*/ 5 h 638"/>
                <a:gd name="T92" fmla="*/ 15 w 351"/>
                <a:gd name="T93" fmla="*/ 5 h 638"/>
                <a:gd name="T94" fmla="*/ 14 w 351"/>
                <a:gd name="T95" fmla="*/ 6 h 638"/>
                <a:gd name="T96" fmla="*/ 14 w 351"/>
                <a:gd name="T97" fmla="*/ 6 h 638"/>
                <a:gd name="T98" fmla="*/ 13 w 351"/>
                <a:gd name="T99" fmla="*/ 3 h 638"/>
                <a:gd name="T100" fmla="*/ 12 w 351"/>
                <a:gd name="T101" fmla="*/ 1 h 638"/>
                <a:gd name="T102" fmla="*/ 11 w 351"/>
                <a:gd name="T103" fmla="*/ 1 h 63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51"/>
                <a:gd name="T157" fmla="*/ 0 h 638"/>
                <a:gd name="T158" fmla="*/ 351 w 351"/>
                <a:gd name="T159" fmla="*/ 638 h 638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51" h="638">
                  <a:moveTo>
                    <a:pt x="166" y="0"/>
                  </a:moveTo>
                  <a:lnTo>
                    <a:pt x="150" y="4"/>
                  </a:lnTo>
                  <a:lnTo>
                    <a:pt x="134" y="22"/>
                  </a:lnTo>
                  <a:lnTo>
                    <a:pt x="119" y="48"/>
                  </a:lnTo>
                  <a:lnTo>
                    <a:pt x="106" y="81"/>
                  </a:lnTo>
                  <a:lnTo>
                    <a:pt x="95" y="118"/>
                  </a:lnTo>
                  <a:lnTo>
                    <a:pt x="86" y="154"/>
                  </a:lnTo>
                  <a:lnTo>
                    <a:pt x="82" y="186"/>
                  </a:lnTo>
                  <a:lnTo>
                    <a:pt x="81" y="211"/>
                  </a:lnTo>
                  <a:lnTo>
                    <a:pt x="74" y="192"/>
                  </a:lnTo>
                  <a:lnTo>
                    <a:pt x="69" y="168"/>
                  </a:lnTo>
                  <a:lnTo>
                    <a:pt x="65" y="148"/>
                  </a:lnTo>
                  <a:lnTo>
                    <a:pt x="63" y="140"/>
                  </a:lnTo>
                  <a:lnTo>
                    <a:pt x="46" y="188"/>
                  </a:lnTo>
                  <a:lnTo>
                    <a:pt x="35" y="230"/>
                  </a:lnTo>
                  <a:lnTo>
                    <a:pt x="30" y="267"/>
                  </a:lnTo>
                  <a:lnTo>
                    <a:pt x="29" y="298"/>
                  </a:lnTo>
                  <a:lnTo>
                    <a:pt x="31" y="323"/>
                  </a:lnTo>
                  <a:lnTo>
                    <a:pt x="38" y="343"/>
                  </a:lnTo>
                  <a:lnTo>
                    <a:pt x="46" y="359"/>
                  </a:lnTo>
                  <a:lnTo>
                    <a:pt x="55" y="369"/>
                  </a:lnTo>
                  <a:lnTo>
                    <a:pt x="45" y="362"/>
                  </a:lnTo>
                  <a:lnTo>
                    <a:pt x="36" y="356"/>
                  </a:lnTo>
                  <a:lnTo>
                    <a:pt x="28" y="351"/>
                  </a:lnTo>
                  <a:lnTo>
                    <a:pt x="21" y="345"/>
                  </a:lnTo>
                  <a:lnTo>
                    <a:pt x="15" y="341"/>
                  </a:lnTo>
                  <a:lnTo>
                    <a:pt x="12" y="338"/>
                  </a:lnTo>
                  <a:lnTo>
                    <a:pt x="9" y="336"/>
                  </a:lnTo>
                  <a:lnTo>
                    <a:pt x="8" y="334"/>
                  </a:lnTo>
                  <a:lnTo>
                    <a:pt x="5" y="367"/>
                  </a:lnTo>
                  <a:lnTo>
                    <a:pt x="1" y="407"/>
                  </a:lnTo>
                  <a:lnTo>
                    <a:pt x="0" y="453"/>
                  </a:lnTo>
                  <a:lnTo>
                    <a:pt x="1" y="499"/>
                  </a:lnTo>
                  <a:lnTo>
                    <a:pt x="7" y="545"/>
                  </a:lnTo>
                  <a:lnTo>
                    <a:pt x="18" y="585"/>
                  </a:lnTo>
                  <a:lnTo>
                    <a:pt x="37" y="618"/>
                  </a:lnTo>
                  <a:lnTo>
                    <a:pt x="65" y="638"/>
                  </a:lnTo>
                  <a:lnTo>
                    <a:pt x="71" y="638"/>
                  </a:lnTo>
                  <a:lnTo>
                    <a:pt x="83" y="638"/>
                  </a:lnTo>
                  <a:lnTo>
                    <a:pt x="97" y="638"/>
                  </a:lnTo>
                  <a:lnTo>
                    <a:pt x="114" y="638"/>
                  </a:lnTo>
                  <a:lnTo>
                    <a:pt x="133" y="638"/>
                  </a:lnTo>
                  <a:lnTo>
                    <a:pt x="152" y="638"/>
                  </a:lnTo>
                  <a:lnTo>
                    <a:pt x="173" y="638"/>
                  </a:lnTo>
                  <a:lnTo>
                    <a:pt x="194" y="638"/>
                  </a:lnTo>
                  <a:lnTo>
                    <a:pt x="214" y="638"/>
                  </a:lnTo>
                  <a:lnTo>
                    <a:pt x="234" y="638"/>
                  </a:lnTo>
                  <a:lnTo>
                    <a:pt x="252" y="638"/>
                  </a:lnTo>
                  <a:lnTo>
                    <a:pt x="268" y="638"/>
                  </a:lnTo>
                  <a:lnTo>
                    <a:pt x="282" y="638"/>
                  </a:lnTo>
                  <a:lnTo>
                    <a:pt x="293" y="638"/>
                  </a:lnTo>
                  <a:lnTo>
                    <a:pt x="300" y="638"/>
                  </a:lnTo>
                  <a:lnTo>
                    <a:pt x="302" y="638"/>
                  </a:lnTo>
                  <a:lnTo>
                    <a:pt x="315" y="621"/>
                  </a:lnTo>
                  <a:lnTo>
                    <a:pt x="326" y="594"/>
                  </a:lnTo>
                  <a:lnTo>
                    <a:pt x="336" y="562"/>
                  </a:lnTo>
                  <a:lnTo>
                    <a:pt x="345" y="527"/>
                  </a:lnTo>
                  <a:lnTo>
                    <a:pt x="349" y="491"/>
                  </a:lnTo>
                  <a:lnTo>
                    <a:pt x="351" y="456"/>
                  </a:lnTo>
                  <a:lnTo>
                    <a:pt x="350" y="427"/>
                  </a:lnTo>
                  <a:lnTo>
                    <a:pt x="345" y="402"/>
                  </a:lnTo>
                  <a:lnTo>
                    <a:pt x="342" y="416"/>
                  </a:lnTo>
                  <a:lnTo>
                    <a:pt x="338" y="430"/>
                  </a:lnTo>
                  <a:lnTo>
                    <a:pt x="332" y="441"/>
                  </a:lnTo>
                  <a:lnTo>
                    <a:pt x="326" y="453"/>
                  </a:lnTo>
                  <a:lnTo>
                    <a:pt x="319" y="462"/>
                  </a:lnTo>
                  <a:lnTo>
                    <a:pt x="313" y="469"/>
                  </a:lnTo>
                  <a:lnTo>
                    <a:pt x="308" y="476"/>
                  </a:lnTo>
                  <a:lnTo>
                    <a:pt x="302" y="479"/>
                  </a:lnTo>
                  <a:lnTo>
                    <a:pt x="309" y="464"/>
                  </a:lnTo>
                  <a:lnTo>
                    <a:pt x="317" y="441"/>
                  </a:lnTo>
                  <a:lnTo>
                    <a:pt x="323" y="413"/>
                  </a:lnTo>
                  <a:lnTo>
                    <a:pt x="327" y="379"/>
                  </a:lnTo>
                  <a:lnTo>
                    <a:pt x="328" y="341"/>
                  </a:lnTo>
                  <a:lnTo>
                    <a:pt x="324" y="300"/>
                  </a:lnTo>
                  <a:lnTo>
                    <a:pt x="312" y="256"/>
                  </a:lnTo>
                  <a:lnTo>
                    <a:pt x="293" y="211"/>
                  </a:lnTo>
                  <a:lnTo>
                    <a:pt x="293" y="222"/>
                  </a:lnTo>
                  <a:lnTo>
                    <a:pt x="289" y="234"/>
                  </a:lnTo>
                  <a:lnTo>
                    <a:pt x="285" y="246"/>
                  </a:lnTo>
                  <a:lnTo>
                    <a:pt x="278" y="257"/>
                  </a:lnTo>
                  <a:lnTo>
                    <a:pt x="271" y="268"/>
                  </a:lnTo>
                  <a:lnTo>
                    <a:pt x="265" y="276"/>
                  </a:lnTo>
                  <a:lnTo>
                    <a:pt x="260" y="282"/>
                  </a:lnTo>
                  <a:lnTo>
                    <a:pt x="259" y="284"/>
                  </a:lnTo>
                  <a:lnTo>
                    <a:pt x="262" y="267"/>
                  </a:lnTo>
                  <a:lnTo>
                    <a:pt x="263" y="240"/>
                  </a:lnTo>
                  <a:lnTo>
                    <a:pt x="263" y="208"/>
                  </a:lnTo>
                  <a:lnTo>
                    <a:pt x="262" y="172"/>
                  </a:lnTo>
                  <a:lnTo>
                    <a:pt x="257" y="137"/>
                  </a:lnTo>
                  <a:lnTo>
                    <a:pt x="249" y="102"/>
                  </a:lnTo>
                  <a:lnTo>
                    <a:pt x="239" y="72"/>
                  </a:lnTo>
                  <a:lnTo>
                    <a:pt x="225" y="50"/>
                  </a:lnTo>
                  <a:lnTo>
                    <a:pt x="225" y="73"/>
                  </a:lnTo>
                  <a:lnTo>
                    <a:pt x="220" y="94"/>
                  </a:lnTo>
                  <a:lnTo>
                    <a:pt x="214" y="109"/>
                  </a:lnTo>
                  <a:lnTo>
                    <a:pt x="212" y="115"/>
                  </a:lnTo>
                  <a:lnTo>
                    <a:pt x="210" y="99"/>
                  </a:lnTo>
                  <a:lnTo>
                    <a:pt x="205" y="80"/>
                  </a:lnTo>
                  <a:lnTo>
                    <a:pt x="197" y="61"/>
                  </a:lnTo>
                  <a:lnTo>
                    <a:pt x="189" y="42"/>
                  </a:lnTo>
                  <a:lnTo>
                    <a:pt x="181" y="26"/>
                  </a:lnTo>
                  <a:lnTo>
                    <a:pt x="173" y="12"/>
                  </a:lnTo>
                  <a:lnTo>
                    <a:pt x="168" y="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/>
            <p:nvPr>
              <p:custDataLst>
                <p:tags r:id="rId65"/>
              </p:custDataLst>
            </p:nvPr>
          </p:nvSpPr>
          <p:spPr bwMode="auto">
            <a:xfrm>
              <a:off x="3127" y="1589"/>
              <a:ext cx="379" cy="224"/>
            </a:xfrm>
            <a:custGeom>
              <a:gdLst>
                <a:gd name="T0" fmla="*/ 0 w 758"/>
                <a:gd name="T1" fmla="*/ 14 h 449"/>
                <a:gd name="T2" fmla="*/ 10 w 758"/>
                <a:gd name="T3" fmla="*/ 0 h 449"/>
                <a:gd name="T4" fmla="*/ 19 w 758"/>
                <a:gd name="T5" fmla="*/ 14 h 449"/>
                <a:gd name="T6" fmla="*/ 47 w 758"/>
                <a:gd name="T7" fmla="*/ 14 h 449"/>
                <a:gd name="T8" fmla="*/ 47 w 758"/>
                <a:gd name="T9" fmla="*/ 28 h 449"/>
                <a:gd name="T10" fmla="*/ 0 w 758"/>
                <a:gd name="T11" fmla="*/ 28 h 449"/>
                <a:gd name="T12" fmla="*/ 0 w 758"/>
                <a:gd name="T13" fmla="*/ 14 h 4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8"/>
                <a:gd name="T22" fmla="*/ 0 h 449"/>
                <a:gd name="T23" fmla="*/ 758 w 758"/>
                <a:gd name="T24" fmla="*/ 449 h 449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8" h="449">
                  <a:moveTo>
                    <a:pt x="0" y="228"/>
                  </a:moveTo>
                  <a:lnTo>
                    <a:pt x="150" y="0"/>
                  </a:lnTo>
                  <a:lnTo>
                    <a:pt x="299" y="228"/>
                  </a:lnTo>
                  <a:lnTo>
                    <a:pt x="758" y="228"/>
                  </a:lnTo>
                  <a:lnTo>
                    <a:pt x="758" y="449"/>
                  </a:lnTo>
                  <a:lnTo>
                    <a:pt x="0" y="449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B266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>
              <p:custDataLst>
                <p:tags r:id="rId66"/>
              </p:custDataLst>
            </p:nvPr>
          </p:nvSpPr>
          <p:spPr bwMode="auto">
            <a:xfrm>
              <a:off x="3124" y="1570"/>
              <a:ext cx="386" cy="133"/>
            </a:xfrm>
            <a:custGeom>
              <a:gdLst>
                <a:gd name="T0" fmla="*/ 48 w 770"/>
                <a:gd name="T1" fmla="*/ 17 h 264"/>
                <a:gd name="T2" fmla="*/ 19 w 770"/>
                <a:gd name="T3" fmla="*/ 17 h 264"/>
                <a:gd name="T4" fmla="*/ 10 w 770"/>
                <a:gd name="T5" fmla="*/ 3 h 264"/>
                <a:gd name="T6" fmla="*/ 1 w 770"/>
                <a:gd name="T7" fmla="*/ 17 h 264"/>
                <a:gd name="T8" fmla="*/ 0 w 770"/>
                <a:gd name="T9" fmla="*/ 15 h 264"/>
                <a:gd name="T10" fmla="*/ 10 w 770"/>
                <a:gd name="T11" fmla="*/ 0 h 264"/>
                <a:gd name="T12" fmla="*/ 20 w 770"/>
                <a:gd name="T13" fmla="*/ 15 h 264"/>
                <a:gd name="T14" fmla="*/ 49 w 770"/>
                <a:gd name="T15" fmla="*/ 15 h 264"/>
                <a:gd name="T16" fmla="*/ 48 w 770"/>
                <a:gd name="T17" fmla="*/ 17 h 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0"/>
                <a:gd name="T28" fmla="*/ 0 h 264"/>
                <a:gd name="T29" fmla="*/ 770 w 770"/>
                <a:gd name="T30" fmla="*/ 264 h 264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0" h="264">
                  <a:moveTo>
                    <a:pt x="763" y="264"/>
                  </a:moveTo>
                  <a:lnTo>
                    <a:pt x="304" y="264"/>
                  </a:lnTo>
                  <a:lnTo>
                    <a:pt x="155" y="36"/>
                  </a:lnTo>
                  <a:lnTo>
                    <a:pt x="5" y="264"/>
                  </a:lnTo>
                  <a:lnTo>
                    <a:pt x="0" y="237"/>
                  </a:lnTo>
                  <a:lnTo>
                    <a:pt x="155" y="0"/>
                  </a:lnTo>
                  <a:lnTo>
                    <a:pt x="309" y="237"/>
                  </a:lnTo>
                  <a:lnTo>
                    <a:pt x="770" y="237"/>
                  </a:lnTo>
                  <a:lnTo>
                    <a:pt x="763" y="2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65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138" y="1711"/>
              <a:ext cx="134" cy="1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67" name="Freeform 66"/>
            <p:cNvSpPr/>
            <p:nvPr>
              <p:custDataLst>
                <p:tags r:id="rId68"/>
              </p:custDataLst>
            </p:nvPr>
          </p:nvSpPr>
          <p:spPr bwMode="auto">
            <a:xfrm>
              <a:off x="3202" y="1570"/>
              <a:ext cx="308" cy="119"/>
            </a:xfrm>
            <a:custGeom>
              <a:gdLst>
                <a:gd name="T0" fmla="*/ 0 w 615"/>
                <a:gd name="T1" fmla="*/ 0 h 237"/>
                <a:gd name="T2" fmla="*/ 10 w 615"/>
                <a:gd name="T3" fmla="*/ 15 h 237"/>
                <a:gd name="T4" fmla="*/ 39 w 615"/>
                <a:gd name="T5" fmla="*/ 15 h 237"/>
                <a:gd name="T6" fmla="*/ 29 w 615"/>
                <a:gd name="T7" fmla="*/ 0 h 237"/>
                <a:gd name="T8" fmla="*/ 0 w 615"/>
                <a:gd name="T9" fmla="*/ 0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5"/>
                <a:gd name="T16" fmla="*/ 0 h 237"/>
                <a:gd name="T17" fmla="*/ 615 w 615"/>
                <a:gd name="T18" fmla="*/ 237 h 237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5" h="236">
                  <a:moveTo>
                    <a:pt x="0" y="0"/>
                  </a:moveTo>
                  <a:lnTo>
                    <a:pt x="154" y="237"/>
                  </a:lnTo>
                  <a:lnTo>
                    <a:pt x="615" y="237"/>
                  </a:lnTo>
                  <a:lnTo>
                    <a:pt x="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147" y="1719"/>
              <a:ext cx="114" cy="94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032" y="1813"/>
              <a:ext cx="1126" cy="221"/>
            </a:xfrm>
            <a:prstGeom prst="rect">
              <a:avLst/>
            </a:prstGeom>
            <a:solidFill>
              <a:srgbClr val="33BF0C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0" name="Freeform 69"/>
            <p:cNvSpPr/>
            <p:nvPr>
              <p:custDataLst>
                <p:tags r:id="rId71"/>
              </p:custDataLst>
            </p:nvPr>
          </p:nvSpPr>
          <p:spPr bwMode="auto">
            <a:xfrm>
              <a:off x="3485" y="1432"/>
              <a:ext cx="435" cy="205"/>
            </a:xfrm>
            <a:custGeom>
              <a:gdLst>
                <a:gd name="T0" fmla="*/ 23 w 871"/>
                <a:gd name="T1" fmla="*/ 5 h 409"/>
                <a:gd name="T2" fmla="*/ 54 w 871"/>
                <a:gd name="T3" fmla="*/ 5 h 409"/>
                <a:gd name="T4" fmla="*/ 40 w 871"/>
                <a:gd name="T5" fmla="*/ 26 h 409"/>
                <a:gd name="T6" fmla="*/ 0 w 871"/>
                <a:gd name="T7" fmla="*/ 26 h 409"/>
                <a:gd name="T8" fmla="*/ 13 w 871"/>
                <a:gd name="T9" fmla="*/ 5 h 409"/>
                <a:gd name="T10" fmla="*/ 19 w 871"/>
                <a:gd name="T11" fmla="*/ 5 h 409"/>
                <a:gd name="T12" fmla="*/ 19 w 871"/>
                <a:gd name="T13" fmla="*/ 0 h 409"/>
                <a:gd name="T14" fmla="*/ 23 w 871"/>
                <a:gd name="T15" fmla="*/ 0 h 409"/>
                <a:gd name="T16" fmla="*/ 23 w 871"/>
                <a:gd name="T17" fmla="*/ 5 h 4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71"/>
                <a:gd name="T28" fmla="*/ 0 h 409"/>
                <a:gd name="T29" fmla="*/ 871 w 871"/>
                <a:gd name="T30" fmla="*/ 409 h 409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71" h="409">
                  <a:moveTo>
                    <a:pt x="380" y="73"/>
                  </a:moveTo>
                  <a:lnTo>
                    <a:pt x="871" y="73"/>
                  </a:lnTo>
                  <a:lnTo>
                    <a:pt x="652" y="409"/>
                  </a:lnTo>
                  <a:lnTo>
                    <a:pt x="0" y="409"/>
                  </a:lnTo>
                  <a:lnTo>
                    <a:pt x="220" y="73"/>
                  </a:lnTo>
                  <a:lnTo>
                    <a:pt x="306" y="73"/>
                  </a:lnTo>
                  <a:lnTo>
                    <a:pt x="306" y="0"/>
                  </a:lnTo>
                  <a:lnTo>
                    <a:pt x="380" y="0"/>
                  </a:lnTo>
                  <a:lnTo>
                    <a:pt x="380" y="73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>
              <p:custDataLst>
                <p:tags r:id="rId72"/>
              </p:custDataLst>
            </p:nvPr>
          </p:nvSpPr>
          <p:spPr bwMode="auto">
            <a:xfrm>
              <a:off x="3489" y="1495"/>
              <a:ext cx="537" cy="318"/>
            </a:xfrm>
            <a:custGeom>
              <a:gdLst>
                <a:gd name="T0" fmla="*/ 68 w 1073"/>
                <a:gd name="T1" fmla="*/ 20 h 636"/>
                <a:gd name="T2" fmla="*/ 54 w 1073"/>
                <a:gd name="T3" fmla="*/ 0 h 636"/>
                <a:gd name="T4" fmla="*/ 41 w 1073"/>
                <a:gd name="T5" fmla="*/ 20 h 636"/>
                <a:gd name="T6" fmla="*/ 0 w 1073"/>
                <a:gd name="T7" fmla="*/ 20 h 636"/>
                <a:gd name="T8" fmla="*/ 0 w 1073"/>
                <a:gd name="T9" fmla="*/ 40 h 636"/>
                <a:gd name="T10" fmla="*/ 68 w 1073"/>
                <a:gd name="T11" fmla="*/ 40 h 636"/>
                <a:gd name="T12" fmla="*/ 68 w 1073"/>
                <a:gd name="T13" fmla="*/ 20 h 6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3"/>
                <a:gd name="T22" fmla="*/ 0 h 636"/>
                <a:gd name="T23" fmla="*/ 1073 w 1073"/>
                <a:gd name="T24" fmla="*/ 636 h 636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3" h="636">
                  <a:moveTo>
                    <a:pt x="1073" y="323"/>
                  </a:moveTo>
                  <a:lnTo>
                    <a:pt x="862" y="0"/>
                  </a:lnTo>
                  <a:lnTo>
                    <a:pt x="651" y="323"/>
                  </a:lnTo>
                  <a:lnTo>
                    <a:pt x="0" y="323"/>
                  </a:lnTo>
                  <a:lnTo>
                    <a:pt x="0" y="636"/>
                  </a:lnTo>
                  <a:lnTo>
                    <a:pt x="1073" y="636"/>
                  </a:lnTo>
                  <a:lnTo>
                    <a:pt x="1073" y="323"/>
                  </a:lnTo>
                  <a:close/>
                </a:path>
              </a:pathLst>
            </a:custGeom>
            <a:solidFill>
              <a:srgbClr val="B266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7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498" y="1668"/>
              <a:ext cx="312" cy="139"/>
            </a:xfrm>
            <a:prstGeom prst="rect">
              <a:avLst/>
            </a:prstGeom>
            <a:solidFill>
              <a:srgbClr val="D8B27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3" name="Freeform 72"/>
            <p:cNvSpPr/>
            <p:nvPr>
              <p:custDataLst>
                <p:tags r:id="rId74"/>
              </p:custDataLst>
            </p:nvPr>
          </p:nvSpPr>
          <p:spPr bwMode="auto">
            <a:xfrm>
              <a:off x="3937" y="1757"/>
              <a:ext cx="174" cy="56"/>
            </a:xfrm>
            <a:custGeom>
              <a:gdLst>
                <a:gd name="T0" fmla="*/ 19 w 348"/>
                <a:gd name="T1" fmla="*/ 3 h 113"/>
                <a:gd name="T2" fmla="*/ 19 w 348"/>
                <a:gd name="T3" fmla="*/ 0 h 113"/>
                <a:gd name="T4" fmla="*/ 0 w 348"/>
                <a:gd name="T5" fmla="*/ 0 h 113"/>
                <a:gd name="T6" fmla="*/ 0 w 348"/>
                <a:gd name="T7" fmla="*/ 7 h 113"/>
                <a:gd name="T8" fmla="*/ 22 w 348"/>
                <a:gd name="T9" fmla="*/ 7 h 113"/>
                <a:gd name="T10" fmla="*/ 22 w 348"/>
                <a:gd name="T11" fmla="*/ 3 h 113"/>
                <a:gd name="T12" fmla="*/ 19 w 348"/>
                <a:gd name="T13" fmla="*/ 3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8"/>
                <a:gd name="T22" fmla="*/ 0 h 113"/>
                <a:gd name="T23" fmla="*/ 348 w 348"/>
                <a:gd name="T24" fmla="*/ 113 h 113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8" h="113">
                  <a:moveTo>
                    <a:pt x="303" y="55"/>
                  </a:moveTo>
                  <a:lnTo>
                    <a:pt x="303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348" y="113"/>
                  </a:lnTo>
                  <a:lnTo>
                    <a:pt x="348" y="55"/>
                  </a:lnTo>
                  <a:lnTo>
                    <a:pt x="303" y="55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3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937" y="1665"/>
              <a:ext cx="74" cy="92"/>
            </a:xfrm>
            <a:prstGeom prst="rect">
              <a:avLst/>
            </a:prstGeom>
            <a:solidFill>
              <a:srgbClr val="C1841E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646" y="1683"/>
              <a:ext cx="134" cy="104"/>
            </a:xfrm>
            <a:prstGeom prst="rect">
              <a:avLst/>
            </a:prstGeom>
            <a:solidFill>
              <a:srgbClr val="C1841E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952" y="1675"/>
              <a:ext cx="45" cy="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7" name="Freeform 76"/>
            <p:cNvSpPr/>
            <p:nvPr>
              <p:custDataLst>
                <p:tags r:id="rId78"/>
              </p:custDataLst>
            </p:nvPr>
          </p:nvSpPr>
          <p:spPr bwMode="auto">
            <a:xfrm>
              <a:off x="3485" y="1469"/>
              <a:ext cx="545" cy="188"/>
            </a:xfrm>
            <a:custGeom>
              <a:gdLst>
                <a:gd name="T0" fmla="*/ 0 w 1091"/>
                <a:gd name="T1" fmla="*/ 24 h 375"/>
                <a:gd name="T2" fmla="*/ 41 w 1091"/>
                <a:gd name="T3" fmla="*/ 24 h 375"/>
                <a:gd name="T4" fmla="*/ 54 w 1091"/>
                <a:gd name="T5" fmla="*/ 4 h 375"/>
                <a:gd name="T6" fmla="*/ 67 w 1091"/>
                <a:gd name="T7" fmla="*/ 24 h 375"/>
                <a:gd name="T8" fmla="*/ 68 w 1091"/>
                <a:gd name="T9" fmla="*/ 21 h 375"/>
                <a:gd name="T10" fmla="*/ 54 w 1091"/>
                <a:gd name="T11" fmla="*/ 0 h 375"/>
                <a:gd name="T12" fmla="*/ 40 w 1091"/>
                <a:gd name="T13" fmla="*/ 21 h 375"/>
                <a:gd name="T14" fmla="*/ 0 w 1091"/>
                <a:gd name="T15" fmla="*/ 21 h 375"/>
                <a:gd name="T16" fmla="*/ 0 w 1091"/>
                <a:gd name="T17" fmla="*/ 24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1"/>
                <a:gd name="T28" fmla="*/ 0 h 375"/>
                <a:gd name="T29" fmla="*/ 1091 w 1091"/>
                <a:gd name="T30" fmla="*/ 375 h 375"/>
              </a:gdLst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1" h="375">
                  <a:moveTo>
                    <a:pt x="9" y="375"/>
                  </a:moveTo>
                  <a:lnTo>
                    <a:pt x="660" y="375"/>
                  </a:lnTo>
                  <a:lnTo>
                    <a:pt x="871" y="52"/>
                  </a:lnTo>
                  <a:lnTo>
                    <a:pt x="1082" y="375"/>
                  </a:lnTo>
                  <a:lnTo>
                    <a:pt x="1091" y="336"/>
                  </a:lnTo>
                  <a:lnTo>
                    <a:pt x="871" y="0"/>
                  </a:lnTo>
                  <a:lnTo>
                    <a:pt x="652" y="336"/>
                  </a:lnTo>
                  <a:lnTo>
                    <a:pt x="0" y="336"/>
                  </a:lnTo>
                  <a:lnTo>
                    <a:pt x="9" y="3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77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684" y="1689"/>
              <a:ext cx="58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3653" y="1689"/>
              <a:ext cx="24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750" y="1689"/>
              <a:ext cx="23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857" y="1689"/>
              <a:ext cx="37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833" y="1689"/>
              <a:ext cx="17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902" y="1689"/>
              <a:ext cx="17" cy="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4" name="Freeform 83"/>
            <p:cNvSpPr/>
            <p:nvPr>
              <p:custDataLst>
                <p:tags r:id="rId85"/>
              </p:custDataLst>
            </p:nvPr>
          </p:nvSpPr>
          <p:spPr bwMode="auto">
            <a:xfrm>
              <a:off x="3888" y="1565"/>
              <a:ext cx="27" cy="20"/>
            </a:xfrm>
            <a:custGeom>
              <a:gdLst>
                <a:gd name="T0" fmla="*/ 1 w 55"/>
                <a:gd name="T1" fmla="*/ 0 h 42"/>
                <a:gd name="T2" fmla="*/ 0 w 55"/>
                <a:gd name="T3" fmla="*/ 0 h 42"/>
                <a:gd name="T4" fmla="*/ 0 w 55"/>
                <a:gd name="T5" fmla="*/ 1 h 42"/>
                <a:gd name="T6" fmla="*/ 0 w 55"/>
                <a:gd name="T7" fmla="*/ 1 h 42"/>
                <a:gd name="T8" fmla="*/ 0 w 55"/>
                <a:gd name="T9" fmla="*/ 2 h 42"/>
                <a:gd name="T10" fmla="*/ 3 w 55"/>
                <a:gd name="T11" fmla="*/ 2 h 42"/>
                <a:gd name="T12" fmla="*/ 1 w 55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42"/>
                <a:gd name="T23" fmla="*/ 55 w 55"/>
                <a:gd name="T24" fmla="*/ 42 h 42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42">
                  <a:moveTo>
                    <a:pt x="21" y="0"/>
                  </a:moveTo>
                  <a:lnTo>
                    <a:pt x="13" y="8"/>
                  </a:lnTo>
                  <a:lnTo>
                    <a:pt x="7" y="19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55" y="4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/>
            <p:nvPr>
              <p:custDataLst>
                <p:tags r:id="rId86"/>
              </p:custDataLst>
            </p:nvPr>
          </p:nvSpPr>
          <p:spPr bwMode="auto">
            <a:xfrm>
              <a:off x="3925" y="1565"/>
              <a:ext cx="28" cy="20"/>
            </a:xfrm>
            <a:custGeom>
              <a:gdLst>
                <a:gd name="T0" fmla="*/ 3 w 55"/>
                <a:gd name="T1" fmla="*/ 0 h 42"/>
                <a:gd name="T2" fmla="*/ 3 w 55"/>
                <a:gd name="T3" fmla="*/ 0 h 42"/>
                <a:gd name="T4" fmla="*/ 3 w 55"/>
                <a:gd name="T5" fmla="*/ 1 h 42"/>
                <a:gd name="T6" fmla="*/ 4 w 55"/>
                <a:gd name="T7" fmla="*/ 1 h 42"/>
                <a:gd name="T8" fmla="*/ 4 w 55"/>
                <a:gd name="T9" fmla="*/ 2 h 42"/>
                <a:gd name="T10" fmla="*/ 0 w 55"/>
                <a:gd name="T11" fmla="*/ 2 h 42"/>
                <a:gd name="T12" fmla="*/ 3 w 55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42"/>
                <a:gd name="T23" fmla="*/ 55 w 55"/>
                <a:gd name="T24" fmla="*/ 42 h 42"/>
              </a:gdLst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42">
                  <a:moveTo>
                    <a:pt x="33" y="0"/>
                  </a:moveTo>
                  <a:lnTo>
                    <a:pt x="41" y="8"/>
                  </a:lnTo>
                  <a:lnTo>
                    <a:pt x="48" y="19"/>
                  </a:lnTo>
                  <a:lnTo>
                    <a:pt x="53" y="30"/>
                  </a:lnTo>
                  <a:lnTo>
                    <a:pt x="55" y="42"/>
                  </a:lnTo>
                  <a:lnTo>
                    <a:pt x="0" y="4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/>
            <p:nvPr>
              <p:custDataLst>
                <p:tags r:id="rId87"/>
              </p:custDataLst>
            </p:nvPr>
          </p:nvSpPr>
          <p:spPr bwMode="auto">
            <a:xfrm>
              <a:off x="3904" y="1554"/>
              <a:ext cx="32" cy="27"/>
            </a:xfrm>
            <a:custGeom>
              <a:gdLst>
                <a:gd name="T0" fmla="*/ 2 w 66"/>
                <a:gd name="T1" fmla="*/ 4 h 53"/>
                <a:gd name="T2" fmla="*/ 4 w 66"/>
                <a:gd name="T3" fmla="*/ 1 h 53"/>
                <a:gd name="T4" fmla="*/ 3 w 66"/>
                <a:gd name="T5" fmla="*/ 1 h 53"/>
                <a:gd name="T6" fmla="*/ 3 w 66"/>
                <a:gd name="T7" fmla="*/ 1 h 53"/>
                <a:gd name="T8" fmla="*/ 2 w 66"/>
                <a:gd name="T9" fmla="*/ 1 h 53"/>
                <a:gd name="T10" fmla="*/ 2 w 66"/>
                <a:gd name="T11" fmla="*/ 0 h 53"/>
                <a:gd name="T12" fmla="*/ 1 w 66"/>
                <a:gd name="T13" fmla="*/ 1 h 53"/>
                <a:gd name="T14" fmla="*/ 0 w 66"/>
                <a:gd name="T15" fmla="*/ 1 h 53"/>
                <a:gd name="T16" fmla="*/ 0 w 66"/>
                <a:gd name="T17" fmla="*/ 1 h 53"/>
                <a:gd name="T18" fmla="*/ 0 w 66"/>
                <a:gd name="T19" fmla="*/ 1 h 53"/>
                <a:gd name="T20" fmla="*/ 2 w 66"/>
                <a:gd name="T21" fmla="*/ 4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53"/>
                <a:gd name="T35" fmla="*/ 66 w 66"/>
                <a:gd name="T36" fmla="*/ 53 h 53"/>
              </a:gdLst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52">
                  <a:moveTo>
                    <a:pt x="33" y="53"/>
                  </a:moveTo>
                  <a:lnTo>
                    <a:pt x="66" y="12"/>
                  </a:lnTo>
                  <a:lnTo>
                    <a:pt x="59" y="7"/>
                  </a:lnTo>
                  <a:lnTo>
                    <a:pt x="52" y="4"/>
                  </a:lnTo>
                  <a:lnTo>
                    <a:pt x="43" y="2"/>
                  </a:lnTo>
                  <a:lnTo>
                    <a:pt x="34" y="0"/>
                  </a:lnTo>
                  <a:lnTo>
                    <a:pt x="25" y="2"/>
                  </a:lnTo>
                  <a:lnTo>
                    <a:pt x="15" y="4"/>
                  </a:lnTo>
                  <a:lnTo>
                    <a:pt x="7" y="7"/>
                  </a:lnTo>
                  <a:lnTo>
                    <a:pt x="0" y="12"/>
                  </a:lnTo>
                  <a:lnTo>
                    <a:pt x="33" y="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/>
            <p:nvPr>
              <p:custDataLst>
                <p:tags r:id="rId88"/>
              </p:custDataLst>
            </p:nvPr>
          </p:nvSpPr>
          <p:spPr bwMode="auto">
            <a:xfrm>
              <a:off x="3924" y="1578"/>
              <a:ext cx="174" cy="87"/>
            </a:xfrm>
            <a:custGeom>
              <a:gdLst>
                <a:gd name="T0" fmla="*/ 1 w 348"/>
                <a:gd name="T1" fmla="*/ 9 h 174"/>
                <a:gd name="T2" fmla="*/ 5 w 348"/>
                <a:gd name="T3" fmla="*/ 0 h 174"/>
                <a:gd name="T4" fmla="*/ 7 w 348"/>
                <a:gd name="T5" fmla="*/ 0 h 174"/>
                <a:gd name="T6" fmla="*/ 3 w 348"/>
                <a:gd name="T7" fmla="*/ 9 h 174"/>
                <a:gd name="T8" fmla="*/ 11 w 348"/>
                <a:gd name="T9" fmla="*/ 9 h 174"/>
                <a:gd name="T10" fmla="*/ 17 w 348"/>
                <a:gd name="T11" fmla="*/ 0 h 174"/>
                <a:gd name="T12" fmla="*/ 22 w 348"/>
                <a:gd name="T13" fmla="*/ 9 h 174"/>
                <a:gd name="T14" fmla="*/ 22 w 348"/>
                <a:gd name="T15" fmla="*/ 11 h 174"/>
                <a:gd name="T16" fmla="*/ 17 w 348"/>
                <a:gd name="T17" fmla="*/ 3 h 174"/>
                <a:gd name="T18" fmla="*/ 11 w 348"/>
                <a:gd name="T19" fmla="*/ 11 h 174"/>
                <a:gd name="T20" fmla="*/ 1 w 348"/>
                <a:gd name="T21" fmla="*/ 11 h 174"/>
                <a:gd name="T22" fmla="*/ 0 w 348"/>
                <a:gd name="T23" fmla="*/ 9 h 174"/>
                <a:gd name="T24" fmla="*/ 1 w 348"/>
                <a:gd name="T25" fmla="*/ 9 h 1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48"/>
                <a:gd name="T40" fmla="*/ 0 h 174"/>
                <a:gd name="T41" fmla="*/ 348 w 348"/>
                <a:gd name="T42" fmla="*/ 174 h 174"/>
              </a:gdLst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48" h="174">
                  <a:moveTo>
                    <a:pt x="1" y="136"/>
                  </a:moveTo>
                  <a:lnTo>
                    <a:pt x="88" y="0"/>
                  </a:lnTo>
                  <a:lnTo>
                    <a:pt x="122" y="0"/>
                  </a:lnTo>
                  <a:lnTo>
                    <a:pt x="35" y="136"/>
                  </a:lnTo>
                  <a:lnTo>
                    <a:pt x="171" y="136"/>
                  </a:lnTo>
                  <a:lnTo>
                    <a:pt x="259" y="0"/>
                  </a:lnTo>
                  <a:lnTo>
                    <a:pt x="348" y="136"/>
                  </a:lnTo>
                  <a:lnTo>
                    <a:pt x="340" y="174"/>
                  </a:lnTo>
                  <a:lnTo>
                    <a:pt x="259" y="50"/>
                  </a:lnTo>
                  <a:lnTo>
                    <a:pt x="179" y="174"/>
                  </a:lnTo>
                  <a:lnTo>
                    <a:pt x="9" y="174"/>
                  </a:lnTo>
                  <a:lnTo>
                    <a:pt x="0" y="136"/>
                  </a:lnTo>
                  <a:lnTo>
                    <a:pt x="1" y="1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87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4038" y="1789"/>
              <a:ext cx="69" cy="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4015" y="1762"/>
              <a:ext cx="69" cy="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90" name="Freeform 89"/>
            <p:cNvSpPr/>
            <p:nvPr>
              <p:custDataLst>
                <p:tags r:id="rId91"/>
              </p:custDataLst>
            </p:nvPr>
          </p:nvSpPr>
          <p:spPr bwMode="auto">
            <a:xfrm>
              <a:off x="4014" y="1604"/>
              <a:ext cx="80" cy="61"/>
            </a:xfrm>
            <a:custGeom>
              <a:gdLst>
                <a:gd name="T0" fmla="*/ 10 w 161"/>
                <a:gd name="T1" fmla="*/ 7 h 124"/>
                <a:gd name="T2" fmla="*/ 5 w 161"/>
                <a:gd name="T3" fmla="*/ 0 h 124"/>
                <a:gd name="T4" fmla="*/ 0 w 161"/>
                <a:gd name="T5" fmla="*/ 7 h 124"/>
                <a:gd name="T6" fmla="*/ 10 w 161"/>
                <a:gd name="T7" fmla="*/ 7 h 1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1"/>
                <a:gd name="T13" fmla="*/ 0 h 124"/>
                <a:gd name="T14" fmla="*/ 161 w 161"/>
                <a:gd name="T15" fmla="*/ 124 h 124"/>
              </a:gdLst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1" h="124">
                  <a:moveTo>
                    <a:pt x="161" y="124"/>
                  </a:moveTo>
                  <a:lnTo>
                    <a:pt x="80" y="0"/>
                  </a:lnTo>
                  <a:lnTo>
                    <a:pt x="0" y="124"/>
                  </a:lnTo>
                  <a:lnTo>
                    <a:pt x="161" y="124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90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4076" y="1665"/>
              <a:ext cx="9" cy="92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92" name="Freeform 91"/>
            <p:cNvSpPr/>
            <p:nvPr>
              <p:custDataLst>
                <p:tags r:id="rId93"/>
              </p:custDataLst>
            </p:nvPr>
          </p:nvSpPr>
          <p:spPr bwMode="auto">
            <a:xfrm>
              <a:off x="3942" y="1578"/>
              <a:ext cx="111" cy="68"/>
            </a:xfrm>
            <a:custGeom>
              <a:gdLst>
                <a:gd name="T0" fmla="*/ 5 w 224"/>
                <a:gd name="T1" fmla="*/ 0 h 136"/>
                <a:gd name="T2" fmla="*/ 0 w 224"/>
                <a:gd name="T3" fmla="*/ 9 h 136"/>
                <a:gd name="T4" fmla="*/ 8 w 224"/>
                <a:gd name="T5" fmla="*/ 9 h 136"/>
                <a:gd name="T6" fmla="*/ 13 w 224"/>
                <a:gd name="T7" fmla="*/ 0 h 136"/>
                <a:gd name="T8" fmla="*/ 5 w 22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136"/>
                <a:gd name="T17" fmla="*/ 224 w 224"/>
                <a:gd name="T18" fmla="*/ 136 h 1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136">
                  <a:moveTo>
                    <a:pt x="87" y="0"/>
                  </a:moveTo>
                  <a:lnTo>
                    <a:pt x="0" y="136"/>
                  </a:lnTo>
                  <a:lnTo>
                    <a:pt x="136" y="136"/>
                  </a:lnTo>
                  <a:lnTo>
                    <a:pt x="22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5B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92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4011" y="1665"/>
              <a:ext cx="15" cy="92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3937" y="1665"/>
              <a:ext cx="15" cy="92"/>
            </a:xfrm>
            <a:prstGeom prst="rect">
              <a:avLst/>
            </a:prstGeom>
            <a:solidFill>
              <a:srgbClr val="5B0000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8E163E"/>
                </a:solidFill>
              </a:endParaRPr>
            </a:p>
          </p:txBody>
        </p:sp>
        <p:sp>
          <p:nvSpPr>
            <p:cNvPr id="95" name="Freeform 94"/>
            <p:cNvSpPr/>
            <p:nvPr>
              <p:custDataLst>
                <p:tags r:id="rId96"/>
              </p:custDataLst>
            </p:nvPr>
          </p:nvSpPr>
          <p:spPr bwMode="auto">
            <a:xfrm>
              <a:off x="2830" y="1813"/>
              <a:ext cx="442" cy="221"/>
            </a:xfrm>
            <a:custGeom>
              <a:gdLst>
                <a:gd name="T0" fmla="*/ 41 w 882"/>
                <a:gd name="T1" fmla="*/ 1 h 442"/>
                <a:gd name="T2" fmla="*/ 43 w 882"/>
                <a:gd name="T3" fmla="*/ 2 h 442"/>
                <a:gd name="T4" fmla="*/ 45 w 882"/>
                <a:gd name="T5" fmla="*/ 3 h 442"/>
                <a:gd name="T6" fmla="*/ 43 w 882"/>
                <a:gd name="T7" fmla="*/ 5 h 442"/>
                <a:gd name="T8" fmla="*/ 39 w 882"/>
                <a:gd name="T9" fmla="*/ 6 h 442"/>
                <a:gd name="T10" fmla="*/ 35 w 882"/>
                <a:gd name="T11" fmla="*/ 7 h 442"/>
                <a:gd name="T12" fmla="*/ 31 w 882"/>
                <a:gd name="T13" fmla="*/ 7 h 442"/>
                <a:gd name="T14" fmla="*/ 27 w 882"/>
                <a:gd name="T15" fmla="*/ 7 h 442"/>
                <a:gd name="T16" fmla="*/ 23 w 882"/>
                <a:gd name="T17" fmla="*/ 7 h 442"/>
                <a:gd name="T18" fmla="*/ 19 w 882"/>
                <a:gd name="T19" fmla="*/ 9 h 442"/>
                <a:gd name="T20" fmla="*/ 15 w 882"/>
                <a:gd name="T21" fmla="*/ 10 h 442"/>
                <a:gd name="T22" fmla="*/ 11 w 882"/>
                <a:gd name="T23" fmla="*/ 11 h 442"/>
                <a:gd name="T24" fmla="*/ 8 w 882"/>
                <a:gd name="T25" fmla="*/ 12 h 442"/>
                <a:gd name="T26" fmla="*/ 5 w 882"/>
                <a:gd name="T27" fmla="*/ 13 h 442"/>
                <a:gd name="T28" fmla="*/ 2 w 882"/>
                <a:gd name="T29" fmla="*/ 15 h 442"/>
                <a:gd name="T30" fmla="*/ 1 w 882"/>
                <a:gd name="T31" fmla="*/ 18 h 442"/>
                <a:gd name="T32" fmla="*/ 0 w 882"/>
                <a:gd name="T33" fmla="*/ 20 h 442"/>
                <a:gd name="T34" fmla="*/ 1 w 882"/>
                <a:gd name="T35" fmla="*/ 23 h 442"/>
                <a:gd name="T36" fmla="*/ 3 w 882"/>
                <a:gd name="T37" fmla="*/ 25 h 442"/>
                <a:gd name="T38" fmla="*/ 7 w 882"/>
                <a:gd name="T39" fmla="*/ 27 h 442"/>
                <a:gd name="T40" fmla="*/ 10 w 882"/>
                <a:gd name="T41" fmla="*/ 28 h 442"/>
                <a:gd name="T42" fmla="*/ 13 w 882"/>
                <a:gd name="T43" fmla="*/ 28 h 442"/>
                <a:gd name="T44" fmla="*/ 16 w 882"/>
                <a:gd name="T45" fmla="*/ 28 h 442"/>
                <a:gd name="T46" fmla="*/ 21 w 882"/>
                <a:gd name="T47" fmla="*/ 28 h 442"/>
                <a:gd name="T48" fmla="*/ 25 w 882"/>
                <a:gd name="T49" fmla="*/ 28 h 442"/>
                <a:gd name="T50" fmla="*/ 29 w 882"/>
                <a:gd name="T51" fmla="*/ 28 h 442"/>
                <a:gd name="T52" fmla="*/ 32 w 882"/>
                <a:gd name="T53" fmla="*/ 28 h 442"/>
                <a:gd name="T54" fmla="*/ 34 w 882"/>
                <a:gd name="T55" fmla="*/ 28 h 442"/>
                <a:gd name="T56" fmla="*/ 32 w 882"/>
                <a:gd name="T57" fmla="*/ 28 h 442"/>
                <a:gd name="T58" fmla="*/ 28 w 882"/>
                <a:gd name="T59" fmla="*/ 27 h 442"/>
                <a:gd name="T60" fmla="*/ 23 w 882"/>
                <a:gd name="T61" fmla="*/ 26 h 442"/>
                <a:gd name="T62" fmla="*/ 19 w 882"/>
                <a:gd name="T63" fmla="*/ 24 h 442"/>
                <a:gd name="T64" fmla="*/ 15 w 882"/>
                <a:gd name="T65" fmla="*/ 23 h 442"/>
                <a:gd name="T66" fmla="*/ 13 w 882"/>
                <a:gd name="T67" fmla="*/ 21 h 442"/>
                <a:gd name="T68" fmla="*/ 12 w 882"/>
                <a:gd name="T69" fmla="*/ 18 h 442"/>
                <a:gd name="T70" fmla="*/ 13 w 882"/>
                <a:gd name="T71" fmla="*/ 15 h 442"/>
                <a:gd name="T72" fmla="*/ 16 w 882"/>
                <a:gd name="T73" fmla="*/ 13 h 442"/>
                <a:gd name="T74" fmla="*/ 19 w 882"/>
                <a:gd name="T75" fmla="*/ 12 h 442"/>
                <a:gd name="T76" fmla="*/ 24 w 882"/>
                <a:gd name="T77" fmla="*/ 12 h 442"/>
                <a:gd name="T78" fmla="*/ 29 w 882"/>
                <a:gd name="T79" fmla="*/ 11 h 442"/>
                <a:gd name="T80" fmla="*/ 35 w 882"/>
                <a:gd name="T81" fmla="*/ 11 h 442"/>
                <a:gd name="T82" fmla="*/ 40 w 882"/>
                <a:gd name="T83" fmla="*/ 10 h 442"/>
                <a:gd name="T84" fmla="*/ 45 w 882"/>
                <a:gd name="T85" fmla="*/ 9 h 442"/>
                <a:gd name="T86" fmla="*/ 49 w 882"/>
                <a:gd name="T87" fmla="*/ 7 h 442"/>
                <a:gd name="T88" fmla="*/ 53 w 882"/>
                <a:gd name="T89" fmla="*/ 6 h 442"/>
                <a:gd name="T90" fmla="*/ 56 w 882"/>
                <a:gd name="T91" fmla="*/ 3 h 442"/>
                <a:gd name="T92" fmla="*/ 56 w 882"/>
                <a:gd name="T93" fmla="*/ 2 h 442"/>
                <a:gd name="T94" fmla="*/ 55 w 882"/>
                <a:gd name="T95" fmla="*/ 1 h 442"/>
                <a:gd name="T96" fmla="*/ 40 w 882"/>
                <a:gd name="T97" fmla="*/ 0 h 4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2"/>
                <a:gd name="T148" fmla="*/ 0 h 442"/>
                <a:gd name="T149" fmla="*/ 882 w 882"/>
                <a:gd name="T150" fmla="*/ 442 h 442"/>
              </a:gdLst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2" h="442">
                  <a:moveTo>
                    <a:pt x="632" y="0"/>
                  </a:moveTo>
                  <a:lnTo>
                    <a:pt x="646" y="4"/>
                  </a:lnTo>
                  <a:lnTo>
                    <a:pt x="665" y="12"/>
                  </a:lnTo>
                  <a:lnTo>
                    <a:pt x="683" y="23"/>
                  </a:lnTo>
                  <a:lnTo>
                    <a:pt x="699" y="37"/>
                  </a:lnTo>
                  <a:lnTo>
                    <a:pt x="706" y="52"/>
                  </a:lnTo>
                  <a:lnTo>
                    <a:pt x="703" y="67"/>
                  </a:lnTo>
                  <a:lnTo>
                    <a:pt x="682" y="80"/>
                  </a:lnTo>
                  <a:lnTo>
                    <a:pt x="641" y="91"/>
                  </a:lnTo>
                  <a:lnTo>
                    <a:pt x="613" y="96"/>
                  </a:lnTo>
                  <a:lnTo>
                    <a:pt x="585" y="99"/>
                  </a:lnTo>
                  <a:lnTo>
                    <a:pt x="555" y="104"/>
                  </a:lnTo>
                  <a:lnTo>
                    <a:pt x="524" y="107"/>
                  </a:lnTo>
                  <a:lnTo>
                    <a:pt x="493" y="111"/>
                  </a:lnTo>
                  <a:lnTo>
                    <a:pt x="460" y="114"/>
                  </a:lnTo>
                  <a:lnTo>
                    <a:pt x="427" y="118"/>
                  </a:lnTo>
                  <a:lnTo>
                    <a:pt x="394" y="121"/>
                  </a:lnTo>
                  <a:lnTo>
                    <a:pt x="361" y="126"/>
                  </a:lnTo>
                  <a:lnTo>
                    <a:pt x="328" y="130"/>
                  </a:lnTo>
                  <a:lnTo>
                    <a:pt x="295" y="135"/>
                  </a:lnTo>
                  <a:lnTo>
                    <a:pt x="263" y="141"/>
                  </a:lnTo>
                  <a:lnTo>
                    <a:pt x="232" y="146"/>
                  </a:lnTo>
                  <a:lnTo>
                    <a:pt x="200" y="153"/>
                  </a:lnTo>
                  <a:lnTo>
                    <a:pt x="172" y="161"/>
                  </a:lnTo>
                  <a:lnTo>
                    <a:pt x="143" y="170"/>
                  </a:lnTo>
                  <a:lnTo>
                    <a:pt x="116" y="181"/>
                  </a:lnTo>
                  <a:lnTo>
                    <a:pt x="91" y="194"/>
                  </a:lnTo>
                  <a:lnTo>
                    <a:pt x="69" y="207"/>
                  </a:lnTo>
                  <a:lnTo>
                    <a:pt x="48" y="223"/>
                  </a:lnTo>
                  <a:lnTo>
                    <a:pt x="32" y="241"/>
                  </a:lnTo>
                  <a:lnTo>
                    <a:pt x="18" y="259"/>
                  </a:lnTo>
                  <a:lnTo>
                    <a:pt x="8" y="278"/>
                  </a:lnTo>
                  <a:lnTo>
                    <a:pt x="1" y="297"/>
                  </a:lnTo>
                  <a:lnTo>
                    <a:pt x="0" y="317"/>
                  </a:lnTo>
                  <a:lnTo>
                    <a:pt x="2" y="336"/>
                  </a:lnTo>
                  <a:lnTo>
                    <a:pt x="10" y="356"/>
                  </a:lnTo>
                  <a:lnTo>
                    <a:pt x="23" y="374"/>
                  </a:lnTo>
                  <a:lnTo>
                    <a:pt x="41" y="393"/>
                  </a:lnTo>
                  <a:lnTo>
                    <a:pt x="67" y="411"/>
                  </a:lnTo>
                  <a:lnTo>
                    <a:pt x="98" y="427"/>
                  </a:lnTo>
                  <a:lnTo>
                    <a:pt x="136" y="442"/>
                  </a:lnTo>
                  <a:lnTo>
                    <a:pt x="151" y="442"/>
                  </a:lnTo>
                  <a:lnTo>
                    <a:pt x="170" y="442"/>
                  </a:lnTo>
                  <a:lnTo>
                    <a:pt x="196" y="442"/>
                  </a:lnTo>
                  <a:lnTo>
                    <a:pt x="223" y="442"/>
                  </a:lnTo>
                  <a:lnTo>
                    <a:pt x="256" y="442"/>
                  </a:lnTo>
                  <a:lnTo>
                    <a:pt x="288" y="442"/>
                  </a:lnTo>
                  <a:lnTo>
                    <a:pt x="323" y="442"/>
                  </a:lnTo>
                  <a:lnTo>
                    <a:pt x="357" y="442"/>
                  </a:lnTo>
                  <a:lnTo>
                    <a:pt x="392" y="442"/>
                  </a:lnTo>
                  <a:lnTo>
                    <a:pt x="424" y="442"/>
                  </a:lnTo>
                  <a:lnTo>
                    <a:pt x="454" y="442"/>
                  </a:lnTo>
                  <a:lnTo>
                    <a:pt x="480" y="442"/>
                  </a:lnTo>
                  <a:lnTo>
                    <a:pt x="502" y="442"/>
                  </a:lnTo>
                  <a:lnTo>
                    <a:pt x="518" y="442"/>
                  </a:lnTo>
                  <a:lnTo>
                    <a:pt x="530" y="442"/>
                  </a:lnTo>
                  <a:lnTo>
                    <a:pt x="533" y="442"/>
                  </a:lnTo>
                  <a:lnTo>
                    <a:pt x="505" y="436"/>
                  </a:lnTo>
                  <a:lnTo>
                    <a:pt x="471" y="429"/>
                  </a:lnTo>
                  <a:lnTo>
                    <a:pt x="437" y="422"/>
                  </a:lnTo>
                  <a:lnTo>
                    <a:pt x="400" y="413"/>
                  </a:lnTo>
                  <a:lnTo>
                    <a:pt x="363" y="404"/>
                  </a:lnTo>
                  <a:lnTo>
                    <a:pt x="327" y="393"/>
                  </a:lnTo>
                  <a:lnTo>
                    <a:pt x="293" y="381"/>
                  </a:lnTo>
                  <a:lnTo>
                    <a:pt x="262" y="367"/>
                  </a:lnTo>
                  <a:lnTo>
                    <a:pt x="234" y="353"/>
                  </a:lnTo>
                  <a:lnTo>
                    <a:pt x="211" y="338"/>
                  </a:lnTo>
                  <a:lnTo>
                    <a:pt x="194" y="321"/>
                  </a:lnTo>
                  <a:lnTo>
                    <a:pt x="182" y="303"/>
                  </a:lnTo>
                  <a:lnTo>
                    <a:pt x="180" y="284"/>
                  </a:lnTo>
                  <a:lnTo>
                    <a:pt x="185" y="264"/>
                  </a:lnTo>
                  <a:lnTo>
                    <a:pt x="202" y="241"/>
                  </a:lnTo>
                  <a:lnTo>
                    <a:pt x="228" y="218"/>
                  </a:lnTo>
                  <a:lnTo>
                    <a:pt x="247" y="207"/>
                  </a:lnTo>
                  <a:lnTo>
                    <a:pt x="272" y="198"/>
                  </a:lnTo>
                  <a:lnTo>
                    <a:pt x="302" y="191"/>
                  </a:lnTo>
                  <a:lnTo>
                    <a:pt x="335" y="184"/>
                  </a:lnTo>
                  <a:lnTo>
                    <a:pt x="373" y="180"/>
                  </a:lnTo>
                  <a:lnTo>
                    <a:pt x="414" y="174"/>
                  </a:lnTo>
                  <a:lnTo>
                    <a:pt x="456" y="170"/>
                  </a:lnTo>
                  <a:lnTo>
                    <a:pt x="500" y="166"/>
                  </a:lnTo>
                  <a:lnTo>
                    <a:pt x="545" y="162"/>
                  </a:lnTo>
                  <a:lnTo>
                    <a:pt x="589" y="158"/>
                  </a:lnTo>
                  <a:lnTo>
                    <a:pt x="631" y="153"/>
                  </a:lnTo>
                  <a:lnTo>
                    <a:pt x="673" y="147"/>
                  </a:lnTo>
                  <a:lnTo>
                    <a:pt x="712" y="142"/>
                  </a:lnTo>
                  <a:lnTo>
                    <a:pt x="747" y="134"/>
                  </a:lnTo>
                  <a:lnTo>
                    <a:pt x="778" y="124"/>
                  </a:lnTo>
                  <a:lnTo>
                    <a:pt x="804" y="114"/>
                  </a:lnTo>
                  <a:lnTo>
                    <a:pt x="843" y="92"/>
                  </a:lnTo>
                  <a:lnTo>
                    <a:pt x="868" y="72"/>
                  </a:lnTo>
                  <a:lnTo>
                    <a:pt x="880" y="53"/>
                  </a:lnTo>
                  <a:lnTo>
                    <a:pt x="882" y="37"/>
                  </a:lnTo>
                  <a:lnTo>
                    <a:pt x="880" y="23"/>
                  </a:lnTo>
                  <a:lnTo>
                    <a:pt x="873" y="13"/>
                  </a:lnTo>
                  <a:lnTo>
                    <a:pt x="866" y="5"/>
                  </a:lnTo>
                  <a:lnTo>
                    <a:pt x="861" y="0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/>
            <p:nvPr>
              <p:custDataLst>
                <p:tags r:id="rId97"/>
              </p:custDataLst>
            </p:nvPr>
          </p:nvSpPr>
          <p:spPr bwMode="auto">
            <a:xfrm>
              <a:off x="3389" y="1712"/>
              <a:ext cx="45" cy="170"/>
            </a:xfrm>
            <a:custGeom>
              <a:gdLst>
                <a:gd name="T0" fmla="*/ 0 w 91"/>
                <a:gd name="T1" fmla="*/ 22 h 338"/>
                <a:gd name="T2" fmla="*/ 0 w 91"/>
                <a:gd name="T3" fmla="*/ 22 h 338"/>
                <a:gd name="T4" fmla="*/ 0 w 91"/>
                <a:gd name="T5" fmla="*/ 21 h 338"/>
                <a:gd name="T6" fmla="*/ 0 w 91"/>
                <a:gd name="T7" fmla="*/ 10 h 338"/>
                <a:gd name="T8" fmla="*/ 0 w 91"/>
                <a:gd name="T9" fmla="*/ 1 h 338"/>
                <a:gd name="T10" fmla="*/ 0 w 91"/>
                <a:gd name="T11" fmla="*/ 1 h 338"/>
                <a:gd name="T12" fmla="*/ 0 w 91"/>
                <a:gd name="T13" fmla="*/ 1 h 338"/>
                <a:gd name="T14" fmla="*/ 3 w 91"/>
                <a:gd name="T15" fmla="*/ 0 h 338"/>
                <a:gd name="T16" fmla="*/ 4 w 91"/>
                <a:gd name="T17" fmla="*/ 1 h 338"/>
                <a:gd name="T18" fmla="*/ 4 w 91"/>
                <a:gd name="T19" fmla="*/ 1 h 338"/>
                <a:gd name="T20" fmla="*/ 4 w 91"/>
                <a:gd name="T21" fmla="*/ 1 h 338"/>
                <a:gd name="T22" fmla="*/ 5 w 91"/>
                <a:gd name="T23" fmla="*/ 21 h 338"/>
                <a:gd name="T24" fmla="*/ 5 w 91"/>
                <a:gd name="T25" fmla="*/ 21 h 338"/>
                <a:gd name="T26" fmla="*/ 5 w 91"/>
                <a:gd name="T27" fmla="*/ 21 h 338"/>
                <a:gd name="T28" fmla="*/ 3 w 91"/>
                <a:gd name="T29" fmla="*/ 1 h 338"/>
                <a:gd name="T30" fmla="*/ 0 w 91"/>
                <a:gd name="T31" fmla="*/ 1 h 338"/>
                <a:gd name="T32" fmla="*/ 0 w 91"/>
                <a:gd name="T33" fmla="*/ 22 h 3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"/>
                <a:gd name="T52" fmla="*/ 0 h 338"/>
                <a:gd name="T53" fmla="*/ 91 w 91"/>
                <a:gd name="T54" fmla="*/ 338 h 338"/>
              </a:gdLst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" h="338">
                  <a:moveTo>
                    <a:pt x="7" y="338"/>
                  </a:moveTo>
                  <a:lnTo>
                    <a:pt x="4" y="338"/>
                  </a:lnTo>
                  <a:lnTo>
                    <a:pt x="0" y="335"/>
                  </a:lnTo>
                  <a:lnTo>
                    <a:pt x="4" y="145"/>
                  </a:lnTo>
                  <a:lnTo>
                    <a:pt x="5" y="7"/>
                  </a:lnTo>
                  <a:lnTo>
                    <a:pt x="3" y="4"/>
                  </a:lnTo>
                  <a:lnTo>
                    <a:pt x="3" y="2"/>
                  </a:lnTo>
                  <a:lnTo>
                    <a:pt x="59" y="0"/>
                  </a:lnTo>
                  <a:lnTo>
                    <a:pt x="66" y="7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91" y="335"/>
                  </a:lnTo>
                  <a:lnTo>
                    <a:pt x="87" y="335"/>
                  </a:lnTo>
                  <a:lnTo>
                    <a:pt x="82" y="332"/>
                  </a:lnTo>
                  <a:lnTo>
                    <a:pt x="58" y="11"/>
                  </a:lnTo>
                  <a:lnTo>
                    <a:pt x="15" y="13"/>
                  </a:lnTo>
                  <a:lnTo>
                    <a:pt x="7" y="338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/>
            <p:nvPr>
              <p:custDataLst>
                <p:tags r:id="rId98"/>
              </p:custDataLst>
            </p:nvPr>
          </p:nvSpPr>
          <p:spPr bwMode="auto">
            <a:xfrm>
              <a:off x="3394" y="1726"/>
              <a:ext cx="26" cy="5"/>
            </a:xfrm>
            <a:custGeom>
              <a:gdLst>
                <a:gd name="T0" fmla="*/ 4 w 51"/>
                <a:gd name="T1" fmla="*/ 0 h 10"/>
                <a:gd name="T2" fmla="*/ 1 w 51"/>
                <a:gd name="T3" fmla="*/ 1 h 10"/>
                <a:gd name="T4" fmla="*/ 0 w 51"/>
                <a:gd name="T5" fmla="*/ 1 h 10"/>
                <a:gd name="T6" fmla="*/ 4 w 51"/>
                <a:gd name="T7" fmla="*/ 1 h 10"/>
                <a:gd name="T8" fmla="*/ 4 w 5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10"/>
                <a:gd name="T17" fmla="*/ 51 w 51"/>
                <a:gd name="T18" fmla="*/ 10 h 10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10">
                  <a:moveTo>
                    <a:pt x="49" y="0"/>
                  </a:moveTo>
                  <a:lnTo>
                    <a:pt x="1" y="2"/>
                  </a:lnTo>
                  <a:lnTo>
                    <a:pt x="0" y="10"/>
                  </a:lnTo>
                  <a:lnTo>
                    <a:pt x="5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/>
            <p:nvPr>
              <p:custDataLst>
                <p:tags r:id="rId99"/>
              </p:custDataLst>
            </p:nvPr>
          </p:nvSpPr>
          <p:spPr bwMode="auto">
            <a:xfrm>
              <a:off x="3394" y="1748"/>
              <a:ext cx="27" cy="4"/>
            </a:xfrm>
            <a:custGeom>
              <a:gdLst>
                <a:gd name="T0" fmla="*/ 4 w 53"/>
                <a:gd name="T1" fmla="*/ 0 h 9"/>
                <a:gd name="T2" fmla="*/ 1 w 53"/>
                <a:gd name="T3" fmla="*/ 0 h 9"/>
                <a:gd name="T4" fmla="*/ 0 w 53"/>
                <a:gd name="T5" fmla="*/ 0 h 9"/>
                <a:gd name="T6" fmla="*/ 4 w 53"/>
                <a:gd name="T7" fmla="*/ 0 h 9"/>
                <a:gd name="T8" fmla="*/ 4 w 53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9"/>
                <a:gd name="T17" fmla="*/ 53 w 53"/>
                <a:gd name="T18" fmla="*/ 9 h 9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9">
                  <a:moveTo>
                    <a:pt x="52" y="0"/>
                  </a:moveTo>
                  <a:lnTo>
                    <a:pt x="1" y="1"/>
                  </a:lnTo>
                  <a:lnTo>
                    <a:pt x="0" y="9"/>
                  </a:lnTo>
                  <a:lnTo>
                    <a:pt x="53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/>
            <p:nvPr>
              <p:custDataLst>
                <p:tags r:id="rId100"/>
              </p:custDataLst>
            </p:nvPr>
          </p:nvSpPr>
          <p:spPr bwMode="auto">
            <a:xfrm>
              <a:off x="3394" y="1742"/>
              <a:ext cx="27" cy="3"/>
            </a:xfrm>
            <a:custGeom>
              <a:gdLst>
                <a:gd name="T0" fmla="*/ 4 w 53"/>
                <a:gd name="T1" fmla="*/ 0 h 4"/>
                <a:gd name="T2" fmla="*/ 1 w 53"/>
                <a:gd name="T3" fmla="*/ 1 h 4"/>
                <a:gd name="T4" fmla="*/ 0 w 53"/>
                <a:gd name="T5" fmla="*/ 2 h 4"/>
                <a:gd name="T6" fmla="*/ 4 w 53"/>
                <a:gd name="T7" fmla="*/ 2 h 4"/>
                <a:gd name="T8" fmla="*/ 4 w 53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4"/>
                <a:gd name="T17" fmla="*/ 53 w 53"/>
                <a:gd name="T18" fmla="*/ 4 h 4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4">
                  <a:moveTo>
                    <a:pt x="52" y="0"/>
                  </a:moveTo>
                  <a:lnTo>
                    <a:pt x="1" y="1"/>
                  </a:lnTo>
                  <a:lnTo>
                    <a:pt x="0" y="4"/>
                  </a:lnTo>
                  <a:lnTo>
                    <a:pt x="53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/>
            <p:nvPr>
              <p:custDataLst>
                <p:tags r:id="rId101"/>
              </p:custDataLst>
            </p:nvPr>
          </p:nvSpPr>
          <p:spPr bwMode="auto">
            <a:xfrm>
              <a:off x="3394" y="1772"/>
              <a:ext cx="29" cy="5"/>
            </a:xfrm>
            <a:custGeom>
              <a:gdLst>
                <a:gd name="T0" fmla="*/ 4 w 58"/>
                <a:gd name="T1" fmla="*/ 0 h 10"/>
                <a:gd name="T2" fmla="*/ 1 w 58"/>
                <a:gd name="T3" fmla="*/ 1 h 10"/>
                <a:gd name="T4" fmla="*/ 0 w 58"/>
                <a:gd name="T5" fmla="*/ 1 h 10"/>
                <a:gd name="T6" fmla="*/ 4 w 58"/>
                <a:gd name="T7" fmla="*/ 1 h 10"/>
                <a:gd name="T8" fmla="*/ 4 w 5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10"/>
                <a:gd name="T17" fmla="*/ 58 w 58"/>
                <a:gd name="T18" fmla="*/ 10 h 10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0">
                  <a:moveTo>
                    <a:pt x="57" y="0"/>
                  </a:moveTo>
                  <a:lnTo>
                    <a:pt x="1" y="2"/>
                  </a:lnTo>
                  <a:lnTo>
                    <a:pt x="0" y="10"/>
                  </a:lnTo>
                  <a:lnTo>
                    <a:pt x="58" y="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/>
            <p:nvPr>
              <p:custDataLst>
                <p:tags r:id="rId102"/>
              </p:custDataLst>
            </p:nvPr>
          </p:nvSpPr>
          <p:spPr bwMode="auto">
            <a:xfrm>
              <a:off x="3394" y="1767"/>
              <a:ext cx="29" cy="3"/>
            </a:xfrm>
            <a:custGeom>
              <a:gdLst>
                <a:gd name="T0" fmla="*/ 4 w 57"/>
                <a:gd name="T1" fmla="*/ 0 h 6"/>
                <a:gd name="T2" fmla="*/ 1 w 57"/>
                <a:gd name="T3" fmla="*/ 1 h 6"/>
                <a:gd name="T4" fmla="*/ 0 w 57"/>
                <a:gd name="T5" fmla="*/ 1 h 6"/>
                <a:gd name="T6" fmla="*/ 4 w 57"/>
                <a:gd name="T7" fmla="*/ 1 h 6"/>
                <a:gd name="T8" fmla="*/ 4 w 57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"/>
                <a:gd name="T17" fmla="*/ 57 w 57"/>
                <a:gd name="T18" fmla="*/ 6 h 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">
                  <a:moveTo>
                    <a:pt x="57" y="0"/>
                  </a:moveTo>
                  <a:lnTo>
                    <a:pt x="1" y="2"/>
                  </a:lnTo>
                  <a:lnTo>
                    <a:pt x="0" y="6"/>
                  </a:lnTo>
                  <a:lnTo>
                    <a:pt x="57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/>
            <p:nvPr>
              <p:custDataLst>
                <p:tags r:id="rId103"/>
              </p:custDataLst>
            </p:nvPr>
          </p:nvSpPr>
          <p:spPr bwMode="auto">
            <a:xfrm>
              <a:off x="2528" y="1473"/>
              <a:ext cx="304" cy="444"/>
            </a:xfrm>
            <a:custGeom>
              <a:gdLst>
                <a:gd name="T0" fmla="*/ 35 w 607"/>
                <a:gd name="T1" fmla="*/ 25 h 888"/>
                <a:gd name="T2" fmla="*/ 30 w 607"/>
                <a:gd name="T3" fmla="*/ 28 h 888"/>
                <a:gd name="T4" fmla="*/ 25 w 607"/>
                <a:gd name="T5" fmla="*/ 35 h 888"/>
                <a:gd name="T6" fmla="*/ 22 w 607"/>
                <a:gd name="T7" fmla="*/ 50 h 888"/>
                <a:gd name="T8" fmla="*/ 20 w 607"/>
                <a:gd name="T9" fmla="*/ 52 h 888"/>
                <a:gd name="T10" fmla="*/ 19 w 607"/>
                <a:gd name="T11" fmla="*/ 42 h 888"/>
                <a:gd name="T12" fmla="*/ 16 w 607"/>
                <a:gd name="T13" fmla="*/ 31 h 888"/>
                <a:gd name="T14" fmla="*/ 7 w 607"/>
                <a:gd name="T15" fmla="*/ 24 h 888"/>
                <a:gd name="T16" fmla="*/ 2 w 607"/>
                <a:gd name="T17" fmla="*/ 21 h 888"/>
                <a:gd name="T18" fmla="*/ 6 w 607"/>
                <a:gd name="T19" fmla="*/ 23 h 888"/>
                <a:gd name="T20" fmla="*/ 11 w 607"/>
                <a:gd name="T21" fmla="*/ 26 h 888"/>
                <a:gd name="T22" fmla="*/ 16 w 607"/>
                <a:gd name="T23" fmla="*/ 31 h 888"/>
                <a:gd name="T24" fmla="*/ 18 w 607"/>
                <a:gd name="T25" fmla="*/ 34 h 888"/>
                <a:gd name="T26" fmla="*/ 17 w 607"/>
                <a:gd name="T27" fmla="*/ 28 h 888"/>
                <a:gd name="T28" fmla="*/ 15 w 607"/>
                <a:gd name="T29" fmla="*/ 20 h 888"/>
                <a:gd name="T30" fmla="*/ 10 w 607"/>
                <a:gd name="T31" fmla="*/ 10 h 888"/>
                <a:gd name="T32" fmla="*/ 9 w 607"/>
                <a:gd name="T33" fmla="*/ 9 h 888"/>
                <a:gd name="T34" fmla="*/ 13 w 607"/>
                <a:gd name="T35" fmla="*/ 14 h 888"/>
                <a:gd name="T36" fmla="*/ 14 w 607"/>
                <a:gd name="T37" fmla="*/ 13 h 888"/>
                <a:gd name="T38" fmla="*/ 12 w 607"/>
                <a:gd name="T39" fmla="*/ 6 h 888"/>
                <a:gd name="T40" fmla="*/ 12 w 607"/>
                <a:gd name="T41" fmla="*/ 5 h 888"/>
                <a:gd name="T42" fmla="*/ 14 w 607"/>
                <a:gd name="T43" fmla="*/ 12 h 888"/>
                <a:gd name="T44" fmla="*/ 16 w 607"/>
                <a:gd name="T45" fmla="*/ 20 h 888"/>
                <a:gd name="T46" fmla="*/ 20 w 607"/>
                <a:gd name="T47" fmla="*/ 34 h 888"/>
                <a:gd name="T48" fmla="*/ 22 w 607"/>
                <a:gd name="T49" fmla="*/ 37 h 888"/>
                <a:gd name="T50" fmla="*/ 23 w 607"/>
                <a:gd name="T51" fmla="*/ 25 h 888"/>
                <a:gd name="T52" fmla="*/ 21 w 607"/>
                <a:gd name="T53" fmla="*/ 11 h 888"/>
                <a:gd name="T54" fmla="*/ 19 w 607"/>
                <a:gd name="T55" fmla="*/ 3 h 888"/>
                <a:gd name="T56" fmla="*/ 19 w 607"/>
                <a:gd name="T57" fmla="*/ 3 h 888"/>
                <a:gd name="T58" fmla="*/ 22 w 607"/>
                <a:gd name="T59" fmla="*/ 13 h 888"/>
                <a:gd name="T60" fmla="*/ 25 w 607"/>
                <a:gd name="T61" fmla="*/ 14 h 888"/>
                <a:gd name="T62" fmla="*/ 29 w 607"/>
                <a:gd name="T63" fmla="*/ 7 h 888"/>
                <a:gd name="T64" fmla="*/ 29 w 607"/>
                <a:gd name="T65" fmla="*/ 7 h 888"/>
                <a:gd name="T66" fmla="*/ 25 w 607"/>
                <a:gd name="T67" fmla="*/ 17 h 888"/>
                <a:gd name="T68" fmla="*/ 24 w 607"/>
                <a:gd name="T69" fmla="*/ 23 h 888"/>
                <a:gd name="T70" fmla="*/ 27 w 607"/>
                <a:gd name="T71" fmla="*/ 23 h 888"/>
                <a:gd name="T72" fmla="*/ 32 w 607"/>
                <a:gd name="T73" fmla="*/ 14 h 888"/>
                <a:gd name="T74" fmla="*/ 32 w 607"/>
                <a:gd name="T75" fmla="*/ 11 h 888"/>
                <a:gd name="T76" fmla="*/ 33 w 607"/>
                <a:gd name="T77" fmla="*/ 14 h 888"/>
                <a:gd name="T78" fmla="*/ 36 w 607"/>
                <a:gd name="T79" fmla="*/ 10 h 888"/>
                <a:gd name="T80" fmla="*/ 36 w 607"/>
                <a:gd name="T81" fmla="*/ 10 h 888"/>
                <a:gd name="T82" fmla="*/ 34 w 607"/>
                <a:gd name="T83" fmla="*/ 14 h 888"/>
                <a:gd name="T84" fmla="*/ 31 w 607"/>
                <a:gd name="T85" fmla="*/ 19 h 888"/>
                <a:gd name="T86" fmla="*/ 28 w 607"/>
                <a:gd name="T87" fmla="*/ 23 h 888"/>
                <a:gd name="T88" fmla="*/ 26 w 607"/>
                <a:gd name="T89" fmla="*/ 25 h 888"/>
                <a:gd name="T90" fmla="*/ 24 w 607"/>
                <a:gd name="T91" fmla="*/ 29 h 888"/>
                <a:gd name="T92" fmla="*/ 25 w 607"/>
                <a:gd name="T93" fmla="*/ 31 h 888"/>
                <a:gd name="T94" fmla="*/ 28 w 607"/>
                <a:gd name="T95" fmla="*/ 28 h 888"/>
                <a:gd name="T96" fmla="*/ 30 w 607"/>
                <a:gd name="T97" fmla="*/ 24 h 888"/>
                <a:gd name="T98" fmla="*/ 30 w 607"/>
                <a:gd name="T99" fmla="*/ 25 h 888"/>
                <a:gd name="T100" fmla="*/ 32 w 607"/>
                <a:gd name="T101" fmla="*/ 25 h 888"/>
                <a:gd name="T102" fmla="*/ 37 w 607"/>
                <a:gd name="T103" fmla="*/ 24 h 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07"/>
                <a:gd name="T157" fmla="*/ 0 h 888"/>
                <a:gd name="T158" fmla="*/ 607 w 607"/>
                <a:gd name="T159" fmla="*/ 888 h 888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07" h="886">
                  <a:moveTo>
                    <a:pt x="607" y="380"/>
                  </a:moveTo>
                  <a:lnTo>
                    <a:pt x="592" y="383"/>
                  </a:lnTo>
                  <a:lnTo>
                    <a:pt x="575" y="388"/>
                  </a:lnTo>
                  <a:lnTo>
                    <a:pt x="555" y="391"/>
                  </a:lnTo>
                  <a:lnTo>
                    <a:pt x="535" y="398"/>
                  </a:lnTo>
                  <a:lnTo>
                    <a:pt x="514" y="406"/>
                  </a:lnTo>
                  <a:lnTo>
                    <a:pt x="492" y="418"/>
                  </a:lnTo>
                  <a:lnTo>
                    <a:pt x="469" y="434"/>
                  </a:lnTo>
                  <a:lnTo>
                    <a:pt x="447" y="455"/>
                  </a:lnTo>
                  <a:lnTo>
                    <a:pt x="426" y="480"/>
                  </a:lnTo>
                  <a:lnTo>
                    <a:pt x="407" y="513"/>
                  </a:lnTo>
                  <a:lnTo>
                    <a:pt x="390" y="553"/>
                  </a:lnTo>
                  <a:lnTo>
                    <a:pt x="373" y="601"/>
                  </a:lnTo>
                  <a:lnTo>
                    <a:pt x="361" y="657"/>
                  </a:lnTo>
                  <a:lnTo>
                    <a:pt x="350" y="724"/>
                  </a:lnTo>
                  <a:lnTo>
                    <a:pt x="345" y="800"/>
                  </a:lnTo>
                  <a:lnTo>
                    <a:pt x="342" y="888"/>
                  </a:lnTo>
                  <a:lnTo>
                    <a:pt x="308" y="888"/>
                  </a:lnTo>
                  <a:lnTo>
                    <a:pt x="308" y="855"/>
                  </a:lnTo>
                  <a:lnTo>
                    <a:pt x="308" y="818"/>
                  </a:lnTo>
                  <a:lnTo>
                    <a:pt x="308" y="781"/>
                  </a:lnTo>
                  <a:lnTo>
                    <a:pt x="307" y="742"/>
                  </a:lnTo>
                  <a:lnTo>
                    <a:pt x="303" y="703"/>
                  </a:lnTo>
                  <a:lnTo>
                    <a:pt x="299" y="663"/>
                  </a:lnTo>
                  <a:lnTo>
                    <a:pt x="290" y="623"/>
                  </a:lnTo>
                  <a:lnTo>
                    <a:pt x="279" y="582"/>
                  </a:lnTo>
                  <a:lnTo>
                    <a:pt x="264" y="543"/>
                  </a:lnTo>
                  <a:lnTo>
                    <a:pt x="243" y="506"/>
                  </a:lnTo>
                  <a:lnTo>
                    <a:pt x="219" y="471"/>
                  </a:lnTo>
                  <a:lnTo>
                    <a:pt x="189" y="436"/>
                  </a:lnTo>
                  <a:lnTo>
                    <a:pt x="152" y="405"/>
                  </a:lnTo>
                  <a:lnTo>
                    <a:pt x="108" y="376"/>
                  </a:lnTo>
                  <a:lnTo>
                    <a:pt x="59" y="351"/>
                  </a:lnTo>
                  <a:lnTo>
                    <a:pt x="0" y="330"/>
                  </a:lnTo>
                  <a:lnTo>
                    <a:pt x="11" y="333"/>
                  </a:lnTo>
                  <a:lnTo>
                    <a:pt x="23" y="336"/>
                  </a:lnTo>
                  <a:lnTo>
                    <a:pt x="37" y="340"/>
                  </a:lnTo>
                  <a:lnTo>
                    <a:pt x="54" y="344"/>
                  </a:lnTo>
                  <a:lnTo>
                    <a:pt x="72" y="351"/>
                  </a:lnTo>
                  <a:lnTo>
                    <a:pt x="91" y="359"/>
                  </a:lnTo>
                  <a:lnTo>
                    <a:pt x="111" y="368"/>
                  </a:lnTo>
                  <a:lnTo>
                    <a:pt x="131" y="379"/>
                  </a:lnTo>
                  <a:lnTo>
                    <a:pt x="152" y="393"/>
                  </a:lnTo>
                  <a:lnTo>
                    <a:pt x="173" y="409"/>
                  </a:lnTo>
                  <a:lnTo>
                    <a:pt x="194" y="427"/>
                  </a:lnTo>
                  <a:lnTo>
                    <a:pt x="214" y="448"/>
                  </a:lnTo>
                  <a:lnTo>
                    <a:pt x="234" y="472"/>
                  </a:lnTo>
                  <a:lnTo>
                    <a:pt x="254" y="498"/>
                  </a:lnTo>
                  <a:lnTo>
                    <a:pt x="271" y="528"/>
                  </a:lnTo>
                  <a:lnTo>
                    <a:pt x="287" y="563"/>
                  </a:lnTo>
                  <a:lnTo>
                    <a:pt x="285" y="550"/>
                  </a:lnTo>
                  <a:lnTo>
                    <a:pt x="282" y="534"/>
                  </a:lnTo>
                  <a:lnTo>
                    <a:pt x="280" y="515"/>
                  </a:lnTo>
                  <a:lnTo>
                    <a:pt x="277" y="492"/>
                  </a:lnTo>
                  <a:lnTo>
                    <a:pt x="272" y="465"/>
                  </a:lnTo>
                  <a:lnTo>
                    <a:pt x="266" y="437"/>
                  </a:lnTo>
                  <a:lnTo>
                    <a:pt x="261" y="408"/>
                  </a:lnTo>
                  <a:lnTo>
                    <a:pt x="251" y="375"/>
                  </a:lnTo>
                  <a:lnTo>
                    <a:pt x="241" y="342"/>
                  </a:lnTo>
                  <a:lnTo>
                    <a:pt x="229" y="306"/>
                  </a:lnTo>
                  <a:lnTo>
                    <a:pt x="214" y="271"/>
                  </a:lnTo>
                  <a:lnTo>
                    <a:pt x="197" y="235"/>
                  </a:lnTo>
                  <a:lnTo>
                    <a:pt x="176" y="197"/>
                  </a:lnTo>
                  <a:lnTo>
                    <a:pt x="153" y="160"/>
                  </a:lnTo>
                  <a:lnTo>
                    <a:pt x="127" y="123"/>
                  </a:lnTo>
                  <a:lnTo>
                    <a:pt x="97" y="88"/>
                  </a:lnTo>
                  <a:lnTo>
                    <a:pt x="121" y="110"/>
                  </a:lnTo>
                  <a:lnTo>
                    <a:pt x="141" y="131"/>
                  </a:lnTo>
                  <a:lnTo>
                    <a:pt x="158" y="153"/>
                  </a:lnTo>
                  <a:lnTo>
                    <a:pt x="173" y="175"/>
                  </a:lnTo>
                  <a:lnTo>
                    <a:pt x="186" y="197"/>
                  </a:lnTo>
                  <a:lnTo>
                    <a:pt x="196" y="217"/>
                  </a:lnTo>
                  <a:lnTo>
                    <a:pt x="206" y="235"/>
                  </a:lnTo>
                  <a:lnTo>
                    <a:pt x="214" y="251"/>
                  </a:lnTo>
                  <a:lnTo>
                    <a:pt x="214" y="234"/>
                  </a:lnTo>
                  <a:lnTo>
                    <a:pt x="212" y="208"/>
                  </a:lnTo>
                  <a:lnTo>
                    <a:pt x="209" y="180"/>
                  </a:lnTo>
                  <a:lnTo>
                    <a:pt x="203" y="146"/>
                  </a:lnTo>
                  <a:lnTo>
                    <a:pt x="196" y="114"/>
                  </a:lnTo>
                  <a:lnTo>
                    <a:pt x="188" y="83"/>
                  </a:lnTo>
                  <a:lnTo>
                    <a:pt x="178" y="58"/>
                  </a:lnTo>
                  <a:lnTo>
                    <a:pt x="167" y="38"/>
                  </a:lnTo>
                  <a:lnTo>
                    <a:pt x="179" y="53"/>
                  </a:lnTo>
                  <a:lnTo>
                    <a:pt x="189" y="74"/>
                  </a:lnTo>
                  <a:lnTo>
                    <a:pt x="198" y="98"/>
                  </a:lnTo>
                  <a:lnTo>
                    <a:pt x="206" y="127"/>
                  </a:lnTo>
                  <a:lnTo>
                    <a:pt x="213" y="159"/>
                  </a:lnTo>
                  <a:lnTo>
                    <a:pt x="219" y="192"/>
                  </a:lnTo>
                  <a:lnTo>
                    <a:pt x="222" y="228"/>
                  </a:lnTo>
                  <a:lnTo>
                    <a:pt x="225" y="264"/>
                  </a:lnTo>
                  <a:lnTo>
                    <a:pt x="234" y="283"/>
                  </a:lnTo>
                  <a:lnTo>
                    <a:pt x="247" y="315"/>
                  </a:lnTo>
                  <a:lnTo>
                    <a:pt x="263" y="359"/>
                  </a:lnTo>
                  <a:lnTo>
                    <a:pt x="279" y="411"/>
                  </a:lnTo>
                  <a:lnTo>
                    <a:pt x="295" y="469"/>
                  </a:lnTo>
                  <a:lnTo>
                    <a:pt x="309" y="529"/>
                  </a:lnTo>
                  <a:lnTo>
                    <a:pt x="319" y="590"/>
                  </a:lnTo>
                  <a:lnTo>
                    <a:pt x="325" y="650"/>
                  </a:lnTo>
                  <a:lnTo>
                    <a:pt x="333" y="618"/>
                  </a:lnTo>
                  <a:lnTo>
                    <a:pt x="342" y="581"/>
                  </a:lnTo>
                  <a:lnTo>
                    <a:pt x="352" y="539"/>
                  </a:lnTo>
                  <a:lnTo>
                    <a:pt x="358" y="492"/>
                  </a:lnTo>
                  <a:lnTo>
                    <a:pt x="364" y="441"/>
                  </a:lnTo>
                  <a:lnTo>
                    <a:pt x="365" y="387"/>
                  </a:lnTo>
                  <a:lnTo>
                    <a:pt x="363" y="330"/>
                  </a:lnTo>
                  <a:lnTo>
                    <a:pt x="355" y="272"/>
                  </a:lnTo>
                  <a:lnTo>
                    <a:pt x="343" y="217"/>
                  </a:lnTo>
                  <a:lnTo>
                    <a:pt x="332" y="168"/>
                  </a:lnTo>
                  <a:lnTo>
                    <a:pt x="322" y="126"/>
                  </a:lnTo>
                  <a:lnTo>
                    <a:pt x="310" y="90"/>
                  </a:lnTo>
                  <a:lnTo>
                    <a:pt x="300" y="60"/>
                  </a:lnTo>
                  <a:lnTo>
                    <a:pt x="290" y="35"/>
                  </a:lnTo>
                  <a:lnTo>
                    <a:pt x="282" y="15"/>
                  </a:lnTo>
                  <a:lnTo>
                    <a:pt x="274" y="0"/>
                  </a:lnTo>
                  <a:lnTo>
                    <a:pt x="282" y="15"/>
                  </a:lnTo>
                  <a:lnTo>
                    <a:pt x="294" y="39"/>
                  </a:lnTo>
                  <a:lnTo>
                    <a:pt x="309" y="73"/>
                  </a:lnTo>
                  <a:lnTo>
                    <a:pt x="324" y="112"/>
                  </a:lnTo>
                  <a:lnTo>
                    <a:pt x="338" y="156"/>
                  </a:lnTo>
                  <a:lnTo>
                    <a:pt x="350" y="200"/>
                  </a:lnTo>
                  <a:lnTo>
                    <a:pt x="360" y="245"/>
                  </a:lnTo>
                  <a:lnTo>
                    <a:pt x="365" y="289"/>
                  </a:lnTo>
                  <a:lnTo>
                    <a:pt x="376" y="264"/>
                  </a:lnTo>
                  <a:lnTo>
                    <a:pt x="390" y="236"/>
                  </a:lnTo>
                  <a:lnTo>
                    <a:pt x="408" y="206"/>
                  </a:lnTo>
                  <a:lnTo>
                    <a:pt x="426" y="176"/>
                  </a:lnTo>
                  <a:lnTo>
                    <a:pt x="444" y="145"/>
                  </a:lnTo>
                  <a:lnTo>
                    <a:pt x="459" y="116"/>
                  </a:lnTo>
                  <a:lnTo>
                    <a:pt x="468" y="89"/>
                  </a:lnTo>
                  <a:lnTo>
                    <a:pt x="471" y="64"/>
                  </a:lnTo>
                  <a:lnTo>
                    <a:pt x="471" y="87"/>
                  </a:lnTo>
                  <a:lnTo>
                    <a:pt x="462" y="116"/>
                  </a:lnTo>
                  <a:lnTo>
                    <a:pt x="447" y="152"/>
                  </a:lnTo>
                  <a:lnTo>
                    <a:pt x="429" y="190"/>
                  </a:lnTo>
                  <a:lnTo>
                    <a:pt x="409" y="228"/>
                  </a:lnTo>
                  <a:lnTo>
                    <a:pt x="391" y="261"/>
                  </a:lnTo>
                  <a:lnTo>
                    <a:pt x="377" y="290"/>
                  </a:lnTo>
                  <a:lnTo>
                    <a:pt x="371" y="310"/>
                  </a:lnTo>
                  <a:lnTo>
                    <a:pt x="375" y="336"/>
                  </a:lnTo>
                  <a:lnTo>
                    <a:pt x="378" y="364"/>
                  </a:lnTo>
                  <a:lnTo>
                    <a:pt x="381" y="390"/>
                  </a:lnTo>
                  <a:lnTo>
                    <a:pt x="383" y="414"/>
                  </a:lnTo>
                  <a:lnTo>
                    <a:pt x="405" y="393"/>
                  </a:lnTo>
                  <a:lnTo>
                    <a:pt x="428" y="366"/>
                  </a:lnTo>
                  <a:lnTo>
                    <a:pt x="451" y="335"/>
                  </a:lnTo>
                  <a:lnTo>
                    <a:pt x="471" y="299"/>
                  </a:lnTo>
                  <a:lnTo>
                    <a:pt x="489" y="259"/>
                  </a:lnTo>
                  <a:lnTo>
                    <a:pt x="501" y="214"/>
                  </a:lnTo>
                  <a:lnTo>
                    <a:pt x="507" y="164"/>
                  </a:lnTo>
                  <a:lnTo>
                    <a:pt x="504" y="108"/>
                  </a:lnTo>
                  <a:lnTo>
                    <a:pt x="509" y="135"/>
                  </a:lnTo>
                  <a:lnTo>
                    <a:pt x="512" y="172"/>
                  </a:lnTo>
                  <a:lnTo>
                    <a:pt x="508" y="213"/>
                  </a:lnTo>
                  <a:lnTo>
                    <a:pt x="501" y="253"/>
                  </a:lnTo>
                  <a:lnTo>
                    <a:pt x="514" y="242"/>
                  </a:lnTo>
                  <a:lnTo>
                    <a:pt x="525" y="226"/>
                  </a:lnTo>
                  <a:lnTo>
                    <a:pt x="537" y="206"/>
                  </a:lnTo>
                  <a:lnTo>
                    <a:pt x="547" y="185"/>
                  </a:lnTo>
                  <a:lnTo>
                    <a:pt x="555" y="165"/>
                  </a:lnTo>
                  <a:lnTo>
                    <a:pt x="562" y="145"/>
                  </a:lnTo>
                  <a:lnTo>
                    <a:pt x="567" y="129"/>
                  </a:lnTo>
                  <a:lnTo>
                    <a:pt x="569" y="116"/>
                  </a:lnTo>
                  <a:lnTo>
                    <a:pt x="569" y="130"/>
                  </a:lnTo>
                  <a:lnTo>
                    <a:pt x="566" y="149"/>
                  </a:lnTo>
                  <a:lnTo>
                    <a:pt x="561" y="169"/>
                  </a:lnTo>
                  <a:lnTo>
                    <a:pt x="553" y="191"/>
                  </a:lnTo>
                  <a:lnTo>
                    <a:pt x="543" y="214"/>
                  </a:lnTo>
                  <a:lnTo>
                    <a:pt x="529" y="235"/>
                  </a:lnTo>
                  <a:lnTo>
                    <a:pt x="513" y="255"/>
                  </a:lnTo>
                  <a:lnTo>
                    <a:pt x="494" y="269"/>
                  </a:lnTo>
                  <a:lnTo>
                    <a:pt x="489" y="286"/>
                  </a:lnTo>
                  <a:lnTo>
                    <a:pt x="482" y="302"/>
                  </a:lnTo>
                  <a:lnTo>
                    <a:pt x="474" y="319"/>
                  </a:lnTo>
                  <a:lnTo>
                    <a:pt x="466" y="334"/>
                  </a:lnTo>
                  <a:lnTo>
                    <a:pt x="456" y="349"/>
                  </a:lnTo>
                  <a:lnTo>
                    <a:pt x="448" y="362"/>
                  </a:lnTo>
                  <a:lnTo>
                    <a:pt x="439" y="373"/>
                  </a:lnTo>
                  <a:lnTo>
                    <a:pt x="431" y="382"/>
                  </a:lnTo>
                  <a:lnTo>
                    <a:pt x="423" y="390"/>
                  </a:lnTo>
                  <a:lnTo>
                    <a:pt x="415" y="398"/>
                  </a:lnTo>
                  <a:lnTo>
                    <a:pt x="406" y="408"/>
                  </a:lnTo>
                  <a:lnTo>
                    <a:pt x="398" y="421"/>
                  </a:lnTo>
                  <a:lnTo>
                    <a:pt x="390" y="439"/>
                  </a:lnTo>
                  <a:lnTo>
                    <a:pt x="381" y="464"/>
                  </a:lnTo>
                  <a:lnTo>
                    <a:pt x="376" y="496"/>
                  </a:lnTo>
                  <a:lnTo>
                    <a:pt x="370" y="538"/>
                  </a:lnTo>
                  <a:lnTo>
                    <a:pt x="377" y="521"/>
                  </a:lnTo>
                  <a:lnTo>
                    <a:pt x="387" y="503"/>
                  </a:lnTo>
                  <a:lnTo>
                    <a:pt x="399" y="486"/>
                  </a:lnTo>
                  <a:lnTo>
                    <a:pt x="411" y="469"/>
                  </a:lnTo>
                  <a:lnTo>
                    <a:pt x="423" y="454"/>
                  </a:lnTo>
                  <a:lnTo>
                    <a:pt x="434" y="440"/>
                  </a:lnTo>
                  <a:lnTo>
                    <a:pt x="445" y="429"/>
                  </a:lnTo>
                  <a:lnTo>
                    <a:pt x="453" y="422"/>
                  </a:lnTo>
                  <a:lnTo>
                    <a:pt x="463" y="405"/>
                  </a:lnTo>
                  <a:lnTo>
                    <a:pt x="475" y="380"/>
                  </a:lnTo>
                  <a:lnTo>
                    <a:pt x="483" y="358"/>
                  </a:lnTo>
                  <a:lnTo>
                    <a:pt x="486" y="349"/>
                  </a:lnTo>
                  <a:lnTo>
                    <a:pt x="484" y="366"/>
                  </a:lnTo>
                  <a:lnTo>
                    <a:pt x="478" y="388"/>
                  </a:lnTo>
                  <a:lnTo>
                    <a:pt x="471" y="406"/>
                  </a:lnTo>
                  <a:lnTo>
                    <a:pt x="469" y="414"/>
                  </a:lnTo>
                  <a:lnTo>
                    <a:pt x="485" y="406"/>
                  </a:lnTo>
                  <a:lnTo>
                    <a:pt x="502" y="398"/>
                  </a:lnTo>
                  <a:lnTo>
                    <a:pt x="522" y="391"/>
                  </a:lnTo>
                  <a:lnTo>
                    <a:pt x="540" y="387"/>
                  </a:lnTo>
                  <a:lnTo>
                    <a:pt x="560" y="383"/>
                  </a:lnTo>
                  <a:lnTo>
                    <a:pt x="577" y="380"/>
                  </a:lnTo>
                  <a:lnTo>
                    <a:pt x="593" y="380"/>
                  </a:lnTo>
                  <a:lnTo>
                    <a:pt x="607" y="380"/>
                  </a:lnTo>
                  <a:close/>
                </a:path>
              </a:pathLst>
            </a:custGeom>
            <a:solidFill>
              <a:srgbClr val="0C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/>
            <p:nvPr>
              <p:custDataLst>
                <p:tags r:id="rId104"/>
              </p:custDataLst>
            </p:nvPr>
          </p:nvSpPr>
          <p:spPr bwMode="auto">
            <a:xfrm>
              <a:off x="2477" y="1412"/>
              <a:ext cx="408" cy="298"/>
            </a:xfrm>
            <a:custGeom>
              <a:gdLst>
                <a:gd name="T0" fmla="*/ 32 w 814"/>
                <a:gd name="T1" fmla="*/ 4 h 595"/>
                <a:gd name="T2" fmla="*/ 29 w 814"/>
                <a:gd name="T3" fmla="*/ 1 h 595"/>
                <a:gd name="T4" fmla="*/ 24 w 814"/>
                <a:gd name="T5" fmla="*/ 1 h 595"/>
                <a:gd name="T6" fmla="*/ 20 w 814"/>
                <a:gd name="T7" fmla="*/ 5 h 595"/>
                <a:gd name="T8" fmla="*/ 19 w 814"/>
                <a:gd name="T9" fmla="*/ 9 h 595"/>
                <a:gd name="T10" fmla="*/ 19 w 814"/>
                <a:gd name="T11" fmla="*/ 12 h 595"/>
                <a:gd name="T12" fmla="*/ 18 w 814"/>
                <a:gd name="T13" fmla="*/ 13 h 595"/>
                <a:gd name="T14" fmla="*/ 17 w 814"/>
                <a:gd name="T15" fmla="*/ 14 h 595"/>
                <a:gd name="T16" fmla="*/ 17 w 814"/>
                <a:gd name="T17" fmla="*/ 12 h 595"/>
                <a:gd name="T18" fmla="*/ 17 w 814"/>
                <a:gd name="T19" fmla="*/ 11 h 595"/>
                <a:gd name="T20" fmla="*/ 17 w 814"/>
                <a:gd name="T21" fmla="*/ 7 h 595"/>
                <a:gd name="T22" fmla="*/ 13 w 814"/>
                <a:gd name="T23" fmla="*/ 5 h 595"/>
                <a:gd name="T24" fmla="*/ 7 w 814"/>
                <a:gd name="T25" fmla="*/ 10 h 595"/>
                <a:gd name="T26" fmla="*/ 7 w 814"/>
                <a:gd name="T27" fmla="*/ 14 h 595"/>
                <a:gd name="T28" fmla="*/ 11 w 814"/>
                <a:gd name="T29" fmla="*/ 16 h 595"/>
                <a:gd name="T30" fmla="*/ 10 w 814"/>
                <a:gd name="T31" fmla="*/ 19 h 595"/>
                <a:gd name="T32" fmla="*/ 8 w 814"/>
                <a:gd name="T33" fmla="*/ 16 h 595"/>
                <a:gd name="T34" fmla="*/ 4 w 814"/>
                <a:gd name="T35" fmla="*/ 16 h 595"/>
                <a:gd name="T36" fmla="*/ 3 w 814"/>
                <a:gd name="T37" fmla="*/ 21 h 595"/>
                <a:gd name="T38" fmla="*/ 1 w 814"/>
                <a:gd name="T39" fmla="*/ 21 h 595"/>
                <a:gd name="T40" fmla="*/ 1 w 814"/>
                <a:gd name="T41" fmla="*/ 25 h 595"/>
                <a:gd name="T42" fmla="*/ 5 w 814"/>
                <a:gd name="T43" fmla="*/ 30 h 595"/>
                <a:gd name="T44" fmla="*/ 4 w 814"/>
                <a:gd name="T45" fmla="*/ 31 h 595"/>
                <a:gd name="T46" fmla="*/ 4 w 814"/>
                <a:gd name="T47" fmla="*/ 33 h 595"/>
                <a:gd name="T48" fmla="*/ 6 w 814"/>
                <a:gd name="T49" fmla="*/ 35 h 595"/>
                <a:gd name="T50" fmla="*/ 10 w 814"/>
                <a:gd name="T51" fmla="*/ 37 h 595"/>
                <a:gd name="T52" fmla="*/ 17 w 814"/>
                <a:gd name="T53" fmla="*/ 37 h 595"/>
                <a:gd name="T54" fmla="*/ 22 w 814"/>
                <a:gd name="T55" fmla="*/ 36 h 595"/>
                <a:gd name="T56" fmla="*/ 24 w 814"/>
                <a:gd name="T57" fmla="*/ 34 h 595"/>
                <a:gd name="T58" fmla="*/ 24 w 814"/>
                <a:gd name="T59" fmla="*/ 32 h 595"/>
                <a:gd name="T60" fmla="*/ 27 w 814"/>
                <a:gd name="T61" fmla="*/ 32 h 595"/>
                <a:gd name="T62" fmla="*/ 30 w 814"/>
                <a:gd name="T63" fmla="*/ 30 h 595"/>
                <a:gd name="T64" fmla="*/ 30 w 814"/>
                <a:gd name="T65" fmla="*/ 30 h 595"/>
                <a:gd name="T66" fmla="*/ 31 w 814"/>
                <a:gd name="T67" fmla="*/ 32 h 595"/>
                <a:gd name="T68" fmla="*/ 32 w 814"/>
                <a:gd name="T69" fmla="*/ 33 h 595"/>
                <a:gd name="T70" fmla="*/ 31 w 814"/>
                <a:gd name="T71" fmla="*/ 35 h 595"/>
                <a:gd name="T72" fmla="*/ 33 w 814"/>
                <a:gd name="T73" fmla="*/ 37 h 595"/>
                <a:gd name="T74" fmla="*/ 38 w 814"/>
                <a:gd name="T75" fmla="*/ 38 h 595"/>
                <a:gd name="T76" fmla="*/ 44 w 814"/>
                <a:gd name="T77" fmla="*/ 36 h 595"/>
                <a:gd name="T78" fmla="*/ 48 w 814"/>
                <a:gd name="T79" fmla="*/ 33 h 595"/>
                <a:gd name="T80" fmla="*/ 51 w 814"/>
                <a:gd name="T81" fmla="*/ 29 h 595"/>
                <a:gd name="T82" fmla="*/ 51 w 814"/>
                <a:gd name="T83" fmla="*/ 25 h 595"/>
                <a:gd name="T84" fmla="*/ 49 w 814"/>
                <a:gd name="T85" fmla="*/ 23 h 595"/>
                <a:gd name="T86" fmla="*/ 50 w 814"/>
                <a:gd name="T87" fmla="*/ 19 h 595"/>
                <a:gd name="T88" fmla="*/ 48 w 814"/>
                <a:gd name="T89" fmla="*/ 16 h 595"/>
                <a:gd name="T90" fmla="*/ 45 w 814"/>
                <a:gd name="T91" fmla="*/ 16 h 595"/>
                <a:gd name="T92" fmla="*/ 44 w 814"/>
                <a:gd name="T93" fmla="*/ 14 h 595"/>
                <a:gd name="T94" fmla="*/ 42 w 814"/>
                <a:gd name="T95" fmla="*/ 14 h 595"/>
                <a:gd name="T96" fmla="*/ 44 w 814"/>
                <a:gd name="T97" fmla="*/ 12 h 595"/>
                <a:gd name="T98" fmla="*/ 44 w 814"/>
                <a:gd name="T99" fmla="*/ 9 h 595"/>
                <a:gd name="T100" fmla="*/ 40 w 814"/>
                <a:gd name="T101" fmla="*/ 9 h 595"/>
                <a:gd name="T102" fmla="*/ 42 w 814"/>
                <a:gd name="T103" fmla="*/ 7 h 595"/>
                <a:gd name="T104" fmla="*/ 41 w 814"/>
                <a:gd name="T105" fmla="*/ 5 h 595"/>
                <a:gd name="T106" fmla="*/ 39 w 814"/>
                <a:gd name="T107" fmla="*/ 4 h 595"/>
                <a:gd name="T108" fmla="*/ 36 w 814"/>
                <a:gd name="T109" fmla="*/ 4 h 595"/>
                <a:gd name="T110" fmla="*/ 33 w 814"/>
                <a:gd name="T111" fmla="*/ 7 h 59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14"/>
                <a:gd name="T169" fmla="*/ 0 h 595"/>
                <a:gd name="T170" fmla="*/ 814 w 814"/>
                <a:gd name="T171" fmla="*/ 595 h 595"/>
              </a:gdLst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14" h="595">
                  <a:moveTo>
                    <a:pt x="507" y="99"/>
                  </a:moveTo>
                  <a:lnTo>
                    <a:pt x="514" y="74"/>
                  </a:lnTo>
                  <a:lnTo>
                    <a:pt x="510" y="51"/>
                  </a:lnTo>
                  <a:lnTo>
                    <a:pt x="497" y="31"/>
                  </a:lnTo>
                  <a:lnTo>
                    <a:pt x="479" y="15"/>
                  </a:lnTo>
                  <a:lnTo>
                    <a:pt x="455" y="5"/>
                  </a:lnTo>
                  <a:lnTo>
                    <a:pt x="427" y="0"/>
                  </a:lnTo>
                  <a:lnTo>
                    <a:pt x="398" y="3"/>
                  </a:lnTo>
                  <a:lnTo>
                    <a:pt x="371" y="14"/>
                  </a:lnTo>
                  <a:lnTo>
                    <a:pt x="345" y="31"/>
                  </a:lnTo>
                  <a:lnTo>
                    <a:pt x="325" y="51"/>
                  </a:lnTo>
                  <a:lnTo>
                    <a:pt x="309" y="73"/>
                  </a:lnTo>
                  <a:lnTo>
                    <a:pt x="298" y="95"/>
                  </a:lnTo>
                  <a:lnTo>
                    <a:pt x="292" y="119"/>
                  </a:lnTo>
                  <a:lnTo>
                    <a:pt x="292" y="142"/>
                  </a:lnTo>
                  <a:lnTo>
                    <a:pt x="298" y="165"/>
                  </a:lnTo>
                  <a:lnTo>
                    <a:pt x="311" y="188"/>
                  </a:lnTo>
                  <a:lnTo>
                    <a:pt x="302" y="188"/>
                  </a:lnTo>
                  <a:lnTo>
                    <a:pt x="295" y="190"/>
                  </a:lnTo>
                  <a:lnTo>
                    <a:pt x="288" y="191"/>
                  </a:lnTo>
                  <a:lnTo>
                    <a:pt x="282" y="195"/>
                  </a:lnTo>
                  <a:lnTo>
                    <a:pt x="277" y="199"/>
                  </a:lnTo>
                  <a:lnTo>
                    <a:pt x="273" y="204"/>
                  </a:lnTo>
                  <a:lnTo>
                    <a:pt x="270" y="211"/>
                  </a:lnTo>
                  <a:lnTo>
                    <a:pt x="268" y="218"/>
                  </a:lnTo>
                  <a:lnTo>
                    <a:pt x="264" y="204"/>
                  </a:lnTo>
                  <a:lnTo>
                    <a:pt x="261" y="191"/>
                  </a:lnTo>
                  <a:lnTo>
                    <a:pt x="258" y="182"/>
                  </a:lnTo>
                  <a:lnTo>
                    <a:pt x="251" y="175"/>
                  </a:lnTo>
                  <a:lnTo>
                    <a:pt x="269" y="167"/>
                  </a:lnTo>
                  <a:lnTo>
                    <a:pt x="277" y="149"/>
                  </a:lnTo>
                  <a:lnTo>
                    <a:pt x="279" y="126"/>
                  </a:lnTo>
                  <a:lnTo>
                    <a:pt x="270" y="102"/>
                  </a:lnTo>
                  <a:lnTo>
                    <a:pt x="253" y="83"/>
                  </a:lnTo>
                  <a:lnTo>
                    <a:pt x="229" y="73"/>
                  </a:lnTo>
                  <a:lnTo>
                    <a:pt x="197" y="76"/>
                  </a:lnTo>
                  <a:lnTo>
                    <a:pt x="158" y="99"/>
                  </a:lnTo>
                  <a:lnTo>
                    <a:pt x="123" y="131"/>
                  </a:lnTo>
                  <a:lnTo>
                    <a:pt x="103" y="160"/>
                  </a:lnTo>
                  <a:lnTo>
                    <a:pt x="97" y="186"/>
                  </a:lnTo>
                  <a:lnTo>
                    <a:pt x="100" y="206"/>
                  </a:lnTo>
                  <a:lnTo>
                    <a:pt x="112" y="223"/>
                  </a:lnTo>
                  <a:lnTo>
                    <a:pt x="128" y="237"/>
                  </a:lnTo>
                  <a:lnTo>
                    <a:pt x="147" y="245"/>
                  </a:lnTo>
                  <a:lnTo>
                    <a:pt x="167" y="248"/>
                  </a:lnTo>
                  <a:lnTo>
                    <a:pt x="158" y="263"/>
                  </a:lnTo>
                  <a:lnTo>
                    <a:pt x="151" y="280"/>
                  </a:lnTo>
                  <a:lnTo>
                    <a:pt x="146" y="301"/>
                  </a:lnTo>
                  <a:lnTo>
                    <a:pt x="145" y="320"/>
                  </a:lnTo>
                  <a:lnTo>
                    <a:pt x="133" y="271"/>
                  </a:lnTo>
                  <a:lnTo>
                    <a:pt x="115" y="241"/>
                  </a:lnTo>
                  <a:lnTo>
                    <a:pt x="93" y="227"/>
                  </a:lnTo>
                  <a:lnTo>
                    <a:pt x="71" y="228"/>
                  </a:lnTo>
                  <a:lnTo>
                    <a:pt x="53" y="241"/>
                  </a:lnTo>
                  <a:lnTo>
                    <a:pt x="40" y="265"/>
                  </a:lnTo>
                  <a:lnTo>
                    <a:pt x="37" y="297"/>
                  </a:lnTo>
                  <a:lnTo>
                    <a:pt x="47" y="336"/>
                  </a:lnTo>
                  <a:lnTo>
                    <a:pt x="34" y="326"/>
                  </a:lnTo>
                  <a:lnTo>
                    <a:pt x="20" y="325"/>
                  </a:lnTo>
                  <a:lnTo>
                    <a:pt x="8" y="334"/>
                  </a:lnTo>
                  <a:lnTo>
                    <a:pt x="0" y="349"/>
                  </a:lnTo>
                  <a:lnTo>
                    <a:pt x="0" y="372"/>
                  </a:lnTo>
                  <a:lnTo>
                    <a:pt x="11" y="398"/>
                  </a:lnTo>
                  <a:lnTo>
                    <a:pt x="35" y="429"/>
                  </a:lnTo>
                  <a:lnTo>
                    <a:pt x="77" y="464"/>
                  </a:lnTo>
                  <a:lnTo>
                    <a:pt x="71" y="465"/>
                  </a:lnTo>
                  <a:lnTo>
                    <a:pt x="67" y="470"/>
                  </a:lnTo>
                  <a:lnTo>
                    <a:pt x="62" y="477"/>
                  </a:lnTo>
                  <a:lnTo>
                    <a:pt x="59" y="486"/>
                  </a:lnTo>
                  <a:lnTo>
                    <a:pt x="57" y="496"/>
                  </a:lnTo>
                  <a:lnTo>
                    <a:pt x="57" y="509"/>
                  </a:lnTo>
                  <a:lnTo>
                    <a:pt x="61" y="520"/>
                  </a:lnTo>
                  <a:lnTo>
                    <a:pt x="67" y="533"/>
                  </a:lnTo>
                  <a:lnTo>
                    <a:pt x="76" y="546"/>
                  </a:lnTo>
                  <a:lnTo>
                    <a:pt x="88" y="557"/>
                  </a:lnTo>
                  <a:lnTo>
                    <a:pt x="106" y="567"/>
                  </a:lnTo>
                  <a:lnTo>
                    <a:pt x="128" y="577"/>
                  </a:lnTo>
                  <a:lnTo>
                    <a:pt x="154" y="584"/>
                  </a:lnTo>
                  <a:lnTo>
                    <a:pt x="186" y="588"/>
                  </a:lnTo>
                  <a:lnTo>
                    <a:pt x="224" y="589"/>
                  </a:lnTo>
                  <a:lnTo>
                    <a:pt x="268" y="587"/>
                  </a:lnTo>
                  <a:lnTo>
                    <a:pt x="304" y="582"/>
                  </a:lnTo>
                  <a:lnTo>
                    <a:pt x="330" y="577"/>
                  </a:lnTo>
                  <a:lnTo>
                    <a:pt x="349" y="567"/>
                  </a:lnTo>
                  <a:lnTo>
                    <a:pt x="362" y="558"/>
                  </a:lnTo>
                  <a:lnTo>
                    <a:pt x="367" y="547"/>
                  </a:lnTo>
                  <a:lnTo>
                    <a:pt x="370" y="534"/>
                  </a:lnTo>
                  <a:lnTo>
                    <a:pt x="367" y="520"/>
                  </a:lnTo>
                  <a:lnTo>
                    <a:pt x="362" y="507"/>
                  </a:lnTo>
                  <a:lnTo>
                    <a:pt x="375" y="509"/>
                  </a:lnTo>
                  <a:lnTo>
                    <a:pt x="391" y="509"/>
                  </a:lnTo>
                  <a:lnTo>
                    <a:pt x="408" y="508"/>
                  </a:lnTo>
                  <a:lnTo>
                    <a:pt x="425" y="503"/>
                  </a:lnTo>
                  <a:lnTo>
                    <a:pt x="441" y="496"/>
                  </a:lnTo>
                  <a:lnTo>
                    <a:pt x="457" y="486"/>
                  </a:lnTo>
                  <a:lnTo>
                    <a:pt x="470" y="473"/>
                  </a:lnTo>
                  <a:lnTo>
                    <a:pt x="481" y="456"/>
                  </a:lnTo>
                  <a:lnTo>
                    <a:pt x="478" y="467"/>
                  </a:lnTo>
                  <a:lnTo>
                    <a:pt x="476" y="478"/>
                  </a:lnTo>
                  <a:lnTo>
                    <a:pt x="476" y="486"/>
                  </a:lnTo>
                  <a:lnTo>
                    <a:pt x="478" y="493"/>
                  </a:lnTo>
                  <a:lnTo>
                    <a:pt x="482" y="500"/>
                  </a:lnTo>
                  <a:lnTo>
                    <a:pt x="488" y="504"/>
                  </a:lnTo>
                  <a:lnTo>
                    <a:pt x="496" y="510"/>
                  </a:lnTo>
                  <a:lnTo>
                    <a:pt x="507" y="515"/>
                  </a:lnTo>
                  <a:lnTo>
                    <a:pt x="495" y="528"/>
                  </a:lnTo>
                  <a:lnTo>
                    <a:pt x="489" y="541"/>
                  </a:lnTo>
                  <a:lnTo>
                    <a:pt x="492" y="555"/>
                  </a:lnTo>
                  <a:lnTo>
                    <a:pt x="499" y="566"/>
                  </a:lnTo>
                  <a:lnTo>
                    <a:pt x="511" y="578"/>
                  </a:lnTo>
                  <a:lnTo>
                    <a:pt x="527" y="586"/>
                  </a:lnTo>
                  <a:lnTo>
                    <a:pt x="546" y="593"/>
                  </a:lnTo>
                  <a:lnTo>
                    <a:pt x="567" y="595"/>
                  </a:lnTo>
                  <a:lnTo>
                    <a:pt x="600" y="594"/>
                  </a:lnTo>
                  <a:lnTo>
                    <a:pt x="631" y="589"/>
                  </a:lnTo>
                  <a:lnTo>
                    <a:pt x="662" y="580"/>
                  </a:lnTo>
                  <a:lnTo>
                    <a:pt x="691" y="567"/>
                  </a:lnTo>
                  <a:lnTo>
                    <a:pt x="716" y="553"/>
                  </a:lnTo>
                  <a:lnTo>
                    <a:pt x="741" y="534"/>
                  </a:lnTo>
                  <a:lnTo>
                    <a:pt x="762" y="516"/>
                  </a:lnTo>
                  <a:lnTo>
                    <a:pt x="780" y="495"/>
                  </a:lnTo>
                  <a:lnTo>
                    <a:pt x="795" y="474"/>
                  </a:lnTo>
                  <a:lnTo>
                    <a:pt x="805" y="454"/>
                  </a:lnTo>
                  <a:lnTo>
                    <a:pt x="812" y="434"/>
                  </a:lnTo>
                  <a:lnTo>
                    <a:pt x="814" y="416"/>
                  </a:lnTo>
                  <a:lnTo>
                    <a:pt x="811" y="400"/>
                  </a:lnTo>
                  <a:lnTo>
                    <a:pt x="803" y="385"/>
                  </a:lnTo>
                  <a:lnTo>
                    <a:pt x="790" y="374"/>
                  </a:lnTo>
                  <a:lnTo>
                    <a:pt x="771" y="366"/>
                  </a:lnTo>
                  <a:lnTo>
                    <a:pt x="782" y="350"/>
                  </a:lnTo>
                  <a:lnTo>
                    <a:pt x="787" y="328"/>
                  </a:lnTo>
                  <a:lnTo>
                    <a:pt x="785" y="303"/>
                  </a:lnTo>
                  <a:lnTo>
                    <a:pt x="780" y="279"/>
                  </a:lnTo>
                  <a:lnTo>
                    <a:pt x="768" y="259"/>
                  </a:lnTo>
                  <a:lnTo>
                    <a:pt x="754" y="245"/>
                  </a:lnTo>
                  <a:lnTo>
                    <a:pt x="736" y="242"/>
                  </a:lnTo>
                  <a:lnTo>
                    <a:pt x="715" y="252"/>
                  </a:lnTo>
                  <a:lnTo>
                    <a:pt x="708" y="243"/>
                  </a:lnTo>
                  <a:lnTo>
                    <a:pt x="703" y="235"/>
                  </a:lnTo>
                  <a:lnTo>
                    <a:pt x="694" y="228"/>
                  </a:lnTo>
                  <a:lnTo>
                    <a:pt x="688" y="223"/>
                  </a:lnTo>
                  <a:lnTo>
                    <a:pt x="678" y="220"/>
                  </a:lnTo>
                  <a:lnTo>
                    <a:pt x="669" y="219"/>
                  </a:lnTo>
                  <a:lnTo>
                    <a:pt x="659" y="221"/>
                  </a:lnTo>
                  <a:lnTo>
                    <a:pt x="647" y="226"/>
                  </a:lnTo>
                  <a:lnTo>
                    <a:pt x="675" y="210"/>
                  </a:lnTo>
                  <a:lnTo>
                    <a:pt x="692" y="192"/>
                  </a:lnTo>
                  <a:lnTo>
                    <a:pt x="700" y="174"/>
                  </a:lnTo>
                  <a:lnTo>
                    <a:pt x="700" y="158"/>
                  </a:lnTo>
                  <a:lnTo>
                    <a:pt x="692" y="144"/>
                  </a:lnTo>
                  <a:lnTo>
                    <a:pt x="679" y="135"/>
                  </a:lnTo>
                  <a:lnTo>
                    <a:pt x="661" y="133"/>
                  </a:lnTo>
                  <a:lnTo>
                    <a:pt x="638" y="137"/>
                  </a:lnTo>
                  <a:lnTo>
                    <a:pt x="651" y="128"/>
                  </a:lnTo>
                  <a:lnTo>
                    <a:pt x="658" y="118"/>
                  </a:lnTo>
                  <a:lnTo>
                    <a:pt x="661" y="106"/>
                  </a:lnTo>
                  <a:lnTo>
                    <a:pt x="660" y="95"/>
                  </a:lnTo>
                  <a:lnTo>
                    <a:pt x="655" y="84"/>
                  </a:lnTo>
                  <a:lnTo>
                    <a:pt x="648" y="75"/>
                  </a:lnTo>
                  <a:lnTo>
                    <a:pt x="638" y="67"/>
                  </a:lnTo>
                  <a:lnTo>
                    <a:pt x="625" y="60"/>
                  </a:lnTo>
                  <a:lnTo>
                    <a:pt x="612" y="57"/>
                  </a:lnTo>
                  <a:lnTo>
                    <a:pt x="597" y="55"/>
                  </a:lnTo>
                  <a:lnTo>
                    <a:pt x="582" y="58"/>
                  </a:lnTo>
                  <a:lnTo>
                    <a:pt x="565" y="64"/>
                  </a:lnTo>
                  <a:lnTo>
                    <a:pt x="550" y="75"/>
                  </a:lnTo>
                  <a:lnTo>
                    <a:pt x="535" y="90"/>
                  </a:lnTo>
                  <a:lnTo>
                    <a:pt x="523" y="111"/>
                  </a:lnTo>
                  <a:lnTo>
                    <a:pt x="511" y="137"/>
                  </a:lnTo>
                  <a:lnTo>
                    <a:pt x="507" y="99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/>
            <p:nvPr>
              <p:custDataLst>
                <p:tags r:id="rId105"/>
              </p:custDataLst>
            </p:nvPr>
          </p:nvSpPr>
          <p:spPr bwMode="auto">
            <a:xfrm>
              <a:off x="2793" y="1789"/>
              <a:ext cx="80" cy="93"/>
            </a:xfrm>
            <a:custGeom>
              <a:gdLst>
                <a:gd name="T0" fmla="*/ 5 w 160"/>
                <a:gd name="T1" fmla="*/ 11 h 185"/>
                <a:gd name="T2" fmla="*/ 5 w 160"/>
                <a:gd name="T3" fmla="*/ 10 h 185"/>
                <a:gd name="T4" fmla="*/ 3 w 160"/>
                <a:gd name="T5" fmla="*/ 9 h 185"/>
                <a:gd name="T6" fmla="*/ 1 w 160"/>
                <a:gd name="T7" fmla="*/ 9 h 185"/>
                <a:gd name="T8" fmla="*/ 1 w 160"/>
                <a:gd name="T9" fmla="*/ 9 h 185"/>
                <a:gd name="T10" fmla="*/ 1 w 160"/>
                <a:gd name="T11" fmla="*/ 8 h 185"/>
                <a:gd name="T12" fmla="*/ 3 w 160"/>
                <a:gd name="T13" fmla="*/ 8 h 185"/>
                <a:gd name="T14" fmla="*/ 5 w 160"/>
                <a:gd name="T15" fmla="*/ 9 h 185"/>
                <a:gd name="T16" fmla="*/ 5 w 160"/>
                <a:gd name="T17" fmla="*/ 9 h 185"/>
                <a:gd name="T18" fmla="*/ 5 w 160"/>
                <a:gd name="T19" fmla="*/ 8 h 185"/>
                <a:gd name="T20" fmla="*/ 3 w 160"/>
                <a:gd name="T21" fmla="*/ 7 h 185"/>
                <a:gd name="T22" fmla="*/ 1 w 160"/>
                <a:gd name="T23" fmla="*/ 6 h 185"/>
                <a:gd name="T24" fmla="*/ 1 w 160"/>
                <a:gd name="T25" fmla="*/ 6 h 185"/>
                <a:gd name="T26" fmla="*/ 1 w 160"/>
                <a:gd name="T27" fmla="*/ 5 h 185"/>
                <a:gd name="T28" fmla="*/ 3 w 160"/>
                <a:gd name="T29" fmla="*/ 5 h 185"/>
                <a:gd name="T30" fmla="*/ 5 w 160"/>
                <a:gd name="T31" fmla="*/ 7 h 185"/>
                <a:gd name="T32" fmla="*/ 5 w 160"/>
                <a:gd name="T33" fmla="*/ 7 h 185"/>
                <a:gd name="T34" fmla="*/ 5 w 160"/>
                <a:gd name="T35" fmla="*/ 5 h 185"/>
                <a:gd name="T36" fmla="*/ 3 w 160"/>
                <a:gd name="T37" fmla="*/ 3 h 185"/>
                <a:gd name="T38" fmla="*/ 1 w 160"/>
                <a:gd name="T39" fmla="*/ 2 h 185"/>
                <a:gd name="T40" fmla="*/ 1 w 160"/>
                <a:gd name="T41" fmla="*/ 1 h 185"/>
                <a:gd name="T42" fmla="*/ 3 w 160"/>
                <a:gd name="T43" fmla="*/ 1 h 185"/>
                <a:gd name="T44" fmla="*/ 3 w 160"/>
                <a:gd name="T45" fmla="*/ 2 h 185"/>
                <a:gd name="T46" fmla="*/ 5 w 160"/>
                <a:gd name="T47" fmla="*/ 4 h 185"/>
                <a:gd name="T48" fmla="*/ 5 w 160"/>
                <a:gd name="T49" fmla="*/ 5 h 185"/>
                <a:gd name="T50" fmla="*/ 5 w 160"/>
                <a:gd name="T51" fmla="*/ 2 h 185"/>
                <a:gd name="T52" fmla="*/ 5 w 160"/>
                <a:gd name="T53" fmla="*/ 1 h 185"/>
                <a:gd name="T54" fmla="*/ 5 w 160"/>
                <a:gd name="T55" fmla="*/ 2 h 185"/>
                <a:gd name="T56" fmla="*/ 6 w 160"/>
                <a:gd name="T57" fmla="*/ 3 h 185"/>
                <a:gd name="T58" fmla="*/ 6 w 160"/>
                <a:gd name="T59" fmla="*/ 6 h 185"/>
                <a:gd name="T60" fmla="*/ 6 w 160"/>
                <a:gd name="T61" fmla="*/ 6 h 185"/>
                <a:gd name="T62" fmla="*/ 7 w 160"/>
                <a:gd name="T63" fmla="*/ 4 h 185"/>
                <a:gd name="T64" fmla="*/ 7 w 160"/>
                <a:gd name="T65" fmla="*/ 3 h 185"/>
                <a:gd name="T66" fmla="*/ 10 w 160"/>
                <a:gd name="T67" fmla="*/ 3 h 185"/>
                <a:gd name="T68" fmla="*/ 10 w 160"/>
                <a:gd name="T69" fmla="*/ 4 h 185"/>
                <a:gd name="T70" fmla="*/ 8 w 160"/>
                <a:gd name="T71" fmla="*/ 5 h 185"/>
                <a:gd name="T72" fmla="*/ 6 w 160"/>
                <a:gd name="T73" fmla="*/ 6 h 185"/>
                <a:gd name="T74" fmla="*/ 6 w 160"/>
                <a:gd name="T75" fmla="*/ 9 h 185"/>
                <a:gd name="T76" fmla="*/ 6 w 160"/>
                <a:gd name="T77" fmla="*/ 9 h 185"/>
                <a:gd name="T78" fmla="*/ 6 w 160"/>
                <a:gd name="T79" fmla="*/ 8 h 185"/>
                <a:gd name="T80" fmla="*/ 8 w 160"/>
                <a:gd name="T81" fmla="*/ 7 h 185"/>
                <a:gd name="T82" fmla="*/ 10 w 160"/>
                <a:gd name="T83" fmla="*/ 6 h 185"/>
                <a:gd name="T84" fmla="*/ 10 w 160"/>
                <a:gd name="T85" fmla="*/ 7 h 185"/>
                <a:gd name="T86" fmla="*/ 9 w 160"/>
                <a:gd name="T87" fmla="*/ 8 h 185"/>
                <a:gd name="T88" fmla="*/ 7 w 160"/>
                <a:gd name="T89" fmla="*/ 9 h 185"/>
                <a:gd name="T90" fmla="*/ 6 w 160"/>
                <a:gd name="T91" fmla="*/ 11 h 185"/>
                <a:gd name="T92" fmla="*/ 5 w 160"/>
                <a:gd name="T93" fmla="*/ 12 h 18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0"/>
                <a:gd name="T142" fmla="*/ 0 h 185"/>
                <a:gd name="T143" fmla="*/ 160 w 160"/>
                <a:gd name="T144" fmla="*/ 185 h 185"/>
              </a:gdLst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0" h="185">
                  <a:moveTo>
                    <a:pt x="88" y="183"/>
                  </a:moveTo>
                  <a:lnTo>
                    <a:pt x="87" y="176"/>
                  </a:lnTo>
                  <a:lnTo>
                    <a:pt x="82" y="167"/>
                  </a:lnTo>
                  <a:lnTo>
                    <a:pt x="76" y="159"/>
                  </a:lnTo>
                  <a:lnTo>
                    <a:pt x="67" y="151"/>
                  </a:lnTo>
                  <a:lnTo>
                    <a:pt x="55" y="144"/>
                  </a:lnTo>
                  <a:lnTo>
                    <a:pt x="40" y="140"/>
                  </a:lnTo>
                  <a:lnTo>
                    <a:pt x="22" y="139"/>
                  </a:lnTo>
                  <a:lnTo>
                    <a:pt x="1" y="143"/>
                  </a:lnTo>
                  <a:lnTo>
                    <a:pt x="5" y="135"/>
                  </a:lnTo>
                  <a:lnTo>
                    <a:pt x="9" y="126"/>
                  </a:lnTo>
                  <a:lnTo>
                    <a:pt x="17" y="120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51" y="122"/>
                  </a:lnTo>
                  <a:lnTo>
                    <a:pt x="65" y="132"/>
                  </a:lnTo>
                  <a:lnTo>
                    <a:pt x="80" y="149"/>
                  </a:lnTo>
                  <a:lnTo>
                    <a:pt x="77" y="141"/>
                  </a:lnTo>
                  <a:lnTo>
                    <a:pt x="75" y="131"/>
                  </a:lnTo>
                  <a:lnTo>
                    <a:pt x="69" y="120"/>
                  </a:lnTo>
                  <a:lnTo>
                    <a:pt x="62" y="109"/>
                  </a:lnTo>
                  <a:lnTo>
                    <a:pt x="52" y="100"/>
                  </a:lnTo>
                  <a:lnTo>
                    <a:pt x="38" y="93"/>
                  </a:lnTo>
                  <a:lnTo>
                    <a:pt x="21" y="91"/>
                  </a:lnTo>
                  <a:lnTo>
                    <a:pt x="0" y="94"/>
                  </a:lnTo>
                  <a:lnTo>
                    <a:pt x="2" y="85"/>
                  </a:lnTo>
                  <a:lnTo>
                    <a:pt x="8" y="77"/>
                  </a:lnTo>
                  <a:lnTo>
                    <a:pt x="19" y="71"/>
                  </a:lnTo>
                  <a:lnTo>
                    <a:pt x="30" y="69"/>
                  </a:lnTo>
                  <a:lnTo>
                    <a:pt x="43" y="71"/>
                  </a:lnTo>
                  <a:lnTo>
                    <a:pt x="55" y="80"/>
                  </a:lnTo>
                  <a:lnTo>
                    <a:pt x="68" y="97"/>
                  </a:lnTo>
                  <a:lnTo>
                    <a:pt x="78" y="123"/>
                  </a:lnTo>
                  <a:lnTo>
                    <a:pt x="76" y="108"/>
                  </a:lnTo>
                  <a:lnTo>
                    <a:pt x="73" y="91"/>
                  </a:lnTo>
                  <a:lnTo>
                    <a:pt x="67" y="75"/>
                  </a:lnTo>
                  <a:lnTo>
                    <a:pt x="60" y="59"/>
                  </a:lnTo>
                  <a:lnTo>
                    <a:pt x="51" y="45"/>
                  </a:lnTo>
                  <a:lnTo>
                    <a:pt x="38" y="33"/>
                  </a:lnTo>
                  <a:lnTo>
                    <a:pt x="24" y="25"/>
                  </a:lnTo>
                  <a:lnTo>
                    <a:pt x="7" y="22"/>
                  </a:lnTo>
                  <a:lnTo>
                    <a:pt x="15" y="16"/>
                  </a:lnTo>
                  <a:lnTo>
                    <a:pt x="24" y="13"/>
                  </a:lnTo>
                  <a:lnTo>
                    <a:pt x="34" y="13"/>
                  </a:lnTo>
                  <a:lnTo>
                    <a:pt x="44" y="16"/>
                  </a:lnTo>
                  <a:lnTo>
                    <a:pt x="54" y="25"/>
                  </a:lnTo>
                  <a:lnTo>
                    <a:pt x="65" y="39"/>
                  </a:lnTo>
                  <a:lnTo>
                    <a:pt x="75" y="61"/>
                  </a:lnTo>
                  <a:lnTo>
                    <a:pt x="84" y="91"/>
                  </a:lnTo>
                  <a:lnTo>
                    <a:pt x="84" y="67"/>
                  </a:lnTo>
                  <a:lnTo>
                    <a:pt x="80" y="41"/>
                  </a:lnTo>
                  <a:lnTo>
                    <a:pt x="73" y="18"/>
                  </a:lnTo>
                  <a:lnTo>
                    <a:pt x="60" y="0"/>
                  </a:lnTo>
                  <a:lnTo>
                    <a:pt x="72" y="3"/>
                  </a:lnTo>
                  <a:lnTo>
                    <a:pt x="82" y="10"/>
                  </a:lnTo>
                  <a:lnTo>
                    <a:pt x="90" y="21"/>
                  </a:lnTo>
                  <a:lnTo>
                    <a:pt x="97" y="33"/>
                  </a:lnTo>
                  <a:lnTo>
                    <a:pt x="100" y="48"/>
                  </a:lnTo>
                  <a:lnTo>
                    <a:pt x="103" y="64"/>
                  </a:lnTo>
                  <a:lnTo>
                    <a:pt x="103" y="83"/>
                  </a:lnTo>
                  <a:lnTo>
                    <a:pt x="99" y="102"/>
                  </a:lnTo>
                  <a:lnTo>
                    <a:pt x="103" y="90"/>
                  </a:lnTo>
                  <a:lnTo>
                    <a:pt x="107" y="77"/>
                  </a:lnTo>
                  <a:lnTo>
                    <a:pt x="112" y="64"/>
                  </a:lnTo>
                  <a:lnTo>
                    <a:pt x="119" y="55"/>
                  </a:lnTo>
                  <a:lnTo>
                    <a:pt x="127" y="47"/>
                  </a:lnTo>
                  <a:lnTo>
                    <a:pt x="136" y="42"/>
                  </a:lnTo>
                  <a:lnTo>
                    <a:pt x="148" y="42"/>
                  </a:lnTo>
                  <a:lnTo>
                    <a:pt x="160" y="46"/>
                  </a:lnTo>
                  <a:lnTo>
                    <a:pt x="150" y="53"/>
                  </a:lnTo>
                  <a:lnTo>
                    <a:pt x="138" y="61"/>
                  </a:lnTo>
                  <a:lnTo>
                    <a:pt x="128" y="70"/>
                  </a:lnTo>
                  <a:lnTo>
                    <a:pt x="119" y="82"/>
                  </a:lnTo>
                  <a:lnTo>
                    <a:pt x="111" y="95"/>
                  </a:lnTo>
                  <a:lnTo>
                    <a:pt x="104" y="111"/>
                  </a:lnTo>
                  <a:lnTo>
                    <a:pt x="99" y="129"/>
                  </a:lnTo>
                  <a:lnTo>
                    <a:pt x="97" y="149"/>
                  </a:lnTo>
                  <a:lnTo>
                    <a:pt x="99" y="139"/>
                  </a:lnTo>
                  <a:lnTo>
                    <a:pt x="105" y="128"/>
                  </a:lnTo>
                  <a:lnTo>
                    <a:pt x="111" y="116"/>
                  </a:lnTo>
                  <a:lnTo>
                    <a:pt x="119" y="106"/>
                  </a:lnTo>
                  <a:lnTo>
                    <a:pt x="128" y="98"/>
                  </a:lnTo>
                  <a:lnTo>
                    <a:pt x="137" y="93"/>
                  </a:lnTo>
                  <a:lnTo>
                    <a:pt x="148" y="94"/>
                  </a:lnTo>
                  <a:lnTo>
                    <a:pt x="157" y="101"/>
                  </a:lnTo>
                  <a:lnTo>
                    <a:pt x="151" y="102"/>
                  </a:lnTo>
                  <a:lnTo>
                    <a:pt x="143" y="107"/>
                  </a:lnTo>
                  <a:lnTo>
                    <a:pt x="134" y="115"/>
                  </a:lnTo>
                  <a:lnTo>
                    <a:pt x="125" y="125"/>
                  </a:lnTo>
                  <a:lnTo>
                    <a:pt x="116" y="137"/>
                  </a:lnTo>
                  <a:lnTo>
                    <a:pt x="110" y="152"/>
                  </a:lnTo>
                  <a:lnTo>
                    <a:pt x="106" y="168"/>
                  </a:lnTo>
                  <a:lnTo>
                    <a:pt x="105" y="185"/>
                  </a:lnTo>
                  <a:lnTo>
                    <a:pt x="88" y="183"/>
                  </a:lnTo>
                  <a:close/>
                </a:path>
              </a:pathLst>
            </a:custGeom>
            <a:solidFill>
              <a:srgbClr val="0072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/>
            <p:nvPr>
              <p:custDataLst>
                <p:tags r:id="rId106"/>
              </p:custDataLst>
            </p:nvPr>
          </p:nvSpPr>
          <p:spPr bwMode="auto">
            <a:xfrm>
              <a:off x="2659" y="1825"/>
              <a:ext cx="47" cy="50"/>
            </a:xfrm>
            <a:custGeom>
              <a:gdLst>
                <a:gd name="T0" fmla="*/ 4 w 94"/>
                <a:gd name="T1" fmla="*/ 7 h 99"/>
                <a:gd name="T2" fmla="*/ 3 w 94"/>
                <a:gd name="T3" fmla="*/ 6 h 99"/>
                <a:gd name="T4" fmla="*/ 5 w 94"/>
                <a:gd name="T5" fmla="*/ 5 h 99"/>
                <a:gd name="T6" fmla="*/ 5 w 94"/>
                <a:gd name="T7" fmla="*/ 4 h 99"/>
                <a:gd name="T8" fmla="*/ 5 w 94"/>
                <a:gd name="T9" fmla="*/ 3 h 99"/>
                <a:gd name="T10" fmla="*/ 5 w 94"/>
                <a:gd name="T11" fmla="*/ 3 h 99"/>
                <a:gd name="T12" fmla="*/ 5 w 94"/>
                <a:gd name="T13" fmla="*/ 2 h 99"/>
                <a:gd name="T14" fmla="*/ 5 w 94"/>
                <a:gd name="T15" fmla="*/ 2 h 99"/>
                <a:gd name="T16" fmla="*/ 3 w 94"/>
                <a:gd name="T17" fmla="*/ 2 h 99"/>
                <a:gd name="T18" fmla="*/ 3 w 94"/>
                <a:gd name="T19" fmla="*/ 2 h 99"/>
                <a:gd name="T20" fmla="*/ 3 w 94"/>
                <a:gd name="T21" fmla="*/ 2 h 99"/>
                <a:gd name="T22" fmla="*/ 1 w 94"/>
                <a:gd name="T23" fmla="*/ 2 h 99"/>
                <a:gd name="T24" fmla="*/ 1 w 94"/>
                <a:gd name="T25" fmla="*/ 2 h 99"/>
                <a:gd name="T26" fmla="*/ 1 w 94"/>
                <a:gd name="T27" fmla="*/ 2 h 99"/>
                <a:gd name="T28" fmla="*/ 1 w 94"/>
                <a:gd name="T29" fmla="*/ 2 h 99"/>
                <a:gd name="T30" fmla="*/ 0 w 94"/>
                <a:gd name="T31" fmla="*/ 1 h 99"/>
                <a:gd name="T32" fmla="*/ 1 w 94"/>
                <a:gd name="T33" fmla="*/ 1 h 99"/>
                <a:gd name="T34" fmla="*/ 1 w 94"/>
                <a:gd name="T35" fmla="*/ 1 h 99"/>
                <a:gd name="T36" fmla="*/ 1 w 94"/>
                <a:gd name="T37" fmla="*/ 1 h 99"/>
                <a:gd name="T38" fmla="*/ 1 w 94"/>
                <a:gd name="T39" fmla="*/ 0 h 99"/>
                <a:gd name="T40" fmla="*/ 3 w 94"/>
                <a:gd name="T41" fmla="*/ 0 h 99"/>
                <a:gd name="T42" fmla="*/ 3 w 94"/>
                <a:gd name="T43" fmla="*/ 1 h 99"/>
                <a:gd name="T44" fmla="*/ 5 w 94"/>
                <a:gd name="T45" fmla="*/ 1 h 99"/>
                <a:gd name="T46" fmla="*/ 5 w 94"/>
                <a:gd name="T47" fmla="*/ 1 h 99"/>
                <a:gd name="T48" fmla="*/ 6 w 94"/>
                <a:gd name="T49" fmla="*/ 2 h 99"/>
                <a:gd name="T50" fmla="*/ 6 w 94"/>
                <a:gd name="T51" fmla="*/ 3 h 99"/>
                <a:gd name="T52" fmla="*/ 6 w 94"/>
                <a:gd name="T53" fmla="*/ 4 h 99"/>
                <a:gd name="T54" fmla="*/ 6 w 94"/>
                <a:gd name="T55" fmla="*/ 5 h 99"/>
                <a:gd name="T56" fmla="*/ 5 w 94"/>
                <a:gd name="T57" fmla="*/ 5 h 99"/>
                <a:gd name="T58" fmla="*/ 5 w 94"/>
                <a:gd name="T59" fmla="*/ 6 h 99"/>
                <a:gd name="T60" fmla="*/ 5 w 94"/>
                <a:gd name="T61" fmla="*/ 6 h 99"/>
                <a:gd name="T62" fmla="*/ 4 w 94"/>
                <a:gd name="T63" fmla="*/ 7 h 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4"/>
                <a:gd name="T97" fmla="*/ 0 h 99"/>
                <a:gd name="T98" fmla="*/ 94 w 94"/>
                <a:gd name="T99" fmla="*/ 99 h 99"/>
              </a:gdLst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4" h="99">
                  <a:moveTo>
                    <a:pt x="64" y="99"/>
                  </a:moveTo>
                  <a:lnTo>
                    <a:pt x="55" y="82"/>
                  </a:lnTo>
                  <a:lnTo>
                    <a:pt x="66" y="72"/>
                  </a:lnTo>
                  <a:lnTo>
                    <a:pt x="76" y="60"/>
                  </a:lnTo>
                  <a:lnTo>
                    <a:pt x="79" y="48"/>
                  </a:lnTo>
                  <a:lnTo>
                    <a:pt x="77" y="34"/>
                  </a:lnTo>
                  <a:lnTo>
                    <a:pt x="72" y="28"/>
                  </a:lnTo>
                  <a:lnTo>
                    <a:pt x="66" y="23"/>
                  </a:lnTo>
                  <a:lnTo>
                    <a:pt x="58" y="21"/>
                  </a:lnTo>
                  <a:lnTo>
                    <a:pt x="49" y="19"/>
                  </a:lnTo>
                  <a:lnTo>
                    <a:pt x="40" y="19"/>
                  </a:lnTo>
                  <a:lnTo>
                    <a:pt x="31" y="19"/>
                  </a:lnTo>
                  <a:lnTo>
                    <a:pt x="22" y="20"/>
                  </a:lnTo>
                  <a:lnTo>
                    <a:pt x="13" y="21"/>
                  </a:lnTo>
                  <a:lnTo>
                    <a:pt x="4" y="20"/>
                  </a:lnTo>
                  <a:lnTo>
                    <a:pt x="0" y="15"/>
                  </a:lnTo>
                  <a:lnTo>
                    <a:pt x="1" y="8"/>
                  </a:lnTo>
                  <a:lnTo>
                    <a:pt x="9" y="4"/>
                  </a:lnTo>
                  <a:lnTo>
                    <a:pt x="17" y="2"/>
                  </a:lnTo>
                  <a:lnTo>
                    <a:pt x="27" y="0"/>
                  </a:lnTo>
                  <a:lnTo>
                    <a:pt x="40" y="0"/>
                  </a:lnTo>
                  <a:lnTo>
                    <a:pt x="54" y="2"/>
                  </a:lnTo>
                  <a:lnTo>
                    <a:pt x="66" y="5"/>
                  </a:lnTo>
                  <a:lnTo>
                    <a:pt x="78" y="11"/>
                  </a:lnTo>
                  <a:lnTo>
                    <a:pt x="87" y="20"/>
                  </a:lnTo>
                  <a:lnTo>
                    <a:pt x="93" y="33"/>
                  </a:lnTo>
                  <a:lnTo>
                    <a:pt x="94" y="56"/>
                  </a:lnTo>
                  <a:lnTo>
                    <a:pt x="87" y="72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9" y="95"/>
                  </a:lnTo>
                  <a:lnTo>
                    <a:pt x="64" y="99"/>
                  </a:lnTo>
                  <a:close/>
                </a:path>
              </a:pathLst>
            </a:custGeom>
            <a:solidFill>
              <a:srgbClr val="330000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6131" name="New picture"/>
          <p:cNvPicPr/>
          <p:nvPr>
            <p:custDataLst>
              <p:tags r:id="rId108"/>
            </p:custDataLst>
          </p:nvPr>
        </p:nvPicPr>
        <p:blipFill>
          <a:blip r:embed="rId107"/>
          <a:stretch>
            <a:fillRect/>
          </a:stretch>
        </p:blipFill>
        <p:spPr>
          <a:xfrm>
            <a:off x="12331700" y="12242800"/>
            <a:ext cx="3175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584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9856" y="160104"/>
            <a:ext cx="115673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smtClean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smtClean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 b="1" smtClean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</a:t>
            </a:r>
            <a:r>
              <a:rPr lang="zh-CN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过某一平面的磁通量的大小，可以用通过这个平面的磁感线的条数的多少来形象地说明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。在同一磁场中，磁感应强度越大的地方，磁感线越密。因此，B越大，S越大，磁通量就越大，意味着穿过这个面的磁感线条数越多。过一个平面若有方向相反的两个磁通量，这时的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合磁通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为相反方向磁通量的代数和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。即相反合磁通抵消以后剩余的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磁通量。</a:t>
            </a:r>
            <a:endParaRPr lang="zh-CN" altLang="en-US" sz="2400" b="1">
              <a:solidFill>
                <a:srgbClr val="333399"/>
              </a:solidFill>
              <a:latin typeface="黑体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451661" y="2076788"/>
            <a:ext cx="1980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200" b="1">
                <a:solidFill>
                  <a:srgbClr val="FF0000"/>
                </a:solidFill>
                <a:latin typeface="宋体" panose="02010600030101010101" pitchFamily="2" charset="-122"/>
                <a:sym typeface="MingLiU" pitchFamily="49" charset="-120"/>
              </a:rPr>
              <a:t>Φ</a:t>
            </a:r>
            <a:r>
              <a:rPr lang="zh-CN" altLang="zh-CN" sz="3200" b="1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zh-CN" sz="3200" b="1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BS</a:t>
            </a:r>
            <a:r>
              <a:rPr lang="zh-CN" altLang="zh-CN" sz="3200" b="1" baseline="-25000">
                <a:solidFill>
                  <a:srgbClr val="FF0000"/>
                </a:solidFill>
                <a:cs typeface="Times New Roman" panose="02020603050405020304" charset="0"/>
              </a:rPr>
              <a:t> ⊥</a:t>
            </a: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1232" y="1843603"/>
            <a:ext cx="2614705" cy="200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1707" y="3041230"/>
            <a:ext cx="3242050" cy="191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3524" y="4130678"/>
            <a:ext cx="2849203" cy="232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8391" y="2085581"/>
            <a:ext cx="3221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①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zh-CN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⊥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垂直时</a:t>
            </a:r>
          </a:p>
        </p:txBody>
      </p:sp>
      <p:sp>
        <p:nvSpPr>
          <p:cNvPr id="18441" name="Text Box 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58391" y="2650423"/>
            <a:ext cx="4902821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Calibri" pitchFamily="34" charset="0"/>
                <a:ea typeface="黑体" panose="02010609060101010101" pitchFamily="49" charset="-122"/>
              </a:rPr>
              <a:t>②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latin typeface="黑体" pitchFamily="49" charset="-122"/>
                <a:ea typeface="黑体" panose="02010609060101010101" pitchFamily="49" charset="-122"/>
              </a:rPr>
              <a:t>B∥S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800">
                <a:latin typeface="黑体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磁通量</a:t>
            </a:r>
            <a:r>
              <a:rPr lang="en-US" altLang="zh-CN" sz="2800">
                <a:latin typeface="黑体" pitchFamily="49" charset="-122"/>
                <a:ea typeface="黑体" panose="02010609060101010101" pitchFamily="49" charset="-122"/>
              </a:rPr>
              <a:t>Φ=0</a:t>
            </a:r>
          </a:p>
        </p:txBody>
      </p:sp>
      <p:sp>
        <p:nvSpPr>
          <p:cNvPr id="18442" name="Text Box 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7208" y="4816475"/>
            <a:ext cx="7721351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latin typeface="Calibri" pitchFamily="34" charset="0"/>
                <a:ea typeface="黑体" panose="02010609060101010101" pitchFamily="49" charset="-122"/>
              </a:rPr>
              <a:t>③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当磁场</a:t>
            </a:r>
            <a:r>
              <a:rPr lang="en-US" altLang="zh-CN" sz="2800">
                <a:latin typeface="黑体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与面积</a:t>
            </a:r>
            <a:r>
              <a:rPr lang="en-US" altLang="zh-CN" sz="2800">
                <a:latin typeface="黑体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不垂直（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anose="02010609060101010101" pitchFamily="49" charset="-122"/>
              </a:rPr>
              <a:t> B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>
                <a:solidFill>
                  <a:srgbClr val="FF0000"/>
                </a:solidFill>
                <a:latin typeface="黑体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anose="02010609060101010101" pitchFamily="49" charset="-122"/>
              </a:rPr>
              <a:t>夹角为</a:t>
            </a:r>
            <a:r>
              <a:rPr lang="el-GR" altLang="zh-CN" sz="2800">
                <a:solidFill>
                  <a:srgbClr val="FF0000"/>
                </a:solidFill>
                <a:latin typeface="黑体" pitchFamily="49" charset="-122"/>
                <a:ea typeface="黑体" panose="02010609060101010101" pitchFamily="49" charset="-122"/>
              </a:rPr>
              <a:t>θ 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>
                <a:latin typeface="黑体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smtClean="0">
                <a:latin typeface="黑体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sz="28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Φ=BSsin</a:t>
            </a:r>
            <a:r>
              <a:rPr lang="el-GR" altLang="zh-CN" sz="2800" b="1">
                <a:solidFill>
                  <a:srgbClr val="FF0000"/>
                </a:solidFill>
                <a:latin typeface="黑体" pitchFamily="49" charset="-122"/>
                <a:ea typeface="宋体" panose="02010600030101010101" pitchFamily="2" charset="-122"/>
              </a:rPr>
              <a:t>θ</a:t>
            </a:r>
          </a:p>
        </p:txBody>
      </p:sp>
    </p:spTree>
    <p:extLst>
      <p:ext uri="{BB962C8B-B14F-4D97-AF65-F5344CB8AC3E}">
        <p14:creationId xmlns:p14="http://schemas.microsoft.com/office/powerpoint/2010/main" val="3678353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441" grpId="0"/>
      <p:bldP spid="184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5841" name="文本占位符 82945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 bwMode="auto">
          <a:xfrm>
            <a:off x="461682" y="1349465"/>
            <a:ext cx="11429999" cy="119202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两根直导线通以如图的电流，且将磁场分成了四个区域，则这四个区域中，磁场加强的是哪个区域？</a:t>
            </a:r>
          </a:p>
        </p:txBody>
      </p:sp>
      <p:sp>
        <p:nvSpPr>
          <p:cNvPr id="35842" name="矩形 829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90321" y="2883177"/>
            <a:ext cx="287867" cy="23034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843" name="矩形 829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46240" y="3891239"/>
            <a:ext cx="2976033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844" name="直接连接符 8294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4642598" y="3004200"/>
            <a:ext cx="0" cy="20161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845" name="直接连接符 8294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338855" y="3989570"/>
            <a:ext cx="24003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846" name="文本框 8295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34106" y="3045102"/>
            <a:ext cx="96096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latin typeface="Verdana" pitchFamily="34" charset="0"/>
              </a:rPr>
              <a:t>Ⅱ</a:t>
            </a:r>
          </a:p>
        </p:txBody>
      </p:sp>
      <p:sp>
        <p:nvSpPr>
          <p:cNvPr id="35847" name="矩形 8295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66055" y="2991126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>
                <a:latin typeface="Verdana" pitchFamily="34" charset="0"/>
              </a:rPr>
              <a:t>Ⅰ</a:t>
            </a:r>
          </a:p>
        </p:txBody>
      </p:sp>
      <p:sp>
        <p:nvSpPr>
          <p:cNvPr id="35848" name="矩形 8295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03639" y="4251601"/>
            <a:ext cx="6479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latin typeface="Verdana" pitchFamily="34" charset="0"/>
              </a:rPr>
              <a:t>Ⅳ</a:t>
            </a:r>
          </a:p>
        </p:txBody>
      </p:sp>
      <p:sp>
        <p:nvSpPr>
          <p:cNvPr id="35849" name="矩形 8295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29355" y="4323040"/>
            <a:ext cx="595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>
                <a:latin typeface="Verdana" pitchFamily="34" charset="0"/>
              </a:rPr>
              <a:t>Ⅲ</a:t>
            </a:r>
          </a:p>
        </p:txBody>
      </p:sp>
      <p:sp>
        <p:nvSpPr>
          <p:cNvPr id="82955" name="矩形 8295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715749" y="5021632"/>
            <a:ext cx="14798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FF3300"/>
                </a:solidFill>
              </a:rPr>
              <a:t>Ⅰ</a:t>
            </a:r>
            <a:r>
              <a:rPr lang="zh-CN" altLang="en-US" sz="3200" b="1">
                <a:solidFill>
                  <a:srgbClr val="FF3300"/>
                </a:solidFill>
              </a:rPr>
              <a:t>、</a:t>
            </a:r>
            <a:r>
              <a:rPr lang="zh-CN" altLang="en-US" b="1">
                <a:solidFill>
                  <a:srgbClr val="FF3300"/>
                </a:solidFill>
              </a:rPr>
              <a:t> </a:t>
            </a:r>
            <a:r>
              <a:rPr lang="en-US" altLang="zh-CN" sz="3200" b="1">
                <a:solidFill>
                  <a:srgbClr val="FF3300"/>
                </a:solidFill>
                <a:latin typeface="Verdana" pitchFamily="34" charset="0"/>
              </a:rPr>
              <a:t>Ⅲ</a:t>
            </a:r>
          </a:p>
        </p:txBody>
      </p:sp>
      <p:grpSp>
        <p:nvGrpSpPr>
          <p:cNvPr id="14" name="Group 13"/>
          <p:cNvGrpSpPr/>
          <p:nvPr>
            <p:custDataLst>
              <p:tags r:id="rId13"/>
            </p:custDataLst>
          </p:nvPr>
        </p:nvGrpSpPr>
        <p:grpSpPr>
          <a:xfrm>
            <a:off x="241674" y="99429"/>
            <a:ext cx="2116564" cy="1115459"/>
            <a:chOff x="1338" y="210"/>
            <a:chExt cx="1392" cy="737"/>
          </a:xfrm>
        </p:grpSpPr>
        <p:pic>
          <p:nvPicPr>
            <p:cNvPr id="15" name="Picture 14" descr="1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38" y="210"/>
              <a:ext cx="1361" cy="737"/>
            </a:xfrm>
            <a:prstGeom prst="rect">
              <a:avLst/>
            </a:prstGeom>
            <a:noFill/>
          </p:spPr>
        </p:pic>
        <p:sp>
          <p:nvSpPr>
            <p:cNvPr id="16" name="Text Box 1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38" y="452"/>
              <a:ext cx="1392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zh-CN" altLang="en-US" sz="3600" b="1" i="0">
                  <a:solidFill>
                    <a:srgbClr val="FF0000"/>
                  </a:solidFill>
                  <a:ea typeface="华文隶书" pitchFamily="2" charset="-122"/>
                </a:rPr>
                <a:t>想一想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612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82" name="内容占位符 18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60045" y="485591"/>
            <a:ext cx="11520170" cy="647065"/>
          </a:xfrm>
        </p:spPr>
        <p:txBody>
          <a:bodyPr/>
          <a:lstStyle/>
          <a:p>
            <a:r>
              <a:rPr lang="zh-CN" altLang="zh-CN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latin typeface="+mn-lt"/>
                <a:cs typeface="+mn-lt"/>
                <a:sym typeface="+mn-ea"/>
              </a:rPr>
              <a:t>1</a:t>
            </a:r>
            <a:r>
              <a:rPr lang="zh-CN" altLang="en-US" smtClean="0">
                <a:solidFill>
                  <a:schemeClr val="tx1"/>
                </a:solidFill>
                <a:latin typeface="+mn-lt"/>
                <a:cs typeface="+mn-lt"/>
                <a:sym typeface="+mn-ea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如图所示，两个同心放置的平面金属圆环，磁场垂直于圆环从纸面穿出，则通过两圆环的磁通量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 i="1">
                <a:latin typeface="+mn-lt"/>
                <a:cs typeface="+mn-lt"/>
                <a:sym typeface="+mn-ea"/>
              </a:rPr>
              <a:t>、Φ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r>
              <a:rPr lang="zh-CN" altLang="en-US">
                <a:latin typeface="+mn-lt"/>
                <a:cs typeface="+mn-lt"/>
                <a:sym typeface="+mn-ea"/>
              </a:rPr>
              <a:t>间的关系是</a:t>
            </a:r>
          </a:p>
          <a:p>
            <a:r>
              <a:rPr lang="zh-CN" altLang="en-US">
                <a:latin typeface="+mn-lt"/>
                <a:cs typeface="+mn-lt"/>
                <a:sym typeface="+mn-ea"/>
              </a:rPr>
              <a:t>A．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 i="1">
                <a:latin typeface="+mn-lt"/>
                <a:cs typeface="+mn-lt"/>
                <a:sym typeface="+mn-ea"/>
              </a:rPr>
              <a:t>＞Φ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r>
              <a:rPr lang="zh-CN" altLang="en-US">
                <a:latin typeface="+mn-lt"/>
                <a:cs typeface="+mn-lt"/>
                <a:sym typeface="+mn-ea"/>
              </a:rPr>
              <a:t>　	</a:t>
            </a:r>
            <a:r>
              <a:rPr lang="en-US" altLang="zh-CN">
                <a:latin typeface="+mn-lt"/>
                <a:cs typeface="+mn-lt"/>
                <a:sym typeface="+mn-ea"/>
              </a:rPr>
              <a:t>	</a:t>
            </a:r>
            <a:r>
              <a:rPr lang="zh-CN" altLang="en-US">
                <a:latin typeface="+mn-lt"/>
                <a:cs typeface="+mn-lt"/>
                <a:sym typeface="+mn-ea"/>
              </a:rPr>
              <a:t>B．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 i="1">
                <a:latin typeface="+mn-lt"/>
                <a:cs typeface="+mn-lt"/>
                <a:sym typeface="+mn-ea"/>
              </a:rPr>
              <a:t>＜Φ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endParaRPr lang="zh-CN" altLang="en-US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>
                <a:latin typeface="+mn-lt"/>
                <a:cs typeface="+mn-lt"/>
                <a:sym typeface="+mn-ea"/>
              </a:rPr>
              <a:t>C．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>
                <a:latin typeface="+mn-lt"/>
                <a:cs typeface="+mn-lt"/>
                <a:sym typeface="+mn-ea"/>
              </a:rPr>
              <a:t>＝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r>
              <a:rPr lang="zh-CN" altLang="en-US">
                <a:latin typeface="+mn-lt"/>
                <a:cs typeface="+mn-lt"/>
                <a:sym typeface="+mn-ea"/>
              </a:rPr>
              <a:t>	            D．不能确定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变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：</a:t>
            </a:r>
            <a:r>
              <a:rPr lang="zh-CN" altLang="en-US">
                <a:latin typeface="+mn-lt"/>
                <a:cs typeface="+mn-lt"/>
                <a:sym typeface="+mn-ea"/>
              </a:rPr>
              <a:t>如图所示，两个同心放置的平面金属圆环，条形磁铁穿过圆心且与两环平面垂直，则通过两圆环的磁通量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 i="1">
                <a:latin typeface="+mn-lt"/>
                <a:cs typeface="+mn-lt"/>
                <a:sym typeface="+mn-ea"/>
              </a:rPr>
              <a:t>、Φ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r>
              <a:rPr lang="zh-CN" altLang="en-US">
                <a:latin typeface="+mn-lt"/>
                <a:cs typeface="+mn-lt"/>
                <a:sym typeface="+mn-ea"/>
              </a:rPr>
              <a:t>间的关系是</a:t>
            </a:r>
            <a:endParaRPr lang="zh-CN" altLang="en-US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>
                <a:latin typeface="+mn-lt"/>
                <a:cs typeface="+mn-lt"/>
                <a:sym typeface="+mn-ea"/>
              </a:rPr>
              <a:t>A．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 i="1">
                <a:latin typeface="+mn-lt"/>
                <a:cs typeface="+mn-lt"/>
                <a:sym typeface="+mn-ea"/>
              </a:rPr>
              <a:t>＞Φ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r>
              <a:rPr lang="zh-CN" altLang="en-US">
                <a:latin typeface="+mn-lt"/>
                <a:cs typeface="+mn-lt"/>
                <a:sym typeface="+mn-ea"/>
              </a:rPr>
              <a:t>　	</a:t>
            </a:r>
            <a:r>
              <a:rPr lang="en-US" altLang="zh-CN">
                <a:latin typeface="+mn-lt"/>
                <a:cs typeface="+mn-lt"/>
                <a:sym typeface="+mn-ea"/>
              </a:rPr>
              <a:t>	</a:t>
            </a:r>
            <a:r>
              <a:rPr lang="zh-CN" altLang="en-US">
                <a:latin typeface="+mn-lt"/>
                <a:cs typeface="+mn-lt"/>
                <a:sym typeface="+mn-ea"/>
              </a:rPr>
              <a:t>B．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 i="1">
                <a:latin typeface="+mn-lt"/>
                <a:cs typeface="+mn-lt"/>
                <a:sym typeface="+mn-ea"/>
              </a:rPr>
              <a:t>＜Φ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endParaRPr lang="zh-CN" altLang="en-US">
              <a:solidFill>
                <a:schemeClr val="tx1"/>
              </a:solidFill>
              <a:latin typeface="+mn-lt"/>
              <a:cs typeface="+mn-lt"/>
              <a:sym typeface="+mn-ea"/>
            </a:endParaRPr>
          </a:p>
          <a:p>
            <a:r>
              <a:rPr lang="zh-CN" altLang="en-US">
                <a:latin typeface="+mn-lt"/>
                <a:cs typeface="+mn-lt"/>
                <a:sym typeface="+mn-ea"/>
              </a:rPr>
              <a:t>C．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a</a:t>
            </a:r>
            <a:r>
              <a:rPr lang="zh-CN" altLang="en-US">
                <a:latin typeface="+mn-lt"/>
                <a:cs typeface="+mn-lt"/>
                <a:sym typeface="+mn-ea"/>
              </a:rPr>
              <a:t>＝</a:t>
            </a:r>
            <a:r>
              <a:rPr lang="zh-CN" altLang="en-US" i="1">
                <a:latin typeface="+mn-lt"/>
                <a:cs typeface="+mn-lt"/>
                <a:sym typeface="+mn-ea"/>
              </a:rPr>
              <a:t>Φ</a:t>
            </a:r>
            <a:r>
              <a:rPr lang="zh-CN" altLang="en-US" i="1" baseline="-25000">
                <a:latin typeface="+mn-lt"/>
                <a:cs typeface="+mn-lt"/>
                <a:sym typeface="+mn-ea"/>
              </a:rPr>
              <a:t>b</a:t>
            </a:r>
            <a:r>
              <a:rPr lang="zh-CN" altLang="en-US">
                <a:latin typeface="+mn-lt"/>
                <a:cs typeface="+mn-lt"/>
                <a:sym typeface="+mn-ea"/>
              </a:rPr>
              <a:t>	            D．不能确定</a:t>
            </a:r>
            <a:endParaRPr lang="en-US" altLang="zh-CN" i="1">
              <a:cs typeface="Times New Roman" panose="02020603050405020304" charset="0"/>
              <a:sym typeface="+mn-ea"/>
            </a:endParaRPr>
          </a:p>
        </p:txBody>
      </p:sp>
      <p:pic>
        <p:nvPicPr>
          <p:cNvPr id="1073742850" name="图片 10737428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 b="16380"/>
          <a:stretch>
            <a:fillRect/>
          </a:stretch>
        </p:blipFill>
        <p:spPr>
          <a:xfrm>
            <a:off x="7013575" y="3910781"/>
            <a:ext cx="1841500" cy="2038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 2050"/>
          <p:cNvSpPr/>
          <p:nvPr>
            <p:custDataLst>
              <p:tags r:id="rId6"/>
            </p:custDataLst>
          </p:nvPr>
        </p:nvSpPr>
        <p:spPr bwMode="auto">
          <a:xfrm>
            <a:off x="360045" y="2072456"/>
            <a:ext cx="914400" cy="914400"/>
          </a:xfrm>
          <a:custGeom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8" name="组合 27"/>
          <p:cNvGrpSpPr/>
          <p:nvPr>
            <p:custDataLst>
              <p:tags r:id="rId7"/>
            </p:custDataLst>
          </p:nvPr>
        </p:nvGrpSpPr>
        <p:grpSpPr>
          <a:xfrm>
            <a:off x="7179310" y="1427931"/>
            <a:ext cx="1758315" cy="1558925"/>
            <a:chOff x="7740" y="3700"/>
            <a:chExt cx="2769" cy="2455"/>
          </a:xfrm>
        </p:grpSpPr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7740" y="3777"/>
              <a:ext cx="2378" cy="237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9"/>
              </p:custDataLst>
            </p:nvPr>
          </p:nvSpPr>
          <p:spPr>
            <a:xfrm>
              <a:off x="8266" y="4303"/>
              <a:ext cx="1326" cy="13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tailEnd type="arrow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 184"/>
            <p:cNvSpPr/>
            <p:nvPr>
              <p:custDataLst>
                <p:tags r:id="rId10"/>
              </p:custDataLst>
            </p:nvPr>
          </p:nvSpPr>
          <p:spPr>
            <a:xfrm>
              <a:off x="8839" y="4522"/>
              <a:ext cx="180" cy="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 184"/>
            <p:cNvSpPr/>
            <p:nvPr>
              <p:custDataLst>
                <p:tags r:id="rId11"/>
              </p:custDataLst>
            </p:nvPr>
          </p:nvSpPr>
          <p:spPr>
            <a:xfrm>
              <a:off x="8839" y="4876"/>
              <a:ext cx="180" cy="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 184"/>
            <p:cNvSpPr/>
            <p:nvPr>
              <p:custDataLst>
                <p:tags r:id="rId12"/>
              </p:custDataLst>
            </p:nvPr>
          </p:nvSpPr>
          <p:spPr>
            <a:xfrm>
              <a:off x="8839" y="5310"/>
              <a:ext cx="180" cy="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 184"/>
            <p:cNvSpPr/>
            <p:nvPr>
              <p:custDataLst>
                <p:tags r:id="rId13"/>
              </p:custDataLst>
            </p:nvPr>
          </p:nvSpPr>
          <p:spPr>
            <a:xfrm>
              <a:off x="8496" y="4876"/>
              <a:ext cx="180" cy="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 184"/>
            <p:cNvSpPr/>
            <p:nvPr>
              <p:custDataLst>
                <p:tags r:id="rId14"/>
              </p:custDataLst>
            </p:nvPr>
          </p:nvSpPr>
          <p:spPr>
            <a:xfrm>
              <a:off x="9229" y="4876"/>
              <a:ext cx="180" cy="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5"/>
              </p:custDataLst>
            </p:nvPr>
          </p:nvSpPr>
          <p:spPr>
            <a:xfrm>
              <a:off x="9484" y="4646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27" name="文本框 26"/>
            <p:cNvSpPr txBox="1"/>
            <p:nvPr>
              <p:custDataLst>
                <p:tags r:id="rId16"/>
              </p:custDataLst>
            </p:nvPr>
          </p:nvSpPr>
          <p:spPr>
            <a:xfrm>
              <a:off x="9941" y="3700"/>
              <a:ext cx="5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>
                  <a:solidFill>
                    <a:prstClr val="black"/>
                  </a:solidFill>
                </a:rPr>
                <a:t>b</a:t>
              </a:r>
            </a:p>
          </p:txBody>
        </p:sp>
      </p:grpSp>
      <p:sp>
        <p:nvSpPr>
          <p:cNvPr id="29" name=" 2050"/>
          <p:cNvSpPr/>
          <p:nvPr>
            <p:custDataLst>
              <p:tags r:id="rId17"/>
            </p:custDataLst>
          </p:nvPr>
        </p:nvSpPr>
        <p:spPr bwMode="auto">
          <a:xfrm>
            <a:off x="360045" y="4221931"/>
            <a:ext cx="914400" cy="914400"/>
          </a:xfrm>
          <a:custGeom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9459" name="Picture 5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 bwMode="auto">
          <a:xfrm>
            <a:off x="9093200" y="4032066"/>
            <a:ext cx="2280920" cy="206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719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82" name="内容占位符 181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60045" y="1117600"/>
            <a:ext cx="11520170" cy="64706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变式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ym typeface="+mn-ea"/>
              </a:rPr>
              <a:t>：如图所示，套在条形磁铁外的三个线圈，其面积 之间的关系为 </a:t>
            </a:r>
            <a:r>
              <a:rPr lang="en-US" altLang="zh-CN" i="1">
                <a:sym typeface="+mn-ea"/>
              </a:rPr>
              <a:t>S</a:t>
            </a:r>
            <a:r>
              <a:rPr lang="en-US" altLang="zh-CN" i="1" baseline="-25000">
                <a:sym typeface="+mn-ea"/>
              </a:rPr>
              <a:t>1</a:t>
            </a:r>
            <a:r>
              <a:rPr lang="en-US" altLang="zh-CN" i="1">
                <a:sym typeface="+mn-ea"/>
              </a:rPr>
              <a:t> </a:t>
            </a:r>
            <a:r>
              <a:rPr lang="zh-CN" altLang="en-US" i="1">
                <a:sym typeface="+mn-ea"/>
              </a:rPr>
              <a:t>＞</a:t>
            </a:r>
            <a:r>
              <a:rPr lang="en-US" altLang="zh-CN" i="1">
                <a:sym typeface="+mn-ea"/>
              </a:rPr>
              <a:t> S</a:t>
            </a:r>
            <a:r>
              <a:rPr lang="en-US" altLang="zh-CN" i="1" baseline="-25000">
                <a:sym typeface="+mn-ea"/>
              </a:rPr>
              <a:t>2</a:t>
            </a:r>
            <a:r>
              <a:rPr lang="en-US" altLang="zh-CN" i="1">
                <a:sym typeface="+mn-ea"/>
              </a:rPr>
              <a:t>  =  S</a:t>
            </a:r>
            <a:r>
              <a:rPr lang="en-US" altLang="zh-CN" i="1" baseline="-25000">
                <a:sym typeface="+mn-ea"/>
              </a:rPr>
              <a:t>3</a:t>
            </a:r>
            <a:r>
              <a:rPr lang="en-US" altLang="zh-CN" i="1">
                <a:sym typeface="+mn-ea"/>
              </a:rPr>
              <a:t> </a:t>
            </a:r>
            <a:r>
              <a:rPr lang="zh-CN" altLang="en-US">
                <a:sym typeface="+mn-ea"/>
              </a:rPr>
              <a:t>，且 “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”线圈在磁铁的正中间。设各线圈中的磁通量依次为 </a:t>
            </a:r>
            <a:r>
              <a:rPr lang="en-US" altLang="zh-CN" i="1">
                <a:sym typeface="+mn-ea"/>
              </a:rPr>
              <a:t>Φ</a:t>
            </a:r>
            <a:r>
              <a:rPr lang="en-US" altLang="zh-CN" i="1" baseline="-25000">
                <a:sym typeface="+mn-ea"/>
              </a:rPr>
              <a:t>1</a:t>
            </a:r>
            <a:r>
              <a:rPr lang="en-US" altLang="zh-CN" i="1">
                <a:sym typeface="+mn-ea"/>
              </a:rPr>
              <a:t> </a:t>
            </a:r>
            <a:r>
              <a:rPr lang="zh-CN" altLang="en-US" i="1">
                <a:sym typeface="+mn-ea"/>
              </a:rPr>
              <a:t>、</a:t>
            </a:r>
            <a:r>
              <a:rPr lang="en-US" altLang="zh-CN" i="1">
                <a:sym typeface="+mn-ea"/>
              </a:rPr>
              <a:t> Φ</a:t>
            </a:r>
            <a:r>
              <a:rPr lang="en-US" altLang="zh-CN" i="1" baseline="-25000">
                <a:sym typeface="+mn-ea"/>
              </a:rPr>
              <a:t>2 </a:t>
            </a:r>
            <a:r>
              <a:rPr lang="zh-CN" altLang="en-US" i="1">
                <a:sym typeface="+mn-ea"/>
              </a:rPr>
              <a:t>、</a:t>
            </a:r>
            <a:r>
              <a:rPr lang="en-US" altLang="zh-CN" i="1">
                <a:sym typeface="+mn-ea"/>
              </a:rPr>
              <a:t> Φ</a:t>
            </a:r>
            <a:r>
              <a:rPr lang="en-US" altLang="zh-CN" i="1" baseline="-25000">
                <a:sym typeface="+mn-ea"/>
              </a:rPr>
              <a:t>3</a:t>
            </a:r>
            <a:r>
              <a:rPr lang="en-US" altLang="zh-CN" i="1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则它们的大小关系是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A. Φ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 &gt; Φ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&gt; Φ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          B. Φ</a:t>
            </a:r>
            <a:r>
              <a:rPr lang="en-US" altLang="zh-CN" baseline="-25000">
                <a:sym typeface="+mn-ea"/>
              </a:rPr>
              <a:t>1 </a:t>
            </a:r>
            <a:r>
              <a:rPr lang="en-US" altLang="zh-CN">
                <a:sym typeface="+mn-ea"/>
              </a:rPr>
              <a:t> &gt; Φ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= Φ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     </a:t>
            </a:r>
          </a:p>
          <a:p>
            <a:pPr algn="l"/>
            <a:r>
              <a:rPr lang="en-US" altLang="zh-CN">
                <a:sym typeface="+mn-ea"/>
              </a:rPr>
              <a:t>C. Φ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 &lt; Φ</a:t>
            </a:r>
            <a:r>
              <a:rPr lang="en-US" altLang="zh-CN" baseline="-25000">
                <a:sym typeface="+mn-ea"/>
              </a:rPr>
              <a:t>2 </a:t>
            </a:r>
            <a:r>
              <a:rPr lang="en-US" altLang="zh-CN">
                <a:sym typeface="+mn-ea"/>
              </a:rPr>
              <a:t>&lt; Φ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>
                <a:sym typeface="+mn-ea"/>
              </a:rPr>
              <a:t>          D. Φ</a:t>
            </a:r>
            <a:r>
              <a:rPr lang="en-US" altLang="zh-CN" baseline="-25000">
                <a:sym typeface="+mn-ea"/>
              </a:rPr>
              <a:t>1 </a:t>
            </a:r>
            <a:r>
              <a:rPr lang="en-US" altLang="zh-CN">
                <a:sym typeface="+mn-ea"/>
              </a:rPr>
              <a:t> &lt; Φ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 = Φ</a:t>
            </a:r>
            <a:r>
              <a:rPr lang="en-US" altLang="zh-CN" baseline="-25000">
                <a:sym typeface="+mn-ea"/>
              </a:rPr>
              <a:t>3</a:t>
            </a:r>
            <a:endParaRPr lang="en-US" altLang="zh-CN">
              <a:cs typeface="Times New Roman" panose="0202060305040502030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7052214" y="2682305"/>
            <a:ext cx="4098386" cy="1977092"/>
            <a:chOff x="2123830" y="4292720"/>
            <a:chExt cx="4993362" cy="1977092"/>
          </a:xfrm>
        </p:grpSpPr>
        <p:grpSp>
          <p:nvGrpSpPr>
            <p:cNvPr id="9" name="组合 8"/>
            <p:cNvGrpSpPr/>
            <p:nvPr>
              <p:custDataLst>
                <p:tags r:id="rId5"/>
              </p:custDataLst>
            </p:nvPr>
          </p:nvGrpSpPr>
          <p:grpSpPr>
            <a:xfrm>
              <a:off x="2776270" y="4518125"/>
              <a:ext cx="3726416" cy="1751687"/>
              <a:chOff x="1925660" y="4572885"/>
              <a:chExt cx="3726416" cy="1751687"/>
            </a:xfrm>
          </p:grpSpPr>
          <p:grpSp>
            <p:nvGrpSpPr>
              <p:cNvPr id="6" name="组合 5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1925660" y="5160709"/>
                <a:ext cx="3726415" cy="576040"/>
                <a:chOff x="251700" y="5098791"/>
                <a:chExt cx="2592180" cy="462756"/>
              </a:xfrm>
            </p:grpSpPr>
            <p:sp>
              <p:nvSpPr>
                <p:cNvPr id="3" name="矩形 2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1700" y="5098791"/>
                  <a:ext cx="1296090" cy="462756"/>
                </a:xfrm>
                <a:prstGeom prst="rect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" name="流程图: 过程 3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547790" y="5098791"/>
                  <a:ext cx="1296090" cy="462756"/>
                </a:xfrm>
                <a:prstGeom prst="flowChartProcess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buNone/>
                  </a:pPr>
                  <a:endParaRPr lang="zh-CN" altLang="en-US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" name="流程图: 联系 6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220939" y="4572885"/>
                <a:ext cx="1000811" cy="1751687"/>
              </a:xfrm>
              <a:prstGeom prst="flowChartConnector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流程图: 联系 11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358699" y="4809145"/>
                <a:ext cx="715856" cy="1279244"/>
              </a:xfrm>
              <a:prstGeom prst="flowChartConnector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流程图: 联系 13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424114" y="4809106"/>
                <a:ext cx="715856" cy="1279244"/>
              </a:xfrm>
              <a:prstGeom prst="flowChartConnector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550388" y="5160708"/>
                <a:ext cx="797528" cy="576040"/>
              </a:xfrm>
              <a:prstGeom prst="rect">
                <a:avLst/>
              </a:prstGeom>
              <a:solidFill>
                <a:srgbClr val="C000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流程图: 过程 15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788868" y="5160709"/>
                <a:ext cx="1863208" cy="576040"/>
              </a:xfrm>
              <a:prstGeom prst="flowChartProcess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" name="TextBox 9"/>
            <p:cNvSpPr txBox="1"/>
            <p:nvPr>
              <p:custDataLst>
                <p:tags r:id="rId14"/>
              </p:custDataLst>
            </p:nvPr>
          </p:nvSpPr>
          <p:spPr>
            <a:xfrm>
              <a:off x="2123830" y="5136725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mtClean="0">
                  <a:solidFill>
                    <a:prstClr val="black"/>
                  </a:solidFill>
                  <a:cs typeface="Times New Roman" panose="02020603050405020304" charset="0"/>
                </a:rPr>
                <a:t>N</a:t>
              </a:r>
              <a:endParaRPr lang="zh-CN" altLang="en-US" sz="2800" b="1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19" name="TextBox 18"/>
            <p:cNvSpPr txBox="1"/>
            <p:nvPr>
              <p:custDataLst>
                <p:tags r:id="rId15"/>
              </p:custDataLst>
            </p:nvPr>
          </p:nvSpPr>
          <p:spPr>
            <a:xfrm>
              <a:off x="6732150" y="5136725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smtClean="0">
                  <a:solidFill>
                    <a:prstClr val="black"/>
                  </a:solidFill>
                  <a:cs typeface="Times New Roman" panose="02020603050405020304" charset="0"/>
                </a:rPr>
                <a:t>S</a:t>
              </a:r>
              <a:endParaRPr lang="zh-CN" altLang="en-US" sz="2800" b="1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20" name="TextBox 19"/>
            <p:cNvSpPr txBox="1"/>
            <p:nvPr>
              <p:custDataLst>
                <p:tags r:id="rId16"/>
              </p:custDataLst>
            </p:nvPr>
          </p:nvSpPr>
          <p:spPr>
            <a:xfrm>
              <a:off x="3038614" y="42927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>
                  <a:solidFill>
                    <a:prstClr val="black"/>
                  </a:solidFill>
                  <a:cs typeface="Times New Roman" panose="02020603050405020304" charset="0"/>
                </a:rPr>
                <a:t>1</a:t>
              </a:r>
              <a:endParaRPr lang="zh-CN" altLang="en-US" sz="2400" b="1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21" name="TextBox 20"/>
            <p:cNvSpPr txBox="1"/>
            <p:nvPr>
              <p:custDataLst>
                <p:tags r:id="rId17"/>
              </p:custDataLst>
            </p:nvPr>
          </p:nvSpPr>
          <p:spPr>
            <a:xfrm>
              <a:off x="3363184" y="467146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>
                  <a:solidFill>
                    <a:prstClr val="black"/>
                  </a:solidFill>
                  <a:cs typeface="Times New Roman" panose="02020603050405020304" charset="0"/>
                </a:rPr>
                <a:t>2</a:t>
              </a:r>
              <a:endParaRPr lang="zh-CN" altLang="en-US" sz="2400" b="1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  <p:sp>
          <p:nvSpPr>
            <p:cNvPr id="22" name="TextBox 21"/>
            <p:cNvSpPr txBox="1"/>
            <p:nvPr>
              <p:custDataLst>
                <p:tags r:id="rId18"/>
              </p:custDataLst>
            </p:nvPr>
          </p:nvSpPr>
          <p:spPr>
            <a:xfrm>
              <a:off x="4733721" y="445180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>
                  <a:solidFill>
                    <a:prstClr val="black"/>
                  </a:solidFill>
                  <a:cs typeface="Times New Roman" panose="02020603050405020304" charset="0"/>
                </a:rPr>
                <a:t>3</a:t>
              </a:r>
              <a:endParaRPr lang="zh-CN" altLang="en-US" sz="2400" b="1">
                <a:solidFill>
                  <a:prstClr val="black"/>
                </a:solidFill>
                <a:cs typeface="Times New Roman" panose="02020603050405020304" charset="0"/>
              </a:endParaRPr>
            </a:p>
          </p:txBody>
        </p:sp>
      </p:grpSp>
      <p:sp>
        <p:nvSpPr>
          <p:cNvPr id="2050" name=" 2050"/>
          <p:cNvSpPr/>
          <p:nvPr>
            <p:custDataLst>
              <p:tags r:id="rId19"/>
            </p:custDataLst>
          </p:nvPr>
        </p:nvSpPr>
        <p:spPr bwMode="auto">
          <a:xfrm>
            <a:off x="360045" y="3295650"/>
            <a:ext cx="914400" cy="914400"/>
          </a:xfrm>
          <a:custGeom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1" name="New picture" hidden="1"/>
          <p:cNvPicPr/>
          <p:nvPr>
            <p:custDataLst>
              <p:tags r:id="rId2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55300" y="12115800"/>
            <a:ext cx="393700" cy="368300"/>
          </a:xfrm>
          <a:prstGeom prst="cube">
            <a:avLst/>
          </a:prstGeom>
        </p:spPr>
      </p:pic>
      <p:pic>
        <p:nvPicPr>
          <p:cNvPr id="2052" name="New picture"/>
          <p:cNvPicPr/>
          <p:nvPr>
            <p:custDataLst>
              <p:tags r:id="rId23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998200" y="11188700"/>
            <a:ext cx="304800" cy="2159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90323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710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2546" y="382306"/>
            <a:ext cx="1049953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、如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图所示，两个同心放置的共面金属圆环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，一条形磁铁穿过圆心且与环面垂 直，则穿过两环的磁通量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大小关系为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    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7106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10572" y="2384425"/>
            <a:ext cx="4801969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均向上，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均向下，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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均向上，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ru-RU" altLang="zh-CN" sz="2800" b="1">
                <a:latin typeface="黑体" pitchFamily="49" charset="-122"/>
                <a:ea typeface="宋体" panose="02010600030101010101" pitchFamily="2" charset="-122"/>
              </a:rPr>
              <a:t>Ф</a:t>
            </a:r>
            <a:r>
              <a:rPr lang="en-US" altLang="zh-CN" sz="28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均向下，无法比较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1234" y="2197441"/>
            <a:ext cx="293917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63054" y="1476279"/>
            <a:ext cx="91228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11657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9153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9184" y="706156"/>
            <a:ext cx="11124141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smtClean="0">
                <a:latin typeface="宋体" panose="02010600030101010101" pitchFamily="2" charset="-122"/>
              </a:rPr>
              <a:t>例</a:t>
            </a:r>
            <a:r>
              <a:rPr lang="en-US" altLang="zh-CN" sz="2800" b="1" smtClean="0">
                <a:latin typeface="宋体" panose="02010600030101010101" pitchFamily="2" charset="-122"/>
              </a:rPr>
              <a:t>3</a:t>
            </a:r>
            <a:r>
              <a:rPr lang="zh-CN" altLang="en-US" sz="2800" b="1" smtClean="0">
                <a:latin typeface="宋体" panose="02010600030101010101" pitchFamily="2" charset="-122"/>
              </a:rPr>
              <a:t>、如</a:t>
            </a:r>
            <a:r>
              <a:rPr lang="zh-CN" altLang="en-US" sz="2800" b="1">
                <a:latin typeface="宋体" panose="02010600030101010101" pitchFamily="2" charset="-122"/>
              </a:rPr>
              <a:t>图所示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一矩形线框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从</a:t>
            </a:r>
            <a:r>
              <a:rPr lang="en-US" altLang="zh-CN" sz="2800" b="1">
                <a:latin typeface="宋体" panose="02010600030101010101" pitchFamily="2" charset="-122"/>
              </a:rPr>
              <a:t>.abcd</a:t>
            </a:r>
            <a:r>
              <a:rPr lang="zh-CN" altLang="en-US" sz="2800" b="1">
                <a:latin typeface="宋体" panose="02010600030101010101" pitchFamily="2" charset="-122"/>
              </a:rPr>
              <a:t>位置移动</a:t>
            </a:r>
            <a:r>
              <a:rPr lang="zh-CN" altLang="en-US" sz="2800" b="1" smtClean="0">
                <a:latin typeface="宋体" panose="02010600030101010101" pitchFamily="2" charset="-122"/>
              </a:rPr>
              <a:t>到</a:t>
            </a:r>
            <a:r>
              <a:rPr lang="en-US" altLang="zh-CN" sz="2800" b="1" err="1" smtClean="0">
                <a:latin typeface="宋体" panose="02010600030101010101" pitchFamily="2" charset="-122"/>
              </a:rPr>
              <a:t>a′b′c′d</a:t>
            </a:r>
            <a:r>
              <a:rPr lang="en-US" altLang="zh-CN" sz="2800" b="1">
                <a:latin typeface="宋体" panose="02010600030101010101" pitchFamily="2" charset="-122"/>
              </a:rPr>
              <a:t>′</a:t>
            </a:r>
            <a:r>
              <a:rPr lang="zh-CN" altLang="en-US" sz="2800" b="1">
                <a:latin typeface="宋体" panose="02010600030101010101" pitchFamily="2" charset="-122"/>
              </a:rPr>
              <a:t>位置的过程中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关于穿过线框的磁通量情况下列叙述正确的是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</a:rPr>
              <a:t>线框平行于纸面移动</a:t>
            </a:r>
            <a:r>
              <a:rPr lang="en-US" altLang="zh-CN" sz="2800" b="1">
                <a:latin typeface="宋体" panose="02010600030101010101" pitchFamily="2" charset="-122"/>
              </a:rPr>
              <a:t>)(        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A.</a:t>
            </a:r>
            <a:r>
              <a:rPr lang="zh-CN" altLang="en-US" sz="2800" b="1">
                <a:latin typeface="宋体" panose="02010600030101010101" pitchFamily="2" charset="-122"/>
              </a:rPr>
              <a:t>一直增加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B.</a:t>
            </a:r>
            <a:r>
              <a:rPr lang="zh-CN" altLang="en-US" sz="2800" b="1">
                <a:latin typeface="宋体" panose="02010600030101010101" pitchFamily="2" charset="-122"/>
              </a:rPr>
              <a:t>一直减少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C.</a:t>
            </a:r>
            <a:r>
              <a:rPr lang="zh-CN" altLang="en-US" sz="2800" b="1">
                <a:latin typeface="宋体" panose="02010600030101010101" pitchFamily="2" charset="-122"/>
              </a:rPr>
              <a:t>先增加后减少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D.</a:t>
            </a:r>
            <a:r>
              <a:rPr lang="zh-CN" altLang="en-US" sz="2800" b="1">
                <a:latin typeface="宋体" panose="02010600030101010101" pitchFamily="2" charset="-122"/>
              </a:rPr>
              <a:t>先增加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再减少直到零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然后再增加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然后再减少</a:t>
            </a:r>
          </a:p>
        </p:txBody>
      </p:sp>
      <p:sp>
        <p:nvSpPr>
          <p:cNvPr id="49154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20472" y="2530014"/>
            <a:ext cx="1153583" cy="10001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5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61472" y="2536363"/>
            <a:ext cx="1149349" cy="10001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56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8642105" y="2485564"/>
            <a:ext cx="0" cy="693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24921" y="2276013"/>
            <a:ext cx="391584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49158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24921" y="3392025"/>
            <a:ext cx="391584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49159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057906" y="3392025"/>
            <a:ext cx="39158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49160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00239" y="2276013"/>
            <a:ext cx="39158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49161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786038" y="2241088"/>
            <a:ext cx="87206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a′</a:t>
            </a:r>
          </a:p>
        </p:txBody>
      </p:sp>
      <p:sp>
        <p:nvSpPr>
          <p:cNvPr id="49162" name="Text Box 1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274054" y="2241088"/>
            <a:ext cx="863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b′</a:t>
            </a:r>
          </a:p>
        </p:txBody>
      </p:sp>
      <p:sp>
        <p:nvSpPr>
          <p:cNvPr id="49163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771222" y="3461875"/>
            <a:ext cx="7831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d′</a:t>
            </a:r>
          </a:p>
        </p:txBody>
      </p:sp>
      <p:sp>
        <p:nvSpPr>
          <p:cNvPr id="49164" name="Line 1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H="1" flipV="1">
            <a:off x="8642105" y="2309351"/>
            <a:ext cx="0" cy="17319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Text Box 1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199972" y="3461875"/>
            <a:ext cx="793749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>
                <a:latin typeface="黑体" pitchFamily="49" charset="-122"/>
                <a:ea typeface="黑体" panose="02010609060101010101" pitchFamily="49" charset="-122"/>
              </a:rPr>
              <a:t>c′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34398" y="1694143"/>
            <a:ext cx="912283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53883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3249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9969" y="426302"/>
            <a:ext cx="10943289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smtClean="0">
                <a:latin typeface="宋体" panose="02010600030101010101" pitchFamily="2" charset="-122"/>
              </a:rPr>
              <a:t>例</a:t>
            </a:r>
            <a:r>
              <a:rPr lang="en-US" altLang="zh-CN" sz="2800" b="1" smtClean="0">
                <a:latin typeface="宋体" panose="02010600030101010101" pitchFamily="2" charset="-122"/>
              </a:rPr>
              <a:t>4</a:t>
            </a:r>
            <a:r>
              <a:rPr lang="zh-CN" altLang="en-US" sz="2800" b="1" smtClean="0">
                <a:latin typeface="宋体" panose="02010600030101010101" pitchFamily="2" charset="-122"/>
              </a:rPr>
              <a:t>、如</a:t>
            </a:r>
            <a:r>
              <a:rPr lang="zh-CN" altLang="en-US" sz="2800" b="1">
                <a:latin typeface="宋体" panose="02010600030101010101" pitchFamily="2" charset="-122"/>
              </a:rPr>
              <a:t>图所示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</a:rPr>
              <a:t>在同一平面内有四根彼此绝缘的通电直导线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四根导线中电流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=I</a:t>
            </a:r>
            <a:r>
              <a:rPr lang="en-US" altLang="zh-CN" sz="2800" b="1" baseline="-25000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＞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＞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宋体" panose="02010600030101010101" pitchFamily="2" charset="-122"/>
              </a:rPr>
              <a:t>4.</a:t>
            </a:r>
            <a:r>
              <a:rPr lang="zh-CN" altLang="en-US" sz="2800" b="1">
                <a:latin typeface="宋体" panose="02010600030101010101" pitchFamily="2" charset="-122"/>
              </a:rPr>
              <a:t>要使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点处磁场增强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则应切断哪一根导线中的电流   </a:t>
            </a:r>
            <a:r>
              <a:rPr lang="zh-CN" altLang="en-US" sz="2800" b="1" smtClean="0">
                <a:latin typeface="宋体" panose="02010600030101010101" pitchFamily="2" charset="-122"/>
              </a:rPr>
              <a:t>（   </a:t>
            </a:r>
            <a:r>
              <a:rPr lang="zh-CN" altLang="en-US" sz="2800" b="1">
                <a:latin typeface="宋体" panose="02010600030101010101" pitchFamily="2" charset="-122"/>
              </a:rPr>
              <a:t>　 ）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．切断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</a:rPr>
              <a:t>．切断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宋体" panose="02010600030101010101" pitchFamily="2" charset="-122"/>
              </a:rPr>
              <a:t>2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latin typeface="宋体" panose="02010600030101010101" pitchFamily="2" charset="-122"/>
              </a:rPr>
              <a:t>．切断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宋体" panose="02010600030101010101" pitchFamily="2" charset="-122"/>
              </a:rPr>
              <a:t>3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D</a:t>
            </a:r>
            <a:r>
              <a:rPr lang="zh-CN" altLang="en-US" sz="2800" b="1">
                <a:latin typeface="宋体" panose="02010600030101010101" pitchFamily="2" charset="-122"/>
              </a:rPr>
              <a:t>．切断</a:t>
            </a:r>
            <a:r>
              <a:rPr lang="en-US" altLang="zh-CN" sz="2800" b="1">
                <a:latin typeface="宋体" panose="02010600030101010101" pitchFamily="2" charset="-122"/>
              </a:rPr>
              <a:t>I</a:t>
            </a:r>
            <a:r>
              <a:rPr lang="en-US" altLang="zh-CN" sz="2800" b="1" baseline="-25000">
                <a:latin typeface="宋体" panose="02010600030101010101" pitchFamily="2" charset="-122"/>
              </a:rPr>
              <a:t>4</a:t>
            </a:r>
          </a:p>
        </p:txBody>
      </p:sp>
      <p:grpSp>
        <p:nvGrpSpPr>
          <p:cNvPr id="53250" name="Group 3"/>
          <p:cNvGrpSpPr/>
          <p:nvPr>
            <p:custDataLst>
              <p:tags r:id="rId4"/>
            </p:custDataLst>
          </p:nvPr>
        </p:nvGrpSpPr>
        <p:grpSpPr>
          <a:xfrm>
            <a:off x="6239935" y="2156758"/>
            <a:ext cx="4093633" cy="2484438"/>
            <a:chOff x="2971" y="2160"/>
            <a:chExt cx="1934" cy="1565"/>
          </a:xfrm>
        </p:grpSpPr>
        <p:sp>
          <p:nvSpPr>
            <p:cNvPr id="53251" name="Line 4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971" y="2455"/>
              <a:ext cx="14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2" name="Line 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980" y="3045"/>
              <a:ext cx="147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3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095" y="2160"/>
              <a:ext cx="0" cy="12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4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 flipV="1">
              <a:off x="3369" y="2160"/>
              <a:ext cx="0" cy="1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5" name="Text Box 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03" y="2977"/>
              <a:ext cx="37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6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11" y="3408"/>
              <a:ext cx="37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7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59" y="3453"/>
              <a:ext cx="38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en-US" altLang="zh-CN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8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26" y="2319"/>
              <a:ext cx="3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I</a:t>
              </a:r>
              <a:r>
                <a:rPr lang="en-US" altLang="zh-CN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259" name="Text Box 1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538" y="2591"/>
              <a:ext cx="2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53260" name="Oval 1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719" y="275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7598" name="Text Box 1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300259" y="1314076"/>
            <a:ext cx="666624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noProof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8908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88" y="520165"/>
            <a:ext cx="10059709" cy="56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4440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369"/>
          <a:stretch>
            <a:fillRect/>
          </a:stretch>
        </p:blipFill>
        <p:spPr bwMode="auto">
          <a:xfrm>
            <a:off x="321734" y="382377"/>
            <a:ext cx="4276956" cy="574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918899" y="1121078"/>
            <a:ext cx="6809293" cy="456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</a:t>
            </a:r>
            <a:r>
              <a:rPr lang="en-US" altLang="zh-CN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</a:t>
            </a: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安培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最主要的成就是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1820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～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1827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年对电磁作用的研究：①发现了安培定则；②发现电流的相互作用规律；③发明了电流计；④提出分子电流假说； ⑤总结了电流元之间的作用规律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——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安培定律。为了纪念他在电磁学上的杰出贡献，电流的单位以他的姓氏命名。麦克斯韦称赞安培的工作是“科学上最光辉的成就之一，还把安培誉为“电学中的牛顿”，世人称他是电动力学的先创者。 </a:t>
            </a:r>
          </a:p>
        </p:txBody>
      </p:sp>
    </p:spTree>
    <p:extLst>
      <p:ext uri="{BB962C8B-B14F-4D97-AF65-F5344CB8AC3E}">
        <p14:creationId xmlns:p14="http://schemas.microsoft.com/office/powerpoint/2010/main" val="1057046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20835" name="矩形 120834"/>
          <p:cNvSpPr/>
          <p:nvPr>
            <p:custDataLst>
              <p:tags r:id="rId3"/>
            </p:custDataLst>
          </p:nvPr>
        </p:nvSpPr>
        <p:spPr>
          <a:xfrm>
            <a:off x="624729" y="1019456"/>
            <a:ext cx="68592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法国学者安培提出了著名的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4" action="ppaction://hlinkfile"/>
              </a:rPr>
              <a:t>分子电流假说</a:t>
            </a:r>
            <a:endParaRPr lang="zh-CN" altLang="en-US" sz="2800" b="1" strike="noStrike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836" name="矩形 120835"/>
          <p:cNvSpPr/>
          <p:nvPr>
            <p:custDataLst>
              <p:tags r:id="rId5"/>
            </p:custDataLst>
          </p:nvPr>
        </p:nvSpPr>
        <p:spPr>
          <a:xfrm>
            <a:off x="836523" y="2884618"/>
            <a:ext cx="1009713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805180" fontAlgn="base">
              <a:spcBef>
                <a:spcPct val="2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在原子、分子等物质微粒的内部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存在着一种环形</a:t>
            </a:r>
            <a:r>
              <a:rPr lang="zh-CN" altLang="en-US" sz="2800" b="1" strike="noStrike" noProof="1" smtClean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电流</a:t>
            </a:r>
            <a:r>
              <a:rPr lang="en-US" altLang="zh-CN" sz="2800" b="1" strike="noStrike" noProof="1" smtClean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strike="noStrike" noProof="1" smtClean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分子电流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分子电流使每个物质微粒都成为微小的磁体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它的两侧相当于两个磁极</a:t>
            </a:r>
            <a:r>
              <a:rPr lang="en-US" altLang="zh-CN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20837" name="组合 120836"/>
          <p:cNvGrpSpPr/>
          <p:nvPr>
            <p:custDataLst>
              <p:tags r:id="rId6"/>
            </p:custDataLst>
          </p:nvPr>
        </p:nvGrpSpPr>
        <p:grpSpPr>
          <a:xfrm>
            <a:off x="8052516" y="400706"/>
            <a:ext cx="3325189" cy="2303462"/>
            <a:chOff x="1779" y="2954"/>
            <a:chExt cx="1288" cy="839"/>
          </a:xfrm>
        </p:grpSpPr>
        <p:sp>
          <p:nvSpPr>
            <p:cNvPr id="29700" name="椭圆 120837"/>
            <p:cNvSpPr/>
            <p:nvPr>
              <p:custDataLst>
                <p:tags r:id="rId7"/>
              </p:custDataLst>
            </p:nvPr>
          </p:nvSpPr>
          <p:spPr>
            <a:xfrm>
              <a:off x="2177" y="2954"/>
              <a:ext cx="408" cy="839"/>
            </a:xfrm>
            <a:prstGeom prst="ellipse">
              <a:avLst/>
            </a:prstGeom>
            <a:solidFill>
              <a:srgbClr val="FFCC00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701" name="直接连接符 120838"/>
            <p:cNvSpPr/>
            <p:nvPr>
              <p:custDataLst>
                <p:tags r:id="rId8"/>
              </p:custDataLst>
            </p:nvPr>
          </p:nvSpPr>
          <p:spPr>
            <a:xfrm flipV="1">
              <a:off x="1860" y="3385"/>
              <a:ext cx="45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2" name="直接连接符 120839"/>
            <p:cNvSpPr/>
            <p:nvPr>
              <p:custDataLst>
                <p:tags r:id="rId9"/>
              </p:custDataLst>
            </p:nvPr>
          </p:nvSpPr>
          <p:spPr>
            <a:xfrm flipV="1">
              <a:off x="2585" y="3385"/>
              <a:ext cx="453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3" name="直接连接符 120840"/>
            <p:cNvSpPr/>
            <p:nvPr>
              <p:custDataLst>
                <p:tags r:id="rId10"/>
              </p:custDataLst>
            </p:nvPr>
          </p:nvSpPr>
          <p:spPr>
            <a:xfrm>
              <a:off x="2567" y="3203"/>
              <a:ext cx="23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4" name="文本框 120841"/>
            <p:cNvSpPr txBox="1"/>
            <p:nvPr>
              <p:custDataLst>
                <p:tags r:id="rId11"/>
              </p:custDataLst>
            </p:nvPr>
          </p:nvSpPr>
          <p:spPr>
            <a:xfrm>
              <a:off x="2895" y="3383"/>
              <a:ext cx="17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29705" name="文本框 120842"/>
            <p:cNvSpPr txBox="1"/>
            <p:nvPr>
              <p:custDataLst>
                <p:tags r:id="rId12"/>
              </p:custDataLst>
            </p:nvPr>
          </p:nvSpPr>
          <p:spPr>
            <a:xfrm>
              <a:off x="1779" y="3363"/>
              <a:ext cx="163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b="1">
                  <a:solidFill>
                    <a:srgbClr val="0000FF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S</a:t>
              </a:r>
            </a:p>
          </p:txBody>
        </p:sp>
      </p:grpSp>
      <p:sp>
        <p:nvSpPr>
          <p:cNvPr id="120845" name="矩形 120844"/>
          <p:cNvSpPr/>
          <p:nvPr>
            <p:custDataLst>
              <p:tags r:id="rId13"/>
            </p:custDataLst>
          </p:nvPr>
        </p:nvSpPr>
        <p:spPr>
          <a:xfrm>
            <a:off x="278971" y="172403"/>
            <a:ext cx="377539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三、安培分子电流假说</a:t>
            </a:r>
          </a:p>
        </p:txBody>
      </p:sp>
      <p:sp>
        <p:nvSpPr>
          <p:cNvPr id="120846" name="文本框 120845"/>
          <p:cNvSpPr txBox="1"/>
          <p:nvPr>
            <p:custDataLst>
              <p:tags r:id="rId14"/>
            </p:custDataLst>
          </p:nvPr>
        </p:nvSpPr>
        <p:spPr>
          <a:xfrm>
            <a:off x="1374671" y="4860777"/>
            <a:ext cx="8712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分子电流实际上是由核外电子绕核运动形成的</a:t>
            </a:r>
          </a:p>
        </p:txBody>
      </p:sp>
      <p:sp>
        <p:nvSpPr>
          <p:cNvPr id="120847" name="矩形 120846"/>
          <p:cNvSpPr/>
          <p:nvPr>
            <p:custDataLst>
              <p:tags r:id="rId15"/>
            </p:custDataLst>
          </p:nvPr>
        </p:nvSpPr>
        <p:spPr>
          <a:xfrm>
            <a:off x="851218" y="1841922"/>
            <a:ext cx="18027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、内容：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  <p:cond evt="onBegin" delay="0">
                          <p:tn val="13"/>
                        </p:cond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 nodeType="afterGroup">
                            <p:stCondLst>
                              <p:cond delay="indefinite"/>
                            </p:stCondLst>
                            <p:childTnLst>
                              <p:par>
                                <p:cTn id="2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500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500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-922337203685477580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  <p:bldP spid="120836" grpId="1"/>
      <p:bldP spid="120845" grpId="2"/>
      <p:bldP spid="120846" grpId="3"/>
      <p:bldP spid="120847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136" name="组合 135"/>
          <p:cNvGrpSpPr/>
          <p:nvPr>
            <p:custDataLst>
              <p:tags r:id="rId3"/>
            </p:custDataLst>
          </p:nvPr>
        </p:nvGrpSpPr>
        <p:grpSpPr>
          <a:xfrm>
            <a:off x="1316596" y="981075"/>
            <a:ext cx="3940175" cy="1384300"/>
            <a:chExt cx="2482" cy="1089"/>
          </a:xfrm>
        </p:grpSpPr>
        <p:sp>
          <p:nvSpPr>
            <p:cNvPr id="137" name="圆柱形 1945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690" y="-696"/>
              <a:ext cx="1089" cy="2482"/>
            </a:xfrm>
            <a:prstGeom prst="can">
              <a:avLst>
                <a:gd name="adj" fmla="val 25334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组合 19459"/>
            <p:cNvGrpSpPr/>
            <p:nvPr>
              <p:custDataLst>
                <p:tags r:id="rId5"/>
              </p:custDataLst>
            </p:nvPr>
          </p:nvGrpSpPr>
          <p:grpSpPr>
            <a:xfrm rot="-2388905">
              <a:off x="260" y="159"/>
              <a:ext cx="329" cy="272"/>
              <a:chExt cx="329" cy="272"/>
            </a:xfrm>
          </p:grpSpPr>
          <p:sp>
            <p:nvSpPr>
              <p:cNvPr id="174" name="椭圆 19460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直接连接符 19461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直接连接符 19462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直接连接符 19463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" name="组合 19464"/>
            <p:cNvGrpSpPr/>
            <p:nvPr>
              <p:custDataLst>
                <p:tags r:id="rId10"/>
              </p:custDataLst>
            </p:nvPr>
          </p:nvGrpSpPr>
          <p:grpSpPr>
            <a:xfrm rot="-5819227">
              <a:off x="753" y="176"/>
              <a:ext cx="329" cy="272"/>
              <a:chExt cx="329" cy="272"/>
            </a:xfrm>
          </p:grpSpPr>
          <p:sp>
            <p:nvSpPr>
              <p:cNvPr id="170" name="椭圆 1946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直接连接符 19466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直接连接符 19467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直接连接符 19468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0" name="组合 19469"/>
            <p:cNvGrpSpPr/>
            <p:nvPr>
              <p:custDataLst>
                <p:tags r:id="rId15"/>
              </p:custDataLst>
            </p:nvPr>
          </p:nvGrpSpPr>
          <p:grpSpPr>
            <a:xfrm rot="-9047499">
              <a:off x="1161" y="143"/>
              <a:ext cx="329" cy="272"/>
              <a:chExt cx="329" cy="272"/>
            </a:xfrm>
          </p:grpSpPr>
          <p:sp>
            <p:nvSpPr>
              <p:cNvPr id="166" name="椭圆 19470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直接连接符 1947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直接连接符 1947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直接连接符 1947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1" name="组合 19474"/>
            <p:cNvGrpSpPr/>
            <p:nvPr>
              <p:custDataLst>
                <p:tags r:id="rId20"/>
              </p:custDataLst>
            </p:nvPr>
          </p:nvGrpSpPr>
          <p:grpSpPr>
            <a:xfrm rot="8902490">
              <a:off x="1598" y="159"/>
              <a:ext cx="329" cy="272"/>
              <a:chExt cx="329" cy="272"/>
            </a:xfrm>
          </p:grpSpPr>
          <p:sp>
            <p:nvSpPr>
              <p:cNvPr id="162" name="椭圆 19475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直接连接符 1947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直接连接符 1947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直接连接符 1947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2" name="组合 19479"/>
            <p:cNvGrpSpPr/>
            <p:nvPr>
              <p:custDataLst>
                <p:tags r:id="rId25"/>
              </p:custDataLst>
            </p:nvPr>
          </p:nvGrpSpPr>
          <p:grpSpPr>
            <a:xfrm rot="228977">
              <a:off x="237" y="635"/>
              <a:ext cx="329" cy="272"/>
              <a:chExt cx="329" cy="272"/>
            </a:xfrm>
          </p:grpSpPr>
          <p:sp>
            <p:nvSpPr>
              <p:cNvPr id="158" name="椭圆 19480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直接连接符 19481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直接连接符 19482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直接连接符 19483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" name="组合 19484"/>
            <p:cNvGrpSpPr/>
            <p:nvPr>
              <p:custDataLst>
                <p:tags r:id="rId30"/>
              </p:custDataLst>
            </p:nvPr>
          </p:nvGrpSpPr>
          <p:grpSpPr>
            <a:xfrm rot="-8455464">
              <a:off x="736" y="636"/>
              <a:ext cx="329" cy="272"/>
              <a:chExt cx="329" cy="272"/>
            </a:xfrm>
          </p:grpSpPr>
          <p:sp>
            <p:nvSpPr>
              <p:cNvPr id="154" name="椭圆 1948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直接连接符 19486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直接连接符 19487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直接连接符 19488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" name="组合 19489"/>
            <p:cNvGrpSpPr/>
            <p:nvPr>
              <p:custDataLst>
                <p:tags r:id="rId35"/>
              </p:custDataLst>
            </p:nvPr>
          </p:nvGrpSpPr>
          <p:grpSpPr>
            <a:xfrm rot="3263016">
              <a:off x="1184" y="647"/>
              <a:ext cx="329" cy="272"/>
              <a:chExt cx="329" cy="272"/>
            </a:xfrm>
          </p:grpSpPr>
          <p:sp>
            <p:nvSpPr>
              <p:cNvPr id="150" name="椭圆 19490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直接连接符 19491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直接连接符 19492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直接连接符 19493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" name="组合 19494"/>
            <p:cNvGrpSpPr/>
            <p:nvPr>
              <p:custDataLst>
                <p:tags r:id="rId40"/>
              </p:custDataLst>
            </p:nvPr>
          </p:nvGrpSpPr>
          <p:grpSpPr>
            <a:xfrm rot="-1196400">
              <a:off x="1660" y="619"/>
              <a:ext cx="329" cy="272"/>
              <a:chExt cx="329" cy="272"/>
            </a:xfrm>
          </p:grpSpPr>
          <p:sp>
            <p:nvSpPr>
              <p:cNvPr id="146" name="椭圆 19495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直接连接符 19496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直接连接符 19497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直接连接符 19498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78" name="图片 177"/>
          <p:cNvPicPr>
            <a:picLocks noChangeAspect="1" noChangeArrowheads="1"/>
          </p:cNvPicPr>
          <p:nvPr>
            <p:custDataLst>
              <p:tags r:id="rId4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t="43011" r="6181" b="45255"/>
          <a:stretch>
            <a:fillRect/>
          </a:stretch>
        </p:blipFill>
        <p:spPr bwMode="auto">
          <a:xfrm>
            <a:off x="5774389" y="3220590"/>
            <a:ext cx="3167063" cy="49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9" name="组合 178"/>
          <p:cNvGrpSpPr/>
          <p:nvPr>
            <p:custDataLst>
              <p:tags r:id="rId47"/>
            </p:custDataLst>
          </p:nvPr>
        </p:nvGrpSpPr>
        <p:grpSpPr>
          <a:xfrm>
            <a:off x="1286433" y="2776538"/>
            <a:ext cx="3940175" cy="1330325"/>
            <a:chExt cx="2482" cy="1089"/>
          </a:xfrm>
        </p:grpSpPr>
        <p:sp>
          <p:nvSpPr>
            <p:cNvPr id="180" name="圆柱形 19501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 rot="5400000">
              <a:off x="690" y="-696"/>
              <a:ext cx="1089" cy="2482"/>
            </a:xfrm>
            <a:prstGeom prst="can">
              <a:avLst>
                <a:gd name="adj" fmla="val 25334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1" name="组合 19502"/>
            <p:cNvGrpSpPr/>
            <p:nvPr>
              <p:custDataLst>
                <p:tags r:id="rId49"/>
              </p:custDataLst>
            </p:nvPr>
          </p:nvGrpSpPr>
          <p:grpSpPr>
            <a:xfrm rot="10800000">
              <a:off x="260" y="159"/>
              <a:ext cx="329" cy="272"/>
              <a:chExt cx="329" cy="272"/>
            </a:xfrm>
          </p:grpSpPr>
          <p:sp>
            <p:nvSpPr>
              <p:cNvPr id="217" name="椭圆 19503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直接连接符 19504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直接连接符 19505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直接连接符 1950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组合 19507"/>
            <p:cNvGrpSpPr/>
            <p:nvPr>
              <p:custDataLst>
                <p:tags r:id="rId54"/>
              </p:custDataLst>
            </p:nvPr>
          </p:nvGrpSpPr>
          <p:grpSpPr>
            <a:xfrm rot="10800000">
              <a:off x="726" y="159"/>
              <a:ext cx="329" cy="272"/>
              <a:chExt cx="329" cy="272"/>
            </a:xfrm>
          </p:grpSpPr>
          <p:sp>
            <p:nvSpPr>
              <p:cNvPr id="213" name="椭圆 19508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" name="直接连接符 19509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" name="直接连接符 19510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" name="直接连接符 19511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组合 19512"/>
            <p:cNvGrpSpPr/>
            <p:nvPr>
              <p:custDataLst>
                <p:tags r:id="rId59"/>
              </p:custDataLst>
            </p:nvPr>
          </p:nvGrpSpPr>
          <p:grpSpPr>
            <a:xfrm rot="10800000">
              <a:off x="1190" y="159"/>
              <a:ext cx="329" cy="272"/>
              <a:chExt cx="329" cy="272"/>
            </a:xfrm>
          </p:grpSpPr>
          <p:sp>
            <p:nvSpPr>
              <p:cNvPr id="209" name="椭圆 19513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" name="直接连接符 19514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" name="直接连接符 19515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" name="直接连接符 19516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" name="组合 19517"/>
            <p:cNvGrpSpPr/>
            <p:nvPr>
              <p:custDataLst>
                <p:tags r:id="rId64"/>
              </p:custDataLst>
            </p:nvPr>
          </p:nvGrpSpPr>
          <p:grpSpPr>
            <a:xfrm rot="10800000">
              <a:off x="1621" y="159"/>
              <a:ext cx="329" cy="272"/>
              <a:chExt cx="329" cy="272"/>
            </a:xfrm>
          </p:grpSpPr>
          <p:sp>
            <p:nvSpPr>
              <p:cNvPr id="205" name="椭圆 19518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直接连接符 1951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直接连接符 1952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直接连接符 1952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" name="组合 19522"/>
            <p:cNvGrpSpPr/>
            <p:nvPr>
              <p:custDataLst>
                <p:tags r:id="rId69"/>
              </p:custDataLst>
            </p:nvPr>
          </p:nvGrpSpPr>
          <p:grpSpPr>
            <a:xfrm rot="10800000">
              <a:off x="249" y="635"/>
              <a:ext cx="329" cy="272"/>
              <a:chExt cx="329" cy="272"/>
            </a:xfrm>
          </p:grpSpPr>
          <p:sp>
            <p:nvSpPr>
              <p:cNvPr id="201" name="椭圆 1952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直接连接符 19524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直接连接符 19525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直接连接符 1952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6" name="组合 19527"/>
            <p:cNvGrpSpPr/>
            <p:nvPr>
              <p:custDataLst>
                <p:tags r:id="rId74"/>
              </p:custDataLst>
            </p:nvPr>
          </p:nvGrpSpPr>
          <p:grpSpPr>
            <a:xfrm rot="10800000">
              <a:off x="715" y="635"/>
              <a:ext cx="329" cy="272"/>
              <a:chExt cx="329" cy="272"/>
            </a:xfrm>
          </p:grpSpPr>
          <p:sp>
            <p:nvSpPr>
              <p:cNvPr id="197" name="椭圆 19528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直接连接符 19529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直接连接符 19530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直接连接符 19531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7" name="组合 19532"/>
            <p:cNvGrpSpPr/>
            <p:nvPr>
              <p:custDataLst>
                <p:tags r:id="rId79"/>
              </p:custDataLst>
            </p:nvPr>
          </p:nvGrpSpPr>
          <p:grpSpPr>
            <a:xfrm rot="10800000">
              <a:off x="1179" y="635"/>
              <a:ext cx="329" cy="272"/>
              <a:chExt cx="329" cy="272"/>
            </a:xfrm>
          </p:grpSpPr>
          <p:sp>
            <p:nvSpPr>
              <p:cNvPr id="193" name="椭圆 19533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直接连接符 19534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直接连接符 19535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直接连接符 1953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8" name="组合 19537"/>
            <p:cNvGrpSpPr/>
            <p:nvPr>
              <p:custDataLst>
                <p:tags r:id="rId84"/>
              </p:custDataLst>
            </p:nvPr>
          </p:nvGrpSpPr>
          <p:grpSpPr>
            <a:xfrm rot="10800000">
              <a:off x="1610" y="635"/>
              <a:ext cx="329" cy="272"/>
              <a:chExt cx="329" cy="272"/>
            </a:xfrm>
          </p:grpSpPr>
          <p:sp>
            <p:nvSpPr>
              <p:cNvPr id="189" name="椭圆 19538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直接连接符 19539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直接连接符 19540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直接连接符 19541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1" name="文本框 19542"/>
          <p:cNvSpPr txBox="1"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811771" y="3236914"/>
            <a:ext cx="51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222" name="文本框 19543"/>
          <p:cNvSpPr txBox="1"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4807929" y="3276175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ea typeface="黑体" panose="02010609060101010101" pitchFamily="49" charset="-122"/>
              </a:rPr>
              <a:t>S</a:t>
            </a:r>
          </a:p>
        </p:txBody>
      </p:sp>
      <p:grpSp>
        <p:nvGrpSpPr>
          <p:cNvPr id="223" name="组合 222"/>
          <p:cNvGrpSpPr/>
          <p:nvPr>
            <p:custDataLst>
              <p:tags r:id="rId91"/>
            </p:custDataLst>
          </p:nvPr>
        </p:nvGrpSpPr>
        <p:grpSpPr>
          <a:xfrm>
            <a:off x="1243571" y="4661742"/>
            <a:ext cx="3940175" cy="1728787"/>
            <a:chExt cx="2482" cy="1089"/>
          </a:xfrm>
        </p:grpSpPr>
        <p:sp>
          <p:nvSpPr>
            <p:cNvPr id="224" name="圆柱形 19545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 rot="5400000">
              <a:off x="690" y="-696"/>
              <a:ext cx="1089" cy="2482"/>
            </a:xfrm>
            <a:prstGeom prst="can">
              <a:avLst>
                <a:gd name="adj" fmla="val 25334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" name="组合 19546"/>
            <p:cNvGrpSpPr/>
            <p:nvPr>
              <p:custDataLst>
                <p:tags r:id="rId93"/>
              </p:custDataLst>
            </p:nvPr>
          </p:nvGrpSpPr>
          <p:grpSpPr>
            <a:xfrm rot="-2388905">
              <a:off x="260" y="159"/>
              <a:ext cx="329" cy="272"/>
              <a:chExt cx="329" cy="272"/>
            </a:xfrm>
          </p:grpSpPr>
          <p:sp>
            <p:nvSpPr>
              <p:cNvPr id="261" name="椭圆 19547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" name="直接连接符 19548"/>
              <p:cNvSpPr>
                <a:spLocks noChangeShapeType="1"/>
              </p:cNvSpPr>
              <p:nvPr>
                <p:custDataLst>
                  <p:tags r:id="rId95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直接连接符 19549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直接连接符 19550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6" name="组合 19551"/>
            <p:cNvGrpSpPr/>
            <p:nvPr>
              <p:custDataLst>
                <p:tags r:id="rId98"/>
              </p:custDataLst>
            </p:nvPr>
          </p:nvGrpSpPr>
          <p:grpSpPr>
            <a:xfrm rot="-5819227">
              <a:off x="753" y="176"/>
              <a:ext cx="329" cy="272"/>
              <a:chExt cx="329" cy="272"/>
            </a:xfrm>
          </p:grpSpPr>
          <p:sp>
            <p:nvSpPr>
              <p:cNvPr id="257" name="椭圆 19552"/>
              <p:cNvSpPr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" name="直接连接符 19553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直接连接符 19554"/>
              <p:cNvSpPr>
                <a:spLocks noChangeShapeType="1"/>
              </p:cNvSpPr>
              <p:nvPr>
                <p:custDataLst>
                  <p:tags r:id="rId101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0" name="直接连接符 19555"/>
              <p:cNvSpPr>
                <a:spLocks noChangeShapeType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7" name="组合 19556"/>
            <p:cNvGrpSpPr/>
            <p:nvPr>
              <p:custDataLst>
                <p:tags r:id="rId103"/>
              </p:custDataLst>
            </p:nvPr>
          </p:nvGrpSpPr>
          <p:grpSpPr>
            <a:xfrm rot="-9047499">
              <a:off x="1161" y="143"/>
              <a:ext cx="329" cy="272"/>
              <a:chExt cx="329" cy="272"/>
            </a:xfrm>
          </p:grpSpPr>
          <p:sp>
            <p:nvSpPr>
              <p:cNvPr id="253" name="椭圆 19557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" name="直接连接符 19558"/>
              <p:cNvSpPr>
                <a:spLocks noChangeShapeType="1"/>
              </p:cNvSpPr>
              <p:nvPr>
                <p:custDataLst>
                  <p:tags r:id="rId105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" name="直接连接符 19559"/>
              <p:cNvSpPr>
                <a:spLocks noChangeShapeType="1"/>
              </p:cNvSpPr>
              <p:nvPr>
                <p:custDataLst>
                  <p:tags r:id="rId106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" name="直接连接符 19560"/>
              <p:cNvSpPr>
                <a:spLocks noChangeShapeType="1"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8" name="组合 19561"/>
            <p:cNvGrpSpPr/>
            <p:nvPr>
              <p:custDataLst>
                <p:tags r:id="rId108"/>
              </p:custDataLst>
            </p:nvPr>
          </p:nvGrpSpPr>
          <p:grpSpPr>
            <a:xfrm rot="8902490">
              <a:off x="1598" y="159"/>
              <a:ext cx="329" cy="272"/>
              <a:chExt cx="329" cy="272"/>
            </a:xfrm>
          </p:grpSpPr>
          <p:sp>
            <p:nvSpPr>
              <p:cNvPr id="249" name="椭圆 19562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" name="直接连接符 19563"/>
              <p:cNvSpPr>
                <a:spLocks noChangeShapeType="1"/>
              </p:cNvSpPr>
              <p:nvPr>
                <p:custDataLst>
                  <p:tags r:id="rId110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" name="直接连接符 19564"/>
              <p:cNvSpPr>
                <a:spLocks noChangeShapeType="1"/>
              </p:cNvSpPr>
              <p:nvPr>
                <p:custDataLst>
                  <p:tags r:id="rId111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" name="直接连接符 19565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9" name="组合 19566"/>
            <p:cNvGrpSpPr/>
            <p:nvPr>
              <p:custDataLst>
                <p:tags r:id="rId113"/>
              </p:custDataLst>
            </p:nvPr>
          </p:nvGrpSpPr>
          <p:grpSpPr>
            <a:xfrm rot="228977">
              <a:off x="237" y="635"/>
              <a:ext cx="329" cy="272"/>
              <a:chExt cx="329" cy="272"/>
            </a:xfrm>
          </p:grpSpPr>
          <p:sp>
            <p:nvSpPr>
              <p:cNvPr id="245" name="椭圆 19567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直接连接符 19568"/>
              <p:cNvSpPr>
                <a:spLocks noChangeShapeType="1"/>
              </p:cNvSpPr>
              <p:nvPr>
                <p:custDataLst>
                  <p:tags r:id="rId115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" name="直接连接符 19569"/>
              <p:cNvSpPr>
                <a:spLocks noChangeShapeType="1"/>
              </p:cNvSpPr>
              <p:nvPr>
                <p:custDataLst>
                  <p:tags r:id="rId116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直接连接符 19570"/>
              <p:cNvSpPr>
                <a:spLocks noChangeShapeType="1"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0" name="组合 19571"/>
            <p:cNvGrpSpPr/>
            <p:nvPr>
              <p:custDataLst>
                <p:tags r:id="rId118"/>
              </p:custDataLst>
            </p:nvPr>
          </p:nvGrpSpPr>
          <p:grpSpPr>
            <a:xfrm rot="-8455464">
              <a:off x="736" y="636"/>
              <a:ext cx="329" cy="272"/>
              <a:chExt cx="329" cy="272"/>
            </a:xfrm>
          </p:grpSpPr>
          <p:sp>
            <p:nvSpPr>
              <p:cNvPr id="241" name="椭圆 19572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直接连接符 19573"/>
              <p:cNvSpPr>
                <a:spLocks noChangeShapeType="1"/>
              </p:cNvSpPr>
              <p:nvPr>
                <p:custDataLst>
                  <p:tags r:id="rId120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直接连接符 19574"/>
              <p:cNvSpPr>
                <a:spLocks noChangeShapeType="1"/>
              </p:cNvSpPr>
              <p:nvPr>
                <p:custDataLst>
                  <p:tags r:id="rId121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直接连接符 19575"/>
              <p:cNvSpPr>
                <a:spLocks noChangeShapeType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" name="组合 19576"/>
            <p:cNvGrpSpPr/>
            <p:nvPr>
              <p:custDataLst>
                <p:tags r:id="rId123"/>
              </p:custDataLst>
            </p:nvPr>
          </p:nvGrpSpPr>
          <p:grpSpPr>
            <a:xfrm rot="3263016">
              <a:off x="1184" y="647"/>
              <a:ext cx="329" cy="272"/>
              <a:chExt cx="329" cy="272"/>
            </a:xfrm>
          </p:grpSpPr>
          <p:sp>
            <p:nvSpPr>
              <p:cNvPr id="237" name="椭圆 19577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" name="直接连接符 19578"/>
              <p:cNvSpPr>
                <a:spLocks noChangeShapeType="1"/>
              </p:cNvSpPr>
              <p:nvPr>
                <p:custDataLst>
                  <p:tags r:id="rId125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" name="直接连接符 19579"/>
              <p:cNvSpPr>
                <a:spLocks noChangeShapeType="1"/>
              </p:cNvSpPr>
              <p:nvPr>
                <p:custDataLst>
                  <p:tags r:id="rId126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" name="直接连接符 19580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2" name="组合 19581"/>
            <p:cNvGrpSpPr/>
            <p:nvPr>
              <p:custDataLst>
                <p:tags r:id="rId128"/>
              </p:custDataLst>
            </p:nvPr>
          </p:nvGrpSpPr>
          <p:grpSpPr>
            <a:xfrm rot="-1196400">
              <a:off x="1660" y="619"/>
              <a:ext cx="329" cy="272"/>
              <a:chExt cx="329" cy="272"/>
            </a:xfrm>
          </p:grpSpPr>
          <p:sp>
            <p:nvSpPr>
              <p:cNvPr id="233" name="椭圆 19582"/>
              <p:cNvSpPr>
                <a:spLocks noChangeArrowheads="1"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68" y="0"/>
                <a:ext cx="136" cy="272"/>
              </a:xfrm>
              <a:prstGeom prst="ellipse">
                <a:avLst/>
              </a:prstGeom>
              <a:solidFill>
                <a:srgbClr val="FFCC00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直接连接符 19583"/>
              <p:cNvSpPr>
                <a:spLocks noChangeShapeType="1"/>
              </p:cNvSpPr>
              <p:nvPr>
                <p:custDataLst>
                  <p:tags r:id="rId130"/>
                </p:custDataLst>
              </p:nvPr>
            </p:nvSpPr>
            <p:spPr bwMode="auto">
              <a:xfrm flipV="1">
                <a:off x="0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直接连接符 19584"/>
              <p:cNvSpPr>
                <a:spLocks noChangeShapeType="1"/>
              </p:cNvSpPr>
              <p:nvPr>
                <p:custDataLst>
                  <p:tags r:id="rId131"/>
                </p:custDataLst>
              </p:nvPr>
            </p:nvSpPr>
            <p:spPr bwMode="auto">
              <a:xfrm flipV="1">
                <a:off x="204" y="136"/>
                <a:ext cx="1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" name="直接连接符 19585"/>
              <p:cNvSpPr>
                <a:spLocks noChangeShapeType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180" y="22"/>
                <a:ext cx="2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5" name="矩形 264"/>
          <p:cNvSpPr/>
          <p:nvPr>
            <p:custDataLst>
              <p:tags r:id="rId133"/>
            </p:custDataLst>
          </p:nvPr>
        </p:nvSpPr>
        <p:spPr>
          <a:xfrm>
            <a:off x="559358" y="80963"/>
            <a:ext cx="80994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noProof="1" smtClean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zh-CN" altLang="en-US" sz="3200" noProof="1" smtClean="0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49" charset="-122"/>
              </a:rPr>
              <a:t>、利用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49" charset="-122"/>
              </a:rPr>
              <a:t>安培的假说解释一些磁现象</a:t>
            </a:r>
          </a:p>
        </p:txBody>
      </p:sp>
      <p:sp>
        <p:nvSpPr>
          <p:cNvPr id="266" name="文本框 17416"/>
          <p:cNvSpPr txBox="1">
            <a:spLocks noChangeArrowheads="1"/>
          </p:cNvSpPr>
          <p:nvPr>
            <p:custDataLst>
              <p:tags r:id="rId134"/>
            </p:custDataLst>
          </p:nvPr>
        </p:nvSpPr>
        <p:spPr bwMode="auto">
          <a:xfrm>
            <a:off x="5774389" y="1110377"/>
            <a:ext cx="37993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未被磁化的铁棒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分子电流取向变得杂乱无章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67" name="文本框 17417"/>
          <p:cNvSpPr txBox="1">
            <a:spLocks noChangeArrowheads="1"/>
          </p:cNvSpPr>
          <p:nvPr>
            <p:custDataLst>
              <p:tags r:id="rId135"/>
            </p:custDataLst>
          </p:nvPr>
        </p:nvSpPr>
        <p:spPr bwMode="auto">
          <a:xfrm>
            <a:off x="5720601" y="3717823"/>
            <a:ext cx="37052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磁化后的铁棒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</a:rPr>
              <a:t>分子电流取向变得大致</a:t>
            </a:r>
            <a:r>
              <a:rPr lang="zh-CN" altLang="en-US" sz="2800" smtClean="0">
                <a:latin typeface="黑体" pitchFamily="49" charset="-122"/>
                <a:ea typeface="黑体" panose="02010609060101010101" pitchFamily="49" charset="-122"/>
              </a:rPr>
              <a:t>相同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68" name="文本框 1"/>
          <p:cNvSpPr txBox="1">
            <a:spLocks noChangeArrowheads="1"/>
          </p:cNvSpPr>
          <p:nvPr>
            <p:custDataLst>
              <p:tags r:id="rId136"/>
            </p:custDataLst>
          </p:nvPr>
        </p:nvSpPr>
        <p:spPr bwMode="auto">
          <a:xfrm>
            <a:off x="5725547" y="5085488"/>
            <a:ext cx="40126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去磁后的铁棒</a:t>
            </a:r>
            <a:r>
              <a:rPr lang="zh-CN" altLang="en-US" sz="2800">
                <a:latin typeface="黑体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分子电流取向又变得杂乱无章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/>
      <p:bldP spid="266" grpId="0"/>
      <p:bldP spid="267" grpId="0"/>
      <p:bldP spid="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1745" name="矩形 2048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8814" y="696606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安培分子电流假说意义</a:t>
            </a:r>
          </a:p>
        </p:txBody>
      </p:sp>
      <p:sp>
        <p:nvSpPr>
          <p:cNvPr id="20483" name="矩形 2048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2975" y="1459953"/>
            <a:ext cx="102256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1.</a:t>
            </a:r>
            <a:r>
              <a:rPr lang="zh-CN" altLang="en-US" sz="2800">
                <a:ea typeface="黑体" panose="02010609060101010101" pitchFamily="49" charset="-122"/>
              </a:rPr>
              <a:t>成功的解释了磁化现象和磁体消磁现象</a:t>
            </a:r>
          </a:p>
        </p:txBody>
      </p:sp>
      <p:sp>
        <p:nvSpPr>
          <p:cNvPr id="20484" name="矩形 2048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3175" y="2306367"/>
            <a:ext cx="10024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2.</a:t>
            </a:r>
            <a:r>
              <a:rPr lang="zh-CN" altLang="en-US" sz="2800">
                <a:ea typeface="黑体" panose="02010609060101010101" pitchFamily="49" charset="-122"/>
              </a:rPr>
              <a:t>安培分子电流假说揭示了电和磁的本质联系</a:t>
            </a:r>
          </a:p>
        </p:txBody>
      </p:sp>
      <p:sp>
        <p:nvSpPr>
          <p:cNvPr id="20485" name="矩形 20484"/>
          <p:cNvSpPr/>
          <p:nvPr>
            <p:custDataLst>
              <p:tags r:id="rId6"/>
            </p:custDataLst>
          </p:nvPr>
        </p:nvSpPr>
        <p:spPr>
          <a:xfrm>
            <a:off x="779869" y="3023873"/>
            <a:ext cx="10656543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noProof="1">
                <a:ea typeface="黑体" panose="02010609060101010101" pitchFamily="49" charset="-122"/>
              </a:rPr>
              <a:t>3.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+mn-ea"/>
              </a:rPr>
              <a:t>磁现象的电本质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+mn-ea"/>
              </a:rPr>
              <a:t>：磁铁和电流的磁场本质上都是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+mn-ea"/>
              </a:rPr>
              <a:t>运动电荷</a:t>
            </a:r>
            <a:r>
              <a:rPr lang="zh-CN" altLang="en-US" sz="28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+mn-ea"/>
              </a:rPr>
              <a:t>产生的</a:t>
            </a:r>
            <a:endParaRPr lang="zh-CN" altLang="en-US" sz="2800" b="1" noProof="1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752975" y="4200356"/>
            <a:ext cx="10656543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noProof="1" smtClean="0">
                <a:ea typeface="黑体" panose="02010609060101010101" pitchFamily="49" charset="-122"/>
              </a:rPr>
              <a:t>注意：安培提出分子电流假说时，人们还不知道物质的微观结构、电子绕原子核高速旋转的说法，所以称为假说。但是现在，“假说”成为真理。</a:t>
            </a:r>
            <a:endParaRPr lang="zh-CN" altLang="en-US" sz="2400" b="1" noProof="1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923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538626" name="组合 538625"/>
          <p:cNvGrpSpPr/>
          <p:nvPr>
            <p:custDataLst>
              <p:tags r:id="rId3"/>
            </p:custDataLst>
          </p:nvPr>
        </p:nvGrpSpPr>
        <p:grpSpPr>
          <a:xfrm>
            <a:off x="2957344" y="685802"/>
            <a:ext cx="6537019" cy="1540078"/>
            <a:chOff x="703" y="2478"/>
            <a:chExt cx="4038" cy="1225"/>
          </a:xfrm>
        </p:grpSpPr>
        <p:sp>
          <p:nvSpPr>
            <p:cNvPr id="538627" name="文本框 538626"/>
            <p:cNvSpPr txBox="1"/>
            <p:nvPr>
              <p:custDataLst>
                <p:tags r:id="rId4"/>
              </p:custDataLst>
            </p:nvPr>
          </p:nvSpPr>
          <p:spPr>
            <a:xfrm>
              <a:off x="3969" y="2495"/>
              <a:ext cx="772" cy="41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AA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磁体</a:t>
              </a:r>
            </a:p>
          </p:txBody>
        </p:sp>
        <p:sp>
          <p:nvSpPr>
            <p:cNvPr id="538628" name="文本框 538627"/>
            <p:cNvSpPr txBox="1"/>
            <p:nvPr>
              <p:custDataLst>
                <p:tags r:id="rId5"/>
              </p:custDataLst>
            </p:nvPr>
          </p:nvSpPr>
          <p:spPr>
            <a:xfrm>
              <a:off x="703" y="2478"/>
              <a:ext cx="772" cy="41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AA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磁体</a:t>
              </a:r>
            </a:p>
          </p:txBody>
        </p:sp>
        <p:sp>
          <p:nvSpPr>
            <p:cNvPr id="538629" name="椭圆 538628"/>
            <p:cNvSpPr/>
            <p:nvPr>
              <p:custDataLst>
                <p:tags r:id="rId6"/>
              </p:custDataLst>
            </p:nvPr>
          </p:nvSpPr>
          <p:spPr>
            <a:xfrm>
              <a:off x="2109" y="2569"/>
              <a:ext cx="1193" cy="1134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800" b="1" smtClean="0">
                  <a:solidFill>
                    <a:srgbClr val="FF00A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磁场</a:t>
              </a:r>
              <a:endParaRPr lang="zh-CN" altLang="en-US" sz="2800" b="1">
                <a:solidFill>
                  <a:srgbClr val="FF00A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0" name="右箭头 538629"/>
            <p:cNvSpPr/>
            <p:nvPr>
              <p:custDataLst>
                <p:tags r:id="rId7"/>
              </p:custDataLst>
            </p:nvPr>
          </p:nvSpPr>
          <p:spPr>
            <a:xfrm rot="1547138">
              <a:off x="1583" y="2625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1" name="右箭头 538630"/>
            <p:cNvSpPr/>
            <p:nvPr>
              <p:custDataLst>
                <p:tags r:id="rId8"/>
              </p:custDataLst>
            </p:nvPr>
          </p:nvSpPr>
          <p:spPr>
            <a:xfrm rot="-1150740">
              <a:off x="3379" y="265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2" name="右箭头 538631"/>
            <p:cNvSpPr/>
            <p:nvPr>
              <p:custDataLst>
                <p:tags r:id="rId9"/>
              </p:custDataLst>
            </p:nvPr>
          </p:nvSpPr>
          <p:spPr>
            <a:xfrm rot="9465059">
              <a:off x="3379" y="275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3" name="右箭头 538632"/>
            <p:cNvSpPr/>
            <p:nvPr>
              <p:custDataLst>
                <p:tags r:id="rId10"/>
              </p:custDataLst>
            </p:nvPr>
          </p:nvSpPr>
          <p:spPr>
            <a:xfrm rot="12425733">
              <a:off x="1565" y="2736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4" name="文本框 538633"/>
            <p:cNvSpPr txBox="1"/>
            <p:nvPr>
              <p:custDataLst>
                <p:tags r:id="rId11"/>
              </p:custDataLst>
            </p:nvPr>
          </p:nvSpPr>
          <p:spPr>
            <a:xfrm>
              <a:off x="703" y="3276"/>
              <a:ext cx="772" cy="41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AA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电流</a:t>
              </a:r>
            </a:p>
          </p:txBody>
        </p:sp>
        <p:sp>
          <p:nvSpPr>
            <p:cNvPr id="538635" name="右箭头 538634"/>
            <p:cNvSpPr/>
            <p:nvPr>
              <p:custDataLst>
                <p:tags r:id="rId12"/>
              </p:custDataLst>
            </p:nvPr>
          </p:nvSpPr>
          <p:spPr>
            <a:xfrm rot="-995240">
              <a:off x="1583" y="326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6" name="右箭头 538635"/>
            <p:cNvSpPr/>
            <p:nvPr>
              <p:custDataLst>
                <p:tags r:id="rId13"/>
              </p:custDataLst>
            </p:nvPr>
          </p:nvSpPr>
          <p:spPr>
            <a:xfrm rot="9785691">
              <a:off x="1565" y="3385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7" name="文本框 538636"/>
            <p:cNvSpPr txBox="1"/>
            <p:nvPr>
              <p:custDataLst>
                <p:tags r:id="rId14"/>
              </p:custDataLst>
            </p:nvPr>
          </p:nvSpPr>
          <p:spPr>
            <a:xfrm>
              <a:off x="3969" y="3276"/>
              <a:ext cx="772" cy="416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AA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电流</a:t>
              </a:r>
            </a:p>
          </p:txBody>
        </p:sp>
        <p:sp>
          <p:nvSpPr>
            <p:cNvPr id="538638" name="右箭头 538637"/>
            <p:cNvSpPr/>
            <p:nvPr>
              <p:custDataLst>
                <p:tags r:id="rId15"/>
              </p:custDataLst>
            </p:nvPr>
          </p:nvSpPr>
          <p:spPr>
            <a:xfrm rot="1150740">
              <a:off x="3378" y="332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39" name="右箭头 538638"/>
            <p:cNvSpPr/>
            <p:nvPr>
              <p:custDataLst>
                <p:tags r:id="rId16"/>
              </p:custDataLst>
            </p:nvPr>
          </p:nvSpPr>
          <p:spPr>
            <a:xfrm rot="12067484">
              <a:off x="3379" y="343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38640" name="文本框 538639"/>
          <p:cNvSpPr txBox="1"/>
          <p:nvPr>
            <p:custDataLst>
              <p:tags r:id="rId17"/>
            </p:custDataLst>
          </p:nvPr>
        </p:nvSpPr>
        <p:spPr>
          <a:xfrm>
            <a:off x="370382" y="-84874"/>
            <a:ext cx="4013441" cy="769548"/>
          </a:xfrm>
          <a:prstGeom prst="rect">
            <a:avLst/>
          </a:prstGeom>
          <a:noFill/>
          <a:ln w="9525">
            <a:noFill/>
          </a:ln>
        </p:spPr>
        <p:txBody>
          <a:bodyPr wrap="square" lIns="122027" tIns="61013" rIns="122027" bIns="61013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现象的电本质：</a:t>
            </a:r>
          </a:p>
        </p:txBody>
      </p:sp>
      <p:sp>
        <p:nvSpPr>
          <p:cNvPr id="538641" name="文本框 538640"/>
          <p:cNvSpPr txBox="1"/>
          <p:nvPr>
            <p:custDataLst>
              <p:tags r:id="rId18"/>
            </p:custDataLst>
          </p:nvPr>
        </p:nvSpPr>
        <p:spPr>
          <a:xfrm>
            <a:off x="1798970" y="4706737"/>
            <a:ext cx="9235300" cy="1785211"/>
          </a:xfrm>
          <a:prstGeom prst="rect">
            <a:avLst/>
          </a:prstGeom>
          <a:noFill/>
          <a:ln w="9525">
            <a:noFill/>
          </a:ln>
        </p:spPr>
        <p:txBody>
          <a:bodyPr wrap="square" lIns="122027" tIns="61013" rIns="122027" bIns="61013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以下说法值得商榷：</a:t>
            </a:r>
            <a:endParaRPr lang="en-US" altLang="zh-CN" sz="2400" b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一切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磁场都是由</a:t>
            </a:r>
            <a:r>
              <a:rPr lang="zh-CN" altLang="en-US" sz="2400" b="1">
                <a:solidFill>
                  <a:srgbClr val="FF00A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运动电荷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产生的</a:t>
            </a:r>
            <a:r>
              <a:rPr lang="zh-CN" altLang="en-US" sz="24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一切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磁现象都是</a:t>
            </a:r>
            <a:r>
              <a:rPr lang="zh-CN" altLang="en-US" sz="2400" b="1">
                <a:solidFill>
                  <a:srgbClr val="FF00A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运动电荷</a:t>
            </a: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周围磁场间的相互作用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538642" name="组合 538641"/>
          <p:cNvGrpSpPr/>
          <p:nvPr>
            <p:custDataLst>
              <p:tags r:id="rId19"/>
            </p:custDataLst>
          </p:nvPr>
        </p:nvGrpSpPr>
        <p:grpSpPr>
          <a:xfrm>
            <a:off x="2835409" y="2225856"/>
            <a:ext cx="6850568" cy="2007748"/>
            <a:chOff x="821" y="2117"/>
            <a:chExt cx="4224" cy="931"/>
          </a:xfrm>
        </p:grpSpPr>
        <p:sp>
          <p:nvSpPr>
            <p:cNvPr id="538643" name="文本框 538642"/>
            <p:cNvSpPr txBox="1"/>
            <p:nvPr>
              <p:custDataLst>
                <p:tags r:id="rId20"/>
              </p:custDataLst>
            </p:nvPr>
          </p:nvSpPr>
          <p:spPr>
            <a:xfrm>
              <a:off x="4090" y="2396"/>
              <a:ext cx="955" cy="519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AA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运动电荷</a:t>
              </a:r>
            </a:p>
          </p:txBody>
        </p:sp>
        <p:sp>
          <p:nvSpPr>
            <p:cNvPr id="538644" name="椭圆 538643"/>
            <p:cNvSpPr/>
            <p:nvPr>
              <p:custDataLst>
                <p:tags r:id="rId21"/>
              </p:custDataLst>
            </p:nvPr>
          </p:nvSpPr>
          <p:spPr>
            <a:xfrm>
              <a:off x="2308" y="2294"/>
              <a:ext cx="1197" cy="754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sz="2800" b="1" smtClean="0">
                  <a:solidFill>
                    <a:srgbClr val="FF00AE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磁场</a:t>
              </a:r>
              <a:endParaRPr lang="zh-CN" altLang="en-US" sz="2800" b="1">
                <a:solidFill>
                  <a:srgbClr val="FF00A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45" name="右箭头 538644"/>
            <p:cNvSpPr/>
            <p:nvPr>
              <p:custDataLst>
                <p:tags r:id="rId22"/>
              </p:custDataLst>
            </p:nvPr>
          </p:nvSpPr>
          <p:spPr>
            <a:xfrm>
              <a:off x="1851" y="2430"/>
              <a:ext cx="434" cy="121"/>
            </a:xfrm>
            <a:prstGeom prst="rightArrow">
              <a:avLst>
                <a:gd name="adj1" fmla="val 50000"/>
                <a:gd name="adj2" fmla="val 89669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46" name="右箭头 538645"/>
            <p:cNvSpPr/>
            <p:nvPr>
              <p:custDataLst>
                <p:tags r:id="rId23"/>
              </p:custDataLst>
            </p:nvPr>
          </p:nvSpPr>
          <p:spPr>
            <a:xfrm>
              <a:off x="3582" y="2415"/>
              <a:ext cx="434" cy="136"/>
            </a:xfrm>
            <a:prstGeom prst="rightArrow">
              <a:avLst>
                <a:gd name="adj1" fmla="val 50000"/>
                <a:gd name="adj2" fmla="val 79779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47" name="右箭头 538646"/>
            <p:cNvSpPr/>
            <p:nvPr>
              <p:custDataLst>
                <p:tags r:id="rId24"/>
              </p:custDataLst>
            </p:nvPr>
          </p:nvSpPr>
          <p:spPr>
            <a:xfrm rot="10800000">
              <a:off x="3559" y="2747"/>
              <a:ext cx="433" cy="135"/>
            </a:xfrm>
            <a:prstGeom prst="rightArrow">
              <a:avLst>
                <a:gd name="adj1" fmla="val 50000"/>
                <a:gd name="adj2" fmla="val 80185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48" name="右箭头 538647"/>
            <p:cNvSpPr/>
            <p:nvPr>
              <p:custDataLst>
                <p:tags r:id="rId25"/>
              </p:custDataLst>
            </p:nvPr>
          </p:nvSpPr>
          <p:spPr>
            <a:xfrm rot="10668251">
              <a:off x="1829" y="2761"/>
              <a:ext cx="434" cy="136"/>
            </a:xfrm>
            <a:prstGeom prst="rightArrow">
              <a:avLst>
                <a:gd name="adj1" fmla="val 50000"/>
                <a:gd name="adj2" fmla="val 79779"/>
              </a:avLst>
            </a:prstGeom>
            <a:solidFill>
              <a:srgbClr val="FCF8A2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49" name="右箭头 538648"/>
            <p:cNvSpPr/>
            <p:nvPr>
              <p:custDataLst>
                <p:tags r:id="rId26"/>
              </p:custDataLst>
            </p:nvPr>
          </p:nvSpPr>
          <p:spPr>
            <a:xfrm rot="5400000">
              <a:off x="1101" y="2027"/>
              <a:ext cx="297" cy="4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8650" name="文本框 538649"/>
            <p:cNvSpPr txBox="1"/>
            <p:nvPr>
              <p:custDataLst>
                <p:tags r:id="rId27"/>
              </p:custDataLst>
            </p:nvPr>
          </p:nvSpPr>
          <p:spPr>
            <a:xfrm>
              <a:off x="821" y="2411"/>
              <a:ext cx="955" cy="51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/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AA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运动电荷</a:t>
              </a:r>
            </a:p>
          </p:txBody>
        </p:sp>
        <p:sp>
          <p:nvSpPr>
            <p:cNvPr id="538651" name="右箭头 538650"/>
            <p:cNvSpPr/>
            <p:nvPr>
              <p:custDataLst>
                <p:tags r:id="rId28"/>
              </p:custDataLst>
            </p:nvPr>
          </p:nvSpPr>
          <p:spPr>
            <a:xfrm rot="5400000">
              <a:off x="4443" y="2013"/>
              <a:ext cx="269" cy="47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8" name="Text Box 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685630" y="4283326"/>
            <a:ext cx="9461981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磁铁和电流的磁场本质上都是运动电荷产生的</a:t>
            </a:r>
          </a:p>
        </p:txBody>
      </p:sp>
    </p:spTree>
    <p:extLst>
      <p:ext uri="{BB962C8B-B14F-4D97-AF65-F5344CB8AC3E}">
        <p14:creationId xmlns:p14="http://schemas.microsoft.com/office/powerpoint/2010/main" val="4104812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1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9217" name="图片 38913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978" y="274269"/>
            <a:ext cx="3556000" cy="384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文本框 389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78467" y="4262294"/>
            <a:ext cx="134408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安培</a:t>
            </a:r>
          </a:p>
        </p:txBody>
      </p:sp>
      <p:sp>
        <p:nvSpPr>
          <p:cNvPr id="95239" name="矩形 95238"/>
          <p:cNvSpPr/>
          <p:nvPr>
            <p:custDataLst>
              <p:tags r:id="rId6"/>
            </p:custDataLst>
          </p:nvPr>
        </p:nvSpPr>
        <p:spPr>
          <a:xfrm>
            <a:off x="4518211" y="1306459"/>
            <a:ext cx="738243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266700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  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安培分子电流的假说，揭示了磁性的起源（磁现象的电本质）即：磁铁的磁场和电流的磁场一样，都是由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电荷的运动产生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的。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黑体" pitchFamily="49" charset="-122"/>
              <a:ea typeface="黑体" panose="02010609060101010101" pitchFamily="49" charset="-122"/>
            </a:endParaRPr>
          </a:p>
        </p:txBody>
      </p:sp>
      <p:sp>
        <p:nvSpPr>
          <p:cNvPr id="95242" name="矩形 95241"/>
          <p:cNvSpPr/>
          <p:nvPr>
            <p:custDataLst>
              <p:tags r:id="rId7"/>
            </p:custDataLst>
          </p:nvPr>
        </p:nvSpPr>
        <p:spPr>
          <a:xfrm>
            <a:off x="618565" y="4933486"/>
            <a:ext cx="11053482" cy="1113766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indent="266700">
              <a:lnSpc>
                <a:spcPct val="150000"/>
              </a:lnSpc>
              <a:buClr>
                <a:srgbClr val="000000"/>
              </a:buClr>
            </a:pP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注：并不是所有磁场都是由运动电荷产生的，在电磁波中我们将学到</a:t>
            </a:r>
            <a:r>
              <a:rPr lang="zh-CN" altLang="en-US" sz="2400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麦克斯韦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发现，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变化的电场也能产生磁场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ea typeface="黑体" panose="02010609060101010101" pitchFamily="49" charset="-122"/>
                <a:cs typeface="+mn-ea"/>
              </a:rPr>
              <a:t>。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黑体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151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/>
      <p:bldP spid="952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92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3702" y="944563"/>
            <a:ext cx="11061451" cy="3869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、关于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磁现象的电本质，下列说法中正确的是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   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磁与电紧密联系，有磁必有电，有电必有磁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不管是磁体的磁场还是电流的磁场都起源于电荷的运动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永久磁铁的磁性不是由运动电荷产生的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根据安培假说可知，磁体内分子电流总是存在的，因此任何磁体都不会失去磁性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66257" y="948767"/>
            <a:ext cx="468398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4400" b="1" noProof="1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itchFamily="49" charset="-122"/>
                <a:cs typeface="+mn-ea"/>
              </a:rPr>
              <a:t>B</a:t>
            </a:r>
            <a:endParaRPr lang="en-US" altLang="zh-CN" sz="4400" b="1" noProof="1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860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</p:bldLst>
  </p:timing>
</p:sld>
</file>

<file path=ppt/tags/tag1.xml><?xml version="1.0" encoding="utf-8"?>
<p:tagLst xmlns:p="http://schemas.openxmlformats.org/presentationml/2006/main">
  <p:tag name="AS_UNIQUEID" val="658"/>
</p:tagLst>
</file>

<file path=ppt/tags/tag10.xml><?xml version="1.0" encoding="utf-8"?>
<p:tagLst xmlns:p="http://schemas.openxmlformats.org/presentationml/2006/main">
  <p:tag name="AS_UNIQUEID" val="57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AS_UNIQUEID" val="689"/>
</p:tagLst>
</file>

<file path=ppt/tags/tag101.xml><?xml version="1.0" encoding="utf-8"?>
<p:tagLst xmlns:p="http://schemas.openxmlformats.org/presentationml/2006/main">
  <p:tag name="AS_UNIQUEID" val="690"/>
</p:tagLst>
</file>

<file path=ppt/tags/tag102.xml><?xml version="1.0" encoding="utf-8"?>
<p:tagLst xmlns:p="http://schemas.openxmlformats.org/presentationml/2006/main">
  <p:tag name="AS_UNIQUEID" val="691"/>
</p:tagLst>
</file>

<file path=ppt/tags/tag103.xml><?xml version="1.0" encoding="utf-8"?>
<p:tagLst xmlns:p="http://schemas.openxmlformats.org/presentationml/2006/main">
  <p:tag name="AS_UNIQUEID" val="692"/>
</p:tagLst>
</file>

<file path=ppt/tags/tag104.xml><?xml version="1.0" encoding="utf-8"?>
<p:tagLst xmlns:p="http://schemas.openxmlformats.org/presentationml/2006/main">
  <p:tag name="AS_UNIQUEID" val="693"/>
</p:tagLst>
</file>

<file path=ppt/tags/tag105.xml><?xml version="1.0" encoding="utf-8"?>
<p:tagLst xmlns:p="http://schemas.openxmlformats.org/presentationml/2006/main">
  <p:tag name="AS_UNIQUEID" val="694"/>
</p:tagLst>
</file>

<file path=ppt/tags/tag106.xml><?xml version="1.0" encoding="utf-8"?>
<p:tagLst xmlns:p="http://schemas.openxmlformats.org/presentationml/2006/main">
  <p:tag name="AS_UNIQUEID" val="695"/>
</p:tagLst>
</file>

<file path=ppt/tags/tag107.xml><?xml version="1.0" encoding="utf-8"?>
<p:tagLst xmlns:p="http://schemas.openxmlformats.org/presentationml/2006/main">
  <p:tag name="AS_UNIQUEID" val="696"/>
</p:tagLst>
</file>

<file path=ppt/tags/tag108.xml><?xml version="1.0" encoding="utf-8"?>
<p:tagLst xmlns:p="http://schemas.openxmlformats.org/presentationml/2006/main">
  <p:tag name="AS_UNIQUEID" val="697"/>
</p:tagLst>
</file>

<file path=ppt/tags/tag109.xml><?xml version="1.0" encoding="utf-8"?>
<p:tagLst xmlns:p="http://schemas.openxmlformats.org/presentationml/2006/main">
  <p:tag name="AS_UNIQUEID" val="698"/>
</p:tagLst>
</file>

<file path=ppt/tags/tag11.xml><?xml version="1.0" encoding="utf-8"?>
<p:tagLst xmlns:p="http://schemas.openxmlformats.org/presentationml/2006/main">
  <p:tag name="AS_UNIQUEID" val="5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0.xml><?xml version="1.0" encoding="utf-8"?>
<p:tagLst xmlns:p="http://schemas.openxmlformats.org/presentationml/2006/main">
  <p:tag name="AS_UNIQUEID" val="459"/>
</p:tagLst>
</file>

<file path=ppt/tags/tag111.xml><?xml version="1.0" encoding="utf-8"?>
<p:tagLst xmlns:p="http://schemas.openxmlformats.org/presentationml/2006/main">
  <p:tag name="AS_UNIQUEID" val="460"/>
</p:tagLst>
</file>

<file path=ppt/tags/tag112.xml><?xml version="1.0" encoding="utf-8"?>
<p:tagLst xmlns:p="http://schemas.openxmlformats.org/presentationml/2006/main">
  <p:tag name="AS_UNIQUEID" val="461"/>
</p:tagLst>
</file>

<file path=ppt/tags/tag113.xml><?xml version="1.0" encoding="utf-8"?>
<p:tagLst xmlns:p="http://schemas.openxmlformats.org/presentationml/2006/main">
  <p:tag name="AS_UNIQUEID" val="699"/>
</p:tagLst>
</file>

<file path=ppt/tags/tag114.xml><?xml version="1.0" encoding="utf-8"?>
<p:tagLst xmlns:p="http://schemas.openxmlformats.org/presentationml/2006/main">
  <p:tag name="AS_UNIQUEID" val="463"/>
</p:tagLst>
</file>

<file path=ppt/tags/tag115.xml><?xml version="1.0" encoding="utf-8"?>
<p:tagLst xmlns:p="http://schemas.openxmlformats.org/presentationml/2006/main">
  <p:tag name="AS_UNIQUEID" val="464"/>
</p:tagLst>
</file>

<file path=ppt/tags/tag116.xml><?xml version="1.0" encoding="utf-8"?>
<p:tagLst xmlns:p="http://schemas.openxmlformats.org/presentationml/2006/main">
  <p:tag name="AS_UNIQUEID" val="465"/>
</p:tagLst>
</file>

<file path=ppt/tags/tag117.xml><?xml version="1.0" encoding="utf-8"?>
<p:tagLst xmlns:p="http://schemas.openxmlformats.org/presentationml/2006/main">
  <p:tag name="AS_UNIQUEID" val="466"/>
</p:tagLst>
</file>

<file path=ppt/tags/tag118.xml><?xml version="1.0" encoding="utf-8"?>
<p:tagLst xmlns:p="http://schemas.openxmlformats.org/presentationml/2006/main">
  <p:tag name="AS_UNIQUEID" val="467"/>
</p:tagLst>
</file>

<file path=ppt/tags/tag119.xml><?xml version="1.0" encoding="utf-8"?>
<p:tagLst xmlns:p="http://schemas.openxmlformats.org/presentationml/2006/main">
  <p:tag name="AS_UNIQUEID" val="468"/>
</p:tagLst>
</file>

<file path=ppt/tags/tag12.xml><?xml version="1.0" encoding="utf-8"?>
<p:tagLst xmlns:p="http://schemas.openxmlformats.org/presentationml/2006/main">
  <p:tag name="AS_UNIQUEID" val="5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20.xml><?xml version="1.0" encoding="utf-8"?>
<p:tagLst xmlns:p="http://schemas.openxmlformats.org/presentationml/2006/main">
  <p:tag name="AS_UNIQUEID" val="700"/>
</p:tagLst>
</file>

<file path=ppt/tags/tag121.xml><?xml version="1.0" encoding="utf-8"?>
<p:tagLst xmlns:p="http://schemas.openxmlformats.org/presentationml/2006/main">
  <p:tag name="AS_UNIQUEID" val="470"/>
</p:tagLst>
</file>

<file path=ppt/tags/tag122.xml><?xml version="1.0" encoding="utf-8"?>
<p:tagLst xmlns:p="http://schemas.openxmlformats.org/presentationml/2006/main">
  <p:tag name="AS_UNIQUEID" val="471"/>
</p:tagLst>
</file>

<file path=ppt/tags/tag123.xml><?xml version="1.0" encoding="utf-8"?>
<p:tagLst xmlns:p="http://schemas.openxmlformats.org/presentationml/2006/main">
  <p:tag name="AS_UNIQUEID" val="472"/>
</p:tagLst>
</file>

<file path=ppt/tags/tag124.xml><?xml version="1.0" encoding="utf-8"?>
<p:tagLst xmlns:p="http://schemas.openxmlformats.org/presentationml/2006/main">
  <p:tag name="AS_UNIQUEID" val="473"/>
</p:tagLst>
</file>

<file path=ppt/tags/tag125.xml><?xml version="1.0" encoding="utf-8"?>
<p:tagLst xmlns:p="http://schemas.openxmlformats.org/presentationml/2006/main">
  <p:tag name="AS_UNIQUEID" val="474"/>
</p:tagLst>
</file>

<file path=ppt/tags/tag126.xml><?xml version="1.0" encoding="utf-8"?>
<p:tagLst xmlns:p="http://schemas.openxmlformats.org/presentationml/2006/main">
  <p:tag name="AS_UNIQUEID" val="701"/>
</p:tagLst>
</file>

<file path=ppt/tags/tag127.xml><?xml version="1.0" encoding="utf-8"?>
<p:tagLst xmlns:p="http://schemas.openxmlformats.org/presentationml/2006/main">
  <p:tag name="AS_UNIQUEID" val="476"/>
</p:tagLst>
</file>

<file path=ppt/tags/tag128.xml><?xml version="1.0" encoding="utf-8"?>
<p:tagLst xmlns:p="http://schemas.openxmlformats.org/presentationml/2006/main">
  <p:tag name="AS_UNIQUEID" val="477"/>
</p:tagLst>
</file>

<file path=ppt/tags/tag129.xml><?xml version="1.0" encoding="utf-8"?>
<p:tagLst xmlns:p="http://schemas.openxmlformats.org/presentationml/2006/main">
  <p:tag name="AS_UNIQUEID" val="478"/>
</p:tagLst>
</file>

<file path=ppt/tags/tag13.xml><?xml version="1.0" encoding="utf-8"?>
<p:tagLst xmlns:p="http://schemas.openxmlformats.org/presentationml/2006/main">
  <p:tag name="AS_UNIQUEID" val="660"/>
</p:tagLst>
</file>

<file path=ppt/tags/tag130.xml><?xml version="1.0" encoding="utf-8"?>
<p:tagLst xmlns:p="http://schemas.openxmlformats.org/presentationml/2006/main">
  <p:tag name="AS_UNIQUEID" val="702"/>
</p:tagLst>
</file>

<file path=ppt/tags/tag131.xml><?xml version="1.0" encoding="utf-8"?>
<p:tagLst xmlns:p="http://schemas.openxmlformats.org/presentationml/2006/main">
  <p:tag name="AS_UNIQUEID" val="645"/>
</p:tagLst>
</file>

<file path=ppt/tags/tag132.xml><?xml version="1.0" encoding="utf-8"?>
<p:tagLst xmlns:p="http://schemas.openxmlformats.org/presentationml/2006/main">
  <p:tag name="AS_UNIQUEID" val="646"/>
</p:tagLst>
</file>

<file path=ppt/tags/tag133.xml><?xml version="1.0" encoding="utf-8"?>
<p:tagLst xmlns:p="http://schemas.openxmlformats.org/presentationml/2006/main">
  <p:tag name="AS_UNIQUEID" val="647"/>
</p:tagLst>
</file>

<file path=ppt/tags/tag134.xml><?xml version="1.0" encoding="utf-8"?>
<p:tagLst xmlns:p="http://schemas.openxmlformats.org/presentationml/2006/main">
  <p:tag name="AS_UNIQUEID" val="648"/>
</p:tagLst>
</file>

<file path=ppt/tags/tag135.xml><?xml version="1.0" encoding="utf-8"?>
<p:tagLst xmlns:p="http://schemas.openxmlformats.org/presentationml/2006/main">
  <p:tag name="AS_UNIQUEID" val="649"/>
</p:tagLst>
</file>

<file path=ppt/tags/tag136.xml><?xml version="1.0" encoding="utf-8"?>
<p:tagLst xmlns:p="http://schemas.openxmlformats.org/presentationml/2006/main">
  <p:tag name="AS_UNIQUEID" val="650"/>
</p:tagLst>
</file>

<file path=ppt/tags/tag137.xml><?xml version="1.0" encoding="utf-8"?>
<p:tagLst xmlns:p="http://schemas.openxmlformats.org/presentationml/2006/main">
  <p:tag name="AS_UNIQUEID" val="703"/>
</p:tagLst>
</file>

<file path=ppt/tags/tag138.xml><?xml version="1.0" encoding="utf-8"?>
<p:tagLst xmlns:p="http://schemas.openxmlformats.org/presentationml/2006/main">
  <p:tag name="AS_UNIQUEID" val="652"/>
</p:tagLst>
</file>

<file path=ppt/tags/tag139.xml><?xml version="1.0" encoding="utf-8"?>
<p:tagLst xmlns:p="http://schemas.openxmlformats.org/presentationml/2006/main">
  <p:tag name="AS_UNIQUEID" val="653"/>
</p:tagLst>
</file>

<file path=ppt/tags/tag14.xml><?xml version="1.0" encoding="utf-8"?>
<p:tagLst xmlns:p="http://schemas.openxmlformats.org/presentationml/2006/main">
  <p:tag name="AS_UNIQUEID" val="5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AS_UNIQUEID" val="704"/>
</p:tagLst>
</file>

<file path=ppt/tags/tag141.xml><?xml version="1.0" encoding="utf-8"?>
<p:tagLst xmlns:p="http://schemas.openxmlformats.org/presentationml/2006/main">
  <p:tag name="AS_UNIQUEID" val="655"/>
</p:tagLst>
</file>

<file path=ppt/tags/tag142.xml><?xml version="1.0" encoding="utf-8"?>
<p:tagLst xmlns:p="http://schemas.openxmlformats.org/presentationml/2006/main">
  <p:tag name="AS_UNIQUEID" val="657"/>
</p:tagLst>
</file>

<file path=ppt/tags/tag143.xml><?xml version="1.0" encoding="utf-8"?>
<p:tagLst xmlns:p="http://schemas.openxmlformats.org/presentationml/2006/main">
  <p:tag name="AS_UNIQUEID" val="705"/>
</p:tagLst>
</file>

<file path=ppt/tags/tag144.xml><?xml version="1.0" encoding="utf-8"?>
<p:tagLst xmlns:p="http://schemas.openxmlformats.org/presentationml/2006/main">
  <p:tag name="AS_UNIQUEID" val="706"/>
</p:tagLst>
</file>

<file path=ppt/tags/tag145.xml><?xml version="1.0" encoding="utf-8"?>
<p:tagLst xmlns:p="http://schemas.openxmlformats.org/presentationml/2006/main">
  <p:tag name="AS_UNIQUEID" val="707"/>
</p:tagLst>
</file>

<file path=ppt/tags/tag146.xml><?xml version="1.0" encoding="utf-8"?>
<p:tagLst xmlns:p="http://schemas.openxmlformats.org/presentationml/2006/main">
  <p:tag name="AS_UNIQUEID" val="168"/>
</p:tagLst>
</file>

<file path=ppt/tags/tag147.xml><?xml version="1.0" encoding="utf-8"?>
<p:tagLst xmlns:p="http://schemas.openxmlformats.org/presentationml/2006/main">
  <p:tag name="AS_UNIQUEID" val="708"/>
</p:tagLst>
</file>

<file path=ppt/tags/tag148.xml><?xml version="1.0" encoding="utf-8"?>
<p:tagLst xmlns:p="http://schemas.openxmlformats.org/presentationml/2006/main">
  <p:tag name="AS_UNIQUEID" val="709"/>
</p:tagLst>
</file>

<file path=ppt/tags/tag149.xml><?xml version="1.0" encoding="utf-8"?>
<p:tagLst xmlns:p="http://schemas.openxmlformats.org/presentationml/2006/main">
  <p:tag name="AS_UNIQUEID" val="710"/>
</p:tagLst>
</file>

<file path=ppt/tags/tag15.xml><?xml version="1.0" encoding="utf-8"?>
<p:tagLst xmlns:p="http://schemas.openxmlformats.org/presentationml/2006/main">
  <p:tag name="AS_UNIQUEID" val="5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AS_UNIQUEID" val="711"/>
</p:tagLst>
</file>

<file path=ppt/tags/tag151.xml><?xml version="1.0" encoding="utf-8"?>
<p:tagLst xmlns:p="http://schemas.openxmlformats.org/presentationml/2006/main">
  <p:tag name="AS_UNIQUEID" val="712"/>
</p:tagLst>
</file>

<file path=ppt/tags/tag152.xml><?xml version="1.0" encoding="utf-8"?>
<p:tagLst xmlns:p="http://schemas.openxmlformats.org/presentationml/2006/main">
  <p:tag name="AS_UNIQUEID" val="713"/>
</p:tagLst>
</file>

<file path=ppt/tags/tag153.xml><?xml version="1.0" encoding="utf-8"?>
<p:tagLst xmlns:p="http://schemas.openxmlformats.org/presentationml/2006/main">
  <p:tag name="AS_UNIQUEID" val="714"/>
</p:tagLst>
</file>

<file path=ppt/tags/tag154.xml><?xml version="1.0" encoding="utf-8"?>
<p:tagLst xmlns:p="http://schemas.openxmlformats.org/presentationml/2006/main">
  <p:tag name="AS_UNIQUEID" val="715"/>
</p:tagLst>
</file>

<file path=ppt/tags/tag155.xml><?xml version="1.0" encoding="utf-8"?>
<p:tagLst xmlns:p="http://schemas.openxmlformats.org/presentationml/2006/main">
  <p:tag name="AS_UNIQUEID" val="716"/>
</p:tagLst>
</file>

<file path=ppt/tags/tag156.xml><?xml version="1.0" encoding="utf-8"?>
<p:tagLst xmlns:p="http://schemas.openxmlformats.org/presentationml/2006/main">
  <p:tag name="AS_UNIQUEID" val="717"/>
</p:tagLst>
</file>

<file path=ppt/tags/tag157.xml><?xml version="1.0" encoding="utf-8"?>
<p:tagLst xmlns:p="http://schemas.openxmlformats.org/presentationml/2006/main">
  <p:tag name="AS_UNIQUEID" val="718"/>
</p:tagLst>
</file>

<file path=ppt/tags/tag158.xml><?xml version="1.0" encoding="utf-8"?>
<p:tagLst xmlns:p="http://schemas.openxmlformats.org/presentationml/2006/main">
  <p:tag name="AS_UNIQUEID" val="719"/>
</p:tagLst>
</file>

<file path=ppt/tags/tag159.xml><?xml version="1.0" encoding="utf-8"?>
<p:tagLst xmlns:p="http://schemas.openxmlformats.org/presentationml/2006/main">
  <p:tag name="AS_UNIQUEID" val="720"/>
</p:tagLst>
</file>

<file path=ppt/tags/tag16.xml><?xml version="1.0" encoding="utf-8"?>
<p:tagLst xmlns:p="http://schemas.openxmlformats.org/presentationml/2006/main">
  <p:tag name="AS_UNIQUEID" val="57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0.xml><?xml version="1.0" encoding="utf-8"?>
<p:tagLst xmlns:p="http://schemas.openxmlformats.org/presentationml/2006/main">
  <p:tag name="AS_UNIQUEID" val="721"/>
</p:tagLst>
</file>

<file path=ppt/tags/tag161.xml><?xml version="1.0" encoding="utf-8"?>
<p:tagLst xmlns:p="http://schemas.openxmlformats.org/presentationml/2006/main">
  <p:tag name="AS_UNIQUEID" val="722"/>
</p:tagLst>
</file>

<file path=ppt/tags/tag162.xml><?xml version="1.0" encoding="utf-8"?>
<p:tagLst xmlns:p="http://schemas.openxmlformats.org/presentationml/2006/main">
  <p:tag name="AS_UNIQUEID" val="723"/>
</p:tagLst>
</file>

<file path=ppt/tags/tag163.xml><?xml version="1.0" encoding="utf-8"?>
<p:tagLst xmlns:p="http://schemas.openxmlformats.org/presentationml/2006/main">
  <p:tag name="AS_UNIQUEID" val="724"/>
</p:tagLst>
</file>

<file path=ppt/tags/tag164.xml><?xml version="1.0" encoding="utf-8"?>
<p:tagLst xmlns:p="http://schemas.openxmlformats.org/presentationml/2006/main">
  <p:tag name="AS_UNIQUEID" val="725"/>
</p:tagLst>
</file>

<file path=ppt/tags/tag165.xml><?xml version="1.0" encoding="utf-8"?>
<p:tagLst xmlns:p="http://schemas.openxmlformats.org/presentationml/2006/main">
  <p:tag name="AS_UNIQUEID" val="726"/>
</p:tagLst>
</file>

<file path=ppt/tags/tag166.xml><?xml version="1.0" encoding="utf-8"?>
<p:tagLst xmlns:p="http://schemas.openxmlformats.org/presentationml/2006/main">
  <p:tag name="AS_UNIQUEID" val="727"/>
</p:tagLst>
</file>

<file path=ppt/tags/tag167.xml><?xml version="1.0" encoding="utf-8"?>
<p:tagLst xmlns:p="http://schemas.openxmlformats.org/presentationml/2006/main">
  <p:tag name="AS_UNIQUEID" val="728"/>
</p:tagLst>
</file>

<file path=ppt/tags/tag168.xml><?xml version="1.0" encoding="utf-8"?>
<p:tagLst xmlns:p="http://schemas.openxmlformats.org/presentationml/2006/main">
  <p:tag name="AS_UNIQUEID" val="729"/>
</p:tagLst>
</file>

<file path=ppt/tags/tag169.xml><?xml version="1.0" encoding="utf-8"?>
<p:tagLst xmlns:p="http://schemas.openxmlformats.org/presentationml/2006/main">
  <p:tag name="AS_UNIQUEID" val="730"/>
</p:tagLst>
</file>

<file path=ppt/tags/tag17.xml><?xml version="1.0" encoding="utf-8"?>
<p:tagLst xmlns:p="http://schemas.openxmlformats.org/presentationml/2006/main">
  <p:tag name="AS_UNIQUEID" val="5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70.xml><?xml version="1.0" encoding="utf-8"?>
<p:tagLst xmlns:p="http://schemas.openxmlformats.org/presentationml/2006/main">
  <p:tag name="AS_UNIQUEID" val="731"/>
</p:tagLst>
</file>

<file path=ppt/tags/tag171.xml><?xml version="1.0" encoding="utf-8"?>
<p:tagLst xmlns:p="http://schemas.openxmlformats.org/presentationml/2006/main">
  <p:tag name="AS_UNIQUEID" val="732"/>
</p:tagLst>
</file>

<file path=ppt/tags/tag172.xml><?xml version="1.0" encoding="utf-8"?>
<p:tagLst xmlns:p="http://schemas.openxmlformats.org/presentationml/2006/main">
  <p:tag name="AS_UNIQUEID" val="733"/>
</p:tagLst>
</file>

<file path=ppt/tags/tag173.xml><?xml version="1.0" encoding="utf-8"?>
<p:tagLst xmlns:p="http://schemas.openxmlformats.org/presentationml/2006/main">
  <p:tag name="AS_UNIQUEID" val="734"/>
</p:tagLst>
</file>

<file path=ppt/tags/tag174.xml><?xml version="1.0" encoding="utf-8"?>
<p:tagLst xmlns:p="http://schemas.openxmlformats.org/presentationml/2006/main">
  <p:tag name="AS_UNIQUEID" val="735"/>
</p:tagLst>
</file>

<file path=ppt/tags/tag175.xml><?xml version="1.0" encoding="utf-8"?>
<p:tagLst xmlns:p="http://schemas.openxmlformats.org/presentationml/2006/main">
  <p:tag name="AS_UNIQUEID" val="736"/>
</p:tagLst>
</file>

<file path=ppt/tags/tag176.xml><?xml version="1.0" encoding="utf-8"?>
<p:tagLst xmlns:p="http://schemas.openxmlformats.org/presentationml/2006/main">
  <p:tag name="AS_UNIQUEID" val="737"/>
</p:tagLst>
</file>

<file path=ppt/tags/tag177.xml><?xml version="1.0" encoding="utf-8"?>
<p:tagLst xmlns:p="http://schemas.openxmlformats.org/presentationml/2006/main">
  <p:tag name="AS_UNIQUEID" val="738"/>
</p:tagLst>
</file>

<file path=ppt/tags/tag178.xml><?xml version="1.0" encoding="utf-8"?>
<p:tagLst xmlns:p="http://schemas.openxmlformats.org/presentationml/2006/main">
  <p:tag name="AS_UNIQUEID" val="739"/>
</p:tagLst>
</file>

<file path=ppt/tags/tag179.xml><?xml version="1.0" encoding="utf-8"?>
<p:tagLst xmlns:p="http://schemas.openxmlformats.org/presentationml/2006/main">
  <p:tag name="AS_UNIQUEID" val="740"/>
</p:tagLst>
</file>

<file path=ppt/tags/tag18.xml><?xml version="1.0" encoding="utf-8"?>
<p:tagLst xmlns:p="http://schemas.openxmlformats.org/presentationml/2006/main">
  <p:tag name="AS_UNIQUEID" val="58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80.xml><?xml version="1.0" encoding="utf-8"?>
<p:tagLst xmlns:p="http://schemas.openxmlformats.org/presentationml/2006/main">
  <p:tag name="AS_UNIQUEID" val="741"/>
</p:tagLst>
</file>

<file path=ppt/tags/tag181.xml><?xml version="1.0" encoding="utf-8"?>
<p:tagLst xmlns:p="http://schemas.openxmlformats.org/presentationml/2006/main">
  <p:tag name="AS_UNIQUEID" val="742"/>
</p:tagLst>
</file>

<file path=ppt/tags/tag182.xml><?xml version="1.0" encoding="utf-8"?>
<p:tagLst xmlns:p="http://schemas.openxmlformats.org/presentationml/2006/main">
  <p:tag name="AS_UNIQUEID" val="743"/>
</p:tagLst>
</file>

<file path=ppt/tags/tag183.xml><?xml version="1.0" encoding="utf-8"?>
<p:tagLst xmlns:p="http://schemas.openxmlformats.org/presentationml/2006/main">
  <p:tag name="AS_UNIQUEID" val="744"/>
</p:tagLst>
</file>

<file path=ppt/tags/tag184.xml><?xml version="1.0" encoding="utf-8"?>
<p:tagLst xmlns:p="http://schemas.openxmlformats.org/presentationml/2006/main">
  <p:tag name="AS_UNIQUEID" val="745"/>
</p:tagLst>
</file>

<file path=ppt/tags/tag185.xml><?xml version="1.0" encoding="utf-8"?>
<p:tagLst xmlns:p="http://schemas.openxmlformats.org/presentationml/2006/main">
  <p:tag name="AS_UNIQUEID" val="746"/>
</p:tagLst>
</file>

<file path=ppt/tags/tag186.xml><?xml version="1.0" encoding="utf-8"?>
<p:tagLst xmlns:p="http://schemas.openxmlformats.org/presentationml/2006/main">
  <p:tag name="AS_UNIQUEID" val="747"/>
</p:tagLst>
</file>

<file path=ppt/tags/tag187.xml><?xml version="1.0" encoding="utf-8"?>
<p:tagLst xmlns:p="http://schemas.openxmlformats.org/presentationml/2006/main">
  <p:tag name="AS_UNIQUEID" val="748"/>
</p:tagLst>
</file>

<file path=ppt/tags/tag188.xml><?xml version="1.0" encoding="utf-8"?>
<p:tagLst xmlns:p="http://schemas.openxmlformats.org/presentationml/2006/main">
  <p:tag name="AS_UNIQUEID" val="749"/>
</p:tagLst>
</file>

<file path=ppt/tags/tag189.xml><?xml version="1.0" encoding="utf-8"?>
<p:tagLst xmlns:p="http://schemas.openxmlformats.org/presentationml/2006/main">
  <p:tag name="AS_UNIQUEID" val="750"/>
</p:tagLst>
</file>

<file path=ppt/tags/tag19.xml><?xml version="1.0" encoding="utf-8"?>
<p:tagLst xmlns:p="http://schemas.openxmlformats.org/presentationml/2006/main">
  <p:tag name="AS_UNIQUEID" val="661"/>
</p:tagLst>
</file>

<file path=ppt/tags/tag190.xml><?xml version="1.0" encoding="utf-8"?>
<p:tagLst xmlns:p="http://schemas.openxmlformats.org/presentationml/2006/main">
  <p:tag name="AS_UNIQUEID" val="751"/>
</p:tagLst>
</file>

<file path=ppt/tags/tag191.xml><?xml version="1.0" encoding="utf-8"?>
<p:tagLst xmlns:p="http://schemas.openxmlformats.org/presentationml/2006/main">
  <p:tag name="AS_UNIQUEID" val="752"/>
</p:tagLst>
</file>

<file path=ppt/tags/tag192.xml><?xml version="1.0" encoding="utf-8"?>
<p:tagLst xmlns:p="http://schemas.openxmlformats.org/presentationml/2006/main">
  <p:tag name="AS_UNIQUEID" val="753"/>
</p:tagLst>
</file>

<file path=ppt/tags/tag193.xml><?xml version="1.0" encoding="utf-8"?>
<p:tagLst xmlns:p="http://schemas.openxmlformats.org/presentationml/2006/main">
  <p:tag name="AS_UNIQUEID" val="754"/>
</p:tagLst>
</file>

<file path=ppt/tags/tag194.xml><?xml version="1.0" encoding="utf-8"?>
<p:tagLst xmlns:p="http://schemas.openxmlformats.org/presentationml/2006/main">
  <p:tag name="AS_UNIQUEID" val="755"/>
</p:tagLst>
</file>

<file path=ppt/tags/tag195.xml><?xml version="1.0" encoding="utf-8"?>
<p:tagLst xmlns:p="http://schemas.openxmlformats.org/presentationml/2006/main">
  <p:tag name="AS_UNIQUEID" val="756"/>
</p:tagLst>
</file>

<file path=ppt/tags/tag196.xml><?xml version="1.0" encoding="utf-8"?>
<p:tagLst xmlns:p="http://schemas.openxmlformats.org/presentationml/2006/main">
  <p:tag name="AS_UNIQUEID" val="757"/>
</p:tagLst>
</file>

<file path=ppt/tags/tag197.xml><?xml version="1.0" encoding="utf-8"?>
<p:tagLst xmlns:p="http://schemas.openxmlformats.org/presentationml/2006/main">
  <p:tag name="AS_UNIQUEID" val="758"/>
</p:tagLst>
</file>

<file path=ppt/tags/tag198.xml><?xml version="1.0" encoding="utf-8"?>
<p:tagLst xmlns:p="http://schemas.openxmlformats.org/presentationml/2006/main">
  <p:tag name="AS_UNIQUEID" val="759"/>
</p:tagLst>
</file>

<file path=ppt/tags/tag199.xml><?xml version="1.0" encoding="utf-8"?>
<p:tagLst xmlns:p="http://schemas.openxmlformats.org/presentationml/2006/main">
  <p:tag name="AS_UNIQUEID" val="760"/>
</p:tagLst>
</file>

<file path=ppt/tags/tag2.xml><?xml version="1.0" encoding="utf-8"?>
<p:tagLst xmlns:p="http://schemas.openxmlformats.org/presentationml/2006/main">
  <p:tag name="AS_UNIQUEID" val="56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AS_UNIQUEID" val="5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AS_UNIQUEID" val="761"/>
</p:tagLst>
</file>

<file path=ppt/tags/tag201.xml><?xml version="1.0" encoding="utf-8"?>
<p:tagLst xmlns:p="http://schemas.openxmlformats.org/presentationml/2006/main">
  <p:tag name="AS_UNIQUEID" val="762"/>
</p:tagLst>
</file>

<file path=ppt/tags/tag202.xml><?xml version="1.0" encoding="utf-8"?>
<p:tagLst xmlns:p="http://schemas.openxmlformats.org/presentationml/2006/main">
  <p:tag name="AS_UNIQUEID" val="763"/>
</p:tagLst>
</file>

<file path=ppt/tags/tag203.xml><?xml version="1.0" encoding="utf-8"?>
<p:tagLst xmlns:p="http://schemas.openxmlformats.org/presentationml/2006/main">
  <p:tag name="AS_UNIQUEID" val="764"/>
</p:tagLst>
</file>

<file path=ppt/tags/tag204.xml><?xml version="1.0" encoding="utf-8"?>
<p:tagLst xmlns:p="http://schemas.openxmlformats.org/presentationml/2006/main">
  <p:tag name="AS_UNIQUEID" val="765"/>
</p:tagLst>
</file>

<file path=ppt/tags/tag205.xml><?xml version="1.0" encoding="utf-8"?>
<p:tagLst xmlns:p="http://schemas.openxmlformats.org/presentationml/2006/main">
  <p:tag name="AS_UNIQUEID" val="766"/>
</p:tagLst>
</file>

<file path=ppt/tags/tag206.xml><?xml version="1.0" encoding="utf-8"?>
<p:tagLst xmlns:p="http://schemas.openxmlformats.org/presentationml/2006/main">
  <p:tag name="AS_UNIQUEID" val="767"/>
</p:tagLst>
</file>

<file path=ppt/tags/tag207.xml><?xml version="1.0" encoding="utf-8"?>
<p:tagLst xmlns:p="http://schemas.openxmlformats.org/presentationml/2006/main">
  <p:tag name="AS_UNIQUEID" val="768"/>
</p:tagLst>
</file>

<file path=ppt/tags/tag208.xml><?xml version="1.0" encoding="utf-8"?>
<p:tagLst xmlns:p="http://schemas.openxmlformats.org/presentationml/2006/main">
  <p:tag name="AS_UNIQUEID" val="769"/>
</p:tagLst>
</file>

<file path=ppt/tags/tag209.xml><?xml version="1.0" encoding="utf-8"?>
<p:tagLst xmlns:p="http://schemas.openxmlformats.org/presentationml/2006/main">
  <p:tag name="AS_UNIQUEID" val="770"/>
</p:tagLst>
</file>

<file path=ppt/tags/tag21.xml><?xml version="1.0" encoding="utf-8"?>
<p:tagLst xmlns:p="http://schemas.openxmlformats.org/presentationml/2006/main">
  <p:tag name="AS_UNIQUEID" val="58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AS_UNIQUEID" val="771"/>
</p:tagLst>
</file>

<file path=ppt/tags/tag211.xml><?xml version="1.0" encoding="utf-8"?>
<p:tagLst xmlns:p="http://schemas.openxmlformats.org/presentationml/2006/main">
  <p:tag name="AS_UNIQUEID" val="772"/>
</p:tagLst>
</file>

<file path=ppt/tags/tag212.xml><?xml version="1.0" encoding="utf-8"?>
<p:tagLst xmlns:p="http://schemas.openxmlformats.org/presentationml/2006/main">
  <p:tag name="AS_UNIQUEID" val="773"/>
</p:tagLst>
</file>

<file path=ppt/tags/tag213.xml><?xml version="1.0" encoding="utf-8"?>
<p:tagLst xmlns:p="http://schemas.openxmlformats.org/presentationml/2006/main">
  <p:tag name="AS_UNIQUEID" val="774"/>
</p:tagLst>
</file>

<file path=ppt/tags/tag214.xml><?xml version="1.0" encoding="utf-8"?>
<p:tagLst xmlns:p="http://schemas.openxmlformats.org/presentationml/2006/main">
  <p:tag name="AS_UNIQUEID" val="775"/>
</p:tagLst>
</file>

<file path=ppt/tags/tag215.xml><?xml version="1.0" encoding="utf-8"?>
<p:tagLst xmlns:p="http://schemas.openxmlformats.org/presentationml/2006/main">
  <p:tag name="AS_UNIQUEID" val="776"/>
</p:tagLst>
</file>

<file path=ppt/tags/tag216.xml><?xml version="1.0" encoding="utf-8"?>
<p:tagLst xmlns:p="http://schemas.openxmlformats.org/presentationml/2006/main">
  <p:tag name="AS_UNIQUEID" val="777"/>
</p:tagLst>
</file>

<file path=ppt/tags/tag217.xml><?xml version="1.0" encoding="utf-8"?>
<p:tagLst xmlns:p="http://schemas.openxmlformats.org/presentationml/2006/main">
  <p:tag name="AS_UNIQUEID" val="778"/>
</p:tagLst>
</file>

<file path=ppt/tags/tag218.xml><?xml version="1.0" encoding="utf-8"?>
<p:tagLst xmlns:p="http://schemas.openxmlformats.org/presentationml/2006/main">
  <p:tag name="AS_UNIQUEID" val="779"/>
</p:tagLst>
</file>

<file path=ppt/tags/tag219.xml><?xml version="1.0" encoding="utf-8"?>
<p:tagLst xmlns:p="http://schemas.openxmlformats.org/presentationml/2006/main">
  <p:tag name="AS_UNIQUEID" val="780"/>
</p:tagLst>
</file>

<file path=ppt/tags/tag22.xml><?xml version="1.0" encoding="utf-8"?>
<p:tagLst xmlns:p="http://schemas.openxmlformats.org/presentationml/2006/main">
  <p:tag name="AS_UNIQUEID" val="58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0.xml><?xml version="1.0" encoding="utf-8"?>
<p:tagLst xmlns:p="http://schemas.openxmlformats.org/presentationml/2006/main">
  <p:tag name="AS_UNIQUEID" val="781"/>
</p:tagLst>
</file>

<file path=ppt/tags/tag221.xml><?xml version="1.0" encoding="utf-8"?>
<p:tagLst xmlns:p="http://schemas.openxmlformats.org/presentationml/2006/main">
  <p:tag name="AS_UNIQUEID" val="782"/>
</p:tagLst>
</file>

<file path=ppt/tags/tag222.xml><?xml version="1.0" encoding="utf-8"?>
<p:tagLst xmlns:p="http://schemas.openxmlformats.org/presentationml/2006/main">
  <p:tag name="AS_UNIQUEID" val="783"/>
</p:tagLst>
</file>

<file path=ppt/tags/tag223.xml><?xml version="1.0" encoding="utf-8"?>
<p:tagLst xmlns:p="http://schemas.openxmlformats.org/presentationml/2006/main">
  <p:tag name="AS_UNIQUEID" val="784"/>
</p:tagLst>
</file>

<file path=ppt/tags/tag224.xml><?xml version="1.0" encoding="utf-8"?>
<p:tagLst xmlns:p="http://schemas.openxmlformats.org/presentationml/2006/main">
  <p:tag name="AS_UNIQUEID" val="785"/>
</p:tagLst>
</file>

<file path=ppt/tags/tag225.xml><?xml version="1.0" encoding="utf-8"?>
<p:tagLst xmlns:p="http://schemas.openxmlformats.org/presentationml/2006/main">
  <p:tag name="AS_UNIQUEID" val="786"/>
</p:tagLst>
</file>

<file path=ppt/tags/tag226.xml><?xml version="1.0" encoding="utf-8"?>
<p:tagLst xmlns:p="http://schemas.openxmlformats.org/presentationml/2006/main">
  <p:tag name="AS_UNIQUEID" val="787"/>
</p:tagLst>
</file>

<file path=ppt/tags/tag227.xml><?xml version="1.0" encoding="utf-8"?>
<p:tagLst xmlns:p="http://schemas.openxmlformats.org/presentationml/2006/main">
  <p:tag name="AS_UNIQUEID" val="788"/>
</p:tagLst>
</file>

<file path=ppt/tags/tag228.xml><?xml version="1.0" encoding="utf-8"?>
<p:tagLst xmlns:p="http://schemas.openxmlformats.org/presentationml/2006/main">
  <p:tag name="AS_UNIQUEID" val="789"/>
</p:tagLst>
</file>

<file path=ppt/tags/tag229.xml><?xml version="1.0" encoding="utf-8"?>
<p:tagLst xmlns:p="http://schemas.openxmlformats.org/presentationml/2006/main">
  <p:tag name="AS_UNIQUEID" val="790"/>
</p:tagLst>
</file>

<file path=ppt/tags/tag23.xml><?xml version="1.0" encoding="utf-8"?>
<p:tagLst xmlns:p="http://schemas.openxmlformats.org/presentationml/2006/main">
  <p:tag name="AS_UNIQUEID" val="58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30.xml><?xml version="1.0" encoding="utf-8"?>
<p:tagLst xmlns:p="http://schemas.openxmlformats.org/presentationml/2006/main">
  <p:tag name="AS_UNIQUEID" val="791"/>
</p:tagLst>
</file>

<file path=ppt/tags/tag231.xml><?xml version="1.0" encoding="utf-8"?>
<p:tagLst xmlns:p="http://schemas.openxmlformats.org/presentationml/2006/main">
  <p:tag name="AS_UNIQUEID" val="792"/>
</p:tagLst>
</file>

<file path=ppt/tags/tag232.xml><?xml version="1.0" encoding="utf-8"?>
<p:tagLst xmlns:p="http://schemas.openxmlformats.org/presentationml/2006/main">
  <p:tag name="AS_UNIQUEID" val="793"/>
</p:tagLst>
</file>

<file path=ppt/tags/tag233.xml><?xml version="1.0" encoding="utf-8"?>
<p:tagLst xmlns:p="http://schemas.openxmlformats.org/presentationml/2006/main">
  <p:tag name="AS_UNIQUEID" val="794"/>
</p:tagLst>
</file>

<file path=ppt/tags/tag234.xml><?xml version="1.0" encoding="utf-8"?>
<p:tagLst xmlns:p="http://schemas.openxmlformats.org/presentationml/2006/main">
  <p:tag name="AS_UNIQUEID" val="795"/>
</p:tagLst>
</file>

<file path=ppt/tags/tag235.xml><?xml version="1.0" encoding="utf-8"?>
<p:tagLst xmlns:p="http://schemas.openxmlformats.org/presentationml/2006/main">
  <p:tag name="AS_UNIQUEID" val="796"/>
</p:tagLst>
</file>

<file path=ppt/tags/tag236.xml><?xml version="1.0" encoding="utf-8"?>
<p:tagLst xmlns:p="http://schemas.openxmlformats.org/presentationml/2006/main">
  <p:tag name="AS_UNIQUEID" val="797"/>
</p:tagLst>
</file>

<file path=ppt/tags/tag237.xml><?xml version="1.0" encoding="utf-8"?>
<p:tagLst xmlns:p="http://schemas.openxmlformats.org/presentationml/2006/main">
  <p:tag name="AS_UNIQUEID" val="798"/>
</p:tagLst>
</file>

<file path=ppt/tags/tag238.xml><?xml version="1.0" encoding="utf-8"?>
<p:tagLst xmlns:p="http://schemas.openxmlformats.org/presentationml/2006/main">
  <p:tag name="AS_UNIQUEID" val="799"/>
</p:tagLst>
</file>

<file path=ppt/tags/tag239.xml><?xml version="1.0" encoding="utf-8"?>
<p:tagLst xmlns:p="http://schemas.openxmlformats.org/presentationml/2006/main">
  <p:tag name="AS_UNIQUEID" val="800"/>
</p:tagLst>
</file>

<file path=ppt/tags/tag24.xml><?xml version="1.0" encoding="utf-8"?>
<p:tagLst xmlns:p="http://schemas.openxmlformats.org/presentationml/2006/main">
  <p:tag name="AS_UNIQUEID" val="58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40.xml><?xml version="1.0" encoding="utf-8"?>
<p:tagLst xmlns:p="http://schemas.openxmlformats.org/presentationml/2006/main">
  <p:tag name="AS_UNIQUEID" val="801"/>
</p:tagLst>
</file>

<file path=ppt/tags/tag241.xml><?xml version="1.0" encoding="utf-8"?>
<p:tagLst xmlns:p="http://schemas.openxmlformats.org/presentationml/2006/main">
  <p:tag name="AS_UNIQUEID" val="802"/>
</p:tagLst>
</file>

<file path=ppt/tags/tag242.xml><?xml version="1.0" encoding="utf-8"?>
<p:tagLst xmlns:p="http://schemas.openxmlformats.org/presentationml/2006/main">
  <p:tag name="AS_UNIQUEID" val="803"/>
</p:tagLst>
</file>

<file path=ppt/tags/tag243.xml><?xml version="1.0" encoding="utf-8"?>
<p:tagLst xmlns:p="http://schemas.openxmlformats.org/presentationml/2006/main">
  <p:tag name="AS_UNIQUEID" val="804"/>
</p:tagLst>
</file>

<file path=ppt/tags/tag244.xml><?xml version="1.0" encoding="utf-8"?>
<p:tagLst xmlns:p="http://schemas.openxmlformats.org/presentationml/2006/main">
  <p:tag name="AS_UNIQUEID" val="805"/>
</p:tagLst>
</file>

<file path=ppt/tags/tag245.xml><?xml version="1.0" encoding="utf-8"?>
<p:tagLst xmlns:p="http://schemas.openxmlformats.org/presentationml/2006/main">
  <p:tag name="AS_UNIQUEID" val="806"/>
</p:tagLst>
</file>

<file path=ppt/tags/tag246.xml><?xml version="1.0" encoding="utf-8"?>
<p:tagLst xmlns:p="http://schemas.openxmlformats.org/presentationml/2006/main">
  <p:tag name="AS_UNIQUEID" val="807"/>
</p:tagLst>
</file>

<file path=ppt/tags/tag247.xml><?xml version="1.0" encoding="utf-8"?>
<p:tagLst xmlns:p="http://schemas.openxmlformats.org/presentationml/2006/main">
  <p:tag name="AS_UNIQUEID" val="808"/>
</p:tagLst>
</file>

<file path=ppt/tags/tag248.xml><?xml version="1.0" encoding="utf-8"?>
<p:tagLst xmlns:p="http://schemas.openxmlformats.org/presentationml/2006/main">
  <p:tag name="AS_UNIQUEID" val="809"/>
</p:tagLst>
</file>

<file path=ppt/tags/tag249.xml><?xml version="1.0" encoding="utf-8"?>
<p:tagLst xmlns:p="http://schemas.openxmlformats.org/presentationml/2006/main">
  <p:tag name="AS_UNIQUEID" val="1382"/>
</p:tagLst>
</file>

<file path=ppt/tags/tag25.xml><?xml version="1.0" encoding="utf-8"?>
<p:tagLst xmlns:p="http://schemas.openxmlformats.org/presentationml/2006/main">
  <p:tag name="AS_UNIQUEID" val="58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50.xml><?xml version="1.0" encoding="utf-8"?>
<p:tagLst xmlns:p="http://schemas.openxmlformats.org/presentationml/2006/main">
  <p:tag name="AS_UNIQUEID" val="810"/>
</p:tagLst>
</file>

<file path=ppt/tags/tag251.xml><?xml version="1.0" encoding="utf-8"?>
<p:tagLst xmlns:p="http://schemas.openxmlformats.org/presentationml/2006/main">
  <p:tag name="AS_UNIQUEID" val="63"/>
</p:tagLst>
</file>

<file path=ppt/tags/tag252.xml><?xml version="1.0" encoding="utf-8"?>
<p:tagLst xmlns:p="http://schemas.openxmlformats.org/presentationml/2006/main">
  <p:tag name="AS_UNIQUEID" val="64"/>
</p:tagLst>
</file>

<file path=ppt/tags/tag253.xml><?xml version="1.0" encoding="utf-8"?>
<p:tagLst xmlns:p="http://schemas.openxmlformats.org/presentationml/2006/main">
  <p:tag name="AS_UNIQUEID" val="65"/>
</p:tagLst>
</file>

<file path=ppt/tags/tag254.xml><?xml version="1.0" encoding="utf-8"?>
<p:tagLst xmlns:p="http://schemas.openxmlformats.org/presentationml/2006/main">
  <p:tag name="AS_UNIQUEID" val="811"/>
</p:tagLst>
</file>

<file path=ppt/tags/tag255.xml><?xml version="1.0" encoding="utf-8"?>
<p:tagLst xmlns:p="http://schemas.openxmlformats.org/presentationml/2006/main">
  <p:tag name="AS_UNIQUEID" val="67"/>
</p:tagLst>
</file>

<file path=ppt/tags/tag256.xml><?xml version="1.0" encoding="utf-8"?>
<p:tagLst xmlns:p="http://schemas.openxmlformats.org/presentationml/2006/main">
  <p:tag name="AS_UNIQUEID" val="68"/>
</p:tagLst>
</file>

<file path=ppt/tags/tag257.xml><?xml version="1.0" encoding="utf-8"?>
<p:tagLst xmlns:p="http://schemas.openxmlformats.org/presentationml/2006/main">
  <p:tag name="AS_UNIQUEID" val="70"/>
</p:tagLst>
</file>

<file path=ppt/tags/tag258.xml><?xml version="1.0" encoding="utf-8"?>
<p:tagLst xmlns:p="http://schemas.openxmlformats.org/presentationml/2006/main">
  <p:tag name="AS_UNIQUEID" val="812"/>
</p:tagLst>
</file>

<file path=ppt/tags/tag259.xml><?xml version="1.0" encoding="utf-8"?>
<p:tagLst xmlns:p="http://schemas.openxmlformats.org/presentationml/2006/main">
  <p:tag name="AS_UNIQUEID" val="171"/>
</p:tagLst>
</file>

<file path=ppt/tags/tag26.xml><?xml version="1.0" encoding="utf-8"?>
<p:tagLst xmlns:p="http://schemas.openxmlformats.org/presentationml/2006/main">
  <p:tag name="AS_UNIQUEID" val="662"/>
</p:tagLst>
</file>

<file path=ppt/tags/tag260.xml><?xml version="1.0" encoding="utf-8"?>
<p:tagLst xmlns:p="http://schemas.openxmlformats.org/presentationml/2006/main">
  <p:tag name="AS_UNIQUEID" val="172"/>
</p:tagLst>
</file>

<file path=ppt/tags/tag261.xml><?xml version="1.0" encoding="utf-8"?>
<p:tagLst xmlns:p="http://schemas.openxmlformats.org/presentationml/2006/main">
  <p:tag name="AS_UNIQUEID" val="173"/>
</p:tagLst>
</file>

<file path=ppt/tags/tag262.xml><?xml version="1.0" encoding="utf-8"?>
<p:tagLst xmlns:p="http://schemas.openxmlformats.org/presentationml/2006/main">
  <p:tag name="AS_UNIQUEID" val="174"/>
</p:tagLst>
</file>

<file path=ppt/tags/tag263.xml><?xml version="1.0" encoding="utf-8"?>
<p:tagLst xmlns:p="http://schemas.openxmlformats.org/presentationml/2006/main">
  <p:tag name="AS_UNIQUEID" val="175"/>
</p:tagLst>
</file>

<file path=ppt/tags/tag264.xml><?xml version="1.0" encoding="utf-8"?>
<p:tagLst xmlns:p="http://schemas.openxmlformats.org/presentationml/2006/main">
  <p:tag name="AS_UNIQUEID" val="176"/>
</p:tagLst>
</file>

<file path=ppt/tags/tag265.xml><?xml version="1.0" encoding="utf-8"?>
<p:tagLst xmlns:p="http://schemas.openxmlformats.org/presentationml/2006/main">
  <p:tag name="AS_UNIQUEID" val="177"/>
</p:tagLst>
</file>

<file path=ppt/tags/tag266.xml><?xml version="1.0" encoding="utf-8"?>
<p:tagLst xmlns:p="http://schemas.openxmlformats.org/presentationml/2006/main">
  <p:tag name="AS_UNIQUEID" val="178"/>
</p:tagLst>
</file>

<file path=ppt/tags/tag267.xml><?xml version="1.0" encoding="utf-8"?>
<p:tagLst xmlns:p="http://schemas.openxmlformats.org/presentationml/2006/main">
  <p:tag name="AS_UNIQUEID" val="179"/>
</p:tagLst>
</file>

<file path=ppt/tags/tag268.xml><?xml version="1.0" encoding="utf-8"?>
<p:tagLst xmlns:p="http://schemas.openxmlformats.org/presentationml/2006/main">
  <p:tag name="AS_UNIQUEID" val="180"/>
</p:tagLst>
</file>

<file path=ppt/tags/tag269.xml><?xml version="1.0" encoding="utf-8"?>
<p:tagLst xmlns:p="http://schemas.openxmlformats.org/presentationml/2006/main">
  <p:tag name="AS_UNIQUEID" val="181"/>
</p:tagLst>
</file>

<file path=ppt/tags/tag27.xml><?xml version="1.0" encoding="utf-8"?>
<p:tagLst xmlns:p="http://schemas.openxmlformats.org/presentationml/2006/main">
  <p:tag name="AS_UNIQUEID" val="59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0.xml><?xml version="1.0" encoding="utf-8"?>
<p:tagLst xmlns:p="http://schemas.openxmlformats.org/presentationml/2006/main">
  <p:tag name="AS_UNIQUEID" val="182"/>
</p:tagLst>
</file>

<file path=ppt/tags/tag271.xml><?xml version="1.0" encoding="utf-8"?>
<p:tagLst xmlns:p="http://schemas.openxmlformats.org/presentationml/2006/main">
  <p:tag name="AS_UNIQUEID" val="813"/>
</p:tagLst>
</file>

<file path=ppt/tags/tag272.xml><?xml version="1.0" encoding="utf-8"?>
<p:tagLst xmlns:p="http://schemas.openxmlformats.org/presentationml/2006/main">
  <p:tag name="AS_UNIQUEID" val="814"/>
</p:tagLst>
</file>

<file path=ppt/tags/tag273.xml><?xml version="1.0" encoding="utf-8"?>
<p:tagLst xmlns:p="http://schemas.openxmlformats.org/presentationml/2006/main">
  <p:tag name="AS_UNIQUEID" val="815"/>
</p:tagLst>
</file>

<file path=ppt/tags/tag274.xml><?xml version="1.0" encoding="utf-8"?>
<p:tagLst xmlns:p="http://schemas.openxmlformats.org/presentationml/2006/main">
  <p:tag name="AS_UNIQUEID" val="816"/>
</p:tagLst>
</file>

<file path=ppt/tags/tag275.xml><?xml version="1.0" encoding="utf-8"?>
<p:tagLst xmlns:p="http://schemas.openxmlformats.org/presentationml/2006/main">
  <p:tag name="AS_UNIQUEID" val="817"/>
</p:tagLst>
</file>

<file path=ppt/tags/tag276.xml><?xml version="1.0" encoding="utf-8"?>
<p:tagLst xmlns:p="http://schemas.openxmlformats.org/presentationml/2006/main">
  <p:tag name="AS_UNIQUEID" val="818"/>
</p:tagLst>
</file>

<file path=ppt/tags/tag277.xml><?xml version="1.0" encoding="utf-8"?>
<p:tagLst xmlns:p="http://schemas.openxmlformats.org/presentationml/2006/main">
  <p:tag name="AS_UNIQUEID" val="819"/>
</p:tagLst>
</file>

<file path=ppt/tags/tag278.xml><?xml version="1.0" encoding="utf-8"?>
<p:tagLst xmlns:p="http://schemas.openxmlformats.org/presentationml/2006/main">
  <p:tag name="AS_UNIQUEID" val="820"/>
</p:tagLst>
</file>

<file path=ppt/tags/tag279.xml><?xml version="1.0" encoding="utf-8"?>
<p:tagLst xmlns:p="http://schemas.openxmlformats.org/presentationml/2006/main">
  <p:tag name="AS_UNIQUEID" val="821"/>
</p:tagLst>
</file>

<file path=ppt/tags/tag28.xml><?xml version="1.0" encoding="utf-8"?>
<p:tagLst xmlns:p="http://schemas.openxmlformats.org/presentationml/2006/main">
  <p:tag name="AS_UNIQUEID" val="59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0.xml><?xml version="1.0" encoding="utf-8"?>
<p:tagLst xmlns:p="http://schemas.openxmlformats.org/presentationml/2006/main">
  <p:tag name="AS_UNIQUEID" val="822"/>
</p:tagLst>
</file>

<file path=ppt/tags/tag281.xml><?xml version="1.0" encoding="utf-8"?>
<p:tagLst xmlns:p="http://schemas.openxmlformats.org/presentationml/2006/main">
  <p:tag name="AS_UNIQUEID" val="823"/>
</p:tagLst>
</file>

<file path=ppt/tags/tag282.xml><?xml version="1.0" encoding="utf-8"?>
<p:tagLst xmlns:p="http://schemas.openxmlformats.org/presentationml/2006/main">
  <p:tag name="AS_UNIQUEID" val="824"/>
</p:tagLst>
</file>

<file path=ppt/tags/tag283.xml><?xml version="1.0" encoding="utf-8"?>
<p:tagLst xmlns:p="http://schemas.openxmlformats.org/presentationml/2006/main">
  <p:tag name="AS_UNIQUEID" val="825"/>
</p:tagLst>
</file>

<file path=ppt/tags/tag284.xml><?xml version="1.0" encoding="utf-8"?>
<p:tagLst xmlns:p="http://schemas.openxmlformats.org/presentationml/2006/main">
  <p:tag name="AS_UNIQUEID" val="826"/>
</p:tagLst>
</file>

<file path=ppt/tags/tag285.xml><?xml version="1.0" encoding="utf-8"?>
<p:tagLst xmlns:p="http://schemas.openxmlformats.org/presentationml/2006/main">
  <p:tag name="AS_UNIQUEID" val="827"/>
</p:tagLst>
</file>

<file path=ppt/tags/tag286.xml><?xml version="1.0" encoding="utf-8"?>
<p:tagLst xmlns:p="http://schemas.openxmlformats.org/presentationml/2006/main">
  <p:tag name="AS_UNIQUEID" val="828"/>
</p:tagLst>
</file>

<file path=ppt/tags/tag287.xml><?xml version="1.0" encoding="utf-8"?>
<p:tagLst xmlns:p="http://schemas.openxmlformats.org/presentationml/2006/main">
  <p:tag name="AS_UNIQUEID" val="829"/>
</p:tagLst>
</file>

<file path=ppt/tags/tag288.xml><?xml version="1.0" encoding="utf-8"?>
<p:tagLst xmlns:p="http://schemas.openxmlformats.org/presentationml/2006/main">
  <p:tag name="AS_UNIQUEID" val="830"/>
</p:tagLst>
</file>

<file path=ppt/tags/tag289.xml><?xml version="1.0" encoding="utf-8"?>
<p:tagLst xmlns:p="http://schemas.openxmlformats.org/presentationml/2006/main">
  <p:tag name="AS_UNIQUEID" val="831"/>
</p:tagLst>
</file>

<file path=ppt/tags/tag29.xml><?xml version="1.0" encoding="utf-8"?>
<p:tagLst xmlns:p="http://schemas.openxmlformats.org/presentationml/2006/main">
  <p:tag name="AS_UNIQUEID" val="59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0.xml><?xml version="1.0" encoding="utf-8"?>
<p:tagLst xmlns:p="http://schemas.openxmlformats.org/presentationml/2006/main">
  <p:tag name="AS_UNIQUEID" val="832"/>
</p:tagLst>
</file>

<file path=ppt/tags/tag291.xml><?xml version="1.0" encoding="utf-8"?>
<p:tagLst xmlns:p="http://schemas.openxmlformats.org/presentationml/2006/main">
  <p:tag name="AS_UNIQUEID" val="833"/>
</p:tagLst>
</file>

<file path=ppt/tags/tag292.xml><?xml version="1.0" encoding="utf-8"?>
<p:tagLst xmlns:p="http://schemas.openxmlformats.org/presentationml/2006/main">
  <p:tag name="AS_UNIQUEID" val="834"/>
</p:tagLst>
</file>

<file path=ppt/tags/tag293.xml><?xml version="1.0" encoding="utf-8"?>
<p:tagLst xmlns:p="http://schemas.openxmlformats.org/presentationml/2006/main">
  <p:tag name="AS_UNIQUEID" val="835"/>
</p:tagLst>
</file>

<file path=ppt/tags/tag294.xml><?xml version="1.0" encoding="utf-8"?>
<p:tagLst xmlns:p="http://schemas.openxmlformats.org/presentationml/2006/main">
  <p:tag name="AS_UNIQUEID" val="836"/>
</p:tagLst>
</file>

<file path=ppt/tags/tag295.xml><?xml version="1.0" encoding="utf-8"?>
<p:tagLst xmlns:p="http://schemas.openxmlformats.org/presentationml/2006/main">
  <p:tag name="AS_UNIQUEID" val="837"/>
</p:tagLst>
</file>

<file path=ppt/tags/tag296.xml><?xml version="1.0" encoding="utf-8"?>
<p:tagLst xmlns:p="http://schemas.openxmlformats.org/presentationml/2006/main">
  <p:tag name="AS_UNIQUEID" val="838"/>
</p:tagLst>
</file>

<file path=ppt/tags/tag297.xml><?xml version="1.0" encoding="utf-8"?>
<p:tagLst xmlns:p="http://schemas.openxmlformats.org/presentationml/2006/main">
  <p:tag name="AS_UNIQUEID" val="839"/>
</p:tagLst>
</file>

<file path=ppt/tags/tag298.xml><?xml version="1.0" encoding="utf-8"?>
<p:tagLst xmlns:p="http://schemas.openxmlformats.org/presentationml/2006/main">
  <p:tag name="AS_UNIQUEID" val="840"/>
</p:tagLst>
</file>

<file path=ppt/tags/tag299.xml><?xml version="1.0" encoding="utf-8"?>
<p:tagLst xmlns:p="http://schemas.openxmlformats.org/presentationml/2006/main">
  <p:tag name="AS_UNIQUEID" val="841"/>
</p:tagLst>
</file>

<file path=ppt/tags/tag3.xml><?xml version="1.0" encoding="utf-8"?>
<p:tagLst xmlns:p="http://schemas.openxmlformats.org/presentationml/2006/main">
  <p:tag name="AS_UNIQUEID" val="5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AS_UNIQUEID" val="59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00.xml><?xml version="1.0" encoding="utf-8"?>
<p:tagLst xmlns:p="http://schemas.openxmlformats.org/presentationml/2006/main">
  <p:tag name="AS_UNIQUEID" val="842"/>
</p:tagLst>
</file>

<file path=ppt/tags/tag301.xml><?xml version="1.0" encoding="utf-8"?>
<p:tagLst xmlns:p="http://schemas.openxmlformats.org/presentationml/2006/main">
  <p:tag name="AS_UNIQUEID" val="843"/>
</p:tagLst>
</file>

<file path=ppt/tags/tag302.xml><?xml version="1.0" encoding="utf-8"?>
<p:tagLst xmlns:p="http://schemas.openxmlformats.org/presentationml/2006/main">
  <p:tag name="AS_UNIQUEID" val="844"/>
</p:tagLst>
</file>

<file path=ppt/tags/tag303.xml><?xml version="1.0" encoding="utf-8"?>
<p:tagLst xmlns:p="http://schemas.openxmlformats.org/presentationml/2006/main">
  <p:tag name="AS_UNIQUEID" val="845"/>
</p:tagLst>
</file>

<file path=ppt/tags/tag304.xml><?xml version="1.0" encoding="utf-8"?>
<p:tagLst xmlns:p="http://schemas.openxmlformats.org/presentationml/2006/main">
  <p:tag name="AS_UNIQUEID" val="846"/>
</p:tagLst>
</file>

<file path=ppt/tags/tag305.xml><?xml version="1.0" encoding="utf-8"?>
<p:tagLst xmlns:p="http://schemas.openxmlformats.org/presentationml/2006/main">
  <p:tag name="AS_UNIQUEID" val="847"/>
</p:tagLst>
</file>

<file path=ppt/tags/tag306.xml><?xml version="1.0" encoding="utf-8"?>
<p:tagLst xmlns:p="http://schemas.openxmlformats.org/presentationml/2006/main">
  <p:tag name="AS_UNIQUEID" val="848"/>
</p:tagLst>
</file>

<file path=ppt/tags/tag307.xml><?xml version="1.0" encoding="utf-8"?>
<p:tagLst xmlns:p="http://schemas.openxmlformats.org/presentationml/2006/main">
  <p:tag name="AS_UNIQUEID" val="849"/>
</p:tagLst>
</file>

<file path=ppt/tags/tag308.xml><?xml version="1.0" encoding="utf-8"?>
<p:tagLst xmlns:p="http://schemas.openxmlformats.org/presentationml/2006/main">
  <p:tag name="AS_UNIQUEID" val="850"/>
</p:tagLst>
</file>

<file path=ppt/tags/tag309.xml><?xml version="1.0" encoding="utf-8"?>
<p:tagLst xmlns:p="http://schemas.openxmlformats.org/presentationml/2006/main">
  <p:tag name="AS_UNIQUEID" val="851"/>
</p:tagLst>
</file>

<file path=ppt/tags/tag31.xml><?xml version="1.0" encoding="utf-8"?>
<p:tagLst xmlns:p="http://schemas.openxmlformats.org/presentationml/2006/main">
  <p:tag name="AS_UNIQUEID" val="59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10.xml><?xml version="1.0" encoding="utf-8"?>
<p:tagLst xmlns:p="http://schemas.openxmlformats.org/presentationml/2006/main">
  <p:tag name="AS_UNIQUEID" val="852"/>
</p:tagLst>
</file>

<file path=ppt/tags/tag311.xml><?xml version="1.0" encoding="utf-8"?>
<p:tagLst xmlns:p="http://schemas.openxmlformats.org/presentationml/2006/main">
  <p:tag name="AS_UNIQUEID" val="853"/>
</p:tagLst>
</file>

<file path=ppt/tags/tag312.xml><?xml version="1.0" encoding="utf-8"?>
<p:tagLst xmlns:p="http://schemas.openxmlformats.org/presentationml/2006/main">
  <p:tag name="AS_UNIQUEID" val="854"/>
</p:tagLst>
</file>

<file path=ppt/tags/tag313.xml><?xml version="1.0" encoding="utf-8"?>
<p:tagLst xmlns:p="http://schemas.openxmlformats.org/presentationml/2006/main">
  <p:tag name="AS_UNIQUEID" val="855"/>
</p:tagLst>
</file>

<file path=ppt/tags/tag314.xml><?xml version="1.0" encoding="utf-8"?>
<p:tagLst xmlns:p="http://schemas.openxmlformats.org/presentationml/2006/main">
  <p:tag name="AS_UNIQUEID" val="856"/>
</p:tagLst>
</file>

<file path=ppt/tags/tag315.xml><?xml version="1.0" encoding="utf-8"?>
<p:tagLst xmlns:p="http://schemas.openxmlformats.org/presentationml/2006/main">
  <p:tag name="AS_UNIQUEID" val="857"/>
</p:tagLst>
</file>

<file path=ppt/tags/tag316.xml><?xml version="1.0" encoding="utf-8"?>
<p:tagLst xmlns:p="http://schemas.openxmlformats.org/presentationml/2006/main">
  <p:tag name="AS_UNIQUEID" val="858"/>
</p:tagLst>
</file>

<file path=ppt/tags/tag317.xml><?xml version="1.0" encoding="utf-8"?>
<p:tagLst xmlns:p="http://schemas.openxmlformats.org/presentationml/2006/main">
  <p:tag name="AS_UNIQUEID" val="859"/>
</p:tagLst>
</file>

<file path=ppt/tags/tag318.xml><?xml version="1.0" encoding="utf-8"?>
<p:tagLst xmlns:p="http://schemas.openxmlformats.org/presentationml/2006/main">
  <p:tag name="AS_UNIQUEID" val="860"/>
</p:tagLst>
</file>

<file path=ppt/tags/tag319.xml><?xml version="1.0" encoding="utf-8"?>
<p:tagLst xmlns:p="http://schemas.openxmlformats.org/presentationml/2006/main">
  <p:tag name="AS_UNIQUEID" val="861"/>
</p:tagLst>
</file>

<file path=ppt/tags/tag32.xml><?xml version="1.0" encoding="utf-8"?>
<p:tagLst xmlns:p="http://schemas.openxmlformats.org/presentationml/2006/main">
  <p:tag name="AS_UNIQUEID" val="59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20.xml><?xml version="1.0" encoding="utf-8"?>
<p:tagLst xmlns:p="http://schemas.openxmlformats.org/presentationml/2006/main">
  <p:tag name="AS_UNIQUEID" val="862"/>
</p:tagLst>
</file>

<file path=ppt/tags/tag321.xml><?xml version="1.0" encoding="utf-8"?>
<p:tagLst xmlns:p="http://schemas.openxmlformats.org/presentationml/2006/main">
  <p:tag name="AS_UNIQUEID" val="863"/>
</p:tagLst>
</file>

<file path=ppt/tags/tag322.xml><?xml version="1.0" encoding="utf-8"?>
<p:tagLst xmlns:p="http://schemas.openxmlformats.org/presentationml/2006/main">
  <p:tag name="AS_UNIQUEID" val="864"/>
</p:tagLst>
</file>

<file path=ppt/tags/tag323.xml><?xml version="1.0" encoding="utf-8"?>
<p:tagLst xmlns:p="http://schemas.openxmlformats.org/presentationml/2006/main">
  <p:tag name="AS_UNIQUEID" val="865"/>
</p:tagLst>
</file>

<file path=ppt/tags/tag324.xml><?xml version="1.0" encoding="utf-8"?>
<p:tagLst xmlns:p="http://schemas.openxmlformats.org/presentationml/2006/main">
  <p:tag name="AS_UNIQUEID" val="866"/>
</p:tagLst>
</file>

<file path=ppt/tags/tag325.xml><?xml version="1.0" encoding="utf-8"?>
<p:tagLst xmlns:p="http://schemas.openxmlformats.org/presentationml/2006/main">
  <p:tag name="AS_UNIQUEID" val="867"/>
</p:tagLst>
</file>

<file path=ppt/tags/tag326.xml><?xml version="1.0" encoding="utf-8"?>
<p:tagLst xmlns:p="http://schemas.openxmlformats.org/presentationml/2006/main">
  <p:tag name="AS_UNIQUEID" val="868"/>
</p:tagLst>
</file>

<file path=ppt/tags/tag327.xml><?xml version="1.0" encoding="utf-8"?>
<p:tagLst xmlns:p="http://schemas.openxmlformats.org/presentationml/2006/main">
  <p:tag name="AS_UNIQUEID" val="869"/>
</p:tagLst>
</file>

<file path=ppt/tags/tag328.xml><?xml version="1.0" encoding="utf-8"?>
<p:tagLst xmlns:p="http://schemas.openxmlformats.org/presentationml/2006/main">
  <p:tag name="AS_UNIQUEID" val="870"/>
</p:tagLst>
</file>

<file path=ppt/tags/tag329.xml><?xml version="1.0" encoding="utf-8"?>
<p:tagLst xmlns:p="http://schemas.openxmlformats.org/presentationml/2006/main">
  <p:tag name="AS_UNIQUEID" val="871"/>
</p:tagLst>
</file>

<file path=ppt/tags/tag33.xml><?xml version="1.0" encoding="utf-8"?>
<p:tagLst xmlns:p="http://schemas.openxmlformats.org/presentationml/2006/main">
  <p:tag name="AS_UNIQUEID" val="5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30.xml><?xml version="1.0" encoding="utf-8"?>
<p:tagLst xmlns:p="http://schemas.openxmlformats.org/presentationml/2006/main">
  <p:tag name="AS_UNIQUEID" val="872"/>
</p:tagLst>
</file>

<file path=ppt/tags/tag331.xml><?xml version="1.0" encoding="utf-8"?>
<p:tagLst xmlns:p="http://schemas.openxmlformats.org/presentationml/2006/main">
  <p:tag name="AS_UNIQUEID" val="873"/>
</p:tagLst>
</file>

<file path=ppt/tags/tag332.xml><?xml version="1.0" encoding="utf-8"?>
<p:tagLst xmlns:p="http://schemas.openxmlformats.org/presentationml/2006/main">
  <p:tag name="AS_UNIQUEID" val="874"/>
</p:tagLst>
</file>

<file path=ppt/tags/tag333.xml><?xml version="1.0" encoding="utf-8"?>
<p:tagLst xmlns:p="http://schemas.openxmlformats.org/presentationml/2006/main">
  <p:tag name="AS_UNIQUEID" val="875"/>
</p:tagLst>
</file>

<file path=ppt/tags/tag334.xml><?xml version="1.0" encoding="utf-8"?>
<p:tagLst xmlns:p="http://schemas.openxmlformats.org/presentationml/2006/main">
  <p:tag name="AS_UNIQUEID" val="876"/>
</p:tagLst>
</file>

<file path=ppt/tags/tag335.xml><?xml version="1.0" encoding="utf-8"?>
<p:tagLst xmlns:p="http://schemas.openxmlformats.org/presentationml/2006/main">
  <p:tag name="AS_UNIQUEID" val="877"/>
</p:tagLst>
</file>

<file path=ppt/tags/tag336.xml><?xml version="1.0" encoding="utf-8"?>
<p:tagLst xmlns:p="http://schemas.openxmlformats.org/presentationml/2006/main">
  <p:tag name="AS_UNIQUEID" val="878"/>
</p:tagLst>
</file>

<file path=ppt/tags/tag337.xml><?xml version="1.0" encoding="utf-8"?>
<p:tagLst xmlns:p="http://schemas.openxmlformats.org/presentationml/2006/main">
  <p:tag name="AS_UNIQUEID" val="879"/>
</p:tagLst>
</file>

<file path=ppt/tags/tag338.xml><?xml version="1.0" encoding="utf-8"?>
<p:tagLst xmlns:p="http://schemas.openxmlformats.org/presentationml/2006/main">
  <p:tag name="AS_UNIQUEID" val="880"/>
</p:tagLst>
</file>

<file path=ppt/tags/tag339.xml><?xml version="1.0" encoding="utf-8"?>
<p:tagLst xmlns:p="http://schemas.openxmlformats.org/presentationml/2006/main">
  <p:tag name="AS_UNIQUEID" val="881"/>
</p:tagLst>
</file>

<file path=ppt/tags/tag34.xml><?xml version="1.0" encoding="utf-8"?>
<p:tagLst xmlns:p="http://schemas.openxmlformats.org/presentationml/2006/main">
  <p:tag name="AS_UNIQUEID" val="5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40.xml><?xml version="1.0" encoding="utf-8"?>
<p:tagLst xmlns:p="http://schemas.openxmlformats.org/presentationml/2006/main">
  <p:tag name="AS_UNIQUEID" val="882"/>
</p:tagLst>
</file>

<file path=ppt/tags/tag341.xml><?xml version="1.0" encoding="utf-8"?>
<p:tagLst xmlns:p="http://schemas.openxmlformats.org/presentationml/2006/main">
  <p:tag name="AS_UNIQUEID" val="883"/>
</p:tagLst>
</file>

<file path=ppt/tags/tag342.xml><?xml version="1.0" encoding="utf-8"?>
<p:tagLst xmlns:p="http://schemas.openxmlformats.org/presentationml/2006/main">
  <p:tag name="AS_UNIQUEID" val="884"/>
</p:tagLst>
</file>

<file path=ppt/tags/tag343.xml><?xml version="1.0" encoding="utf-8"?>
<p:tagLst xmlns:p="http://schemas.openxmlformats.org/presentationml/2006/main">
  <p:tag name="AS_UNIQUEID" val="885"/>
</p:tagLst>
</file>

<file path=ppt/tags/tag344.xml><?xml version="1.0" encoding="utf-8"?>
<p:tagLst xmlns:p="http://schemas.openxmlformats.org/presentationml/2006/main">
  <p:tag name="AS_UNIQUEID" val="886"/>
</p:tagLst>
</file>

<file path=ppt/tags/tag345.xml><?xml version="1.0" encoding="utf-8"?>
<p:tagLst xmlns:p="http://schemas.openxmlformats.org/presentationml/2006/main">
  <p:tag name="AS_UNIQUEID" val="887"/>
</p:tagLst>
</file>

<file path=ppt/tags/tag346.xml><?xml version="1.0" encoding="utf-8"?>
<p:tagLst xmlns:p="http://schemas.openxmlformats.org/presentationml/2006/main">
  <p:tag name="AS_UNIQUEID" val="888"/>
</p:tagLst>
</file>

<file path=ppt/tags/tag347.xml><?xml version="1.0" encoding="utf-8"?>
<p:tagLst xmlns:p="http://schemas.openxmlformats.org/presentationml/2006/main">
  <p:tag name="AS_UNIQUEID" val="889"/>
</p:tagLst>
</file>

<file path=ppt/tags/tag348.xml><?xml version="1.0" encoding="utf-8"?>
<p:tagLst xmlns:p="http://schemas.openxmlformats.org/presentationml/2006/main">
  <p:tag name="AS_UNIQUEID" val="890"/>
</p:tagLst>
</file>

<file path=ppt/tags/tag349.xml><?xml version="1.0" encoding="utf-8"?>
<p:tagLst xmlns:p="http://schemas.openxmlformats.org/presentationml/2006/main">
  <p:tag name="AS_UNIQUEID" val="891"/>
</p:tagLst>
</file>

<file path=ppt/tags/tag35.xml><?xml version="1.0" encoding="utf-8"?>
<p:tagLst xmlns:p="http://schemas.openxmlformats.org/presentationml/2006/main">
  <p:tag name="AS_UNIQUEID" val="663"/>
</p:tagLst>
</file>

<file path=ppt/tags/tag350.xml><?xml version="1.0" encoding="utf-8"?>
<p:tagLst xmlns:p="http://schemas.openxmlformats.org/presentationml/2006/main">
  <p:tag name="AS_UNIQUEID" val="892"/>
</p:tagLst>
</file>

<file path=ppt/tags/tag351.xml><?xml version="1.0" encoding="utf-8"?>
<p:tagLst xmlns:p="http://schemas.openxmlformats.org/presentationml/2006/main">
  <p:tag name="AS_UNIQUEID" val="893"/>
</p:tagLst>
</file>

<file path=ppt/tags/tag352.xml><?xml version="1.0" encoding="utf-8"?>
<p:tagLst xmlns:p="http://schemas.openxmlformats.org/presentationml/2006/main">
  <p:tag name="AS_UNIQUEID" val="894"/>
</p:tagLst>
</file>

<file path=ppt/tags/tag353.xml><?xml version="1.0" encoding="utf-8"?>
<p:tagLst xmlns:p="http://schemas.openxmlformats.org/presentationml/2006/main">
  <p:tag name="AS_UNIQUEID" val="895"/>
</p:tagLst>
</file>

<file path=ppt/tags/tag354.xml><?xml version="1.0" encoding="utf-8"?>
<p:tagLst xmlns:p="http://schemas.openxmlformats.org/presentationml/2006/main">
  <p:tag name="AS_UNIQUEID" val="896"/>
</p:tagLst>
</file>

<file path=ppt/tags/tag355.xml><?xml version="1.0" encoding="utf-8"?>
<p:tagLst xmlns:p="http://schemas.openxmlformats.org/presentationml/2006/main">
  <p:tag name="AS_UNIQUEID" val="897"/>
</p:tagLst>
</file>

<file path=ppt/tags/tag356.xml><?xml version="1.0" encoding="utf-8"?>
<p:tagLst xmlns:p="http://schemas.openxmlformats.org/presentationml/2006/main">
  <p:tag name="AS_UNIQUEID" val="898"/>
</p:tagLst>
</file>

<file path=ppt/tags/tag357.xml><?xml version="1.0" encoding="utf-8"?>
<p:tagLst xmlns:p="http://schemas.openxmlformats.org/presentationml/2006/main">
  <p:tag name="AS_UNIQUEID" val="899"/>
</p:tagLst>
</file>

<file path=ppt/tags/tag358.xml><?xml version="1.0" encoding="utf-8"?>
<p:tagLst xmlns:p="http://schemas.openxmlformats.org/presentationml/2006/main">
  <p:tag name="AS_UNIQUEID" val="900"/>
</p:tagLst>
</file>

<file path=ppt/tags/tag359.xml><?xml version="1.0" encoding="utf-8"?>
<p:tagLst xmlns:p="http://schemas.openxmlformats.org/presentationml/2006/main">
  <p:tag name="AS_UNIQUEID" val="901"/>
</p:tagLst>
</file>

<file path=ppt/tags/tag36.xml><?xml version="1.0" encoding="utf-8"?>
<p:tagLst xmlns:p="http://schemas.openxmlformats.org/presentationml/2006/main">
  <p:tag name="AS_UNIQUEID" val="59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60.xml><?xml version="1.0" encoding="utf-8"?>
<p:tagLst xmlns:p="http://schemas.openxmlformats.org/presentationml/2006/main">
  <p:tag name="AS_UNIQUEID" val="902"/>
</p:tagLst>
</file>

<file path=ppt/tags/tag361.xml><?xml version="1.0" encoding="utf-8"?>
<p:tagLst xmlns:p="http://schemas.openxmlformats.org/presentationml/2006/main">
  <p:tag name="AS_UNIQUEID" val="903"/>
</p:tagLst>
</file>

<file path=ppt/tags/tag362.xml><?xml version="1.0" encoding="utf-8"?>
<p:tagLst xmlns:p="http://schemas.openxmlformats.org/presentationml/2006/main">
  <p:tag name="AS_UNIQUEID" val="904"/>
</p:tagLst>
</file>

<file path=ppt/tags/tag363.xml><?xml version="1.0" encoding="utf-8"?>
<p:tagLst xmlns:p="http://schemas.openxmlformats.org/presentationml/2006/main">
  <p:tag name="AS_UNIQUEID" val="905"/>
</p:tagLst>
</file>

<file path=ppt/tags/tag364.xml><?xml version="1.0" encoding="utf-8"?>
<p:tagLst xmlns:p="http://schemas.openxmlformats.org/presentationml/2006/main">
  <p:tag name="AS_UNIQUEID" val="906"/>
</p:tagLst>
</file>

<file path=ppt/tags/tag365.xml><?xml version="1.0" encoding="utf-8"?>
<p:tagLst xmlns:p="http://schemas.openxmlformats.org/presentationml/2006/main">
  <p:tag name="AS_UNIQUEID" val="907"/>
</p:tagLst>
</file>

<file path=ppt/tags/tag366.xml><?xml version="1.0" encoding="utf-8"?>
<p:tagLst xmlns:p="http://schemas.openxmlformats.org/presentationml/2006/main">
  <p:tag name="AS_UNIQUEID" val="908"/>
</p:tagLst>
</file>

<file path=ppt/tags/tag367.xml><?xml version="1.0" encoding="utf-8"?>
<p:tagLst xmlns:p="http://schemas.openxmlformats.org/presentationml/2006/main">
  <p:tag name="AS_UNIQUEID" val="909"/>
</p:tagLst>
</file>

<file path=ppt/tags/tag368.xml><?xml version="1.0" encoding="utf-8"?>
<p:tagLst xmlns:p="http://schemas.openxmlformats.org/presentationml/2006/main">
  <p:tag name="AS_UNIQUEID" val="910"/>
</p:tagLst>
</file>

<file path=ppt/tags/tag369.xml><?xml version="1.0" encoding="utf-8"?>
<p:tagLst xmlns:p="http://schemas.openxmlformats.org/presentationml/2006/main">
  <p:tag name="AS_UNIQUEID" val="911"/>
</p:tagLst>
</file>

<file path=ppt/tags/tag37.xml><?xml version="1.0" encoding="utf-8"?>
<p:tagLst xmlns:p="http://schemas.openxmlformats.org/presentationml/2006/main">
  <p:tag name="AS_UNIQUEID" val="60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70.xml><?xml version="1.0" encoding="utf-8"?>
<p:tagLst xmlns:p="http://schemas.openxmlformats.org/presentationml/2006/main">
  <p:tag name="AS_UNIQUEID" val="912"/>
</p:tagLst>
</file>

<file path=ppt/tags/tag371.xml><?xml version="1.0" encoding="utf-8"?>
<p:tagLst xmlns:p="http://schemas.openxmlformats.org/presentationml/2006/main">
  <p:tag name="AS_UNIQUEID" val="913"/>
</p:tagLst>
</file>

<file path=ppt/tags/tag372.xml><?xml version="1.0" encoding="utf-8"?>
<p:tagLst xmlns:p="http://schemas.openxmlformats.org/presentationml/2006/main">
  <p:tag name="AS_UNIQUEID" val="914"/>
</p:tagLst>
</file>

<file path=ppt/tags/tag373.xml><?xml version="1.0" encoding="utf-8"?>
<p:tagLst xmlns:p="http://schemas.openxmlformats.org/presentationml/2006/main">
  <p:tag name="AS_UNIQUEID" val="915"/>
</p:tagLst>
</file>

<file path=ppt/tags/tag374.xml><?xml version="1.0" encoding="utf-8"?>
<p:tagLst xmlns:p="http://schemas.openxmlformats.org/presentationml/2006/main">
  <p:tag name="AS_UNIQUEID" val="916"/>
</p:tagLst>
</file>

<file path=ppt/tags/tag375.xml><?xml version="1.0" encoding="utf-8"?>
<p:tagLst xmlns:p="http://schemas.openxmlformats.org/presentationml/2006/main">
  <p:tag name="AS_UNIQUEID" val="917"/>
</p:tagLst>
</file>

<file path=ppt/tags/tag376.xml><?xml version="1.0" encoding="utf-8"?>
<p:tagLst xmlns:p="http://schemas.openxmlformats.org/presentationml/2006/main">
  <p:tag name="AS_UNIQUEID" val="918"/>
</p:tagLst>
</file>

<file path=ppt/tags/tag377.xml><?xml version="1.0" encoding="utf-8"?>
<p:tagLst xmlns:p="http://schemas.openxmlformats.org/presentationml/2006/main">
  <p:tag name="AS_UNIQUEID" val="919"/>
</p:tagLst>
</file>

<file path=ppt/tags/tag378.xml><?xml version="1.0" encoding="utf-8"?>
<p:tagLst xmlns:p="http://schemas.openxmlformats.org/presentationml/2006/main">
  <p:tag name="AS_UNIQUEID" val="920"/>
</p:tagLst>
</file>

<file path=ppt/tags/tag379.xml><?xml version="1.0" encoding="utf-8"?>
<p:tagLst xmlns:p="http://schemas.openxmlformats.org/presentationml/2006/main">
  <p:tag name="AS_UNIQUEID" val="921"/>
</p:tagLst>
</file>

<file path=ppt/tags/tag38.xml><?xml version="1.0" encoding="utf-8"?>
<p:tagLst xmlns:p="http://schemas.openxmlformats.org/presentationml/2006/main">
  <p:tag name="AS_UNIQUEID" val="60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80.xml><?xml version="1.0" encoding="utf-8"?>
<p:tagLst xmlns:p="http://schemas.openxmlformats.org/presentationml/2006/main">
  <p:tag name="AS_UNIQUEID" val="922"/>
</p:tagLst>
</file>

<file path=ppt/tags/tag381.xml><?xml version="1.0" encoding="utf-8"?>
<p:tagLst xmlns:p="http://schemas.openxmlformats.org/presentationml/2006/main">
  <p:tag name="AS_UNIQUEID" val="923"/>
</p:tagLst>
</file>

<file path=ppt/tags/tag382.xml><?xml version="1.0" encoding="utf-8"?>
<p:tagLst xmlns:p="http://schemas.openxmlformats.org/presentationml/2006/main">
  <p:tag name="AS_UNIQUEID" val="924"/>
</p:tagLst>
</file>

<file path=ppt/tags/tag383.xml><?xml version="1.0" encoding="utf-8"?>
<p:tagLst xmlns:p="http://schemas.openxmlformats.org/presentationml/2006/main">
  <p:tag name="AS_UNIQUEID" val="925"/>
</p:tagLst>
</file>

<file path=ppt/tags/tag384.xml><?xml version="1.0" encoding="utf-8"?>
<p:tagLst xmlns:p="http://schemas.openxmlformats.org/presentationml/2006/main">
  <p:tag name="AS_UNIQUEID" val="926"/>
</p:tagLst>
</file>

<file path=ppt/tags/tag385.xml><?xml version="1.0" encoding="utf-8"?>
<p:tagLst xmlns:p="http://schemas.openxmlformats.org/presentationml/2006/main">
  <p:tag name="AS_UNIQUEID" val="927"/>
</p:tagLst>
</file>

<file path=ppt/tags/tag386.xml><?xml version="1.0" encoding="utf-8"?>
<p:tagLst xmlns:p="http://schemas.openxmlformats.org/presentationml/2006/main">
  <p:tag name="AS_UNIQUEID" val="928"/>
</p:tagLst>
</file>

<file path=ppt/tags/tag387.xml><?xml version="1.0" encoding="utf-8"?>
<p:tagLst xmlns:p="http://schemas.openxmlformats.org/presentationml/2006/main">
  <p:tag name="AS_UNIQUEID" val="929"/>
</p:tagLst>
</file>

<file path=ppt/tags/tag388.xml><?xml version="1.0" encoding="utf-8"?>
<p:tagLst xmlns:p="http://schemas.openxmlformats.org/presentationml/2006/main">
  <p:tag name="AS_UNIQUEID" val="930"/>
</p:tagLst>
</file>

<file path=ppt/tags/tag389.xml><?xml version="1.0" encoding="utf-8"?>
<p:tagLst xmlns:p="http://schemas.openxmlformats.org/presentationml/2006/main">
  <p:tag name="AS_UNIQUEID" val="931"/>
</p:tagLst>
</file>

<file path=ppt/tags/tag39.xml><?xml version="1.0" encoding="utf-8"?>
<p:tagLst xmlns:p="http://schemas.openxmlformats.org/presentationml/2006/main">
  <p:tag name="AS_UNIQUEID" val="60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90.xml><?xml version="1.0" encoding="utf-8"?>
<p:tagLst xmlns:p="http://schemas.openxmlformats.org/presentationml/2006/main">
  <p:tag name="AS_UNIQUEID" val="932"/>
</p:tagLst>
</file>

<file path=ppt/tags/tag391.xml><?xml version="1.0" encoding="utf-8"?>
<p:tagLst xmlns:p="http://schemas.openxmlformats.org/presentationml/2006/main">
  <p:tag name="AS_UNIQUEID" val="933"/>
</p:tagLst>
</file>

<file path=ppt/tags/tag392.xml><?xml version="1.0" encoding="utf-8"?>
<p:tagLst xmlns:p="http://schemas.openxmlformats.org/presentationml/2006/main">
  <p:tag name="AS_UNIQUEID" val="934"/>
</p:tagLst>
</file>

<file path=ppt/tags/tag393.xml><?xml version="1.0" encoding="utf-8"?>
<p:tagLst xmlns:p="http://schemas.openxmlformats.org/presentationml/2006/main">
  <p:tag name="AS_UNIQUEID" val="935"/>
</p:tagLst>
</file>

<file path=ppt/tags/tag394.xml><?xml version="1.0" encoding="utf-8"?>
<p:tagLst xmlns:p="http://schemas.openxmlformats.org/presentationml/2006/main">
  <p:tag name="AS_UNIQUEID" val="936"/>
</p:tagLst>
</file>

<file path=ppt/tags/tag395.xml><?xml version="1.0" encoding="utf-8"?>
<p:tagLst xmlns:p="http://schemas.openxmlformats.org/presentationml/2006/main">
  <p:tag name="AS_UNIQUEID" val="937"/>
</p:tagLst>
</file>

<file path=ppt/tags/tag396.xml><?xml version="1.0" encoding="utf-8"?>
<p:tagLst xmlns:p="http://schemas.openxmlformats.org/presentationml/2006/main">
  <p:tag name="AS_UNIQUEID" val="938"/>
</p:tagLst>
</file>

<file path=ppt/tags/tag397.xml><?xml version="1.0" encoding="utf-8"?>
<p:tagLst xmlns:p="http://schemas.openxmlformats.org/presentationml/2006/main">
  <p:tag name="AS_UNIQUEID" val="939"/>
</p:tagLst>
</file>

<file path=ppt/tags/tag398.xml><?xml version="1.0" encoding="utf-8"?>
<p:tagLst xmlns:p="http://schemas.openxmlformats.org/presentationml/2006/main">
  <p:tag name="AS_UNIQUEID" val="940"/>
</p:tagLst>
</file>

<file path=ppt/tags/tag399.xml><?xml version="1.0" encoding="utf-8"?>
<p:tagLst xmlns:p="http://schemas.openxmlformats.org/presentationml/2006/main">
  <p:tag name="AS_UNIQUEID" val="941"/>
</p:tagLst>
</file>

<file path=ppt/tags/tag4.xml><?xml version="1.0" encoding="utf-8"?>
<p:tagLst xmlns:p="http://schemas.openxmlformats.org/presentationml/2006/main">
  <p:tag name="AS_UNIQUEID" val="56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AS_UNIQUEID" val="664"/>
</p:tagLst>
</file>

<file path=ppt/tags/tag400.xml><?xml version="1.0" encoding="utf-8"?>
<p:tagLst xmlns:p="http://schemas.openxmlformats.org/presentationml/2006/main">
  <p:tag name="AS_UNIQUEID" val="942"/>
</p:tagLst>
</file>

<file path=ppt/tags/tag401.xml><?xml version="1.0" encoding="utf-8"?>
<p:tagLst xmlns:p="http://schemas.openxmlformats.org/presentationml/2006/main">
  <p:tag name="AS_UNIQUEID" val="943"/>
</p:tagLst>
</file>

<file path=ppt/tags/tag402.xml><?xml version="1.0" encoding="utf-8"?>
<p:tagLst xmlns:p="http://schemas.openxmlformats.org/presentationml/2006/main">
  <p:tag name="AS_UNIQUEID" val="944"/>
</p:tagLst>
</file>

<file path=ppt/tags/tag403.xml><?xml version="1.0" encoding="utf-8"?>
<p:tagLst xmlns:p="http://schemas.openxmlformats.org/presentationml/2006/main">
  <p:tag name="AS_UNIQUEID" val="945"/>
</p:tagLst>
</file>

<file path=ppt/tags/tag404.xml><?xml version="1.0" encoding="utf-8"?>
<p:tagLst xmlns:p="http://schemas.openxmlformats.org/presentationml/2006/main">
  <p:tag name="AS_UNIQUEID" val="946"/>
</p:tagLst>
</file>

<file path=ppt/tags/tag405.xml><?xml version="1.0" encoding="utf-8"?>
<p:tagLst xmlns:p="http://schemas.openxmlformats.org/presentationml/2006/main">
  <p:tag name="AS_UNIQUEID" val="947"/>
</p:tagLst>
</file>

<file path=ppt/tags/tag406.xml><?xml version="1.0" encoding="utf-8"?>
<p:tagLst xmlns:p="http://schemas.openxmlformats.org/presentationml/2006/main">
  <p:tag name="AS_UNIQUEID" val="948"/>
</p:tagLst>
</file>

<file path=ppt/tags/tag407.xml><?xml version="1.0" encoding="utf-8"?>
<p:tagLst xmlns:p="http://schemas.openxmlformats.org/presentationml/2006/main">
  <p:tag name="AS_UNIQUEID" val="949"/>
</p:tagLst>
</file>

<file path=ppt/tags/tag408.xml><?xml version="1.0" encoding="utf-8"?>
<p:tagLst xmlns:p="http://schemas.openxmlformats.org/presentationml/2006/main">
  <p:tag name="AS_UNIQUEID" val="950"/>
</p:tagLst>
</file>

<file path=ppt/tags/tag409.xml><?xml version="1.0" encoding="utf-8"?>
<p:tagLst xmlns:p="http://schemas.openxmlformats.org/presentationml/2006/main">
  <p:tag name="AS_UNIQUEID" val="951"/>
</p:tagLst>
</file>

<file path=ppt/tags/tag41.xml><?xml version="1.0" encoding="utf-8"?>
<p:tagLst xmlns:p="http://schemas.openxmlformats.org/presentationml/2006/main">
  <p:tag name="AS_UNIQUEID" val="60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10.xml><?xml version="1.0" encoding="utf-8"?>
<p:tagLst xmlns:p="http://schemas.openxmlformats.org/presentationml/2006/main">
  <p:tag name="AS_UNIQUEID" val="952"/>
</p:tagLst>
</file>

<file path=ppt/tags/tag411.xml><?xml version="1.0" encoding="utf-8"?>
<p:tagLst xmlns:p="http://schemas.openxmlformats.org/presentationml/2006/main">
  <p:tag name="AS_UNIQUEID" val="953"/>
</p:tagLst>
</file>

<file path=ppt/tags/tag412.xml><?xml version="1.0" encoding="utf-8"?>
<p:tagLst xmlns:p="http://schemas.openxmlformats.org/presentationml/2006/main">
  <p:tag name="AS_UNIQUEID" val="954"/>
</p:tagLst>
</file>

<file path=ppt/tags/tag413.xml><?xml version="1.0" encoding="utf-8"?>
<p:tagLst xmlns:p="http://schemas.openxmlformats.org/presentationml/2006/main">
  <p:tag name="AS_UNIQUEID" val="955"/>
</p:tagLst>
</file>

<file path=ppt/tags/tag414.xml><?xml version="1.0" encoding="utf-8"?>
<p:tagLst xmlns:p="http://schemas.openxmlformats.org/presentationml/2006/main">
  <p:tag name="AS_UNIQUEID" val="956"/>
</p:tagLst>
</file>

<file path=ppt/tags/tag415.xml><?xml version="1.0" encoding="utf-8"?>
<p:tagLst xmlns:p="http://schemas.openxmlformats.org/presentationml/2006/main">
  <p:tag name="AS_UNIQUEID" val="957"/>
</p:tagLst>
</file>

<file path=ppt/tags/tag416.xml><?xml version="1.0" encoding="utf-8"?>
<p:tagLst xmlns:p="http://schemas.openxmlformats.org/presentationml/2006/main">
  <p:tag name="AS_UNIQUEID" val="958"/>
</p:tagLst>
</file>

<file path=ppt/tags/tag417.xml><?xml version="1.0" encoding="utf-8"?>
<p:tagLst xmlns:p="http://schemas.openxmlformats.org/presentationml/2006/main">
  <p:tag name="AS_UNIQUEID" val="959"/>
</p:tagLst>
</file>

<file path=ppt/tags/tag418.xml><?xml version="1.0" encoding="utf-8"?>
<p:tagLst xmlns:p="http://schemas.openxmlformats.org/presentationml/2006/main">
  <p:tag name="AS_UNIQUEID" val="960"/>
</p:tagLst>
</file>

<file path=ppt/tags/tag419.xml><?xml version="1.0" encoding="utf-8"?>
<p:tagLst xmlns:p="http://schemas.openxmlformats.org/presentationml/2006/main">
  <p:tag name="AS_UNIQUEID" val="961"/>
</p:tagLst>
</file>

<file path=ppt/tags/tag42.xml><?xml version="1.0" encoding="utf-8"?>
<p:tagLst xmlns:p="http://schemas.openxmlformats.org/presentationml/2006/main">
  <p:tag name="AS_UNIQUEID" val="60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20.xml><?xml version="1.0" encoding="utf-8"?>
<p:tagLst xmlns:p="http://schemas.openxmlformats.org/presentationml/2006/main">
  <p:tag name="AS_UNIQUEID" val="962"/>
</p:tagLst>
</file>

<file path=ppt/tags/tag421.xml><?xml version="1.0" encoding="utf-8"?>
<p:tagLst xmlns:p="http://schemas.openxmlformats.org/presentationml/2006/main">
  <p:tag name="AS_UNIQUEID" val="963"/>
</p:tagLst>
</file>

<file path=ppt/tags/tag422.xml><?xml version="1.0" encoding="utf-8"?>
<p:tagLst xmlns:p="http://schemas.openxmlformats.org/presentationml/2006/main">
  <p:tag name="AS_UNIQUEID" val="964"/>
</p:tagLst>
</file>

<file path=ppt/tags/tag423.xml><?xml version="1.0" encoding="utf-8"?>
<p:tagLst xmlns:p="http://schemas.openxmlformats.org/presentationml/2006/main">
  <p:tag name="AS_UNIQUEID" val="965"/>
</p:tagLst>
</file>

<file path=ppt/tags/tag424.xml><?xml version="1.0" encoding="utf-8"?>
<p:tagLst xmlns:p="http://schemas.openxmlformats.org/presentationml/2006/main">
  <p:tag name="AS_UNIQUEID" val="966"/>
</p:tagLst>
</file>

<file path=ppt/tags/tag425.xml><?xml version="1.0" encoding="utf-8"?>
<p:tagLst xmlns:p="http://schemas.openxmlformats.org/presentationml/2006/main">
  <p:tag name="AS_UNIQUEID" val="967"/>
</p:tagLst>
</file>

<file path=ppt/tags/tag426.xml><?xml version="1.0" encoding="utf-8"?>
<p:tagLst xmlns:p="http://schemas.openxmlformats.org/presentationml/2006/main">
  <p:tag name="AS_UNIQUEID" val="968"/>
</p:tagLst>
</file>

<file path=ppt/tags/tag427.xml><?xml version="1.0" encoding="utf-8"?>
<p:tagLst xmlns:p="http://schemas.openxmlformats.org/presentationml/2006/main">
  <p:tag name="AS_UNIQUEID" val="969"/>
</p:tagLst>
</file>

<file path=ppt/tags/tag428.xml><?xml version="1.0" encoding="utf-8"?>
<p:tagLst xmlns:p="http://schemas.openxmlformats.org/presentationml/2006/main">
  <p:tag name="AS_UNIQUEID" val="970"/>
</p:tagLst>
</file>

<file path=ppt/tags/tag429.xml><?xml version="1.0" encoding="utf-8"?>
<p:tagLst xmlns:p="http://schemas.openxmlformats.org/presentationml/2006/main">
  <p:tag name="AS_UNIQUEID" val="971"/>
</p:tagLst>
</file>

<file path=ppt/tags/tag43.xml><?xml version="1.0" encoding="utf-8"?>
<p:tagLst xmlns:p="http://schemas.openxmlformats.org/presentationml/2006/main">
  <p:tag name="AS_UNIQUEID" val="60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30.xml><?xml version="1.0" encoding="utf-8"?>
<p:tagLst xmlns:p="http://schemas.openxmlformats.org/presentationml/2006/main">
  <p:tag name="AS_UNIQUEID" val="972"/>
</p:tagLst>
</file>

<file path=ppt/tags/tag431.xml><?xml version="1.0" encoding="utf-8"?>
<p:tagLst xmlns:p="http://schemas.openxmlformats.org/presentationml/2006/main">
  <p:tag name="AS_UNIQUEID" val="973"/>
</p:tagLst>
</file>

<file path=ppt/tags/tag432.xml><?xml version="1.0" encoding="utf-8"?>
<p:tagLst xmlns:p="http://schemas.openxmlformats.org/presentationml/2006/main">
  <p:tag name="AS_UNIQUEID" val="974"/>
</p:tagLst>
</file>

<file path=ppt/tags/tag433.xml><?xml version="1.0" encoding="utf-8"?>
<p:tagLst xmlns:p="http://schemas.openxmlformats.org/presentationml/2006/main">
  <p:tag name="AS_UNIQUEID" val="975"/>
</p:tagLst>
</file>

<file path=ppt/tags/tag434.xml><?xml version="1.0" encoding="utf-8"?>
<p:tagLst xmlns:p="http://schemas.openxmlformats.org/presentationml/2006/main">
  <p:tag name="AS_UNIQUEID" val="976"/>
</p:tagLst>
</file>

<file path=ppt/tags/tag435.xml><?xml version="1.0" encoding="utf-8"?>
<p:tagLst xmlns:p="http://schemas.openxmlformats.org/presentationml/2006/main">
  <p:tag name="AS_UNIQUEID" val="977"/>
</p:tagLst>
</file>

<file path=ppt/tags/tag436.xml><?xml version="1.0" encoding="utf-8"?>
<p:tagLst xmlns:p="http://schemas.openxmlformats.org/presentationml/2006/main">
  <p:tag name="AS_UNIQUEID" val="978"/>
</p:tagLst>
</file>

<file path=ppt/tags/tag437.xml><?xml version="1.0" encoding="utf-8"?>
<p:tagLst xmlns:p="http://schemas.openxmlformats.org/presentationml/2006/main">
  <p:tag name="AS_UNIQUEID" val="979"/>
</p:tagLst>
</file>

<file path=ppt/tags/tag438.xml><?xml version="1.0" encoding="utf-8"?>
<p:tagLst xmlns:p="http://schemas.openxmlformats.org/presentationml/2006/main">
  <p:tag name="AS_UNIQUEID" val="255"/>
</p:tagLst>
</file>

<file path=ppt/tags/tag439.xml><?xml version="1.0" encoding="utf-8"?>
<p:tagLst xmlns:p="http://schemas.openxmlformats.org/presentationml/2006/main">
  <p:tag name="AS_UNIQUEID" val="980"/>
</p:tagLst>
</file>

<file path=ppt/tags/tag44.xml><?xml version="1.0" encoding="utf-8"?>
<p:tagLst xmlns:p="http://schemas.openxmlformats.org/presentationml/2006/main">
  <p:tag name="AS_UNIQUEID" val="665"/>
</p:tagLst>
</file>

<file path=ppt/tags/tag440.xml><?xml version="1.0" encoding="utf-8"?>
<p:tagLst xmlns:p="http://schemas.openxmlformats.org/presentationml/2006/main">
  <p:tag name="AS_UNIQUEID" val="981"/>
</p:tagLst>
</file>

<file path=ppt/tags/tag441.xml><?xml version="1.0" encoding="utf-8"?>
<p:tagLst xmlns:p="http://schemas.openxmlformats.org/presentationml/2006/main">
  <p:tag name="AS_UNIQUEID" val="982"/>
</p:tagLst>
</file>

<file path=ppt/tags/tag442.xml><?xml version="1.0" encoding="utf-8"?>
<p:tagLst xmlns:p="http://schemas.openxmlformats.org/presentationml/2006/main">
  <p:tag name="AS_UNIQUEID" val="983"/>
</p:tagLst>
</file>

<file path=ppt/tags/tag443.xml><?xml version="1.0" encoding="utf-8"?>
<p:tagLst xmlns:p="http://schemas.openxmlformats.org/presentationml/2006/main">
  <p:tag name="AS_UNIQUEID" val="984"/>
</p:tagLst>
</file>

<file path=ppt/tags/tag444.xml><?xml version="1.0" encoding="utf-8"?>
<p:tagLst xmlns:p="http://schemas.openxmlformats.org/presentationml/2006/main">
  <p:tag name="AS_UNIQUEID" val="985"/>
</p:tagLst>
</file>

<file path=ppt/tags/tag445.xml><?xml version="1.0" encoding="utf-8"?>
<p:tagLst xmlns:p="http://schemas.openxmlformats.org/presentationml/2006/main">
  <p:tag name="AS_UNIQUEID" val="986"/>
</p:tagLst>
</file>

<file path=ppt/tags/tag446.xml><?xml version="1.0" encoding="utf-8"?>
<p:tagLst xmlns:p="http://schemas.openxmlformats.org/presentationml/2006/main">
  <p:tag name="AS_UNIQUEID" val="987"/>
</p:tagLst>
</file>

<file path=ppt/tags/tag447.xml><?xml version="1.0" encoding="utf-8"?>
<p:tagLst xmlns:p="http://schemas.openxmlformats.org/presentationml/2006/main">
  <p:tag name="AS_UNIQUEID" val="988"/>
</p:tagLst>
</file>

<file path=ppt/tags/tag448.xml><?xml version="1.0" encoding="utf-8"?>
<p:tagLst xmlns:p="http://schemas.openxmlformats.org/presentationml/2006/main">
  <p:tag name="AS_UNIQUEID" val="989"/>
</p:tagLst>
</file>

<file path=ppt/tags/tag449.xml><?xml version="1.0" encoding="utf-8"?>
<p:tagLst xmlns:p="http://schemas.openxmlformats.org/presentationml/2006/main">
  <p:tag name="AS_UNIQUEID" val="990"/>
</p:tagLst>
</file>

<file path=ppt/tags/tag45.xml><?xml version="1.0" encoding="utf-8"?>
<p:tagLst xmlns:p="http://schemas.openxmlformats.org/presentationml/2006/main">
  <p:tag name="AS_UNIQUEID" val="60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50.xml><?xml version="1.0" encoding="utf-8"?>
<p:tagLst xmlns:p="http://schemas.openxmlformats.org/presentationml/2006/main">
  <p:tag name="AS_UNIQUEID" val="991"/>
</p:tagLst>
</file>

<file path=ppt/tags/tag451.xml><?xml version="1.0" encoding="utf-8"?>
<p:tagLst xmlns:p="http://schemas.openxmlformats.org/presentationml/2006/main">
  <p:tag name="AS_UNIQUEID" val="319"/>
</p:tagLst>
</file>

<file path=ppt/tags/tag452.xml><?xml version="1.0" encoding="utf-8"?>
<p:tagLst xmlns:p="http://schemas.openxmlformats.org/presentationml/2006/main">
  <p:tag name="AS_UNIQUEID" val="320"/>
</p:tagLst>
</file>

<file path=ppt/tags/tag453.xml><?xml version="1.0" encoding="utf-8"?>
<p:tagLst xmlns:p="http://schemas.openxmlformats.org/presentationml/2006/main">
  <p:tag name="AS_UNIQUEID" val="321"/>
</p:tagLst>
</file>

<file path=ppt/tags/tag454.xml><?xml version="1.0" encoding="utf-8"?>
<p:tagLst xmlns:p="http://schemas.openxmlformats.org/presentationml/2006/main">
  <p:tag name="AS_UNIQUEID" val="324"/>
</p:tagLst>
</file>

<file path=ppt/tags/tag455.xml><?xml version="1.0" encoding="utf-8"?>
<p:tagLst xmlns:p="http://schemas.openxmlformats.org/presentationml/2006/main">
  <p:tag name="AS_UNIQUEID" val="992"/>
</p:tagLst>
</file>

<file path=ppt/tags/tag456.xml><?xml version="1.0" encoding="utf-8"?>
<p:tagLst xmlns:p="http://schemas.openxmlformats.org/presentationml/2006/main">
  <p:tag name="AS_UNIQUEID" val="326"/>
</p:tagLst>
</file>

<file path=ppt/tags/tag457.xml><?xml version="1.0" encoding="utf-8"?>
<p:tagLst xmlns:p="http://schemas.openxmlformats.org/presentationml/2006/main">
  <p:tag name="AS_UNIQUEID" val="327"/>
</p:tagLst>
</file>

<file path=ppt/tags/tag458.xml><?xml version="1.0" encoding="utf-8"?>
<p:tagLst xmlns:p="http://schemas.openxmlformats.org/presentationml/2006/main">
  <p:tag name="AS_UNIQUEID" val="328"/>
</p:tagLst>
</file>

<file path=ppt/tags/tag459.xml><?xml version="1.0" encoding="utf-8"?>
<p:tagLst xmlns:p="http://schemas.openxmlformats.org/presentationml/2006/main">
  <p:tag name="AS_UNIQUEID" val="329"/>
</p:tagLst>
</file>

<file path=ppt/tags/tag46.xml><?xml version="1.0" encoding="utf-8"?>
<p:tagLst xmlns:p="http://schemas.openxmlformats.org/presentationml/2006/main">
  <p:tag name="AS_UNIQUEID" val="60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60.xml><?xml version="1.0" encoding="utf-8"?>
<p:tagLst xmlns:p="http://schemas.openxmlformats.org/presentationml/2006/main">
  <p:tag name="AS_UNIQUEID" val="330"/>
</p:tagLst>
</file>

<file path=ppt/tags/tag461.xml><?xml version="1.0" encoding="utf-8"?>
<p:tagLst xmlns:p="http://schemas.openxmlformats.org/presentationml/2006/main">
  <p:tag name="AS_UNIQUEID" val="331"/>
</p:tagLst>
</file>

<file path=ppt/tags/tag462.xml><?xml version="1.0" encoding="utf-8"?>
<p:tagLst xmlns:p="http://schemas.openxmlformats.org/presentationml/2006/main">
  <p:tag name="AS_UNIQUEID" val="332"/>
</p:tagLst>
</file>

<file path=ppt/tags/tag463.xml><?xml version="1.0" encoding="utf-8"?>
<p:tagLst xmlns:p="http://schemas.openxmlformats.org/presentationml/2006/main">
  <p:tag name="AS_UNIQUEID" val="333"/>
</p:tagLst>
</file>

<file path=ppt/tags/tag464.xml><?xml version="1.0" encoding="utf-8"?>
<p:tagLst xmlns:p="http://schemas.openxmlformats.org/presentationml/2006/main">
  <p:tag name="AS_UNIQUEID" val="334"/>
</p:tagLst>
</file>

<file path=ppt/tags/tag465.xml><?xml version="1.0" encoding="utf-8"?>
<p:tagLst xmlns:p="http://schemas.openxmlformats.org/presentationml/2006/main">
  <p:tag name="AS_UNIQUEID" val="335"/>
</p:tagLst>
</file>

<file path=ppt/tags/tag466.xml><?xml version="1.0" encoding="utf-8"?>
<p:tagLst xmlns:p="http://schemas.openxmlformats.org/presentationml/2006/main">
  <p:tag name="AS_UNIQUEID" val="336"/>
</p:tagLst>
</file>

<file path=ppt/tags/tag467.xml><?xml version="1.0" encoding="utf-8"?>
<p:tagLst xmlns:p="http://schemas.openxmlformats.org/presentationml/2006/main">
  <p:tag name="AS_UNIQUEID" val="337"/>
</p:tagLst>
</file>

<file path=ppt/tags/tag468.xml><?xml version="1.0" encoding="utf-8"?>
<p:tagLst xmlns:p="http://schemas.openxmlformats.org/presentationml/2006/main">
  <p:tag name="AS_UNIQUEID" val="338"/>
</p:tagLst>
</file>

<file path=ppt/tags/tag469.xml><?xml version="1.0" encoding="utf-8"?>
<p:tagLst xmlns:p="http://schemas.openxmlformats.org/presentationml/2006/main">
  <p:tag name="AS_UNIQUEID" val="339"/>
</p:tagLst>
</file>

<file path=ppt/tags/tag47.xml><?xml version="1.0" encoding="utf-8"?>
<p:tagLst xmlns:p="http://schemas.openxmlformats.org/presentationml/2006/main">
  <p:tag name="AS_UNIQUEID" val="61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70.xml><?xml version="1.0" encoding="utf-8"?>
<p:tagLst xmlns:p="http://schemas.openxmlformats.org/presentationml/2006/main">
  <p:tag name="AS_UNIQUEID" val="340"/>
</p:tagLst>
</file>

<file path=ppt/tags/tag471.xml><?xml version="1.0" encoding="utf-8"?>
<p:tagLst xmlns:p="http://schemas.openxmlformats.org/presentationml/2006/main">
  <p:tag name="AS_UNIQUEID" val="341"/>
</p:tagLst>
</file>

<file path=ppt/tags/tag472.xml><?xml version="1.0" encoding="utf-8"?>
<p:tagLst xmlns:p="http://schemas.openxmlformats.org/presentationml/2006/main">
  <p:tag name="AS_UNIQUEID" val="342"/>
</p:tagLst>
</file>

<file path=ppt/tags/tag473.xml><?xml version="1.0" encoding="utf-8"?>
<p:tagLst xmlns:p="http://schemas.openxmlformats.org/presentationml/2006/main">
  <p:tag name="AS_UNIQUEID" val="343"/>
</p:tagLst>
</file>

<file path=ppt/tags/tag474.xml><?xml version="1.0" encoding="utf-8"?>
<p:tagLst xmlns:p="http://schemas.openxmlformats.org/presentationml/2006/main">
  <p:tag name="AS_UNIQUEID" val="993"/>
</p:tagLst>
</file>

<file path=ppt/tags/tag475.xml><?xml version="1.0" encoding="utf-8"?>
<p:tagLst xmlns:p="http://schemas.openxmlformats.org/presentationml/2006/main">
  <p:tag name="AS_UNIQUEID" val="345"/>
</p:tagLst>
</file>

<file path=ppt/tags/tag476.xml><?xml version="1.0" encoding="utf-8"?>
<p:tagLst xmlns:p="http://schemas.openxmlformats.org/presentationml/2006/main">
  <p:tag name="AS_UNIQUEID" val="994"/>
</p:tagLst>
</file>

<file path=ppt/tags/tag477.xml><?xml version="1.0" encoding="utf-8"?>
<p:tagLst xmlns:p="http://schemas.openxmlformats.org/presentationml/2006/main">
  <p:tag name="AS_UNIQUEID" val="995"/>
</p:tagLst>
</file>

<file path=ppt/tags/tag478.xml><?xml version="1.0" encoding="utf-8"?>
<p:tagLst xmlns:p="http://schemas.openxmlformats.org/presentationml/2006/main">
  <p:tag name="AS_UNIQUEID" val="996"/>
</p:tagLst>
</file>

<file path=ppt/tags/tag479.xml><?xml version="1.0" encoding="utf-8"?>
<p:tagLst xmlns:p="http://schemas.openxmlformats.org/presentationml/2006/main">
  <p:tag name="AS_UNIQUEID" val="997"/>
</p:tagLst>
</file>

<file path=ppt/tags/tag48.xml><?xml version="1.0" encoding="utf-8"?>
<p:tagLst xmlns:p="http://schemas.openxmlformats.org/presentationml/2006/main">
  <p:tag name="AS_UNIQUEID" val="61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80.xml><?xml version="1.0" encoding="utf-8"?>
<p:tagLst xmlns:p="http://schemas.openxmlformats.org/presentationml/2006/main">
  <p:tag name="AS_UNIQUEID" val="998"/>
</p:tagLst>
</file>

<file path=ppt/tags/tag481.xml><?xml version="1.0" encoding="utf-8"?>
<p:tagLst xmlns:p="http://schemas.openxmlformats.org/presentationml/2006/main">
  <p:tag name="AS_UNIQUEID" val="999"/>
</p:tagLst>
</file>

<file path=ppt/tags/tag482.xml><?xml version="1.0" encoding="utf-8"?>
<p:tagLst xmlns:p="http://schemas.openxmlformats.org/presentationml/2006/main">
  <p:tag name="AS_UNIQUEID" val="1000"/>
</p:tagLst>
</file>

<file path=ppt/tags/tag483.xml><?xml version="1.0" encoding="utf-8"?>
<p:tagLst xmlns:p="http://schemas.openxmlformats.org/presentationml/2006/main">
  <p:tag name="AS_UNIQUEID" val="1001"/>
</p:tagLst>
</file>

<file path=ppt/tags/tag484.xml><?xml version="1.0" encoding="utf-8"?>
<p:tagLst xmlns:p="http://schemas.openxmlformats.org/presentationml/2006/main">
  <p:tag name="AS_UNIQUEID" val="1002"/>
</p:tagLst>
</file>

<file path=ppt/tags/tag485.xml><?xml version="1.0" encoding="utf-8"?>
<p:tagLst xmlns:p="http://schemas.openxmlformats.org/presentationml/2006/main">
  <p:tag name="AS_UNIQUEID" val="1003"/>
</p:tagLst>
</file>

<file path=ppt/tags/tag486.xml><?xml version="1.0" encoding="utf-8"?>
<p:tagLst xmlns:p="http://schemas.openxmlformats.org/presentationml/2006/main">
  <p:tag name="AS_UNIQUEID" val="1004"/>
</p:tagLst>
</file>

<file path=ppt/tags/tag487.xml><?xml version="1.0" encoding="utf-8"?>
<p:tagLst xmlns:p="http://schemas.openxmlformats.org/presentationml/2006/main">
  <p:tag name="AS_UNIQUEID" val="278"/>
</p:tagLst>
</file>

<file path=ppt/tags/tag488.xml><?xml version="1.0" encoding="utf-8"?>
<p:tagLst xmlns:p="http://schemas.openxmlformats.org/presentationml/2006/main">
  <p:tag name="AS_UNIQUEID" val="279"/>
</p:tagLst>
</file>

<file path=ppt/tags/tag489.xml><?xml version="1.0" encoding="utf-8"?>
<p:tagLst xmlns:p="http://schemas.openxmlformats.org/presentationml/2006/main">
  <p:tag name="AS_UNIQUEID" val="1005"/>
</p:tagLst>
</file>

<file path=ppt/tags/tag49.xml><?xml version="1.0" encoding="utf-8"?>
<p:tagLst xmlns:p="http://schemas.openxmlformats.org/presentationml/2006/main">
  <p:tag name="AS_UNIQUEID" val="6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90.xml><?xml version="1.0" encoding="utf-8"?>
<p:tagLst xmlns:p="http://schemas.openxmlformats.org/presentationml/2006/main">
  <p:tag name="AS_UNIQUEID" val="280"/>
</p:tagLst>
</file>

<file path=ppt/tags/tag491.xml><?xml version="1.0" encoding="utf-8"?>
<p:tagLst xmlns:p="http://schemas.openxmlformats.org/presentationml/2006/main">
  <p:tag name="AS_UNIQUEID" val="281"/>
</p:tagLst>
</file>

<file path=ppt/tags/tag492.xml><?xml version="1.0" encoding="utf-8"?>
<p:tagLst xmlns:p="http://schemas.openxmlformats.org/presentationml/2006/main">
  <p:tag name="AS_UNIQUEID" val="1006"/>
</p:tagLst>
</file>

<file path=ppt/tags/tag493.xml><?xml version="1.0" encoding="utf-8"?>
<p:tagLst xmlns:p="http://schemas.openxmlformats.org/presentationml/2006/main">
  <p:tag name="AS_UNIQUEID" val="282"/>
</p:tagLst>
</file>

<file path=ppt/tags/tag494.xml><?xml version="1.0" encoding="utf-8"?>
<p:tagLst xmlns:p="http://schemas.openxmlformats.org/presentationml/2006/main">
  <p:tag name="AS_UNIQUEID" val="283"/>
</p:tagLst>
</file>

<file path=ppt/tags/tag495.xml><?xml version="1.0" encoding="utf-8"?>
<p:tagLst xmlns:p="http://schemas.openxmlformats.org/presentationml/2006/main">
  <p:tag name="AS_UNIQUEID" val="1007"/>
</p:tagLst>
</file>

<file path=ppt/tags/tag496.xml><?xml version="1.0" encoding="utf-8"?>
<p:tagLst xmlns:p="http://schemas.openxmlformats.org/presentationml/2006/main">
  <p:tag name="AS_UNIQUEID" val="284"/>
</p:tagLst>
</file>

<file path=ppt/tags/tag497.xml><?xml version="1.0" encoding="utf-8"?>
<p:tagLst xmlns:p="http://schemas.openxmlformats.org/presentationml/2006/main">
  <p:tag name="AS_UNIQUEID" val="285"/>
</p:tagLst>
</file>

<file path=ppt/tags/tag498.xml><?xml version="1.0" encoding="utf-8"?>
<p:tagLst xmlns:p="http://schemas.openxmlformats.org/presentationml/2006/main">
  <p:tag name="AS_UNIQUEID" val="1008"/>
</p:tagLst>
</file>

<file path=ppt/tags/tag499.xml><?xml version="1.0" encoding="utf-8"?>
<p:tagLst xmlns:p="http://schemas.openxmlformats.org/presentationml/2006/main">
  <p:tag name="AS_UNIQUEID" val="286"/>
</p:tagLst>
</file>

<file path=ppt/tags/tag5.xml><?xml version="1.0" encoding="utf-8"?>
<p:tagLst xmlns:p="http://schemas.openxmlformats.org/presentationml/2006/main">
  <p:tag name="AS_UNIQUEID" val="56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AS_UNIQUEID" val="61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00.xml><?xml version="1.0" encoding="utf-8"?>
<p:tagLst xmlns:p="http://schemas.openxmlformats.org/presentationml/2006/main">
  <p:tag name="AS_UNIQUEID" val="287"/>
</p:tagLst>
</file>

<file path=ppt/tags/tag501.xml><?xml version="1.0" encoding="utf-8"?>
<p:tagLst xmlns:p="http://schemas.openxmlformats.org/presentationml/2006/main">
  <p:tag name="AS_UNIQUEID" val="288"/>
</p:tagLst>
</file>

<file path=ppt/tags/tag502.xml><?xml version="1.0" encoding="utf-8"?>
<p:tagLst xmlns:p="http://schemas.openxmlformats.org/presentationml/2006/main">
  <p:tag name="AS_UNIQUEID" val="289"/>
</p:tagLst>
</file>

<file path=ppt/tags/tag503.xml><?xml version="1.0" encoding="utf-8"?>
<p:tagLst xmlns:p="http://schemas.openxmlformats.org/presentationml/2006/main">
  <p:tag name="AS_UNIQUEID" val="290"/>
</p:tagLst>
</file>

<file path=ppt/tags/tag504.xml><?xml version="1.0" encoding="utf-8"?>
<p:tagLst xmlns:p="http://schemas.openxmlformats.org/presentationml/2006/main">
  <p:tag name="AS_UNIQUEID" val="291"/>
</p:tagLst>
</file>

<file path=ppt/tags/tag505.xml><?xml version="1.0" encoding="utf-8"?>
<p:tagLst xmlns:p="http://schemas.openxmlformats.org/presentationml/2006/main">
  <p:tag name="AS_UNIQUEID" val="292"/>
</p:tagLst>
</file>

<file path=ppt/tags/tag506.xml><?xml version="1.0" encoding="utf-8"?>
<p:tagLst xmlns:p="http://schemas.openxmlformats.org/presentationml/2006/main">
  <p:tag name="AS_UNIQUEID" val="293"/>
</p:tagLst>
</file>

<file path=ppt/tags/tag507.xml><?xml version="1.0" encoding="utf-8"?>
<p:tagLst xmlns:p="http://schemas.openxmlformats.org/presentationml/2006/main">
  <p:tag name="AS_UNIQUEID" val="294"/>
</p:tagLst>
</file>

<file path=ppt/tags/tag508.xml><?xml version="1.0" encoding="utf-8"?>
<p:tagLst xmlns:p="http://schemas.openxmlformats.org/presentationml/2006/main">
  <p:tag name="AS_UNIQUEID" val="295"/>
</p:tagLst>
</file>

<file path=ppt/tags/tag509.xml><?xml version="1.0" encoding="utf-8"?>
<p:tagLst xmlns:p="http://schemas.openxmlformats.org/presentationml/2006/main">
  <p:tag name="AS_UNIQUEID" val="296"/>
</p:tagLst>
</file>

<file path=ppt/tags/tag51.xml><?xml version="1.0" encoding="utf-8"?>
<p:tagLst xmlns:p="http://schemas.openxmlformats.org/presentationml/2006/main">
  <p:tag name="AS_UNIQUEID" val="666"/>
</p:tagLst>
</file>

<file path=ppt/tags/tag510.xml><?xml version="1.0" encoding="utf-8"?>
<p:tagLst xmlns:p="http://schemas.openxmlformats.org/presentationml/2006/main">
  <p:tag name="AS_UNIQUEID" val="297"/>
</p:tagLst>
</file>

<file path=ppt/tags/tag511.xml><?xml version="1.0" encoding="utf-8"?>
<p:tagLst xmlns:p="http://schemas.openxmlformats.org/presentationml/2006/main">
  <p:tag name="AS_UNIQUEID" val="298"/>
</p:tagLst>
</file>

<file path=ppt/tags/tag512.xml><?xml version="1.0" encoding="utf-8"?>
<p:tagLst xmlns:p="http://schemas.openxmlformats.org/presentationml/2006/main">
  <p:tag name="AS_UNIQUEID" val="299"/>
</p:tagLst>
</file>

<file path=ppt/tags/tag513.xml><?xml version="1.0" encoding="utf-8"?>
<p:tagLst xmlns:p="http://schemas.openxmlformats.org/presentationml/2006/main">
  <p:tag name="AS_UNIQUEID" val="300"/>
</p:tagLst>
</file>

<file path=ppt/tags/tag514.xml><?xml version="1.0" encoding="utf-8"?>
<p:tagLst xmlns:p="http://schemas.openxmlformats.org/presentationml/2006/main">
  <p:tag name="AS_UNIQUEID" val="301"/>
</p:tagLst>
</file>

<file path=ppt/tags/tag515.xml><?xml version="1.0" encoding="utf-8"?>
<p:tagLst xmlns:p="http://schemas.openxmlformats.org/presentationml/2006/main">
  <p:tag name="AS_UNIQUEID" val="302"/>
</p:tagLst>
</file>

<file path=ppt/tags/tag516.xml><?xml version="1.0" encoding="utf-8"?>
<p:tagLst xmlns:p="http://schemas.openxmlformats.org/presentationml/2006/main">
  <p:tag name="AS_UNIQUEID" val="303"/>
</p:tagLst>
</file>

<file path=ppt/tags/tag517.xml><?xml version="1.0" encoding="utf-8"?>
<p:tagLst xmlns:p="http://schemas.openxmlformats.org/presentationml/2006/main">
  <p:tag name="AS_UNIQUEID" val="304"/>
</p:tagLst>
</file>

<file path=ppt/tags/tag518.xml><?xml version="1.0" encoding="utf-8"?>
<p:tagLst xmlns:p="http://schemas.openxmlformats.org/presentationml/2006/main">
  <p:tag name="AS_UNIQUEID" val="305"/>
</p:tagLst>
</file>

<file path=ppt/tags/tag519.xml><?xml version="1.0" encoding="utf-8"?>
<p:tagLst xmlns:p="http://schemas.openxmlformats.org/presentationml/2006/main">
  <p:tag name="AS_UNIQUEID" val="306"/>
</p:tagLst>
</file>

<file path=ppt/tags/tag52.xml><?xml version="1.0" encoding="utf-8"?>
<p:tagLst xmlns:p="http://schemas.openxmlformats.org/presentationml/2006/main">
  <p:tag name="AS_UNIQUEID" val="61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20.xml><?xml version="1.0" encoding="utf-8"?>
<p:tagLst xmlns:p="http://schemas.openxmlformats.org/presentationml/2006/main">
  <p:tag name="AS_UNIQUEID" val="307"/>
</p:tagLst>
</file>

<file path=ppt/tags/tag521.xml><?xml version="1.0" encoding="utf-8"?>
<p:tagLst xmlns:p="http://schemas.openxmlformats.org/presentationml/2006/main">
  <p:tag name="AS_UNIQUEID" val="308"/>
</p:tagLst>
</file>

<file path=ppt/tags/tag522.xml><?xml version="1.0" encoding="utf-8"?>
<p:tagLst xmlns:p="http://schemas.openxmlformats.org/presentationml/2006/main">
  <p:tag name="AS_UNIQUEID" val="309"/>
</p:tagLst>
</file>

<file path=ppt/tags/tag523.xml><?xml version="1.0" encoding="utf-8"?>
<p:tagLst xmlns:p="http://schemas.openxmlformats.org/presentationml/2006/main">
  <p:tag name="AS_UNIQUEID" val="310"/>
</p:tagLst>
</file>

<file path=ppt/tags/tag524.xml><?xml version="1.0" encoding="utf-8"?>
<p:tagLst xmlns:p="http://schemas.openxmlformats.org/presentationml/2006/main">
  <p:tag name="AS_UNIQUEID" val="311"/>
</p:tagLst>
</file>

<file path=ppt/tags/tag525.xml><?xml version="1.0" encoding="utf-8"?>
<p:tagLst xmlns:p="http://schemas.openxmlformats.org/presentationml/2006/main">
  <p:tag name="AS_UNIQUEID" val="312"/>
</p:tagLst>
</file>

<file path=ppt/tags/tag526.xml><?xml version="1.0" encoding="utf-8"?>
<p:tagLst xmlns:p="http://schemas.openxmlformats.org/presentationml/2006/main">
  <p:tag name="AS_UNIQUEID" val="313"/>
</p:tagLst>
</file>

<file path=ppt/tags/tag527.xml><?xml version="1.0" encoding="utf-8"?>
<p:tagLst xmlns:p="http://schemas.openxmlformats.org/presentationml/2006/main">
  <p:tag name="AS_UNIQUEID" val="314"/>
</p:tagLst>
</file>

<file path=ppt/tags/tag528.xml><?xml version="1.0" encoding="utf-8"?>
<p:tagLst xmlns:p="http://schemas.openxmlformats.org/presentationml/2006/main">
  <p:tag name="AS_UNIQUEID" val="315"/>
</p:tagLst>
</file>

<file path=ppt/tags/tag529.xml><?xml version="1.0" encoding="utf-8"?>
<p:tagLst xmlns:p="http://schemas.openxmlformats.org/presentationml/2006/main">
  <p:tag name="AS_UNIQUEID" val="316"/>
</p:tagLst>
</file>

<file path=ppt/tags/tag53.xml><?xml version="1.0" encoding="utf-8"?>
<p:tagLst xmlns:p="http://schemas.openxmlformats.org/presentationml/2006/main">
  <p:tag name="AS_UNIQUEID" val="6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30.xml><?xml version="1.0" encoding="utf-8"?>
<p:tagLst xmlns:p="http://schemas.openxmlformats.org/presentationml/2006/main">
  <p:tag name="AS_UNIQUEID" val="317"/>
</p:tagLst>
</file>

<file path=ppt/tags/tag531.xml><?xml version="1.0" encoding="utf-8"?>
<p:tagLst xmlns:p="http://schemas.openxmlformats.org/presentationml/2006/main">
  <p:tag name="AS_UNIQUEID" val="1009"/>
</p:tagLst>
</file>

<file path=ppt/tags/tag532.xml><?xml version="1.0" encoding="utf-8"?>
<p:tagLst xmlns:p="http://schemas.openxmlformats.org/presentationml/2006/main">
  <p:tag name="AS_UNIQUEID" val="318"/>
</p:tagLst>
</file>

<file path=ppt/tags/tag533.xml><?xml version="1.0" encoding="utf-8"?>
<p:tagLst xmlns:p="http://schemas.openxmlformats.org/presentationml/2006/main">
  <p:tag name="AS_UNIQUEID" val="319"/>
</p:tagLst>
</file>

<file path=ppt/tags/tag534.xml><?xml version="1.0" encoding="utf-8"?>
<p:tagLst xmlns:p="http://schemas.openxmlformats.org/presentationml/2006/main">
  <p:tag name="AS_UNIQUEID" val="320"/>
</p:tagLst>
</file>

<file path=ppt/tags/tag535.xml><?xml version="1.0" encoding="utf-8"?>
<p:tagLst xmlns:p="http://schemas.openxmlformats.org/presentationml/2006/main">
  <p:tag name="AS_UNIQUEID" val="321"/>
</p:tagLst>
</file>

<file path=ppt/tags/tag536.xml><?xml version="1.0" encoding="utf-8"?>
<p:tagLst xmlns:p="http://schemas.openxmlformats.org/presentationml/2006/main">
  <p:tag name="AS_UNIQUEID" val="322"/>
</p:tagLst>
</file>

<file path=ppt/tags/tag537.xml><?xml version="1.0" encoding="utf-8"?>
<p:tagLst xmlns:p="http://schemas.openxmlformats.org/presentationml/2006/main">
  <p:tag name="AS_UNIQUEID" val="323"/>
</p:tagLst>
</file>

<file path=ppt/tags/tag538.xml><?xml version="1.0" encoding="utf-8"?>
<p:tagLst xmlns:p="http://schemas.openxmlformats.org/presentationml/2006/main">
  <p:tag name="AS_UNIQUEID" val="324"/>
</p:tagLst>
</file>

<file path=ppt/tags/tag539.xml><?xml version="1.0" encoding="utf-8"?>
<p:tagLst xmlns:p="http://schemas.openxmlformats.org/presentationml/2006/main">
  <p:tag name="AS_UNIQUEID" val="325"/>
</p:tagLst>
</file>

<file path=ppt/tags/tag54.xml><?xml version="1.0" encoding="utf-8"?>
<p:tagLst xmlns:p="http://schemas.openxmlformats.org/presentationml/2006/main">
  <p:tag name="AS_UNIQUEID" val="61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40.xml><?xml version="1.0" encoding="utf-8"?>
<p:tagLst xmlns:p="http://schemas.openxmlformats.org/presentationml/2006/main">
  <p:tag name="AS_UNIQUEID" val="326"/>
</p:tagLst>
</file>

<file path=ppt/tags/tag541.xml><?xml version="1.0" encoding="utf-8"?>
<p:tagLst xmlns:p="http://schemas.openxmlformats.org/presentationml/2006/main">
  <p:tag name="AS_UNIQUEID" val="327"/>
</p:tagLst>
</file>

<file path=ppt/tags/tag542.xml><?xml version="1.0" encoding="utf-8"?>
<p:tagLst xmlns:p="http://schemas.openxmlformats.org/presentationml/2006/main">
  <p:tag name="AS_UNIQUEID" val="328"/>
</p:tagLst>
</file>

<file path=ppt/tags/tag543.xml><?xml version="1.0" encoding="utf-8"?>
<p:tagLst xmlns:p="http://schemas.openxmlformats.org/presentationml/2006/main">
  <p:tag name="AS_UNIQUEID" val="329"/>
</p:tagLst>
</file>

<file path=ppt/tags/tag544.xml><?xml version="1.0" encoding="utf-8"?>
<p:tagLst xmlns:p="http://schemas.openxmlformats.org/presentationml/2006/main">
  <p:tag name="AS_UNIQUEID" val="330"/>
</p:tagLst>
</file>

<file path=ppt/tags/tag545.xml><?xml version="1.0" encoding="utf-8"?>
<p:tagLst xmlns:p="http://schemas.openxmlformats.org/presentationml/2006/main">
  <p:tag name="AS_UNIQUEID" val="331"/>
</p:tagLst>
</file>

<file path=ppt/tags/tag546.xml><?xml version="1.0" encoding="utf-8"?>
<p:tagLst xmlns:p="http://schemas.openxmlformats.org/presentationml/2006/main">
  <p:tag name="AS_UNIQUEID" val="332"/>
</p:tagLst>
</file>

<file path=ppt/tags/tag547.xml><?xml version="1.0" encoding="utf-8"?>
<p:tagLst xmlns:p="http://schemas.openxmlformats.org/presentationml/2006/main">
  <p:tag name="AS_UNIQUEID" val="333"/>
</p:tagLst>
</file>

<file path=ppt/tags/tag548.xml><?xml version="1.0" encoding="utf-8"?>
<p:tagLst xmlns:p="http://schemas.openxmlformats.org/presentationml/2006/main">
  <p:tag name="AS_UNIQUEID" val="334"/>
</p:tagLst>
</file>

<file path=ppt/tags/tag549.xml><?xml version="1.0" encoding="utf-8"?>
<p:tagLst xmlns:p="http://schemas.openxmlformats.org/presentationml/2006/main">
  <p:tag name="AS_UNIQUEID" val="1010"/>
</p:tagLst>
</file>

<file path=ppt/tags/tag55.xml><?xml version="1.0" encoding="utf-8"?>
<p:tagLst xmlns:p="http://schemas.openxmlformats.org/presentationml/2006/main">
  <p:tag name="AS_UNIQUEID" val="6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50.xml><?xml version="1.0" encoding="utf-8"?>
<p:tagLst xmlns:p="http://schemas.openxmlformats.org/presentationml/2006/main">
  <p:tag name="AS_UNIQUEID" val="1011"/>
</p:tagLst>
</file>

<file path=ppt/tags/tag551.xml><?xml version="1.0" encoding="utf-8"?>
<p:tagLst xmlns:p="http://schemas.openxmlformats.org/presentationml/2006/main">
  <p:tag name="AS_UNIQUEID" val="1012"/>
</p:tagLst>
</file>

<file path=ppt/tags/tag552.xml><?xml version="1.0" encoding="utf-8"?>
<p:tagLst xmlns:p="http://schemas.openxmlformats.org/presentationml/2006/main">
  <p:tag name="AS_UNIQUEID" val="1013"/>
</p:tagLst>
</file>

<file path=ppt/tags/tag553.xml><?xml version="1.0" encoding="utf-8"?>
<p:tagLst xmlns:p="http://schemas.openxmlformats.org/presentationml/2006/main">
  <p:tag name="AS_UNIQUEID" val="1014"/>
</p:tagLst>
</file>

<file path=ppt/tags/tag554.xml><?xml version="1.0" encoding="utf-8"?>
<p:tagLst xmlns:p="http://schemas.openxmlformats.org/presentationml/2006/main">
  <p:tag name="AS_UNIQUEID" val="1015"/>
</p:tagLst>
</file>

<file path=ppt/tags/tag555.xml><?xml version="1.0" encoding="utf-8"?>
<p:tagLst xmlns:p="http://schemas.openxmlformats.org/presentationml/2006/main">
  <p:tag name="AS_UNIQUEID" val="1016"/>
</p:tagLst>
</file>

<file path=ppt/tags/tag556.xml><?xml version="1.0" encoding="utf-8"?>
<p:tagLst xmlns:p="http://schemas.openxmlformats.org/presentationml/2006/main">
  <p:tag name="AS_UNIQUEID" val="1017"/>
</p:tagLst>
</file>

<file path=ppt/tags/tag557.xml><?xml version="1.0" encoding="utf-8"?>
<p:tagLst xmlns:p="http://schemas.openxmlformats.org/presentationml/2006/main">
  <p:tag name="AS_UNIQUEID" val="1018"/>
</p:tagLst>
</file>

<file path=ppt/tags/tag558.xml><?xml version="1.0" encoding="utf-8"?>
<p:tagLst xmlns:p="http://schemas.openxmlformats.org/presentationml/2006/main">
  <p:tag name="AS_UNIQUEID" val="1019"/>
</p:tagLst>
</file>

<file path=ppt/tags/tag559.xml><?xml version="1.0" encoding="utf-8"?>
<p:tagLst xmlns:p="http://schemas.openxmlformats.org/presentationml/2006/main">
  <p:tag name="AS_UNIQUEID" val="1020"/>
</p:tagLst>
</file>

<file path=ppt/tags/tag56.xml><?xml version="1.0" encoding="utf-8"?>
<p:tagLst xmlns:p="http://schemas.openxmlformats.org/presentationml/2006/main">
  <p:tag name="AS_UNIQUEID" val="61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60.xml><?xml version="1.0" encoding="utf-8"?>
<p:tagLst xmlns:p="http://schemas.openxmlformats.org/presentationml/2006/main">
  <p:tag name="AS_UNIQUEID" val="1021"/>
</p:tagLst>
</file>

<file path=ppt/tags/tag561.xml><?xml version="1.0" encoding="utf-8"?>
<p:tagLst xmlns:p="http://schemas.openxmlformats.org/presentationml/2006/main">
  <p:tag name="AS_UNIQUEID" val="1022"/>
</p:tagLst>
</file>

<file path=ppt/tags/tag562.xml><?xml version="1.0" encoding="utf-8"?>
<p:tagLst xmlns:p="http://schemas.openxmlformats.org/presentationml/2006/main">
  <p:tag name="AS_UNIQUEID" val="1023"/>
</p:tagLst>
</file>

<file path=ppt/tags/tag563.xml><?xml version="1.0" encoding="utf-8"?>
<p:tagLst xmlns:p="http://schemas.openxmlformats.org/presentationml/2006/main">
  <p:tag name="AS_UNIQUEID" val="1024"/>
</p:tagLst>
</file>

<file path=ppt/tags/tag564.xml><?xml version="1.0" encoding="utf-8"?>
<p:tagLst xmlns:p="http://schemas.openxmlformats.org/presentationml/2006/main">
  <p:tag name="AS_UNIQUEID" val="1025"/>
</p:tagLst>
</file>

<file path=ppt/tags/tag565.xml><?xml version="1.0" encoding="utf-8"?>
<p:tagLst xmlns:p="http://schemas.openxmlformats.org/presentationml/2006/main">
  <p:tag name="AS_UNIQUEID" val="1026"/>
</p:tagLst>
</file>

<file path=ppt/tags/tag566.xml><?xml version="1.0" encoding="utf-8"?>
<p:tagLst xmlns:p="http://schemas.openxmlformats.org/presentationml/2006/main">
  <p:tag name="AS_UNIQUEID" val="1027"/>
</p:tagLst>
</file>

<file path=ppt/tags/tag567.xml><?xml version="1.0" encoding="utf-8"?>
<p:tagLst xmlns:p="http://schemas.openxmlformats.org/presentationml/2006/main">
  <p:tag name="AS_UNIQUEID" val="1028"/>
</p:tagLst>
</file>

<file path=ppt/tags/tag568.xml><?xml version="1.0" encoding="utf-8"?>
<p:tagLst xmlns:p="http://schemas.openxmlformats.org/presentationml/2006/main">
  <p:tag name="AS_UNIQUEID" val="1029"/>
</p:tagLst>
</file>

<file path=ppt/tags/tag569.xml><?xml version="1.0" encoding="utf-8"?>
<p:tagLst xmlns:p="http://schemas.openxmlformats.org/presentationml/2006/main">
  <p:tag name="AS_UNIQUEID" val="1030"/>
</p:tagLst>
</file>

<file path=ppt/tags/tag57.xml><?xml version="1.0" encoding="utf-8"?>
<p:tagLst xmlns:p="http://schemas.openxmlformats.org/presentationml/2006/main">
  <p:tag name="AS_UNIQUEID" val="667"/>
</p:tagLst>
</file>

<file path=ppt/tags/tag570.xml><?xml version="1.0" encoding="utf-8"?>
<p:tagLst xmlns:p="http://schemas.openxmlformats.org/presentationml/2006/main">
  <p:tag name="AS_UNIQUEID" val="1031"/>
</p:tagLst>
</file>

<file path=ppt/tags/tag571.xml><?xml version="1.0" encoding="utf-8"?>
<p:tagLst xmlns:p="http://schemas.openxmlformats.org/presentationml/2006/main">
  <p:tag name="AS_UNIQUEID" val="1032"/>
</p:tagLst>
</file>

<file path=ppt/tags/tag572.xml><?xml version="1.0" encoding="utf-8"?>
<p:tagLst xmlns:p="http://schemas.openxmlformats.org/presentationml/2006/main">
  <p:tag name="AS_UNIQUEID" val="1033"/>
</p:tagLst>
</file>

<file path=ppt/tags/tag573.xml><?xml version="1.0" encoding="utf-8"?>
<p:tagLst xmlns:p="http://schemas.openxmlformats.org/presentationml/2006/main">
  <p:tag name="AS_UNIQUEID" val="1034"/>
</p:tagLst>
</file>

<file path=ppt/tags/tag574.xml><?xml version="1.0" encoding="utf-8"?>
<p:tagLst xmlns:p="http://schemas.openxmlformats.org/presentationml/2006/main">
  <p:tag name="AS_UNIQUEID" val="1035"/>
</p:tagLst>
</file>

<file path=ppt/tags/tag575.xml><?xml version="1.0" encoding="utf-8"?>
<p:tagLst xmlns:p="http://schemas.openxmlformats.org/presentationml/2006/main">
  <p:tag name="AS_UNIQUEID" val="1036"/>
</p:tagLst>
</file>

<file path=ppt/tags/tag576.xml><?xml version="1.0" encoding="utf-8"?>
<p:tagLst xmlns:p="http://schemas.openxmlformats.org/presentationml/2006/main">
  <p:tag name="AS_UNIQUEID" val="1037"/>
</p:tagLst>
</file>

<file path=ppt/tags/tag577.xml><?xml version="1.0" encoding="utf-8"?>
<p:tagLst xmlns:p="http://schemas.openxmlformats.org/presentationml/2006/main">
  <p:tag name="AS_UNIQUEID" val="1038"/>
</p:tagLst>
</file>

<file path=ppt/tags/tag578.xml><?xml version="1.0" encoding="utf-8"?>
<p:tagLst xmlns:p="http://schemas.openxmlformats.org/presentationml/2006/main">
  <p:tag name="AS_UNIQUEID" val="1039"/>
</p:tagLst>
</file>

<file path=ppt/tags/tag579.xml><?xml version="1.0" encoding="utf-8"?>
<p:tagLst xmlns:p="http://schemas.openxmlformats.org/presentationml/2006/main">
  <p:tag name="AS_UNIQUEID" val="1040"/>
</p:tagLst>
</file>

<file path=ppt/tags/tag58.xml><?xml version="1.0" encoding="utf-8"?>
<p:tagLst xmlns:p="http://schemas.openxmlformats.org/presentationml/2006/main">
  <p:tag name="AS_UNIQUEID" val="6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80.xml><?xml version="1.0" encoding="utf-8"?>
<p:tagLst xmlns:p="http://schemas.openxmlformats.org/presentationml/2006/main">
  <p:tag name="AS_UNIQUEID" val="1041"/>
</p:tagLst>
</file>

<file path=ppt/tags/tag581.xml><?xml version="1.0" encoding="utf-8"?>
<p:tagLst xmlns:p="http://schemas.openxmlformats.org/presentationml/2006/main">
  <p:tag name="AS_UNIQUEID" val="1042"/>
</p:tagLst>
</file>

<file path=ppt/tags/tag582.xml><?xml version="1.0" encoding="utf-8"?>
<p:tagLst xmlns:p="http://schemas.openxmlformats.org/presentationml/2006/main">
  <p:tag name="AS_UNIQUEID" val="1043"/>
</p:tagLst>
</file>

<file path=ppt/tags/tag583.xml><?xml version="1.0" encoding="utf-8"?>
<p:tagLst xmlns:p="http://schemas.openxmlformats.org/presentationml/2006/main">
  <p:tag name="AS_UNIQUEID" val="1044"/>
</p:tagLst>
</file>

<file path=ppt/tags/tag584.xml><?xml version="1.0" encoding="utf-8"?>
<p:tagLst xmlns:p="http://schemas.openxmlformats.org/presentationml/2006/main">
  <p:tag name="AS_UNIQUEID" val="1045"/>
</p:tagLst>
</file>

<file path=ppt/tags/tag585.xml><?xml version="1.0" encoding="utf-8"?>
<p:tagLst xmlns:p="http://schemas.openxmlformats.org/presentationml/2006/main">
  <p:tag name="AS_UNIQUEID" val="1046"/>
</p:tagLst>
</file>

<file path=ppt/tags/tag586.xml><?xml version="1.0" encoding="utf-8"?>
<p:tagLst xmlns:p="http://schemas.openxmlformats.org/presentationml/2006/main">
  <p:tag name="AS_UNIQUEID" val="1047"/>
</p:tagLst>
</file>

<file path=ppt/tags/tag587.xml><?xml version="1.0" encoding="utf-8"?>
<p:tagLst xmlns:p="http://schemas.openxmlformats.org/presentationml/2006/main">
  <p:tag name="AS_UNIQUEID" val="1048"/>
</p:tagLst>
</file>

<file path=ppt/tags/tag588.xml><?xml version="1.0" encoding="utf-8"?>
<p:tagLst xmlns:p="http://schemas.openxmlformats.org/presentationml/2006/main">
  <p:tag name="AS_UNIQUEID" val="1049"/>
</p:tagLst>
</file>

<file path=ppt/tags/tag589.xml><?xml version="1.0" encoding="utf-8"?>
<p:tagLst xmlns:p="http://schemas.openxmlformats.org/presentationml/2006/main">
  <p:tag name="AS_UNIQUEID" val="1050"/>
</p:tagLst>
</file>

<file path=ppt/tags/tag59.xml><?xml version="1.0" encoding="utf-8"?>
<p:tagLst xmlns:p="http://schemas.openxmlformats.org/presentationml/2006/main">
  <p:tag name="AS_UNIQUEID" val="62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90.xml><?xml version="1.0" encoding="utf-8"?>
<p:tagLst xmlns:p="http://schemas.openxmlformats.org/presentationml/2006/main">
  <p:tag name="AS_UNIQUEID" val="1051"/>
</p:tagLst>
</file>

<file path=ppt/tags/tag591.xml><?xml version="1.0" encoding="utf-8"?>
<p:tagLst xmlns:p="http://schemas.openxmlformats.org/presentationml/2006/main">
  <p:tag name="AS_UNIQUEID" val="1052"/>
</p:tagLst>
</file>

<file path=ppt/tags/tag592.xml><?xml version="1.0" encoding="utf-8"?>
<p:tagLst xmlns:p="http://schemas.openxmlformats.org/presentationml/2006/main">
  <p:tag name="AS_UNIQUEID" val="1053"/>
</p:tagLst>
</file>

<file path=ppt/tags/tag593.xml><?xml version="1.0" encoding="utf-8"?>
<p:tagLst xmlns:p="http://schemas.openxmlformats.org/presentationml/2006/main">
  <p:tag name="AS_UNIQUEID" val="1054"/>
</p:tagLst>
</file>

<file path=ppt/tags/tag594.xml><?xml version="1.0" encoding="utf-8"?>
<p:tagLst xmlns:p="http://schemas.openxmlformats.org/presentationml/2006/main">
  <p:tag name="AS_UNIQUEID" val="1055"/>
</p:tagLst>
</file>

<file path=ppt/tags/tag595.xml><?xml version="1.0" encoding="utf-8"?>
<p:tagLst xmlns:p="http://schemas.openxmlformats.org/presentationml/2006/main">
  <p:tag name="AS_UNIQUEID" val="1056"/>
</p:tagLst>
</file>

<file path=ppt/tags/tag596.xml><?xml version="1.0" encoding="utf-8"?>
<p:tagLst xmlns:p="http://schemas.openxmlformats.org/presentationml/2006/main">
  <p:tag name="AS_UNIQUEID" val="1057"/>
</p:tagLst>
</file>

<file path=ppt/tags/tag597.xml><?xml version="1.0" encoding="utf-8"?>
<p:tagLst xmlns:p="http://schemas.openxmlformats.org/presentationml/2006/main">
  <p:tag name="AS_UNIQUEID" val="1058"/>
</p:tagLst>
</file>

<file path=ppt/tags/tag598.xml><?xml version="1.0" encoding="utf-8"?>
<p:tagLst xmlns:p="http://schemas.openxmlformats.org/presentationml/2006/main">
  <p:tag name="AS_UNIQUEID" val="1059"/>
</p:tagLst>
</file>

<file path=ppt/tags/tag599.xml><?xml version="1.0" encoding="utf-8"?>
<p:tagLst xmlns:p="http://schemas.openxmlformats.org/presentationml/2006/main">
  <p:tag name="AS_UNIQUEID" val="1060"/>
</p:tagLst>
</file>

<file path=ppt/tags/tag6.xml><?xml version="1.0" encoding="utf-8"?>
<p:tagLst xmlns:p="http://schemas.openxmlformats.org/presentationml/2006/main">
  <p:tag name="AS_UNIQUEID" val="5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0.xml><?xml version="1.0" encoding="utf-8"?>
<p:tagLst xmlns:p="http://schemas.openxmlformats.org/presentationml/2006/main">
  <p:tag name="AS_UNIQUEID" val="62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00.xml><?xml version="1.0" encoding="utf-8"?>
<p:tagLst xmlns:p="http://schemas.openxmlformats.org/presentationml/2006/main">
  <p:tag name="AS_UNIQUEID" val="1061"/>
</p:tagLst>
</file>

<file path=ppt/tags/tag601.xml><?xml version="1.0" encoding="utf-8"?>
<p:tagLst xmlns:p="http://schemas.openxmlformats.org/presentationml/2006/main">
  <p:tag name="AS_UNIQUEID" val="1062"/>
</p:tagLst>
</file>

<file path=ppt/tags/tag602.xml><?xml version="1.0" encoding="utf-8"?>
<p:tagLst xmlns:p="http://schemas.openxmlformats.org/presentationml/2006/main">
  <p:tag name="AS_UNIQUEID" val="1063"/>
</p:tagLst>
</file>

<file path=ppt/tags/tag603.xml><?xml version="1.0" encoding="utf-8"?>
<p:tagLst xmlns:p="http://schemas.openxmlformats.org/presentationml/2006/main">
  <p:tag name="AS_UNIQUEID" val="1064"/>
</p:tagLst>
</file>

<file path=ppt/tags/tag604.xml><?xml version="1.0" encoding="utf-8"?>
<p:tagLst xmlns:p="http://schemas.openxmlformats.org/presentationml/2006/main">
  <p:tag name="AS_UNIQUEID" val="1065"/>
</p:tagLst>
</file>

<file path=ppt/tags/tag605.xml><?xml version="1.0" encoding="utf-8"?>
<p:tagLst xmlns:p="http://schemas.openxmlformats.org/presentationml/2006/main">
  <p:tag name="AS_UNIQUEID" val="1066"/>
</p:tagLst>
</file>

<file path=ppt/tags/tag606.xml><?xml version="1.0" encoding="utf-8"?>
<p:tagLst xmlns:p="http://schemas.openxmlformats.org/presentationml/2006/main">
  <p:tag name="AS_UNIQUEID" val="1067"/>
</p:tagLst>
</file>

<file path=ppt/tags/tag607.xml><?xml version="1.0" encoding="utf-8"?>
<p:tagLst xmlns:p="http://schemas.openxmlformats.org/presentationml/2006/main">
  <p:tag name="AS_UNIQUEID" val="1068"/>
</p:tagLst>
</file>

<file path=ppt/tags/tag608.xml><?xml version="1.0" encoding="utf-8"?>
<p:tagLst xmlns:p="http://schemas.openxmlformats.org/presentationml/2006/main">
  <p:tag name="AS_UNIQUEID" val="1069"/>
</p:tagLst>
</file>

<file path=ppt/tags/tag609.xml><?xml version="1.0" encoding="utf-8"?>
<p:tagLst xmlns:p="http://schemas.openxmlformats.org/presentationml/2006/main">
  <p:tag name="AS_UNIQUEID" val="1070"/>
</p:tagLst>
</file>

<file path=ppt/tags/tag61.xml><?xml version="1.0" encoding="utf-8"?>
<p:tagLst xmlns:p="http://schemas.openxmlformats.org/presentationml/2006/main">
  <p:tag name="AS_UNIQUEID" val="62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10.xml><?xml version="1.0" encoding="utf-8"?>
<p:tagLst xmlns:p="http://schemas.openxmlformats.org/presentationml/2006/main">
  <p:tag name="AS_UNIQUEID" val="1071"/>
</p:tagLst>
</file>

<file path=ppt/tags/tag611.xml><?xml version="1.0" encoding="utf-8"?>
<p:tagLst xmlns:p="http://schemas.openxmlformats.org/presentationml/2006/main">
  <p:tag name="AS_UNIQUEID" val="1072"/>
</p:tagLst>
</file>

<file path=ppt/tags/tag612.xml><?xml version="1.0" encoding="utf-8"?>
<p:tagLst xmlns:p="http://schemas.openxmlformats.org/presentationml/2006/main">
  <p:tag name="AS_UNIQUEID" val="1073"/>
</p:tagLst>
</file>

<file path=ppt/tags/tag613.xml><?xml version="1.0" encoding="utf-8"?>
<p:tagLst xmlns:p="http://schemas.openxmlformats.org/presentationml/2006/main">
  <p:tag name="AS_UNIQUEID" val="1074"/>
</p:tagLst>
</file>

<file path=ppt/tags/tag614.xml><?xml version="1.0" encoding="utf-8"?>
<p:tagLst xmlns:p="http://schemas.openxmlformats.org/presentationml/2006/main">
  <p:tag name="AS_UNIQUEID" val="1075"/>
</p:tagLst>
</file>

<file path=ppt/tags/tag615.xml><?xml version="1.0" encoding="utf-8"?>
<p:tagLst xmlns:p="http://schemas.openxmlformats.org/presentationml/2006/main">
  <p:tag name="AS_UNIQUEID" val="1076"/>
</p:tagLst>
</file>

<file path=ppt/tags/tag616.xml><?xml version="1.0" encoding="utf-8"?>
<p:tagLst xmlns:p="http://schemas.openxmlformats.org/presentationml/2006/main">
  <p:tag name="AS_UNIQUEID" val="1077"/>
</p:tagLst>
</file>

<file path=ppt/tags/tag617.xml><?xml version="1.0" encoding="utf-8"?>
<p:tagLst xmlns:p="http://schemas.openxmlformats.org/presentationml/2006/main">
  <p:tag name="AS_UNIQUEID" val="1078"/>
</p:tagLst>
</file>

<file path=ppt/tags/tag618.xml><?xml version="1.0" encoding="utf-8"?>
<p:tagLst xmlns:p="http://schemas.openxmlformats.org/presentationml/2006/main">
  <p:tag name="AS_UNIQUEID" val="1079"/>
</p:tagLst>
</file>

<file path=ppt/tags/tag619.xml><?xml version="1.0" encoding="utf-8"?>
<p:tagLst xmlns:p="http://schemas.openxmlformats.org/presentationml/2006/main">
  <p:tag name="AS_UNIQUEID" val="1080"/>
</p:tagLst>
</file>

<file path=ppt/tags/tag62.xml><?xml version="1.0" encoding="utf-8"?>
<p:tagLst xmlns:p="http://schemas.openxmlformats.org/presentationml/2006/main">
  <p:tag name="AS_UNIQUEID" val="668"/>
</p:tagLst>
</file>

<file path=ppt/tags/tag620.xml><?xml version="1.0" encoding="utf-8"?>
<p:tagLst xmlns:p="http://schemas.openxmlformats.org/presentationml/2006/main">
  <p:tag name="AS_UNIQUEID" val="1081"/>
</p:tagLst>
</file>

<file path=ppt/tags/tag621.xml><?xml version="1.0" encoding="utf-8"?>
<p:tagLst xmlns:p="http://schemas.openxmlformats.org/presentationml/2006/main">
  <p:tag name="AS_UNIQUEID" val="1082"/>
</p:tagLst>
</file>

<file path=ppt/tags/tag622.xml><?xml version="1.0" encoding="utf-8"?>
<p:tagLst xmlns:p="http://schemas.openxmlformats.org/presentationml/2006/main">
  <p:tag name="AS_UNIQUEID" val="1083"/>
</p:tagLst>
</file>

<file path=ppt/tags/tag623.xml><?xml version="1.0" encoding="utf-8"?>
<p:tagLst xmlns:p="http://schemas.openxmlformats.org/presentationml/2006/main">
  <p:tag name="AS_UNIQUEID" val="1084"/>
</p:tagLst>
</file>

<file path=ppt/tags/tag624.xml><?xml version="1.0" encoding="utf-8"?>
<p:tagLst xmlns:p="http://schemas.openxmlformats.org/presentationml/2006/main">
  <p:tag name="AS_UNIQUEID" val="1085"/>
</p:tagLst>
</file>

<file path=ppt/tags/tag625.xml><?xml version="1.0" encoding="utf-8"?>
<p:tagLst xmlns:p="http://schemas.openxmlformats.org/presentationml/2006/main">
  <p:tag name="AS_UNIQUEID" val="1086"/>
</p:tagLst>
</file>

<file path=ppt/tags/tag626.xml><?xml version="1.0" encoding="utf-8"?>
<p:tagLst xmlns:p="http://schemas.openxmlformats.org/presentationml/2006/main">
  <p:tag name="AS_UNIQUEID" val="1087"/>
</p:tagLst>
</file>

<file path=ppt/tags/tag627.xml><?xml version="1.0" encoding="utf-8"?>
<p:tagLst xmlns:p="http://schemas.openxmlformats.org/presentationml/2006/main">
  <p:tag name="AS_UNIQUEID" val="1088"/>
</p:tagLst>
</file>

<file path=ppt/tags/tag628.xml><?xml version="1.0" encoding="utf-8"?>
<p:tagLst xmlns:p="http://schemas.openxmlformats.org/presentationml/2006/main">
  <p:tag name="AS_UNIQUEID" val="1089"/>
</p:tagLst>
</file>

<file path=ppt/tags/tag629.xml><?xml version="1.0" encoding="utf-8"?>
<p:tagLst xmlns:p="http://schemas.openxmlformats.org/presentationml/2006/main">
  <p:tag name="AS_UNIQUEID" val="1090"/>
</p:tagLst>
</file>

<file path=ppt/tags/tag63.xml><?xml version="1.0" encoding="utf-8"?>
<p:tagLst xmlns:p="http://schemas.openxmlformats.org/presentationml/2006/main">
  <p:tag name="AS_UNIQUEID" val="6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30.xml><?xml version="1.0" encoding="utf-8"?>
<p:tagLst xmlns:p="http://schemas.openxmlformats.org/presentationml/2006/main">
  <p:tag name="AS_UNIQUEID" val="1091"/>
</p:tagLst>
</file>

<file path=ppt/tags/tag631.xml><?xml version="1.0" encoding="utf-8"?>
<p:tagLst xmlns:p="http://schemas.openxmlformats.org/presentationml/2006/main">
  <p:tag name="AS_UNIQUEID" val="1092"/>
</p:tagLst>
</file>

<file path=ppt/tags/tag632.xml><?xml version="1.0" encoding="utf-8"?>
<p:tagLst xmlns:p="http://schemas.openxmlformats.org/presentationml/2006/main">
  <p:tag name="AS_UNIQUEID" val="1093"/>
</p:tagLst>
</file>

<file path=ppt/tags/tag633.xml><?xml version="1.0" encoding="utf-8"?>
<p:tagLst xmlns:p="http://schemas.openxmlformats.org/presentationml/2006/main">
  <p:tag name="AS_UNIQUEID" val="1094"/>
</p:tagLst>
</file>

<file path=ppt/tags/tag634.xml><?xml version="1.0" encoding="utf-8"?>
<p:tagLst xmlns:p="http://schemas.openxmlformats.org/presentationml/2006/main">
  <p:tag name="AS_UNIQUEID" val="1095"/>
</p:tagLst>
</file>

<file path=ppt/tags/tag635.xml><?xml version="1.0" encoding="utf-8"?>
<p:tagLst xmlns:p="http://schemas.openxmlformats.org/presentationml/2006/main">
  <p:tag name="AS_UNIQUEID" val="1096"/>
</p:tagLst>
</file>

<file path=ppt/tags/tag636.xml><?xml version="1.0" encoding="utf-8"?>
<p:tagLst xmlns:p="http://schemas.openxmlformats.org/presentationml/2006/main">
  <p:tag name="AS_UNIQUEID" val="1097"/>
</p:tagLst>
</file>

<file path=ppt/tags/tag637.xml><?xml version="1.0" encoding="utf-8"?>
<p:tagLst xmlns:p="http://schemas.openxmlformats.org/presentationml/2006/main">
  <p:tag name="AS_UNIQUEID" val="1098"/>
</p:tagLst>
</file>

<file path=ppt/tags/tag638.xml><?xml version="1.0" encoding="utf-8"?>
<p:tagLst xmlns:p="http://schemas.openxmlformats.org/presentationml/2006/main">
  <p:tag name="AS_UNIQUEID" val="1099"/>
</p:tagLst>
</file>

<file path=ppt/tags/tag639.xml><?xml version="1.0" encoding="utf-8"?>
<p:tagLst xmlns:p="http://schemas.openxmlformats.org/presentationml/2006/main">
  <p:tag name="AS_UNIQUEID" val="1100"/>
</p:tagLst>
</file>

<file path=ppt/tags/tag64.xml><?xml version="1.0" encoding="utf-8"?>
<p:tagLst xmlns:p="http://schemas.openxmlformats.org/presentationml/2006/main">
  <p:tag name="AS_UNIQUEID" val="6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40.xml><?xml version="1.0" encoding="utf-8"?>
<p:tagLst xmlns:p="http://schemas.openxmlformats.org/presentationml/2006/main">
  <p:tag name="AS_UNIQUEID" val="1101"/>
</p:tagLst>
</file>

<file path=ppt/tags/tag641.xml><?xml version="1.0" encoding="utf-8"?>
<p:tagLst xmlns:p="http://schemas.openxmlformats.org/presentationml/2006/main">
  <p:tag name="AS_UNIQUEID" val="1102"/>
</p:tagLst>
</file>

<file path=ppt/tags/tag642.xml><?xml version="1.0" encoding="utf-8"?>
<p:tagLst xmlns:p="http://schemas.openxmlformats.org/presentationml/2006/main">
  <p:tag name="AS_UNIQUEID" val="1103"/>
</p:tagLst>
</file>

<file path=ppt/tags/tag643.xml><?xml version="1.0" encoding="utf-8"?>
<p:tagLst xmlns:p="http://schemas.openxmlformats.org/presentationml/2006/main">
  <p:tag name="AS_UNIQUEID" val="1104"/>
</p:tagLst>
</file>

<file path=ppt/tags/tag644.xml><?xml version="1.0" encoding="utf-8"?>
<p:tagLst xmlns:p="http://schemas.openxmlformats.org/presentationml/2006/main">
  <p:tag name="AS_UNIQUEID" val="1105"/>
</p:tagLst>
</file>

<file path=ppt/tags/tag645.xml><?xml version="1.0" encoding="utf-8"?>
<p:tagLst xmlns:p="http://schemas.openxmlformats.org/presentationml/2006/main">
  <p:tag name="AS_UNIQUEID" val="1106"/>
</p:tagLst>
</file>

<file path=ppt/tags/tag646.xml><?xml version="1.0" encoding="utf-8"?>
<p:tagLst xmlns:p="http://schemas.openxmlformats.org/presentationml/2006/main">
  <p:tag name="AS_UNIQUEID" val="1107"/>
</p:tagLst>
</file>

<file path=ppt/tags/tag647.xml><?xml version="1.0" encoding="utf-8"?>
<p:tagLst xmlns:p="http://schemas.openxmlformats.org/presentationml/2006/main">
  <p:tag name="AS_UNIQUEID" val="1108"/>
</p:tagLst>
</file>

<file path=ppt/tags/tag648.xml><?xml version="1.0" encoding="utf-8"?>
<p:tagLst xmlns:p="http://schemas.openxmlformats.org/presentationml/2006/main">
  <p:tag name="AS_UNIQUEID" val="1109"/>
</p:tagLst>
</file>

<file path=ppt/tags/tag649.xml><?xml version="1.0" encoding="utf-8"?>
<p:tagLst xmlns:p="http://schemas.openxmlformats.org/presentationml/2006/main">
  <p:tag name="AS_UNIQUEID" val="1110"/>
</p:tagLst>
</file>

<file path=ppt/tags/tag65.xml><?xml version="1.0" encoding="utf-8"?>
<p:tagLst xmlns:p="http://schemas.openxmlformats.org/presentationml/2006/main">
  <p:tag name="AS_UNIQUEID" val="62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50.xml><?xml version="1.0" encoding="utf-8"?>
<p:tagLst xmlns:p="http://schemas.openxmlformats.org/presentationml/2006/main">
  <p:tag name="AS_UNIQUEID" val="1111"/>
</p:tagLst>
</file>

<file path=ppt/tags/tag651.xml><?xml version="1.0" encoding="utf-8"?>
<p:tagLst xmlns:p="http://schemas.openxmlformats.org/presentationml/2006/main">
  <p:tag name="AS_UNIQUEID" val="1112"/>
</p:tagLst>
</file>

<file path=ppt/tags/tag652.xml><?xml version="1.0" encoding="utf-8"?>
<p:tagLst xmlns:p="http://schemas.openxmlformats.org/presentationml/2006/main">
  <p:tag name="AS_UNIQUEID" val="1113"/>
</p:tagLst>
</file>

<file path=ppt/tags/tag653.xml><?xml version="1.0" encoding="utf-8"?>
<p:tagLst xmlns:p="http://schemas.openxmlformats.org/presentationml/2006/main">
  <p:tag name="AS_UNIQUEID" val="1114"/>
</p:tagLst>
</file>

<file path=ppt/tags/tag654.xml><?xml version="1.0" encoding="utf-8"?>
<p:tagLst xmlns:p="http://schemas.openxmlformats.org/presentationml/2006/main">
  <p:tag name="AS_UNIQUEID" val="1115"/>
</p:tagLst>
</file>

<file path=ppt/tags/tag655.xml><?xml version="1.0" encoding="utf-8"?>
<p:tagLst xmlns:p="http://schemas.openxmlformats.org/presentationml/2006/main">
  <p:tag name="AS_UNIQUEID" val="1116"/>
</p:tagLst>
</file>

<file path=ppt/tags/tag656.xml><?xml version="1.0" encoding="utf-8"?>
<p:tagLst xmlns:p="http://schemas.openxmlformats.org/presentationml/2006/main">
  <p:tag name="AS_UNIQUEID" val="1117"/>
</p:tagLst>
</file>

<file path=ppt/tags/tag657.xml><?xml version="1.0" encoding="utf-8"?>
<p:tagLst xmlns:p="http://schemas.openxmlformats.org/presentationml/2006/main">
  <p:tag name="AS_UNIQUEID" val="1118"/>
</p:tagLst>
</file>

<file path=ppt/tags/tag658.xml><?xml version="1.0" encoding="utf-8"?>
<p:tagLst xmlns:p="http://schemas.openxmlformats.org/presentationml/2006/main">
  <p:tag name="AS_UNIQUEID" val="1119"/>
</p:tagLst>
</file>

<file path=ppt/tags/tag659.xml><?xml version="1.0" encoding="utf-8"?>
<p:tagLst xmlns:p="http://schemas.openxmlformats.org/presentationml/2006/main">
  <p:tag name="AS_UNIQUEID" val="1120"/>
</p:tagLst>
</file>

<file path=ppt/tags/tag66.xml><?xml version="1.0" encoding="utf-8"?>
<p:tagLst xmlns:p="http://schemas.openxmlformats.org/presentationml/2006/main">
  <p:tag name="AS_UNIQUEID" val="62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60.xml><?xml version="1.0" encoding="utf-8"?>
<p:tagLst xmlns:p="http://schemas.openxmlformats.org/presentationml/2006/main">
  <p:tag name="AS_UNIQUEID" val="375"/>
</p:tagLst>
</file>

<file path=ppt/tags/tag661.xml><?xml version="1.0" encoding="utf-8"?>
<p:tagLst xmlns:p="http://schemas.openxmlformats.org/presentationml/2006/main">
  <p:tag name="AS_UNIQUEID" val="1121"/>
</p:tagLst>
</file>

<file path=ppt/tags/tag662.xml><?xml version="1.0" encoding="utf-8"?>
<p:tagLst xmlns:p="http://schemas.openxmlformats.org/presentationml/2006/main">
  <p:tag name="AS_UNIQUEID" val="1122"/>
</p:tagLst>
</file>

<file path=ppt/tags/tag663.xml><?xml version="1.0" encoding="utf-8"?>
<p:tagLst xmlns:p="http://schemas.openxmlformats.org/presentationml/2006/main">
  <p:tag name="AS_UNIQUEID" val="1123"/>
</p:tagLst>
</file>

<file path=ppt/tags/tag664.xml><?xml version="1.0" encoding="utf-8"?>
<p:tagLst xmlns:p="http://schemas.openxmlformats.org/presentationml/2006/main">
  <p:tag name="AS_UNIQUEID" val="1124"/>
</p:tagLst>
</file>

<file path=ppt/tags/tag665.xml><?xml version="1.0" encoding="utf-8"?>
<p:tagLst xmlns:p="http://schemas.openxmlformats.org/presentationml/2006/main">
  <p:tag name="AS_UNIQUEID" val="1125"/>
</p:tagLst>
</file>

<file path=ppt/tags/tag666.xml><?xml version="1.0" encoding="utf-8"?>
<p:tagLst xmlns:p="http://schemas.openxmlformats.org/presentationml/2006/main">
  <p:tag name="AS_UNIQUEID" val="1126"/>
</p:tagLst>
</file>

<file path=ppt/tags/tag667.xml><?xml version="1.0" encoding="utf-8"?>
<p:tagLst xmlns:p="http://schemas.openxmlformats.org/presentationml/2006/main">
  <p:tag name="AS_UNIQUEID" val="1127"/>
</p:tagLst>
</file>

<file path=ppt/tags/tag668.xml><?xml version="1.0" encoding="utf-8"?>
<p:tagLst xmlns:p="http://schemas.openxmlformats.org/presentationml/2006/main">
  <p:tag name="AS_UNIQUEID" val="1128"/>
</p:tagLst>
</file>

<file path=ppt/tags/tag669.xml><?xml version="1.0" encoding="utf-8"?>
<p:tagLst xmlns:p="http://schemas.openxmlformats.org/presentationml/2006/main">
  <p:tag name="AS_UNIQUEID" val="1129"/>
</p:tagLst>
</file>

<file path=ppt/tags/tag67.xml><?xml version="1.0" encoding="utf-8"?>
<p:tagLst xmlns:p="http://schemas.openxmlformats.org/presentationml/2006/main">
  <p:tag name="AS_UNIQUEID" val="63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70.xml><?xml version="1.0" encoding="utf-8"?>
<p:tagLst xmlns:p="http://schemas.openxmlformats.org/presentationml/2006/main">
  <p:tag name="AS_UNIQUEID" val="1130"/>
</p:tagLst>
</file>

<file path=ppt/tags/tag671.xml><?xml version="1.0" encoding="utf-8"?>
<p:tagLst xmlns:p="http://schemas.openxmlformats.org/presentationml/2006/main">
  <p:tag name="AS_UNIQUEID" val="1131"/>
</p:tagLst>
</file>

<file path=ppt/tags/tag672.xml><?xml version="1.0" encoding="utf-8"?>
<p:tagLst xmlns:p="http://schemas.openxmlformats.org/presentationml/2006/main">
  <p:tag name="AS_UNIQUEID" val="1132"/>
</p:tagLst>
</file>

<file path=ppt/tags/tag673.xml><?xml version="1.0" encoding="utf-8"?>
<p:tagLst xmlns:p="http://schemas.openxmlformats.org/presentationml/2006/main">
  <p:tag name="AS_UNIQUEID" val="1133"/>
</p:tagLst>
</file>

<file path=ppt/tags/tag674.xml><?xml version="1.0" encoding="utf-8"?>
<p:tagLst xmlns:p="http://schemas.openxmlformats.org/presentationml/2006/main">
  <p:tag name="AS_UNIQUEID" val="1134"/>
</p:tagLst>
</file>

<file path=ppt/tags/tag675.xml><?xml version="1.0" encoding="utf-8"?>
<p:tagLst xmlns:p="http://schemas.openxmlformats.org/presentationml/2006/main">
  <p:tag name="AS_UNIQUEID" val="1135"/>
</p:tagLst>
</file>

<file path=ppt/tags/tag676.xml><?xml version="1.0" encoding="utf-8"?>
<p:tagLst xmlns:p="http://schemas.openxmlformats.org/presentationml/2006/main">
  <p:tag name="AS_UNIQUEID" val="1136"/>
</p:tagLst>
</file>

<file path=ppt/tags/tag677.xml><?xml version="1.0" encoding="utf-8"?>
<p:tagLst xmlns:p="http://schemas.openxmlformats.org/presentationml/2006/main">
  <p:tag name="AS_UNIQUEID" val="1137"/>
</p:tagLst>
</file>

<file path=ppt/tags/tag678.xml><?xml version="1.0" encoding="utf-8"?>
<p:tagLst xmlns:p="http://schemas.openxmlformats.org/presentationml/2006/main">
  <p:tag name="AS_UNIQUEID" val="1138"/>
</p:tagLst>
</file>

<file path=ppt/tags/tag679.xml><?xml version="1.0" encoding="utf-8"?>
<p:tagLst xmlns:p="http://schemas.openxmlformats.org/presentationml/2006/main">
  <p:tag name="AS_UNIQUEID" val="1139"/>
</p:tagLst>
</file>

<file path=ppt/tags/tag68.xml><?xml version="1.0" encoding="utf-8"?>
<p:tagLst xmlns:p="http://schemas.openxmlformats.org/presentationml/2006/main">
  <p:tag name="AS_UNIQUEID" val="669"/>
</p:tagLst>
</file>

<file path=ppt/tags/tag680.xml><?xml version="1.0" encoding="utf-8"?>
<p:tagLst xmlns:p="http://schemas.openxmlformats.org/presentationml/2006/main">
  <p:tag name="AS_UNIQUEID" val="1140"/>
</p:tagLst>
</file>

<file path=ppt/tags/tag681.xml><?xml version="1.0" encoding="utf-8"?>
<p:tagLst xmlns:p="http://schemas.openxmlformats.org/presentationml/2006/main">
  <p:tag name="AS_UNIQUEID" val="1141"/>
</p:tagLst>
</file>

<file path=ppt/tags/tag682.xml><?xml version="1.0" encoding="utf-8"?>
<p:tagLst xmlns:p="http://schemas.openxmlformats.org/presentationml/2006/main">
  <p:tag name="AS_UNIQUEID" val="1142"/>
</p:tagLst>
</file>

<file path=ppt/tags/tag683.xml><?xml version="1.0" encoding="utf-8"?>
<p:tagLst xmlns:p="http://schemas.openxmlformats.org/presentationml/2006/main">
  <p:tag name="AS_UNIQUEID" val="1143"/>
</p:tagLst>
</file>

<file path=ppt/tags/tag684.xml><?xml version="1.0" encoding="utf-8"?>
<p:tagLst xmlns:p="http://schemas.openxmlformats.org/presentationml/2006/main">
  <p:tag name="AS_UNIQUEID" val="1144"/>
</p:tagLst>
</file>

<file path=ppt/tags/tag685.xml><?xml version="1.0" encoding="utf-8"?>
<p:tagLst xmlns:p="http://schemas.openxmlformats.org/presentationml/2006/main">
  <p:tag name="AS_UNIQUEID" val="1145"/>
</p:tagLst>
</file>

<file path=ppt/tags/tag686.xml><?xml version="1.0" encoding="utf-8"?>
<p:tagLst xmlns:p="http://schemas.openxmlformats.org/presentationml/2006/main">
  <p:tag name="AS_UNIQUEID" val="1146"/>
</p:tagLst>
</file>

<file path=ppt/tags/tag687.xml><?xml version="1.0" encoding="utf-8"?>
<p:tagLst xmlns:p="http://schemas.openxmlformats.org/presentationml/2006/main">
  <p:tag name="AS_UNIQUEID" val="1147"/>
</p:tagLst>
</file>

<file path=ppt/tags/tag688.xml><?xml version="1.0" encoding="utf-8"?>
<p:tagLst xmlns:p="http://schemas.openxmlformats.org/presentationml/2006/main">
  <p:tag name="AS_UNIQUEID" val="1148"/>
</p:tagLst>
</file>

<file path=ppt/tags/tag689.xml><?xml version="1.0" encoding="utf-8"?>
<p:tagLst xmlns:p="http://schemas.openxmlformats.org/presentationml/2006/main">
  <p:tag name="AS_UNIQUEID" val="1149"/>
</p:tagLst>
</file>

<file path=ppt/tags/tag69.xml><?xml version="1.0" encoding="utf-8"?>
<p:tagLst xmlns:p="http://schemas.openxmlformats.org/presentationml/2006/main">
  <p:tag name="AS_UNIQUEID" val="632"/>
</p:tagLst>
</file>

<file path=ppt/tags/tag690.xml><?xml version="1.0" encoding="utf-8"?>
<p:tagLst xmlns:p="http://schemas.openxmlformats.org/presentationml/2006/main">
  <p:tag name="AS_UNIQUEID" val="1150"/>
</p:tagLst>
</file>

<file path=ppt/tags/tag691.xml><?xml version="1.0" encoding="utf-8"?>
<p:tagLst xmlns:p="http://schemas.openxmlformats.org/presentationml/2006/main">
  <p:tag name="AS_UNIQUEID" val="1151"/>
</p:tagLst>
</file>

<file path=ppt/tags/tag692.xml><?xml version="1.0" encoding="utf-8"?>
<p:tagLst xmlns:p="http://schemas.openxmlformats.org/presentationml/2006/main">
  <p:tag name="AS_UNIQUEID" val="1152"/>
</p:tagLst>
</file>

<file path=ppt/tags/tag693.xml><?xml version="1.0" encoding="utf-8"?>
<p:tagLst xmlns:p="http://schemas.openxmlformats.org/presentationml/2006/main">
  <p:tag name="AS_UNIQUEID" val="1153"/>
</p:tagLst>
</file>

<file path=ppt/tags/tag694.xml><?xml version="1.0" encoding="utf-8"?>
<p:tagLst xmlns:p="http://schemas.openxmlformats.org/presentationml/2006/main">
  <p:tag name="AS_UNIQUEID" val="1154"/>
</p:tagLst>
</file>

<file path=ppt/tags/tag695.xml><?xml version="1.0" encoding="utf-8"?>
<p:tagLst xmlns:p="http://schemas.openxmlformats.org/presentationml/2006/main">
  <p:tag name="AS_UNIQUEID" val="1155"/>
</p:tagLst>
</file>

<file path=ppt/tags/tag696.xml><?xml version="1.0" encoding="utf-8"?>
<p:tagLst xmlns:p="http://schemas.openxmlformats.org/presentationml/2006/main">
  <p:tag name="AS_UNIQUEID" val="1156"/>
</p:tagLst>
</file>

<file path=ppt/tags/tag697.xml><?xml version="1.0" encoding="utf-8"?>
<p:tagLst xmlns:p="http://schemas.openxmlformats.org/presentationml/2006/main">
  <p:tag name="AS_UNIQUEID" val="1157"/>
</p:tagLst>
</file>

<file path=ppt/tags/tag698.xml><?xml version="1.0" encoding="utf-8"?>
<p:tagLst xmlns:p="http://schemas.openxmlformats.org/presentationml/2006/main">
  <p:tag name="AS_UNIQUEID" val="1158"/>
</p:tagLst>
</file>

<file path=ppt/tags/tag699.xml><?xml version="1.0" encoding="utf-8"?>
<p:tagLst xmlns:p="http://schemas.openxmlformats.org/presentationml/2006/main">
  <p:tag name="AS_UNIQUEID" val="1159"/>
</p:tagLst>
</file>

<file path=ppt/tags/tag7.xml><?xml version="1.0" encoding="utf-8"?>
<p:tagLst xmlns:p="http://schemas.openxmlformats.org/presentationml/2006/main">
  <p:tag name="AS_UNIQUEID" val="659"/>
</p:tagLst>
</file>

<file path=ppt/tags/tag70.xml><?xml version="1.0" encoding="utf-8"?>
<p:tagLst xmlns:p="http://schemas.openxmlformats.org/presentationml/2006/main">
  <p:tag name="AS_UNIQUEID" val="633"/>
</p:tagLst>
</file>

<file path=ppt/tags/tag700.xml><?xml version="1.0" encoding="utf-8"?>
<p:tagLst xmlns:p="http://schemas.openxmlformats.org/presentationml/2006/main">
  <p:tag name="AS_UNIQUEID" val="1160"/>
</p:tagLst>
</file>

<file path=ppt/tags/tag701.xml><?xml version="1.0" encoding="utf-8"?>
<p:tagLst xmlns:p="http://schemas.openxmlformats.org/presentationml/2006/main">
  <p:tag name="AS_UNIQUEID" val="1161"/>
</p:tagLst>
</file>

<file path=ppt/tags/tag702.xml><?xml version="1.0" encoding="utf-8"?>
<p:tagLst xmlns:p="http://schemas.openxmlformats.org/presentationml/2006/main">
  <p:tag name="AS_UNIQUEID" val="1162"/>
</p:tagLst>
</file>

<file path=ppt/tags/tag703.xml><?xml version="1.0" encoding="utf-8"?>
<p:tagLst xmlns:p="http://schemas.openxmlformats.org/presentationml/2006/main">
  <p:tag name="AS_UNIQUEID" val="1163"/>
</p:tagLst>
</file>

<file path=ppt/tags/tag704.xml><?xml version="1.0" encoding="utf-8"?>
<p:tagLst xmlns:p="http://schemas.openxmlformats.org/presentationml/2006/main">
  <p:tag name="AS_UNIQUEID" val="1164"/>
</p:tagLst>
</file>

<file path=ppt/tags/tag705.xml><?xml version="1.0" encoding="utf-8"?>
<p:tagLst xmlns:p="http://schemas.openxmlformats.org/presentationml/2006/main">
  <p:tag name="AS_UNIQUEID" val="1165"/>
</p:tagLst>
</file>

<file path=ppt/tags/tag706.xml><?xml version="1.0" encoding="utf-8"?>
<p:tagLst xmlns:p="http://schemas.openxmlformats.org/presentationml/2006/main">
  <p:tag name="AS_UNIQUEID" val="1166"/>
</p:tagLst>
</file>

<file path=ppt/tags/tag707.xml><?xml version="1.0" encoding="utf-8"?>
<p:tagLst xmlns:p="http://schemas.openxmlformats.org/presentationml/2006/main">
  <p:tag name="AS_UNIQUEID" val="1167"/>
</p:tagLst>
</file>

<file path=ppt/tags/tag708.xml><?xml version="1.0" encoding="utf-8"?>
<p:tagLst xmlns:p="http://schemas.openxmlformats.org/presentationml/2006/main">
  <p:tag name="AS_UNIQUEID" val="1168"/>
</p:tagLst>
</file>

<file path=ppt/tags/tag709.xml><?xml version="1.0" encoding="utf-8"?>
<p:tagLst xmlns:p="http://schemas.openxmlformats.org/presentationml/2006/main">
  <p:tag name="AS_UNIQUEID" val="1169"/>
</p:tagLst>
</file>

<file path=ppt/tags/tag71.xml><?xml version="1.0" encoding="utf-8"?>
<p:tagLst xmlns:p="http://schemas.openxmlformats.org/presentationml/2006/main">
  <p:tag name="AS_UNIQUEID" val="634"/>
</p:tagLst>
</file>

<file path=ppt/tags/tag710.xml><?xml version="1.0" encoding="utf-8"?>
<p:tagLst xmlns:p="http://schemas.openxmlformats.org/presentationml/2006/main">
  <p:tag name="AS_UNIQUEID" val="1170"/>
</p:tagLst>
</file>

<file path=ppt/tags/tag711.xml><?xml version="1.0" encoding="utf-8"?>
<p:tagLst xmlns:p="http://schemas.openxmlformats.org/presentationml/2006/main">
  <p:tag name="AS_UNIQUEID" val="1171"/>
</p:tagLst>
</file>

<file path=ppt/tags/tag712.xml><?xml version="1.0" encoding="utf-8"?>
<p:tagLst xmlns:p="http://schemas.openxmlformats.org/presentationml/2006/main">
  <p:tag name="AS_UNIQUEID" val="1172"/>
</p:tagLst>
</file>

<file path=ppt/tags/tag713.xml><?xml version="1.0" encoding="utf-8"?>
<p:tagLst xmlns:p="http://schemas.openxmlformats.org/presentationml/2006/main">
  <p:tag name="AS_UNIQUEID" val="1173"/>
</p:tagLst>
</file>

<file path=ppt/tags/tag714.xml><?xml version="1.0" encoding="utf-8"?>
<p:tagLst xmlns:p="http://schemas.openxmlformats.org/presentationml/2006/main">
  <p:tag name="AS_UNIQUEID" val="1174"/>
</p:tagLst>
</file>

<file path=ppt/tags/tag715.xml><?xml version="1.0" encoding="utf-8"?>
<p:tagLst xmlns:p="http://schemas.openxmlformats.org/presentationml/2006/main">
  <p:tag name="AS_UNIQUEID" val="1175"/>
</p:tagLst>
</file>

<file path=ppt/tags/tag716.xml><?xml version="1.0" encoding="utf-8"?>
<p:tagLst xmlns:p="http://schemas.openxmlformats.org/presentationml/2006/main">
  <p:tag name="AS_UNIQUEID" val="1176"/>
</p:tagLst>
</file>

<file path=ppt/tags/tag717.xml><?xml version="1.0" encoding="utf-8"?>
<p:tagLst xmlns:p="http://schemas.openxmlformats.org/presentationml/2006/main">
  <p:tag name="AS_UNIQUEID" val="1177"/>
</p:tagLst>
</file>

<file path=ppt/tags/tag718.xml><?xml version="1.0" encoding="utf-8"?>
<p:tagLst xmlns:p="http://schemas.openxmlformats.org/presentationml/2006/main">
  <p:tag name="AS_UNIQUEID" val="1178"/>
</p:tagLst>
</file>

<file path=ppt/tags/tag719.xml><?xml version="1.0" encoding="utf-8"?>
<p:tagLst xmlns:p="http://schemas.openxmlformats.org/presentationml/2006/main">
  <p:tag name="AS_UNIQUEID" val="1179"/>
</p:tagLst>
</file>

<file path=ppt/tags/tag72.xml><?xml version="1.0" encoding="utf-8"?>
<p:tagLst xmlns:p="http://schemas.openxmlformats.org/presentationml/2006/main">
  <p:tag name="AS_UNIQUEID" val="635"/>
</p:tagLst>
</file>

<file path=ppt/tags/tag720.xml><?xml version="1.0" encoding="utf-8"?>
<p:tagLst xmlns:p="http://schemas.openxmlformats.org/presentationml/2006/main">
  <p:tag name="AS_UNIQUEID" val="1180"/>
</p:tagLst>
</file>

<file path=ppt/tags/tag721.xml><?xml version="1.0" encoding="utf-8"?>
<p:tagLst xmlns:p="http://schemas.openxmlformats.org/presentationml/2006/main">
  <p:tag name="AS_UNIQUEID" val="1181"/>
</p:tagLst>
</file>

<file path=ppt/tags/tag722.xml><?xml version="1.0" encoding="utf-8"?>
<p:tagLst xmlns:p="http://schemas.openxmlformats.org/presentationml/2006/main">
  <p:tag name="AS_UNIQUEID" val="1182"/>
</p:tagLst>
</file>

<file path=ppt/tags/tag723.xml><?xml version="1.0" encoding="utf-8"?>
<p:tagLst xmlns:p="http://schemas.openxmlformats.org/presentationml/2006/main">
  <p:tag name="AS_UNIQUEID" val="1183"/>
</p:tagLst>
</file>

<file path=ppt/tags/tag724.xml><?xml version="1.0" encoding="utf-8"?>
<p:tagLst xmlns:p="http://schemas.openxmlformats.org/presentationml/2006/main">
  <p:tag name="AS_UNIQUEID" val="1184"/>
</p:tagLst>
</file>

<file path=ppt/tags/tag725.xml><?xml version="1.0" encoding="utf-8"?>
<p:tagLst xmlns:p="http://schemas.openxmlformats.org/presentationml/2006/main">
  <p:tag name="AS_UNIQUEID" val="1185"/>
</p:tagLst>
</file>

<file path=ppt/tags/tag726.xml><?xml version="1.0" encoding="utf-8"?>
<p:tagLst xmlns:p="http://schemas.openxmlformats.org/presentationml/2006/main">
  <p:tag name="AS_UNIQUEID" val="1186"/>
</p:tagLst>
</file>

<file path=ppt/tags/tag727.xml><?xml version="1.0" encoding="utf-8"?>
<p:tagLst xmlns:p="http://schemas.openxmlformats.org/presentationml/2006/main">
  <p:tag name="AS_UNIQUEID" val="1187"/>
</p:tagLst>
</file>

<file path=ppt/tags/tag728.xml><?xml version="1.0" encoding="utf-8"?>
<p:tagLst xmlns:p="http://schemas.openxmlformats.org/presentationml/2006/main">
  <p:tag name="AS_UNIQUEID" val="1188"/>
</p:tagLst>
</file>

<file path=ppt/tags/tag729.xml><?xml version="1.0" encoding="utf-8"?>
<p:tagLst xmlns:p="http://schemas.openxmlformats.org/presentationml/2006/main">
  <p:tag name="AS_UNIQUEID" val="1189"/>
</p:tagLst>
</file>

<file path=ppt/tags/tag73.xml><?xml version="1.0" encoding="utf-8"?>
<p:tagLst xmlns:p="http://schemas.openxmlformats.org/presentationml/2006/main">
  <p:tag name="AS_UNIQUEID" val="636"/>
</p:tagLst>
</file>

<file path=ppt/tags/tag730.xml><?xml version="1.0" encoding="utf-8"?>
<p:tagLst xmlns:p="http://schemas.openxmlformats.org/presentationml/2006/main">
  <p:tag name="AS_UNIQUEID" val="1190"/>
</p:tagLst>
</file>

<file path=ppt/tags/tag731.xml><?xml version="1.0" encoding="utf-8"?>
<p:tagLst xmlns:p="http://schemas.openxmlformats.org/presentationml/2006/main">
  <p:tag name="AS_UNIQUEID" val="1191"/>
</p:tagLst>
</file>

<file path=ppt/tags/tag732.xml><?xml version="1.0" encoding="utf-8"?>
<p:tagLst xmlns:p="http://schemas.openxmlformats.org/presentationml/2006/main">
  <p:tag name="AS_UNIQUEID" val="1192"/>
</p:tagLst>
</file>

<file path=ppt/tags/tag733.xml><?xml version="1.0" encoding="utf-8"?>
<p:tagLst xmlns:p="http://schemas.openxmlformats.org/presentationml/2006/main">
  <p:tag name="AS_UNIQUEID" val="1193"/>
</p:tagLst>
</file>

<file path=ppt/tags/tag734.xml><?xml version="1.0" encoding="utf-8"?>
<p:tagLst xmlns:p="http://schemas.openxmlformats.org/presentationml/2006/main">
  <p:tag name="AS_UNIQUEID" val="1194"/>
</p:tagLst>
</file>

<file path=ppt/tags/tag735.xml><?xml version="1.0" encoding="utf-8"?>
<p:tagLst xmlns:p="http://schemas.openxmlformats.org/presentationml/2006/main">
  <p:tag name="AS_UNIQUEID" val="1195"/>
</p:tagLst>
</file>

<file path=ppt/tags/tag736.xml><?xml version="1.0" encoding="utf-8"?>
<p:tagLst xmlns:p="http://schemas.openxmlformats.org/presentationml/2006/main">
  <p:tag name="AS_UNIQUEID" val="1196"/>
</p:tagLst>
</file>

<file path=ppt/tags/tag737.xml><?xml version="1.0" encoding="utf-8"?>
<p:tagLst xmlns:p="http://schemas.openxmlformats.org/presentationml/2006/main">
  <p:tag name="AS_UNIQUEID" val="1197"/>
</p:tagLst>
</file>

<file path=ppt/tags/tag738.xml><?xml version="1.0" encoding="utf-8"?>
<p:tagLst xmlns:p="http://schemas.openxmlformats.org/presentationml/2006/main">
  <p:tag name="AS_UNIQUEID" val="1198"/>
</p:tagLst>
</file>

<file path=ppt/tags/tag739.xml><?xml version="1.0" encoding="utf-8"?>
<p:tagLst xmlns:p="http://schemas.openxmlformats.org/presentationml/2006/main">
  <p:tag name="AS_UNIQUEID" val="1199"/>
</p:tagLst>
</file>

<file path=ppt/tags/tag74.xml><?xml version="1.0" encoding="utf-8"?>
<p:tagLst xmlns:p="http://schemas.openxmlformats.org/presentationml/2006/main">
  <p:tag name="AS_UNIQUEID" val="637"/>
</p:tagLst>
</file>

<file path=ppt/tags/tag740.xml><?xml version="1.0" encoding="utf-8"?>
<p:tagLst xmlns:p="http://schemas.openxmlformats.org/presentationml/2006/main">
  <p:tag name="AS_UNIQUEID" val="1200"/>
</p:tagLst>
</file>

<file path=ppt/tags/tag741.xml><?xml version="1.0" encoding="utf-8"?>
<p:tagLst xmlns:p="http://schemas.openxmlformats.org/presentationml/2006/main">
  <p:tag name="AS_UNIQUEID" val="1201"/>
</p:tagLst>
</file>

<file path=ppt/tags/tag742.xml><?xml version="1.0" encoding="utf-8"?>
<p:tagLst xmlns:p="http://schemas.openxmlformats.org/presentationml/2006/main">
  <p:tag name="AS_UNIQUEID" val="1202"/>
</p:tagLst>
</file>

<file path=ppt/tags/tag743.xml><?xml version="1.0" encoding="utf-8"?>
<p:tagLst xmlns:p="http://schemas.openxmlformats.org/presentationml/2006/main">
  <p:tag name="AS_UNIQUEID" val="1203"/>
</p:tagLst>
</file>

<file path=ppt/tags/tag744.xml><?xml version="1.0" encoding="utf-8"?>
<p:tagLst xmlns:p="http://schemas.openxmlformats.org/presentationml/2006/main">
  <p:tag name="AS_UNIQUEID" val="1204"/>
</p:tagLst>
</file>

<file path=ppt/tags/tag745.xml><?xml version="1.0" encoding="utf-8"?>
<p:tagLst xmlns:p="http://schemas.openxmlformats.org/presentationml/2006/main">
  <p:tag name="AS_UNIQUEID" val="1205"/>
</p:tagLst>
</file>

<file path=ppt/tags/tag746.xml><?xml version="1.0" encoding="utf-8"?>
<p:tagLst xmlns:p="http://schemas.openxmlformats.org/presentationml/2006/main">
  <p:tag name="AS_UNIQUEID" val="1206"/>
</p:tagLst>
</file>

<file path=ppt/tags/tag747.xml><?xml version="1.0" encoding="utf-8"?>
<p:tagLst xmlns:p="http://schemas.openxmlformats.org/presentationml/2006/main">
  <p:tag name="AS_UNIQUEID" val="1207"/>
</p:tagLst>
</file>

<file path=ppt/tags/tag748.xml><?xml version="1.0" encoding="utf-8"?>
<p:tagLst xmlns:p="http://schemas.openxmlformats.org/presentationml/2006/main">
  <p:tag name="AS_UNIQUEID" val="1208"/>
</p:tagLst>
</file>

<file path=ppt/tags/tag749.xml><?xml version="1.0" encoding="utf-8"?>
<p:tagLst xmlns:p="http://schemas.openxmlformats.org/presentationml/2006/main">
  <p:tag name="AS_UNIQUEID" val="1209"/>
</p:tagLst>
</file>

<file path=ppt/tags/tag75.xml><?xml version="1.0" encoding="utf-8"?>
<p:tagLst xmlns:p="http://schemas.openxmlformats.org/presentationml/2006/main">
  <p:tag name="AS_UNIQUEID" val="670"/>
</p:tagLst>
</file>

<file path=ppt/tags/tag750.xml><?xml version="1.0" encoding="utf-8"?>
<p:tagLst xmlns:p="http://schemas.openxmlformats.org/presentationml/2006/main">
  <p:tag name="AS_UNIQUEID" val="1210"/>
</p:tagLst>
</file>

<file path=ppt/tags/tag751.xml><?xml version="1.0" encoding="utf-8"?>
<p:tagLst xmlns:p="http://schemas.openxmlformats.org/presentationml/2006/main">
  <p:tag name="AS_UNIQUEID" val="1211"/>
</p:tagLst>
</file>

<file path=ppt/tags/tag752.xml><?xml version="1.0" encoding="utf-8"?>
<p:tagLst xmlns:p="http://schemas.openxmlformats.org/presentationml/2006/main">
  <p:tag name="AS_UNIQUEID" val="1212"/>
</p:tagLst>
</file>

<file path=ppt/tags/tag753.xml><?xml version="1.0" encoding="utf-8"?>
<p:tagLst xmlns:p="http://schemas.openxmlformats.org/presentationml/2006/main">
  <p:tag name="AS_UNIQUEID" val="1213"/>
</p:tagLst>
</file>

<file path=ppt/tags/tag754.xml><?xml version="1.0" encoding="utf-8"?>
<p:tagLst xmlns:p="http://schemas.openxmlformats.org/presentationml/2006/main">
  <p:tag name="AS_UNIQUEID" val="1214"/>
</p:tagLst>
</file>

<file path=ppt/tags/tag755.xml><?xml version="1.0" encoding="utf-8"?>
<p:tagLst xmlns:p="http://schemas.openxmlformats.org/presentationml/2006/main">
  <p:tag name="AS_UNIQUEID" val="1215"/>
</p:tagLst>
</file>

<file path=ppt/tags/tag756.xml><?xml version="1.0" encoding="utf-8"?>
<p:tagLst xmlns:p="http://schemas.openxmlformats.org/presentationml/2006/main">
  <p:tag name="AS_UNIQUEID" val="1216"/>
</p:tagLst>
</file>

<file path=ppt/tags/tag757.xml><?xml version="1.0" encoding="utf-8"?>
<p:tagLst xmlns:p="http://schemas.openxmlformats.org/presentationml/2006/main">
  <p:tag name="AS_UNIQUEID" val="1217"/>
</p:tagLst>
</file>

<file path=ppt/tags/tag758.xml><?xml version="1.0" encoding="utf-8"?>
<p:tagLst xmlns:p="http://schemas.openxmlformats.org/presentationml/2006/main">
  <p:tag name="AS_UNIQUEID" val="1218"/>
</p:tagLst>
</file>

<file path=ppt/tags/tag759.xml><?xml version="1.0" encoding="utf-8"?>
<p:tagLst xmlns:p="http://schemas.openxmlformats.org/presentationml/2006/main">
  <p:tag name="AS_UNIQUEID" val="1219"/>
</p:tagLst>
</file>

<file path=ppt/tags/tag76.xml><?xml version="1.0" encoding="utf-8"?>
<p:tagLst xmlns:p="http://schemas.openxmlformats.org/presentationml/2006/main">
  <p:tag name="AS_UNIQUEID" val="639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60.xml><?xml version="1.0" encoding="utf-8"?>
<p:tagLst xmlns:p="http://schemas.openxmlformats.org/presentationml/2006/main">
  <p:tag name="AS_UNIQUEID" val="1220"/>
</p:tagLst>
</file>

<file path=ppt/tags/tag761.xml><?xml version="1.0" encoding="utf-8"?>
<p:tagLst xmlns:p="http://schemas.openxmlformats.org/presentationml/2006/main">
  <p:tag name="AS_UNIQUEID" val="1221"/>
</p:tagLst>
</file>

<file path=ppt/tags/tag762.xml><?xml version="1.0" encoding="utf-8"?>
<p:tagLst xmlns:p="http://schemas.openxmlformats.org/presentationml/2006/main">
  <p:tag name="AS_UNIQUEID" val="1222"/>
</p:tagLst>
</file>

<file path=ppt/tags/tag763.xml><?xml version="1.0" encoding="utf-8"?>
<p:tagLst xmlns:p="http://schemas.openxmlformats.org/presentationml/2006/main">
  <p:tag name="AS_UNIQUEID" val="1223"/>
</p:tagLst>
</file>

<file path=ppt/tags/tag764.xml><?xml version="1.0" encoding="utf-8"?>
<p:tagLst xmlns:p="http://schemas.openxmlformats.org/presentationml/2006/main">
  <p:tag name="AS_UNIQUEID" val="1224"/>
</p:tagLst>
</file>

<file path=ppt/tags/tag765.xml><?xml version="1.0" encoding="utf-8"?>
<p:tagLst xmlns:p="http://schemas.openxmlformats.org/presentationml/2006/main">
  <p:tag name="AS_UNIQUEID" val="1225"/>
</p:tagLst>
</file>

<file path=ppt/tags/tag766.xml><?xml version="1.0" encoding="utf-8"?>
<p:tagLst xmlns:p="http://schemas.openxmlformats.org/presentationml/2006/main">
  <p:tag name="AS_UNIQUEID" val="1226"/>
</p:tagLst>
</file>

<file path=ppt/tags/tag767.xml><?xml version="1.0" encoding="utf-8"?>
<p:tagLst xmlns:p="http://schemas.openxmlformats.org/presentationml/2006/main">
  <p:tag name="AS_UNIQUEID" val="1227"/>
</p:tagLst>
</file>

<file path=ppt/tags/tag768.xml><?xml version="1.0" encoding="utf-8"?>
<p:tagLst xmlns:p="http://schemas.openxmlformats.org/presentationml/2006/main">
  <p:tag name="AS_UNIQUEID" val="1228"/>
</p:tagLst>
</file>

<file path=ppt/tags/tag769.xml><?xml version="1.0" encoding="utf-8"?>
<p:tagLst xmlns:p="http://schemas.openxmlformats.org/presentationml/2006/main">
  <p:tag name="AS_UNIQUEID" val="1229"/>
</p:tagLst>
</file>

<file path=ppt/tags/tag77.xml><?xml version="1.0" encoding="utf-8"?>
<p:tagLst xmlns:p="http://schemas.openxmlformats.org/presentationml/2006/main">
  <p:tag name="AS_UNIQUEID" val="640"/>
  <p:tag name="KSO_WM_BEAUTIFY_FLAG" val="#wm#"/>
  <p:tag name="KSO_WM_TAG_VERSION" val="1.0"/>
  <p:tag name="KSO_WM_TEMPLATE_CATEGORY" val="custom"/>
  <p:tag name="KSO_WM_TEMPLATE_INDEX" val="20205176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70.xml><?xml version="1.0" encoding="utf-8"?>
<p:tagLst xmlns:p="http://schemas.openxmlformats.org/presentationml/2006/main">
  <p:tag name="AS_UNIQUEID" val="1230"/>
</p:tagLst>
</file>

<file path=ppt/tags/tag771.xml><?xml version="1.0" encoding="utf-8"?>
<p:tagLst xmlns:p="http://schemas.openxmlformats.org/presentationml/2006/main">
  <p:tag name="AS_UNIQUEID" val="1231"/>
</p:tagLst>
</file>

<file path=ppt/tags/tag772.xml><?xml version="1.0" encoding="utf-8"?>
<p:tagLst xmlns:p="http://schemas.openxmlformats.org/presentationml/2006/main">
  <p:tag name="AS_UNIQUEID" val="1232"/>
</p:tagLst>
</file>

<file path=ppt/tags/tag773.xml><?xml version="1.0" encoding="utf-8"?>
<p:tagLst xmlns:p="http://schemas.openxmlformats.org/presentationml/2006/main">
  <p:tag name="AS_UNIQUEID" val="1233"/>
</p:tagLst>
</file>

<file path=ppt/tags/tag774.xml><?xml version="1.0" encoding="utf-8"?>
<p:tagLst xmlns:p="http://schemas.openxmlformats.org/presentationml/2006/main">
  <p:tag name="AS_UNIQUEID" val="1234"/>
</p:tagLst>
</file>

<file path=ppt/tags/tag775.xml><?xml version="1.0" encoding="utf-8"?>
<p:tagLst xmlns:p="http://schemas.openxmlformats.org/presentationml/2006/main">
  <p:tag name="AS_UNIQUEID" val="1235"/>
</p:tagLst>
</file>

<file path=ppt/tags/tag776.xml><?xml version="1.0" encoding="utf-8"?>
<p:tagLst xmlns:p="http://schemas.openxmlformats.org/presentationml/2006/main">
  <p:tag name="AS_UNIQUEID" val="1236"/>
</p:tagLst>
</file>

<file path=ppt/tags/tag777.xml><?xml version="1.0" encoding="utf-8"?>
<p:tagLst xmlns:p="http://schemas.openxmlformats.org/presentationml/2006/main">
  <p:tag name="AS_UNIQUEID" val="1237"/>
</p:tagLst>
</file>

<file path=ppt/tags/tag778.xml><?xml version="1.0" encoding="utf-8"?>
<p:tagLst xmlns:p="http://schemas.openxmlformats.org/presentationml/2006/main">
  <p:tag name="AS_UNIQUEID" val="1238"/>
</p:tagLst>
</file>

<file path=ppt/tags/tag779.xml><?xml version="1.0" encoding="utf-8"?>
<p:tagLst xmlns:p="http://schemas.openxmlformats.org/presentationml/2006/main">
  <p:tag name="AS_UNIQUEID" val="1239"/>
</p:tagLst>
</file>

<file path=ppt/tags/tag78.xml><?xml version="1.0" encoding="utf-8"?>
<p:tagLst xmlns:p="http://schemas.openxmlformats.org/presentationml/2006/main">
  <p:tag name="AS_UNIQUEID" val="64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80.xml><?xml version="1.0" encoding="utf-8"?>
<p:tagLst xmlns:p="http://schemas.openxmlformats.org/presentationml/2006/main">
  <p:tag name="AS_UNIQUEID" val="1240"/>
</p:tagLst>
</file>

<file path=ppt/tags/tag781.xml><?xml version="1.0" encoding="utf-8"?>
<p:tagLst xmlns:p="http://schemas.openxmlformats.org/presentationml/2006/main">
  <p:tag name="AS_UNIQUEID" val="1241"/>
</p:tagLst>
</file>

<file path=ppt/tags/tag782.xml><?xml version="1.0" encoding="utf-8"?>
<p:tagLst xmlns:p="http://schemas.openxmlformats.org/presentationml/2006/main">
  <p:tag name="AS_UNIQUEID" val="1242"/>
</p:tagLst>
</file>

<file path=ppt/tags/tag783.xml><?xml version="1.0" encoding="utf-8"?>
<p:tagLst xmlns:p="http://schemas.openxmlformats.org/presentationml/2006/main">
  <p:tag name="AS_UNIQUEID" val="1243"/>
</p:tagLst>
</file>

<file path=ppt/tags/tag784.xml><?xml version="1.0" encoding="utf-8"?>
<p:tagLst xmlns:p="http://schemas.openxmlformats.org/presentationml/2006/main">
  <p:tag name="AS_UNIQUEID" val="1244"/>
</p:tagLst>
</file>

<file path=ppt/tags/tag785.xml><?xml version="1.0" encoding="utf-8"?>
<p:tagLst xmlns:p="http://schemas.openxmlformats.org/presentationml/2006/main">
  <p:tag name="AS_UNIQUEID" val="1245"/>
</p:tagLst>
</file>

<file path=ppt/tags/tag786.xml><?xml version="1.0" encoding="utf-8"?>
<p:tagLst xmlns:p="http://schemas.openxmlformats.org/presentationml/2006/main">
  <p:tag name="AS_UNIQUEID" val="1246"/>
</p:tagLst>
</file>

<file path=ppt/tags/tag787.xml><?xml version="1.0" encoding="utf-8"?>
<p:tagLst xmlns:p="http://schemas.openxmlformats.org/presentationml/2006/main">
  <p:tag name="AS_UNIQUEID" val="1247"/>
</p:tagLst>
</file>

<file path=ppt/tags/tag788.xml><?xml version="1.0" encoding="utf-8"?>
<p:tagLst xmlns:p="http://schemas.openxmlformats.org/presentationml/2006/main">
  <p:tag name="AS_UNIQUEID" val="1248"/>
</p:tagLst>
</file>

<file path=ppt/tags/tag789.xml><?xml version="1.0" encoding="utf-8"?>
<p:tagLst xmlns:p="http://schemas.openxmlformats.org/presentationml/2006/main">
  <p:tag name="AS_UNIQUEID" val="1249"/>
</p:tagLst>
</file>

<file path=ppt/tags/tag79.xml><?xml version="1.0" encoding="utf-8"?>
<p:tagLst xmlns:p="http://schemas.openxmlformats.org/presentationml/2006/main">
  <p:tag name="AS_UNIQUEID" val="64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90.xml><?xml version="1.0" encoding="utf-8"?>
<p:tagLst xmlns:p="http://schemas.openxmlformats.org/presentationml/2006/main">
  <p:tag name="AS_UNIQUEID" val="1250"/>
</p:tagLst>
</file>

<file path=ppt/tags/tag791.xml><?xml version="1.0" encoding="utf-8"?>
<p:tagLst xmlns:p="http://schemas.openxmlformats.org/presentationml/2006/main">
  <p:tag name="AS_UNIQUEID" val="1251"/>
</p:tagLst>
</file>

<file path=ppt/tags/tag792.xml><?xml version="1.0" encoding="utf-8"?>
<p:tagLst xmlns:p="http://schemas.openxmlformats.org/presentationml/2006/main">
  <p:tag name="AS_UNIQUEID" val="1252"/>
</p:tagLst>
</file>

<file path=ppt/tags/tag793.xml><?xml version="1.0" encoding="utf-8"?>
<p:tagLst xmlns:p="http://schemas.openxmlformats.org/presentationml/2006/main">
  <p:tag name="AS_UNIQUEID" val="1253"/>
</p:tagLst>
</file>

<file path=ppt/tags/tag794.xml><?xml version="1.0" encoding="utf-8"?>
<p:tagLst xmlns:p="http://schemas.openxmlformats.org/presentationml/2006/main">
  <p:tag name="AS_UNIQUEID" val="1254"/>
</p:tagLst>
</file>

<file path=ppt/tags/tag795.xml><?xml version="1.0" encoding="utf-8"?>
<p:tagLst xmlns:p="http://schemas.openxmlformats.org/presentationml/2006/main">
  <p:tag name="AS_UNIQUEID" val="1255"/>
</p:tagLst>
</file>

<file path=ppt/tags/tag796.xml><?xml version="1.0" encoding="utf-8"?>
<p:tagLst xmlns:p="http://schemas.openxmlformats.org/presentationml/2006/main">
  <p:tag name="AS_UNIQUEID" val="1256"/>
</p:tagLst>
</file>

<file path=ppt/tags/tag797.xml><?xml version="1.0" encoding="utf-8"?>
<p:tagLst xmlns:p="http://schemas.openxmlformats.org/presentationml/2006/main">
  <p:tag name="AS_UNIQUEID" val="1257"/>
</p:tagLst>
</file>

<file path=ppt/tags/tag798.xml><?xml version="1.0" encoding="utf-8"?>
<p:tagLst xmlns:p="http://schemas.openxmlformats.org/presentationml/2006/main">
  <p:tag name="AS_UNIQUEID" val="1258"/>
</p:tagLst>
</file>

<file path=ppt/tags/tag799.xml><?xml version="1.0" encoding="utf-8"?>
<p:tagLst xmlns:p="http://schemas.openxmlformats.org/presentationml/2006/main">
  <p:tag name="AS_UNIQUEID" val="1259"/>
</p:tagLst>
</file>

<file path=ppt/tags/tag8.xml><?xml version="1.0" encoding="utf-8"?>
<p:tagLst xmlns:p="http://schemas.openxmlformats.org/presentationml/2006/main">
  <p:tag name="AS_UNIQUEID" val="5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AS_UNIQUEID" val="64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00.xml><?xml version="1.0" encoding="utf-8"?>
<p:tagLst xmlns:p="http://schemas.openxmlformats.org/presentationml/2006/main">
  <p:tag name="AS_UNIQUEID" val="1260"/>
</p:tagLst>
</file>

<file path=ppt/tags/tag801.xml><?xml version="1.0" encoding="utf-8"?>
<p:tagLst xmlns:p="http://schemas.openxmlformats.org/presentationml/2006/main">
  <p:tag name="AS_UNIQUEID" val="1261"/>
</p:tagLst>
</file>

<file path=ppt/tags/tag802.xml><?xml version="1.0" encoding="utf-8"?>
<p:tagLst xmlns:p="http://schemas.openxmlformats.org/presentationml/2006/main">
  <p:tag name="AS_UNIQUEID" val="1262"/>
</p:tagLst>
</file>

<file path=ppt/tags/tag803.xml><?xml version="1.0" encoding="utf-8"?>
<p:tagLst xmlns:p="http://schemas.openxmlformats.org/presentationml/2006/main">
  <p:tag name="AS_UNIQUEID" val="1263"/>
</p:tagLst>
</file>

<file path=ppt/tags/tag804.xml><?xml version="1.0" encoding="utf-8"?>
<p:tagLst xmlns:p="http://schemas.openxmlformats.org/presentationml/2006/main">
  <p:tag name="AS_UNIQUEID" val="1264"/>
</p:tagLst>
</file>

<file path=ppt/tags/tag805.xml><?xml version="1.0" encoding="utf-8"?>
<p:tagLst xmlns:p="http://schemas.openxmlformats.org/presentationml/2006/main">
  <p:tag name="AS_UNIQUEID" val="1265"/>
</p:tagLst>
</file>

<file path=ppt/tags/tag806.xml><?xml version="1.0" encoding="utf-8"?>
<p:tagLst xmlns:p="http://schemas.openxmlformats.org/presentationml/2006/main">
  <p:tag name="AS_UNIQUEID" val="1266"/>
</p:tagLst>
</file>

<file path=ppt/tags/tag807.xml><?xml version="1.0" encoding="utf-8"?>
<p:tagLst xmlns:p="http://schemas.openxmlformats.org/presentationml/2006/main">
  <p:tag name="AS_UNIQUEID" val="1267"/>
</p:tagLst>
</file>

<file path=ppt/tags/tag808.xml><?xml version="1.0" encoding="utf-8"?>
<p:tagLst xmlns:p="http://schemas.openxmlformats.org/presentationml/2006/main">
  <p:tag name="AS_UNIQUEID" val="1268"/>
</p:tagLst>
</file>

<file path=ppt/tags/tag809.xml><?xml version="1.0" encoding="utf-8"?>
<p:tagLst xmlns:p="http://schemas.openxmlformats.org/presentationml/2006/main">
  <p:tag name="AS_UNIQUEID" val="1269"/>
</p:tagLst>
</file>

<file path=ppt/tags/tag8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810.xml><?xml version="1.0" encoding="utf-8"?>
<p:tagLst xmlns:p="http://schemas.openxmlformats.org/presentationml/2006/main">
  <p:tag name="AS_UNIQUEID" val="1270"/>
</p:tagLst>
</file>

<file path=ppt/tags/tag811.xml><?xml version="1.0" encoding="utf-8"?>
<p:tagLst xmlns:p="http://schemas.openxmlformats.org/presentationml/2006/main">
  <p:tag name="AS_UNIQUEID" val="1271"/>
</p:tagLst>
</file>

<file path=ppt/tags/tag812.xml><?xml version="1.0" encoding="utf-8"?>
<p:tagLst xmlns:p="http://schemas.openxmlformats.org/presentationml/2006/main">
  <p:tag name="AS_UNIQUEID" val="1272"/>
</p:tagLst>
</file>

<file path=ppt/tags/tag813.xml><?xml version="1.0" encoding="utf-8"?>
<p:tagLst xmlns:p="http://schemas.openxmlformats.org/presentationml/2006/main">
  <p:tag name="AS_UNIQUEID" val="1273"/>
</p:tagLst>
</file>

<file path=ppt/tags/tag814.xml><?xml version="1.0" encoding="utf-8"?>
<p:tagLst xmlns:p="http://schemas.openxmlformats.org/presentationml/2006/main">
  <p:tag name="AS_UNIQUEID" val="1274"/>
</p:tagLst>
</file>

<file path=ppt/tags/tag815.xml><?xml version="1.0" encoding="utf-8"?>
<p:tagLst xmlns:p="http://schemas.openxmlformats.org/presentationml/2006/main">
  <p:tag name="AS_UNIQUEID" val="1275"/>
</p:tagLst>
</file>

<file path=ppt/tags/tag816.xml><?xml version="1.0" encoding="utf-8"?>
<p:tagLst xmlns:p="http://schemas.openxmlformats.org/presentationml/2006/main">
  <p:tag name="AS_UNIQUEID" val="1276"/>
</p:tagLst>
</file>

<file path=ppt/tags/tag817.xml><?xml version="1.0" encoding="utf-8"?>
<p:tagLst xmlns:p="http://schemas.openxmlformats.org/presentationml/2006/main">
  <p:tag name="AS_UNIQUEID" val="1277"/>
</p:tagLst>
</file>

<file path=ppt/tags/tag818.xml><?xml version="1.0" encoding="utf-8"?>
<p:tagLst xmlns:p="http://schemas.openxmlformats.org/presentationml/2006/main">
  <p:tag name="AS_UNIQUEID" val="1278"/>
</p:tagLst>
</file>

<file path=ppt/tags/tag819.xml><?xml version="1.0" encoding="utf-8"?>
<p:tagLst xmlns:p="http://schemas.openxmlformats.org/presentationml/2006/main">
  <p:tag name="AS_UNIQUEID" val="1279"/>
</p:tagLst>
</file>

<file path=ppt/tags/tag82.xml><?xml version="1.0" encoding="utf-8"?>
<p:tagLst xmlns:p="http://schemas.openxmlformats.org/presentationml/2006/main">
  <p:tag name="AS_UNIQUEID" val="671"/>
</p:tagLst>
</file>

<file path=ppt/tags/tag820.xml><?xml version="1.0" encoding="utf-8"?>
<p:tagLst xmlns:p="http://schemas.openxmlformats.org/presentationml/2006/main">
  <p:tag name="AS_UNIQUEID" val="1280"/>
</p:tagLst>
</file>

<file path=ppt/tags/tag821.xml><?xml version="1.0" encoding="utf-8"?>
<p:tagLst xmlns:p="http://schemas.openxmlformats.org/presentationml/2006/main">
  <p:tag name="AS_UNIQUEID" val="1281"/>
</p:tagLst>
</file>

<file path=ppt/tags/tag822.xml><?xml version="1.0" encoding="utf-8"?>
<p:tagLst xmlns:p="http://schemas.openxmlformats.org/presentationml/2006/main">
  <p:tag name="AS_UNIQUEID" val="1282"/>
</p:tagLst>
</file>

<file path=ppt/tags/tag823.xml><?xml version="1.0" encoding="utf-8"?>
<p:tagLst xmlns:p="http://schemas.openxmlformats.org/presentationml/2006/main">
  <p:tag name="AS_UNIQUEID" val="1283"/>
</p:tagLst>
</file>

<file path=ppt/tags/tag824.xml><?xml version="1.0" encoding="utf-8"?>
<p:tagLst xmlns:p="http://schemas.openxmlformats.org/presentationml/2006/main">
  <p:tag name="AS_UNIQUEID" val="1284"/>
</p:tagLst>
</file>

<file path=ppt/tags/tag825.xml><?xml version="1.0" encoding="utf-8"?>
<p:tagLst xmlns:p="http://schemas.openxmlformats.org/presentationml/2006/main">
  <p:tag name="AS_UNIQUEID" val="1285"/>
</p:tagLst>
</file>

<file path=ppt/tags/tag826.xml><?xml version="1.0" encoding="utf-8"?>
<p:tagLst xmlns:p="http://schemas.openxmlformats.org/presentationml/2006/main">
  <p:tag name="AS_UNIQUEID" val="1286"/>
</p:tagLst>
</file>

<file path=ppt/tags/tag827.xml><?xml version="1.0" encoding="utf-8"?>
<p:tagLst xmlns:p="http://schemas.openxmlformats.org/presentationml/2006/main">
  <p:tag name="AS_UNIQUEID" val="295"/>
</p:tagLst>
</file>

<file path=ppt/tags/tag828.xml><?xml version="1.0" encoding="utf-8"?>
<p:tagLst xmlns:p="http://schemas.openxmlformats.org/presentationml/2006/main">
  <p:tag name="AS_UNIQUEID" val="296"/>
</p:tagLst>
</file>

<file path=ppt/tags/tag829.xml><?xml version="1.0" encoding="utf-8"?>
<p:tagLst xmlns:p="http://schemas.openxmlformats.org/presentationml/2006/main">
  <p:tag name="AS_UNIQUEID" val="297"/>
</p:tagLst>
</file>

<file path=ppt/tags/tag83.xml><?xml version="1.0" encoding="utf-8"?>
<p:tagLst xmlns:p="http://schemas.openxmlformats.org/presentationml/2006/main">
  <p:tag name="AS_UNIQUEID" val="672"/>
</p:tagLst>
</file>

<file path=ppt/tags/tag830.xml><?xml version="1.0" encoding="utf-8"?>
<p:tagLst xmlns:p="http://schemas.openxmlformats.org/presentationml/2006/main">
  <p:tag name="AS_UNIQUEID" val="1287"/>
</p:tagLst>
</file>

<file path=ppt/tags/tag831.xml><?xml version="1.0" encoding="utf-8"?>
<p:tagLst xmlns:p="http://schemas.openxmlformats.org/presentationml/2006/main">
  <p:tag name="AS_UNIQUEID" val="1288"/>
</p:tagLst>
</file>

<file path=ppt/tags/tag832.xml><?xml version="1.0" encoding="utf-8"?>
<p:tagLst xmlns:p="http://schemas.openxmlformats.org/presentationml/2006/main">
  <p:tag name="AS_UNIQUEID" val="1289"/>
</p:tagLst>
</file>

<file path=ppt/tags/tag833.xml><?xml version="1.0" encoding="utf-8"?>
<p:tagLst xmlns:p="http://schemas.openxmlformats.org/presentationml/2006/main">
  <p:tag name="AS_UNIQUEID" val="1290"/>
</p:tagLst>
</file>

<file path=ppt/tags/tag834.xml><?xml version="1.0" encoding="utf-8"?>
<p:tagLst xmlns:p="http://schemas.openxmlformats.org/presentationml/2006/main">
  <p:tag name="AS_UNIQUEID" val="1291"/>
</p:tagLst>
</file>

<file path=ppt/tags/tag835.xml><?xml version="1.0" encoding="utf-8"?>
<p:tagLst xmlns:p="http://schemas.openxmlformats.org/presentationml/2006/main">
  <p:tag name="AS_UNIQUEID" val="1292"/>
</p:tagLst>
</file>

<file path=ppt/tags/tag836.xml><?xml version="1.0" encoding="utf-8"?>
<p:tagLst xmlns:p="http://schemas.openxmlformats.org/presentationml/2006/main">
  <p:tag name="AS_UNIQUEID" val="1293"/>
</p:tagLst>
</file>

<file path=ppt/tags/tag837.xml><?xml version="1.0" encoding="utf-8"?>
<p:tagLst xmlns:p="http://schemas.openxmlformats.org/presentationml/2006/main">
  <p:tag name="AS_UNIQUEID" val="1294"/>
</p:tagLst>
</file>

<file path=ppt/tags/tag838.xml><?xml version="1.0" encoding="utf-8"?>
<p:tagLst xmlns:p="http://schemas.openxmlformats.org/presentationml/2006/main">
  <p:tag name="AS_UNIQUEID" val="1295"/>
</p:tagLst>
</file>

<file path=ppt/tags/tag839.xml><?xml version="1.0" encoding="utf-8"?>
<p:tagLst xmlns:p="http://schemas.openxmlformats.org/presentationml/2006/main">
  <p:tag name="AS_UNIQUEID" val="1296"/>
</p:tagLst>
</file>

<file path=ppt/tags/tag84.xml><?xml version="1.0" encoding="utf-8"?>
<p:tagLst xmlns:p="http://schemas.openxmlformats.org/presentationml/2006/main">
  <p:tag name="AS_UNIQUEID" val="673"/>
</p:tagLst>
</file>

<file path=ppt/tags/tag840.xml><?xml version="1.0" encoding="utf-8"?>
<p:tagLst xmlns:p="http://schemas.openxmlformats.org/presentationml/2006/main">
  <p:tag name="AS_UNIQUEID" val="1297"/>
</p:tagLst>
</file>

<file path=ppt/tags/tag841.xml><?xml version="1.0" encoding="utf-8"?>
<p:tagLst xmlns:p="http://schemas.openxmlformats.org/presentationml/2006/main">
  <p:tag name="AS_UNIQUEID" val="1298"/>
</p:tagLst>
</file>

<file path=ppt/tags/tag842.xml><?xml version="1.0" encoding="utf-8"?>
<p:tagLst xmlns:p="http://schemas.openxmlformats.org/presentationml/2006/main">
  <p:tag name="AS_UNIQUEID" val="1299"/>
</p:tagLst>
</file>

<file path=ppt/tags/tag843.xml><?xml version="1.0" encoding="utf-8"?>
<p:tagLst xmlns:p="http://schemas.openxmlformats.org/presentationml/2006/main">
  <p:tag name="AS_UNIQUEID" val="1300"/>
</p:tagLst>
</file>

<file path=ppt/tags/tag844.xml><?xml version="1.0" encoding="utf-8"?>
<p:tagLst xmlns:p="http://schemas.openxmlformats.org/presentationml/2006/main">
  <p:tag name="AS_UNIQUEID" val="1301"/>
</p:tagLst>
</file>

<file path=ppt/tags/tag845.xml><?xml version="1.0" encoding="utf-8"?>
<p:tagLst xmlns:p="http://schemas.openxmlformats.org/presentationml/2006/main">
  <p:tag name="AS_UNIQUEID" val="1302"/>
</p:tagLst>
</file>

<file path=ppt/tags/tag846.xml><?xml version="1.0" encoding="utf-8"?>
<p:tagLst xmlns:p="http://schemas.openxmlformats.org/presentationml/2006/main">
  <p:tag name="AS_UNIQUEID" val="1303"/>
</p:tagLst>
</file>

<file path=ppt/tags/tag847.xml><?xml version="1.0" encoding="utf-8"?>
<p:tagLst xmlns:p="http://schemas.openxmlformats.org/presentationml/2006/main">
  <p:tag name="AS_UNIQUEID" val="1304"/>
</p:tagLst>
</file>

<file path=ppt/tags/tag848.xml><?xml version="1.0" encoding="utf-8"?>
<p:tagLst xmlns:p="http://schemas.openxmlformats.org/presentationml/2006/main">
  <p:tag name="AS_UNIQUEID" val="1305"/>
</p:tagLst>
</file>

<file path=ppt/tags/tag849.xml><?xml version="1.0" encoding="utf-8"?>
<p:tagLst xmlns:p="http://schemas.openxmlformats.org/presentationml/2006/main">
  <p:tag name="AS_UNIQUEID" val="1306"/>
</p:tagLst>
</file>

<file path=ppt/tags/tag85.xml><?xml version="1.0" encoding="utf-8"?>
<p:tagLst xmlns:p="http://schemas.openxmlformats.org/presentationml/2006/main">
  <p:tag name="AS_UNIQUEID" val="674"/>
</p:tagLst>
</file>

<file path=ppt/tags/tag850.xml><?xml version="1.0" encoding="utf-8"?>
<p:tagLst xmlns:p="http://schemas.openxmlformats.org/presentationml/2006/main">
  <p:tag name="AS_UNIQUEID" val="1307"/>
</p:tagLst>
</file>

<file path=ppt/tags/tag851.xml><?xml version="1.0" encoding="utf-8"?>
<p:tagLst xmlns:p="http://schemas.openxmlformats.org/presentationml/2006/main">
  <p:tag name="AS_UNIQUEID" val="1308"/>
</p:tagLst>
</file>

<file path=ppt/tags/tag852.xml><?xml version="1.0" encoding="utf-8"?>
<p:tagLst xmlns:p="http://schemas.openxmlformats.org/presentationml/2006/main">
  <p:tag name="AS_UNIQUEID" val="1309"/>
</p:tagLst>
</file>

<file path=ppt/tags/tag853.xml><?xml version="1.0" encoding="utf-8"?>
<p:tagLst xmlns:p="http://schemas.openxmlformats.org/presentationml/2006/main">
  <p:tag name="AS_UNIQUEID" val="1310"/>
</p:tagLst>
</file>

<file path=ppt/tags/tag854.xml><?xml version="1.0" encoding="utf-8"?>
<p:tagLst xmlns:p="http://schemas.openxmlformats.org/presentationml/2006/main">
  <p:tag name="AS_UNIQUEID" val="1311"/>
</p:tagLst>
</file>

<file path=ppt/tags/tag855.xml><?xml version="1.0" encoding="utf-8"?>
<p:tagLst xmlns:p="http://schemas.openxmlformats.org/presentationml/2006/main">
  <p:tag name="AS_UNIQUEID" val="1312"/>
</p:tagLst>
</file>

<file path=ppt/tags/tag856.xml><?xml version="1.0" encoding="utf-8"?>
<p:tagLst xmlns:p="http://schemas.openxmlformats.org/presentationml/2006/main">
  <p:tag name="AS_UNIQUEID" val="1313"/>
</p:tagLst>
</file>

<file path=ppt/tags/tag857.xml><?xml version="1.0" encoding="utf-8"?>
<p:tagLst xmlns:p="http://schemas.openxmlformats.org/presentationml/2006/main">
  <p:tag name="AS_UNIQUEID" val="1314"/>
</p:tagLst>
</file>

<file path=ppt/tags/tag858.xml><?xml version="1.0" encoding="utf-8"?>
<p:tagLst xmlns:p="http://schemas.openxmlformats.org/presentationml/2006/main">
  <p:tag name="AS_UNIQUEID" val="1315"/>
</p:tagLst>
</file>

<file path=ppt/tags/tag859.xml><?xml version="1.0" encoding="utf-8"?>
<p:tagLst xmlns:p="http://schemas.openxmlformats.org/presentationml/2006/main">
  <p:tag name="AS_UNIQUEID" val="1316"/>
</p:tagLst>
</file>

<file path=ppt/tags/tag86.xml><?xml version="1.0" encoding="utf-8"?>
<p:tagLst xmlns:p="http://schemas.openxmlformats.org/presentationml/2006/main">
  <p:tag name="AS_UNIQUEID" val="675"/>
</p:tagLst>
</file>

<file path=ppt/tags/tag860.xml><?xml version="1.0" encoding="utf-8"?>
<p:tagLst xmlns:p="http://schemas.openxmlformats.org/presentationml/2006/main">
  <p:tag name="AS_UNIQUEID" val="1317"/>
</p:tagLst>
</file>

<file path=ppt/tags/tag861.xml><?xml version="1.0" encoding="utf-8"?>
<p:tagLst xmlns:p="http://schemas.openxmlformats.org/presentationml/2006/main">
  <p:tag name="AS_UNIQUEID" val="1318"/>
</p:tagLst>
</file>

<file path=ppt/tags/tag862.xml><?xml version="1.0" encoding="utf-8"?>
<p:tagLst xmlns:p="http://schemas.openxmlformats.org/presentationml/2006/main">
  <p:tag name="AS_UNIQUEID" val="1319"/>
</p:tagLst>
</file>

<file path=ppt/tags/tag863.xml><?xml version="1.0" encoding="utf-8"?>
<p:tagLst xmlns:p="http://schemas.openxmlformats.org/presentationml/2006/main">
  <p:tag name="AS_UNIQUEID" val="1320"/>
</p:tagLst>
</file>

<file path=ppt/tags/tag864.xml><?xml version="1.0" encoding="utf-8"?>
<p:tagLst xmlns:p="http://schemas.openxmlformats.org/presentationml/2006/main">
  <p:tag name="AS_UNIQUEID" val="1321"/>
</p:tagLst>
</file>

<file path=ppt/tags/tag865.xml><?xml version="1.0" encoding="utf-8"?>
<p:tagLst xmlns:p="http://schemas.openxmlformats.org/presentationml/2006/main">
  <p:tag name="AS_UNIQUEID" val="1322"/>
</p:tagLst>
</file>

<file path=ppt/tags/tag866.xml><?xml version="1.0" encoding="utf-8"?>
<p:tagLst xmlns:p="http://schemas.openxmlformats.org/presentationml/2006/main">
  <p:tag name="AS_UNIQUEID" val="1323"/>
</p:tagLst>
</file>

<file path=ppt/tags/tag867.xml><?xml version="1.0" encoding="utf-8"?>
<p:tagLst xmlns:p="http://schemas.openxmlformats.org/presentationml/2006/main">
  <p:tag name="AS_UNIQUEID" val="1324"/>
</p:tagLst>
</file>

<file path=ppt/tags/tag868.xml><?xml version="1.0" encoding="utf-8"?>
<p:tagLst xmlns:p="http://schemas.openxmlformats.org/presentationml/2006/main">
  <p:tag name="AS_UNIQUEID" val="1325"/>
</p:tagLst>
</file>

<file path=ppt/tags/tag869.xml><?xml version="1.0" encoding="utf-8"?>
<p:tagLst xmlns:p="http://schemas.openxmlformats.org/presentationml/2006/main">
  <p:tag name="AS_UNIQUEID" val="1326"/>
</p:tagLst>
</file>

<file path=ppt/tags/tag87.xml><?xml version="1.0" encoding="utf-8"?>
<p:tagLst xmlns:p="http://schemas.openxmlformats.org/presentationml/2006/main">
  <p:tag name="AS_UNIQUEID" val="676"/>
</p:tagLst>
</file>

<file path=ppt/tags/tag870.xml><?xml version="1.0" encoding="utf-8"?>
<p:tagLst xmlns:p="http://schemas.openxmlformats.org/presentationml/2006/main">
  <p:tag name="AS_UNIQUEID" val="1327"/>
</p:tagLst>
</file>

<file path=ppt/tags/tag871.xml><?xml version="1.0" encoding="utf-8"?>
<p:tagLst xmlns:p="http://schemas.openxmlformats.org/presentationml/2006/main">
  <p:tag name="AS_UNIQUEID" val="1328"/>
</p:tagLst>
</file>

<file path=ppt/tags/tag872.xml><?xml version="1.0" encoding="utf-8"?>
<p:tagLst xmlns:p="http://schemas.openxmlformats.org/presentationml/2006/main">
  <p:tag name="AS_UNIQUEID" val="1329"/>
</p:tagLst>
</file>

<file path=ppt/tags/tag873.xml><?xml version="1.0" encoding="utf-8"?>
<p:tagLst xmlns:p="http://schemas.openxmlformats.org/presentationml/2006/main">
  <p:tag name="AS_UNIQUEID" val="1330"/>
</p:tagLst>
</file>

<file path=ppt/tags/tag874.xml><?xml version="1.0" encoding="utf-8"?>
<p:tagLst xmlns:p="http://schemas.openxmlformats.org/presentationml/2006/main">
  <p:tag name="AS_UNIQUEID" val="1331"/>
</p:tagLst>
</file>

<file path=ppt/tags/tag875.xml><?xml version="1.0" encoding="utf-8"?>
<p:tagLst xmlns:p="http://schemas.openxmlformats.org/presentationml/2006/main">
  <p:tag name="AS_UNIQUEID" val="1332"/>
</p:tagLst>
</file>

<file path=ppt/tags/tag876.xml><?xml version="1.0" encoding="utf-8"?>
<p:tagLst xmlns:p="http://schemas.openxmlformats.org/presentationml/2006/main">
  <p:tag name="AS_UNIQUEID" val="1333"/>
</p:tagLst>
</file>

<file path=ppt/tags/tag877.xml><?xml version="1.0" encoding="utf-8"?>
<p:tagLst xmlns:p="http://schemas.openxmlformats.org/presentationml/2006/main">
  <p:tag name="AS_UNIQUEID" val="1334"/>
</p:tagLst>
</file>

<file path=ppt/tags/tag878.xml><?xml version="1.0" encoding="utf-8"?>
<p:tagLst xmlns:p="http://schemas.openxmlformats.org/presentationml/2006/main">
  <p:tag name="AS_UNIQUEID" val="1335"/>
</p:tagLst>
</file>

<file path=ppt/tags/tag879.xml><?xml version="1.0" encoding="utf-8"?>
<p:tagLst xmlns:p="http://schemas.openxmlformats.org/presentationml/2006/main">
  <p:tag name="AS_UNIQUEID" val="1336"/>
</p:tagLst>
</file>

<file path=ppt/tags/tag88.xml><?xml version="1.0" encoding="utf-8"?>
<p:tagLst xmlns:p="http://schemas.openxmlformats.org/presentationml/2006/main">
  <p:tag name="AS_UNIQUEID" val="677"/>
</p:tagLst>
</file>

<file path=ppt/tags/tag880.xml><?xml version="1.0" encoding="utf-8"?>
<p:tagLst xmlns:p="http://schemas.openxmlformats.org/presentationml/2006/main">
  <p:tag name="AS_UNIQUEID" val="1337"/>
</p:tagLst>
</file>

<file path=ppt/tags/tag881.xml><?xml version="1.0" encoding="utf-8"?>
<p:tagLst xmlns:p="http://schemas.openxmlformats.org/presentationml/2006/main">
  <p:tag name="AS_UNIQUEID" val="1338"/>
</p:tagLst>
</file>

<file path=ppt/tags/tag882.xml><?xml version="1.0" encoding="utf-8"?>
<p:tagLst xmlns:p="http://schemas.openxmlformats.org/presentationml/2006/main">
  <p:tag name="AS_UNIQUEID" val="1339"/>
</p:tagLst>
</file>

<file path=ppt/tags/tag883.xml><?xml version="1.0" encoding="utf-8"?>
<p:tagLst xmlns:p="http://schemas.openxmlformats.org/presentationml/2006/main">
  <p:tag name="AS_UNIQUEID" val="1340"/>
</p:tagLst>
</file>

<file path=ppt/tags/tag884.xml><?xml version="1.0" encoding="utf-8"?>
<p:tagLst xmlns:p="http://schemas.openxmlformats.org/presentationml/2006/main">
  <p:tag name="AS_UNIQUEID" val="1341"/>
</p:tagLst>
</file>

<file path=ppt/tags/tag885.xml><?xml version="1.0" encoding="utf-8"?>
<p:tagLst xmlns:p="http://schemas.openxmlformats.org/presentationml/2006/main">
  <p:tag name="AS_UNIQUEID" val="1342"/>
</p:tagLst>
</file>

<file path=ppt/tags/tag886.xml><?xml version="1.0" encoding="utf-8"?>
<p:tagLst xmlns:p="http://schemas.openxmlformats.org/presentationml/2006/main">
  <p:tag name="AS_UNIQUEID" val="1343"/>
</p:tagLst>
</file>

<file path=ppt/tags/tag887.xml><?xml version="1.0" encoding="utf-8"?>
<p:tagLst xmlns:p="http://schemas.openxmlformats.org/presentationml/2006/main">
  <p:tag name="AS_UNIQUEID" val="1344"/>
</p:tagLst>
</file>

<file path=ppt/tags/tag888.xml><?xml version="1.0" encoding="utf-8"?>
<p:tagLst xmlns:p="http://schemas.openxmlformats.org/presentationml/2006/main">
  <p:tag name="AS_UNIQUEID" val="1345"/>
</p:tagLst>
</file>

<file path=ppt/tags/tag889.xml><?xml version="1.0" encoding="utf-8"?>
<p:tagLst xmlns:p="http://schemas.openxmlformats.org/presentationml/2006/main">
  <p:tag name="AS_UNIQUEID" val="1346"/>
</p:tagLst>
</file>

<file path=ppt/tags/tag89.xml><?xml version="1.0" encoding="utf-8"?>
<p:tagLst xmlns:p="http://schemas.openxmlformats.org/presentationml/2006/main">
  <p:tag name="AS_UNIQUEID" val="678"/>
</p:tagLst>
</file>

<file path=ppt/tags/tag890.xml><?xml version="1.0" encoding="utf-8"?>
<p:tagLst xmlns:p="http://schemas.openxmlformats.org/presentationml/2006/main">
  <p:tag name="AS_UNIQUEID" val="1347"/>
</p:tagLst>
</file>

<file path=ppt/tags/tag891.xml><?xml version="1.0" encoding="utf-8"?>
<p:tagLst xmlns:p="http://schemas.openxmlformats.org/presentationml/2006/main">
  <p:tag name="AS_UNIQUEID" val="1348"/>
</p:tagLst>
</file>

<file path=ppt/tags/tag892.xml><?xml version="1.0" encoding="utf-8"?>
<p:tagLst xmlns:p="http://schemas.openxmlformats.org/presentationml/2006/main">
  <p:tag name="AS_UNIQUEID" val="1349"/>
</p:tagLst>
</file>

<file path=ppt/tags/tag893.xml><?xml version="1.0" encoding="utf-8"?>
<p:tagLst xmlns:p="http://schemas.openxmlformats.org/presentationml/2006/main">
  <p:tag name="AS_UNIQUEID" val="1350"/>
</p:tagLst>
</file>

<file path=ppt/tags/tag894.xml><?xml version="1.0" encoding="utf-8"?>
<p:tagLst xmlns:p="http://schemas.openxmlformats.org/presentationml/2006/main">
  <p:tag name="AS_UNIQUEID" val="1351"/>
</p:tagLst>
</file>

<file path=ppt/tags/tag895.xml><?xml version="1.0" encoding="utf-8"?>
<p:tagLst xmlns:p="http://schemas.openxmlformats.org/presentationml/2006/main">
  <p:tag name="AS_UNIQUEID" val="1352"/>
</p:tagLst>
</file>

<file path=ppt/tags/tag896.xml><?xml version="1.0" encoding="utf-8"?>
<p:tagLst xmlns:p="http://schemas.openxmlformats.org/presentationml/2006/main">
  <p:tag name="AS_UNIQUEID" val="1353"/>
</p:tagLst>
</file>

<file path=ppt/tags/tag897.xml><?xml version="1.0" encoding="utf-8"?>
<p:tagLst xmlns:p="http://schemas.openxmlformats.org/presentationml/2006/main">
  <p:tag name="AS_UNIQUEID" val="1354"/>
</p:tagLst>
</file>

<file path=ppt/tags/tag898.xml><?xml version="1.0" encoding="utf-8"?>
<p:tagLst xmlns:p="http://schemas.openxmlformats.org/presentationml/2006/main">
  <p:tag name="AS_UNIQUEID" val="1355"/>
</p:tagLst>
</file>

<file path=ppt/tags/tag899.xml><?xml version="1.0" encoding="utf-8"?>
<p:tagLst xmlns:p="http://schemas.openxmlformats.org/presentationml/2006/main">
  <p:tag name="AS_UNIQUEID" val="1356"/>
</p:tagLst>
</file>

<file path=ppt/tags/tag9.xml><?xml version="1.0" encoding="utf-8"?>
<p:tagLst xmlns:p="http://schemas.openxmlformats.org/presentationml/2006/main">
  <p:tag name="AS_UNIQUEID" val="57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UNIQUEID" val="679"/>
</p:tagLst>
</file>

<file path=ppt/tags/tag900.xml><?xml version="1.0" encoding="utf-8"?>
<p:tagLst xmlns:p="http://schemas.openxmlformats.org/presentationml/2006/main">
  <p:tag name="AS_UNIQUEID" val="1357"/>
</p:tagLst>
</file>

<file path=ppt/tags/tag901.xml><?xml version="1.0" encoding="utf-8"?>
<p:tagLst xmlns:p="http://schemas.openxmlformats.org/presentationml/2006/main">
  <p:tag name="AS_UNIQUEID" val="1358"/>
</p:tagLst>
</file>

<file path=ppt/tags/tag902.xml><?xml version="1.0" encoding="utf-8"?>
<p:tagLst xmlns:p="http://schemas.openxmlformats.org/presentationml/2006/main">
  <p:tag name="AS_UNIQUEID" val="1359"/>
</p:tagLst>
</file>

<file path=ppt/tags/tag903.xml><?xml version="1.0" encoding="utf-8"?>
<p:tagLst xmlns:p="http://schemas.openxmlformats.org/presentationml/2006/main">
  <p:tag name="AS_UNIQUEID" val="1360"/>
</p:tagLst>
</file>

<file path=ppt/tags/tag904.xml><?xml version="1.0" encoding="utf-8"?>
<p:tagLst xmlns:p="http://schemas.openxmlformats.org/presentationml/2006/main">
  <p:tag name="AS_UNIQUEID" val="1361"/>
</p:tagLst>
</file>

<file path=ppt/tags/tag905.xml><?xml version="1.0" encoding="utf-8"?>
<p:tagLst xmlns:p="http://schemas.openxmlformats.org/presentationml/2006/main">
  <p:tag name="AS_UNIQUEID" val="1362"/>
</p:tagLst>
</file>

<file path=ppt/tags/tag906.xml><?xml version="1.0" encoding="utf-8"?>
<p:tagLst xmlns:p="http://schemas.openxmlformats.org/presentationml/2006/main">
  <p:tag name="AS_UNIQUEID" val="1363"/>
</p:tagLst>
</file>

<file path=ppt/tags/tag907.xml><?xml version="1.0" encoding="utf-8"?>
<p:tagLst xmlns:p="http://schemas.openxmlformats.org/presentationml/2006/main">
  <p:tag name="AS_UNIQUEID" val="1364"/>
</p:tagLst>
</file>

<file path=ppt/tags/tag908.xml><?xml version="1.0" encoding="utf-8"?>
<p:tagLst xmlns:p="http://schemas.openxmlformats.org/presentationml/2006/main">
  <p:tag name="AS_UNIQUEID" val="1365"/>
</p:tagLst>
</file>

<file path=ppt/tags/tag909.xml><?xml version="1.0" encoding="utf-8"?>
<p:tagLst xmlns:p="http://schemas.openxmlformats.org/presentationml/2006/main">
  <p:tag name="AS_UNIQUEID" val="1366"/>
</p:tagLst>
</file>

<file path=ppt/tags/tag91.xml><?xml version="1.0" encoding="utf-8"?>
<p:tagLst xmlns:p="http://schemas.openxmlformats.org/presentationml/2006/main">
  <p:tag name="AS_UNIQUEID" val="680"/>
</p:tagLst>
</file>

<file path=ppt/tags/tag910.xml><?xml version="1.0" encoding="utf-8"?>
<p:tagLst xmlns:p="http://schemas.openxmlformats.org/presentationml/2006/main">
  <p:tag name="AS_UNIQUEID" val="1367"/>
</p:tagLst>
</file>

<file path=ppt/tags/tag911.xml><?xml version="1.0" encoding="utf-8"?>
<p:tagLst xmlns:p="http://schemas.openxmlformats.org/presentationml/2006/main">
  <p:tag name="AS_UNIQUEID" val="1368"/>
</p:tagLst>
</file>

<file path=ppt/tags/tag912.xml><?xml version="1.0" encoding="utf-8"?>
<p:tagLst xmlns:p="http://schemas.openxmlformats.org/presentationml/2006/main">
  <p:tag name="AS_UNIQUEID" val="1369"/>
</p:tagLst>
</file>

<file path=ppt/tags/tag913.xml><?xml version="1.0" encoding="utf-8"?>
<p:tagLst xmlns:p="http://schemas.openxmlformats.org/presentationml/2006/main">
  <p:tag name="AS_UNIQUEID" val="1370"/>
</p:tagLst>
</file>

<file path=ppt/tags/tag914.xml><?xml version="1.0" encoding="utf-8"?>
<p:tagLst xmlns:p="http://schemas.openxmlformats.org/presentationml/2006/main">
  <p:tag name="AS_UNIQUEID" val="1371"/>
</p:tagLst>
</file>

<file path=ppt/tags/tag915.xml><?xml version="1.0" encoding="utf-8"?>
<p:tagLst xmlns:p="http://schemas.openxmlformats.org/presentationml/2006/main">
  <p:tag name="AS_UNIQUEID" val="1372"/>
</p:tagLst>
</file>

<file path=ppt/tags/tag916.xml><?xml version="1.0" encoding="utf-8"?>
<p:tagLst xmlns:p="http://schemas.openxmlformats.org/presentationml/2006/main">
  <p:tag name="AS_UNIQUEID" val="1373"/>
</p:tagLst>
</file>

<file path=ppt/tags/tag917.xml><?xml version="1.0" encoding="utf-8"?>
<p:tagLst xmlns:p="http://schemas.openxmlformats.org/presentationml/2006/main">
  <p:tag name="AS_UNIQUEID" val="1374"/>
</p:tagLst>
</file>

<file path=ppt/tags/tag918.xml><?xml version="1.0" encoding="utf-8"?>
<p:tagLst xmlns:p="http://schemas.openxmlformats.org/presentationml/2006/main">
  <p:tag name="AS_UNIQUEID" val="1375"/>
</p:tagLst>
</file>

<file path=ppt/tags/tag919.xml><?xml version="1.0" encoding="utf-8"?>
<p:tagLst xmlns:p="http://schemas.openxmlformats.org/presentationml/2006/main">
  <p:tag name="AS_UNIQUEID" val="1376"/>
</p:tagLst>
</file>

<file path=ppt/tags/tag92.xml><?xml version="1.0" encoding="utf-8"?>
<p:tagLst xmlns:p="http://schemas.openxmlformats.org/presentationml/2006/main">
  <p:tag name="AS_UNIQUEID" val="681"/>
</p:tagLst>
</file>

<file path=ppt/tags/tag920.xml><?xml version="1.0" encoding="utf-8"?>
<p:tagLst xmlns:p="http://schemas.openxmlformats.org/presentationml/2006/main">
  <p:tag name="AS_UNIQUEID" val="1377"/>
</p:tagLst>
</file>

<file path=ppt/tags/tag921.xml><?xml version="1.0" encoding="utf-8"?>
<p:tagLst xmlns:p="http://schemas.openxmlformats.org/presentationml/2006/main">
  <p:tag name="AS_UNIQUEID" val="1378"/>
</p:tagLst>
</file>

<file path=ppt/tags/tag922.xml><?xml version="1.0" encoding="utf-8"?>
<p:tagLst xmlns:p="http://schemas.openxmlformats.org/presentationml/2006/main">
  <p:tag name="AS_UNIQUEID" val="1379"/>
</p:tagLst>
</file>

<file path=ppt/tags/tag923.xml><?xml version="1.0" encoding="utf-8"?>
<p:tagLst xmlns:p="http://schemas.openxmlformats.org/presentationml/2006/main">
  <p:tag name="AS_UNIQUEID" val="1380"/>
</p:tagLst>
</file>

<file path=ppt/tags/tag924.xml><?xml version="1.0" encoding="utf-8"?>
<p:tagLst xmlns:p="http://schemas.openxmlformats.org/presentationml/2006/main">
  <p:tag name="AS_UNIQUEID" val="1381"/>
</p:tagLst>
</file>

<file path=ppt/tags/tag925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93.xml><?xml version="1.0" encoding="utf-8"?>
<p:tagLst xmlns:p="http://schemas.openxmlformats.org/presentationml/2006/main">
  <p:tag name="AS_UNIQUEID" val="682"/>
</p:tagLst>
</file>

<file path=ppt/tags/tag94.xml><?xml version="1.0" encoding="utf-8"?>
<p:tagLst xmlns:p="http://schemas.openxmlformats.org/presentationml/2006/main">
  <p:tag name="AS_UNIQUEID" val="683"/>
</p:tagLst>
</file>

<file path=ppt/tags/tag95.xml><?xml version="1.0" encoding="utf-8"?>
<p:tagLst xmlns:p="http://schemas.openxmlformats.org/presentationml/2006/main">
  <p:tag name="AS_UNIQUEID" val="684"/>
</p:tagLst>
</file>

<file path=ppt/tags/tag96.xml><?xml version="1.0" encoding="utf-8"?>
<p:tagLst xmlns:p="http://schemas.openxmlformats.org/presentationml/2006/main">
  <p:tag name="AS_UNIQUEID" val="685"/>
</p:tagLst>
</file>

<file path=ppt/tags/tag97.xml><?xml version="1.0" encoding="utf-8"?>
<p:tagLst xmlns:p="http://schemas.openxmlformats.org/presentationml/2006/main">
  <p:tag name="AS_UNIQUEID" val="686"/>
</p:tagLst>
</file>

<file path=ppt/tags/tag98.xml><?xml version="1.0" encoding="utf-8"?>
<p:tagLst xmlns:p="http://schemas.openxmlformats.org/presentationml/2006/main">
  <p:tag name="AS_UNIQUEID" val="687"/>
</p:tagLst>
</file>

<file path=ppt/tags/tag99.xml><?xml version="1.0" encoding="utf-8"?>
<p:tagLst xmlns:p="http://schemas.openxmlformats.org/presentationml/2006/main">
  <p:tag name="AS_UNIQUEID" val="688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课件">
      <a:majorFont>
        <a:latin typeface="Times New Roman"/>
        <a:ea typeface="微软雅黑"/>
        <a:cs typeface="Arial"/>
      </a:majorFont>
      <a:minorFont>
        <a:latin typeface="Times New Roman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 w="12700">
          <a:solidFill>
            <a:schemeClr val="tx1"/>
          </a:solidFill>
          <a:tailEnd type="arrow"/>
        </a:ln>
      </a:spPr>
      <a:bodyPr/>
      <a:lstStyle>
        <a:defPPr>
          <a:defRPr lang="zh-CN" altLang="en-US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3_Default Design">
  <a:themeElements>
    <a:clrScheme name="3_Default Design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3_Default Desig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179</Paragraphs>
  <Slides>27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44">
      <vt:lpstr>Arial</vt:lpstr>
      <vt:lpstr>微软雅黑</vt:lpstr>
      <vt:lpstr>Wingdings</vt:lpstr>
      <vt:lpstr>宋体</vt:lpstr>
      <vt:lpstr>Times New Roman</vt:lpstr>
      <vt:lpstr>楷体_GB2312</vt:lpstr>
      <vt:lpstr>Calibri Light</vt:lpstr>
      <vt:lpstr>Calibri</vt:lpstr>
      <vt:lpstr>方正粗宋简体</vt:lpstr>
      <vt:lpstr>华文隶书</vt:lpstr>
      <vt:lpstr>黑体</vt:lpstr>
      <vt:lpstr>Microsoft YaHei UI</vt:lpstr>
      <vt:lpstr>华文行楷</vt:lpstr>
      <vt:lpstr>Courier New</vt:lpstr>
      <vt:lpstr>MingLiU</vt:lpstr>
      <vt:lpstr>Verdana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2021-11-01T17:45:45.375</cp:lastPrinted>
  <dcterms:created xsi:type="dcterms:W3CDTF">2021-11-01T17:45:45Z</dcterms:created>
  <dcterms:modified xsi:type="dcterms:W3CDTF">2021-11-01T09:45:48Z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