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279" r:id="rId4"/>
    <p:sldId id="280" r:id="rId6"/>
    <p:sldId id="281" r:id="rId7"/>
    <p:sldId id="282" r:id="rId8"/>
    <p:sldId id="300" r:id="rId9"/>
    <p:sldId id="283" r:id="rId10"/>
    <p:sldId id="284" r:id="rId11"/>
    <p:sldId id="286" r:id="rId12"/>
    <p:sldId id="285" r:id="rId13"/>
    <p:sldId id="325" r:id="rId14"/>
    <p:sldId id="287" r:id="rId15"/>
    <p:sldId id="292" r:id="rId16"/>
    <p:sldId id="293" r:id="rId17"/>
    <p:sldId id="294" r:id="rId18"/>
    <p:sldId id="295" r:id="rId19"/>
    <p:sldId id="288" r:id="rId20"/>
    <p:sldId id="289" r:id="rId21"/>
    <p:sldId id="290" r:id="rId22"/>
    <p:sldId id="303" r:id="rId23"/>
    <p:sldId id="304" r:id="rId24"/>
    <p:sldId id="305" r:id="rId25"/>
    <p:sldId id="306" r:id="rId26"/>
    <p:sldId id="307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Pct val="100000"/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9"/>
    <p:restoredTop sz="93470"/>
  </p:normalViewPr>
  <p:slideViewPr>
    <p:cSldViewPr showGuides="1">
      <p:cViewPr varScale="1">
        <p:scale>
          <a:sx n="63" d="100"/>
          <a:sy n="63" d="100"/>
        </p:scale>
        <p:origin x="-102" y="-26"/>
      </p:cViewPr>
      <p:guideLst>
        <p:guide orient="horz" pos="2148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gs" Target="tags/tag28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sz="1200">
              <a:ea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dt" idx="2"/>
            <p:custDataLst>
              <p:tags r:id="rId2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 algn="r" eaLnBrk="1" hangingPunct="1"/>
            <a:endParaRPr lang="en-US" altLang="zh-CN" sz="1200"/>
          </a:p>
        </p:txBody>
      </p:sp>
      <p:sp>
        <p:nvSpPr>
          <p:cNvPr id="39940" name="Rectangle 4"/>
          <p:cNvSpPr>
            <a:spLocks noRot="1" noTextEdit="1"/>
          </p:cNvSpPr>
          <p:nvPr>
            <p:ph type="sldImg" idx="5"/>
            <p:custDataLst>
              <p:tags r:id="rId3"/>
            </p:custDataLst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941" name="Rectangle 5"/>
          <p:cNvSpPr>
            <a:spLocks noGrp="1"/>
          </p:cNvSpPr>
          <p:nvPr>
            <p:ph type="body" sz="quarter" idx="1"/>
            <p:custDataLst>
              <p:tags r:id="rId4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9942" name="Rectangle 6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eaLnBrk="1" hangingPunct="1"/>
            <a:endParaRPr lang="en-US" altLang="zh-CN" sz="1200"/>
          </a:p>
        </p:txBody>
      </p:sp>
      <p:sp>
        <p:nvSpPr>
          <p:cNvPr id="39943" name="Rectangle 7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0963" name="Rectangle 2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本资料来自于资源最齐全的２１世纪教育网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www.21cnjy.com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本资料来自于资源最齐全的２１世纪教育网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www.21cnjy.com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3011" name="Rectangle 2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本资料来自于资源最齐全的２１世纪教育网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www.21cnjy.com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4035" name="Rectangle 10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Rot="1" noTextEdit="1"/>
          </p:cNvSpPr>
          <p:nvPr>
            <p:ph type="sldImg"/>
            <p:custDataLst>
              <p:tags r:id="rId5"/>
            </p:custDataLst>
          </p:nvPr>
        </p:nvSpPr>
        <p:spPr>
          <a:solidFill>
            <a:srgbClr val="FFFFFF"/>
          </a:solidFill>
        </p:spPr>
      </p:sp>
      <p:sp>
        <p:nvSpPr>
          <p:cNvPr id="44037" name="Rectangle 3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endParaRPr lang="zh-CN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本资料来自于资源最齐全的２１世纪教育网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www.21cnjy.com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  <p:custDataLst>
              <p:tags r:id="rId4"/>
            </p:custDataLst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本资料来自于资源最齐全的２１世纪教育网</a:t>
            </a:r>
            <a:r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t>www.21cnjy.com</a:t>
            </a:r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>
            <a:spLocks noGrp="1"/>
          </p:cNvSpPr>
          <p:nvPr>
            <p:ph type="sldNum" sz="quarter"/>
            <p:custDataLst>
              <p:tags r:id="rId3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/>
            </a:fld>
            <a:endParaRPr lang="en-US" altLang="zh-CN" sz="1200"/>
          </a:p>
        </p:txBody>
      </p:sp>
      <p:sp>
        <p:nvSpPr>
          <p:cNvPr id="47107" name="Rectangle 10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Rot="1" noTextEdit="1"/>
          </p:cNvSpPr>
          <p:nvPr>
            <p:ph type="sldImg"/>
            <p:custDataLst>
              <p:tags r:id="rId5"/>
            </p:custDataLst>
          </p:nvPr>
        </p:nvSpPr>
        <p:spPr/>
      </p:sp>
      <p:sp>
        <p:nvSpPr>
          <p:cNvPr id="47109" name="Rectangle 3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marL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</a:pPr>
            <a:endParaRPr lang="zh-CN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2" name="矩形 8"/>
          <p:cNvSpPr/>
          <p:nvPr>
            <p:custDataLst>
              <p:tags r:id="rId3"/>
            </p:custDataLst>
          </p:nvPr>
        </p:nvSpPr>
        <p:spPr>
          <a:xfrm>
            <a:off x="685800" y="3197225"/>
            <a:ext cx="7772400" cy="17463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单击此处编辑母版副标题样式</a:t>
            </a:r>
            <a:endParaRPr kumimoji="0" lang="en-US" altLang="en-US" sz="3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2053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2056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2057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8" name="矩形 8"/>
          <p:cNvSpPr/>
          <p:nvPr>
            <p:custDataLst>
              <p:tags r:id="rId3"/>
            </p:custDataLst>
          </p:nvPr>
        </p:nvSpPr>
        <p:spPr>
          <a:xfrm>
            <a:off x="457200" y="1411288"/>
            <a:ext cx="8229600" cy="17462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686300"/>
          </a:xfrm>
        </p:spPr>
        <p:txBody>
          <a:bodyPr vert="eaVert"/>
          <a:lstStyle/>
          <a:p>
            <a:pPr lvl="0" eaLnBrk="1" fontAlgn="auto" latinLnBrk="0" hangingPunct="1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11272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11273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fontAlgn="auto" latinLnBrk="0" hangingPunct="1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12295" name="日期占位符 3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12296" name="页脚占位符 4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6" name="矩形 8"/>
          <p:cNvSpPr/>
          <p:nvPr>
            <p:custDataLst>
              <p:tags r:id="rId3"/>
            </p:custDataLst>
          </p:nvPr>
        </p:nvSpPr>
        <p:spPr>
          <a:xfrm>
            <a:off x="457200" y="1411288"/>
            <a:ext cx="8229600" cy="17462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lvl="0" eaLnBrk="1" fontAlgn="auto" latinLnBrk="0" hangingPunct="1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077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3080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73025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3081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0825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100" name="矩形 8"/>
          <p:cNvSpPr/>
          <p:nvPr>
            <p:custDataLst>
              <p:tags r:id="rId3"/>
            </p:custDataLst>
          </p:nvPr>
        </p:nvSpPr>
        <p:spPr>
          <a:xfrm>
            <a:off x="685800" y="3143250"/>
            <a:ext cx="7772400" cy="17463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pPr fontAlgn="auto"/>
            <a:r>
              <a:rPr kumimoji="0" lang="zh-CN" altLang="en-US" sz="4000" b="0" i="0" u="none" strike="noStrike" kern="1200" cap="all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000" b="0" i="0" u="none" strike="noStrike" kern="1200" cap="all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4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4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410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410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4" name="矩形 8"/>
          <p:cNvSpPr/>
          <p:nvPr>
            <p:custDataLst>
              <p:tags r:id="rId3"/>
            </p:custDataLst>
          </p:nvPr>
        </p:nvSpPr>
        <p:spPr>
          <a:xfrm>
            <a:off x="457200" y="1411288"/>
            <a:ext cx="8229600" cy="17462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125" name="灯片编号占位符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5128" name="日期占位符 4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5129" name="页脚占位符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8" name="矩形 8"/>
          <p:cNvSpPr/>
          <p:nvPr>
            <p:custDataLst>
              <p:tags r:id="rId3"/>
            </p:custDataLst>
          </p:nvPr>
        </p:nvSpPr>
        <p:spPr>
          <a:xfrm>
            <a:off x="457200" y="1411288"/>
            <a:ext cx="8229600" cy="17462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fontAlgn="auto" latinLnBrk="0" hangingPunct="1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6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fontAlgn="auto" latinLnBrk="0" hangingPunct="1"/>
            <a:r>
              <a:rPr kumimoji="0" lang="zh-CN" altLang="en-US" sz="2400" b="1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1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18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8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6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6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6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6149" name="灯片编号占位符 8"/>
          <p:cNvSpPr>
            <a:spLocks noGrp="1"/>
          </p:cNvSpPr>
          <p:nvPr>
            <p:ph type="sldNum" sz="quarter" idx="1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6152" name="日期占位符 6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6153" name="页脚占位符 7"/>
          <p:cNvSpPr>
            <a:spLocks noGrp="1"/>
          </p:cNvSpPr>
          <p:nvPr>
            <p:ph type="ftr" sz="quarter" idx="1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2" name="矩形 8"/>
          <p:cNvSpPr/>
          <p:nvPr>
            <p:custDataLst>
              <p:tags r:id="rId3"/>
            </p:custDataLst>
          </p:nvPr>
        </p:nvSpPr>
        <p:spPr>
          <a:xfrm>
            <a:off x="457200" y="1411288"/>
            <a:ext cx="8229600" cy="17462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z="4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4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7173" name="灯片编号占位符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7176" name="日期占位符 2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7177" name="页脚占位符 3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6" name="灯片编号占位符 3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8199" name="日期占位符 1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8200" name="页脚占位符 2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20" name="矩形 8"/>
          <p:cNvSpPr/>
          <p:nvPr>
            <p:custDataLst>
              <p:tags r:id="rId3"/>
            </p:custDataLst>
          </p:nvPr>
        </p:nvSpPr>
        <p:spPr>
          <a:xfrm>
            <a:off x="2786063" y="1054100"/>
            <a:ext cx="5903912" cy="17463"/>
          </a:xfrm>
          <a:prstGeom prst="rect">
            <a:avLst/>
          </a:prstGeom>
          <a:gradFill rotWithShape="1">
            <a:gsLst>
              <a:gs pos="0">
                <a:srgbClr val="DCD9CC">
                  <a:alpha val="50000"/>
                </a:srgbClr>
              </a:gs>
              <a:gs pos="50000">
                <a:srgbClr val="918415">
                  <a:alpha val="3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pPr fontAlgn="auto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28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fontAlgn="auto" latinLnBrk="0" hangingPunct="1"/>
            <a:r>
              <a:rPr kumimoji="0" lang="zh-CN" altLang="en-US" sz="3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32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28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28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24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20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20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20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fontAlgn="auto" latinLnBrk="0" hangingPunct="1"/>
            <a:r>
              <a:rPr kumimoji="0" lang="zh-CN" altLang="en-US" sz="14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4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10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0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9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9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9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9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9224" name="日期占位符 4"/>
          <p:cNvSpPr>
            <a:spLocks noGrp="1"/>
          </p:cNvSpPr>
          <p:nvPr>
            <p:ph type="dt" sz="half" idx="12"/>
            <p:custDataLst>
              <p:tags r:id="rId5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9225" name="页脚占位符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pPr fontAlgn="auto"/>
            <a:r>
              <a:rPr kumimoji="0" lang="zh-CN" altLang="en-US" sz="2400" b="0" i="0" u="none" strike="noStrike" kern="1200" cap="none" spc="0" normalizeH="0" baseline="0" noProof="1">
                <a:uLnTx/>
                <a:uFillTx/>
              </a:rPr>
              <a:t>单击此处编辑母版标题样式</a:t>
            </a:r>
            <a:endParaRPr kumimoji="0" lang="en-US" altLang="en-US" sz="24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  <a:p>
            <a:pPr lvl="1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第二级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  <a:p>
            <a:pPr lvl="2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第三级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  <a:p>
            <a:pPr lvl="3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第四级</a:t>
            </a:r>
            <a:endParaRPr kumimoji="0" lang="zh-CN" altLang="en-US" sz="1200" b="0" i="0" u="none" strike="noStrike" kern="1200" cap="none" spc="0" normalizeH="0" baseline="0" noProof="1">
              <a:uLnTx/>
              <a:uFillTx/>
            </a:endParaRPr>
          </a:p>
          <a:p>
            <a:pPr lvl="4" eaLnBrk="1" fontAlgn="auto" latinLnBrk="0" hangingPunct="1"/>
            <a:r>
              <a:rPr kumimoji="0" lang="zh-CN" altLang="en-US" sz="1200" b="0" i="0" u="none" strike="noStrike" kern="1200" cap="none" spc="0" normalizeH="0" baseline="0" noProof="1">
                <a:uLnTx/>
                <a:uFillTx/>
              </a:rPr>
              <a:t>第五级</a:t>
            </a:r>
            <a:endParaRPr kumimoji="0" lang="en-US" altLang="en-US" sz="1200" b="0" i="0" u="none" strike="noStrike" kern="1200" cap="none" spc="0" normalizeH="0" baseline="0" noProof="1">
              <a:uLnTx/>
              <a:uFillTx/>
            </a:endParaRPr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algn="ctr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10247" name="日期占位符 4"/>
          <p:cNvSpPr>
            <a:spLocks noGrp="1"/>
          </p:cNvSpPr>
          <p:nvPr>
            <p:ph type="dt" sz="half" idx="12"/>
            <p:custDataLst>
              <p:tags r:id="rId4"/>
            </p:custDataLst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endParaRPr lang="en-US" altLang="zh-CN"/>
          </a:p>
        </p:txBody>
      </p:sp>
      <p:sp>
        <p:nvSpPr>
          <p:cNvPr id="10248" name="页脚占位符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r"/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 rotWithShape="1">
            <a:gsLst>
              <a:gs pos="0">
                <a:srgbClr val="918415">
                  <a:alpha val="39999"/>
                </a:srgbClr>
              </a:gs>
              <a:gs pos="50000">
                <a:srgbClr val="EEEDE7">
                  <a:alpha val="4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100">
                <a:solidFill>
                  <a:srgbClr val="636363"/>
                </a:solidFill>
              </a:defRPr>
            </a:lvl1pPr>
          </a:lstStyle>
          <a:p>
            <a:pPr lvl="0" eaLnBrk="1" hangingPunct="1"/>
            <a:endParaRPr lang="en-US" altLang="zh-CN"/>
          </a:p>
        </p:txBody>
      </p:sp>
      <p:sp>
        <p:nvSpPr>
          <p:cNvPr id="10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>
              <a:defRPr sz="1100">
                <a:solidFill>
                  <a:srgbClr val="636363"/>
                </a:solidFill>
              </a:defRPr>
            </a:lvl1pPr>
          </a:lstStyle>
          <a:p>
            <a:pPr lvl="0" eaLnBrk="1" hangingPunct="1"/>
            <a:endParaRPr lang="en-US" altLang="zh-CN"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  <p:sp>
        <p:nvSpPr>
          <p:cNvPr id="1032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 rotWithShape="1">
            <a:gsLst>
              <a:gs pos="0">
                <a:srgbClr val="918415">
                  <a:alpha val="39999"/>
                </a:srgbClr>
              </a:gs>
              <a:gs pos="50000">
                <a:srgbClr val="EEEDE7">
                  <a:alpha val="45000"/>
                </a:srgbClr>
              </a:gs>
            </a:gsLst>
            <a:lin ang="0" scaled="1"/>
            <a:tileRect/>
          </a:gradFill>
          <a:ln w="25400">
            <a:noFill/>
          </a:ln>
        </p:spPr>
        <p:txBody>
          <a:bodyPr anchor="ctr" anchorCtr="0"/>
          <a:p>
            <a:pPr lvl="0" algn="ctr"/>
            <a:endParaRPr lang="zh-CN" altLang="en-US">
              <a:solidFill>
                <a:srgbClr val="FFFFFF"/>
              </a:solidFill>
              <a:latin typeface="Franklin Gothic Book" panose="020B0503020102020204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kern="12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tags" Target="../tags/tag203.xml"/><Relationship Id="rId3" Type="http://schemas.openxmlformats.org/officeDocument/2006/relationships/image" Target="../media/image17.wmf"/><Relationship Id="rId20" Type="http://schemas.openxmlformats.org/officeDocument/2006/relationships/notesSlide" Target="../notesSlides/notesSlide5.xml"/><Relationship Id="rId2" Type="http://schemas.openxmlformats.org/officeDocument/2006/relationships/oleObject" Target="../embeddings/oleObject3.bin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9.jpeg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20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&#38745;&#30005;&#38500;&#23576;2.swf" TargetMode="External"/><Relationship Id="rId8" Type="http://schemas.openxmlformats.org/officeDocument/2006/relationships/tags" Target="../tags/tag225.xml"/><Relationship Id="rId7" Type="http://schemas.openxmlformats.org/officeDocument/2006/relationships/hyperlink" Target="&#38745;&#30005;&#30340;&#24212;&#29992;.rm" TargetMode="External"/><Relationship Id="rId6" Type="http://schemas.openxmlformats.org/officeDocument/2006/relationships/tags" Target="../tags/tag224.xml"/><Relationship Id="rId5" Type="http://schemas.openxmlformats.org/officeDocument/2006/relationships/hyperlink" Target="file:///\\JZSERVER\&#25945;&#24072;&#30446;&#24405;2\&#29289;&#29702;&#32452;\WL&#21525;&#20339;&#29647;\&#33258;&#21046;&#35838;&#20214;\&#31532;&#20108;&#20876;\&#20108;&#20876;&#31532;&#22235;&#31456;\&#27833;&#32592;&#36710;&#38450;&#38745;&#30005;.swf" TargetMode="External"/><Relationship Id="rId44" Type="http://schemas.openxmlformats.org/officeDocument/2006/relationships/notesSlide" Target="../notesSlides/notesSlide6.x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9.png"/><Relationship Id="rId41" Type="http://schemas.openxmlformats.org/officeDocument/2006/relationships/tags" Target="../tags/tag244.xml"/><Relationship Id="rId40" Type="http://schemas.openxmlformats.org/officeDocument/2006/relationships/hyperlink" Target="&#38745;&#30005;&#20998;&#31163;.swf" TargetMode="External"/><Relationship Id="rId4" Type="http://schemas.openxmlformats.org/officeDocument/2006/relationships/tags" Target="../tags/tag223.xml"/><Relationship Id="rId39" Type="http://schemas.openxmlformats.org/officeDocument/2006/relationships/image" Target="../media/image28.png"/><Relationship Id="rId38" Type="http://schemas.openxmlformats.org/officeDocument/2006/relationships/tags" Target="../tags/tag243.xml"/><Relationship Id="rId37" Type="http://schemas.openxmlformats.org/officeDocument/2006/relationships/image" Target="../media/image27.jpeg"/><Relationship Id="rId36" Type="http://schemas.openxmlformats.org/officeDocument/2006/relationships/tags" Target="../tags/tag242.xml"/><Relationship Id="rId35" Type="http://schemas.openxmlformats.org/officeDocument/2006/relationships/tags" Target="../tags/tag241.xml"/><Relationship Id="rId34" Type="http://schemas.openxmlformats.org/officeDocument/2006/relationships/tags" Target="../tags/tag240.xml"/><Relationship Id="rId33" Type="http://schemas.openxmlformats.org/officeDocument/2006/relationships/tags" Target="../tags/tag239.xml"/><Relationship Id="rId32" Type="http://schemas.openxmlformats.org/officeDocument/2006/relationships/tags" Target="../tags/tag238.xml"/><Relationship Id="rId31" Type="http://schemas.openxmlformats.org/officeDocument/2006/relationships/image" Target="../media/image26.png"/><Relationship Id="rId30" Type="http://schemas.openxmlformats.org/officeDocument/2006/relationships/tags" Target="../tags/tag237.xml"/><Relationship Id="rId3" Type="http://schemas.openxmlformats.org/officeDocument/2006/relationships/hyperlink" Target="&#38378;&#30005;&#19982;&#36991;&#38647;&#38024;.swf" TargetMode="External"/><Relationship Id="rId29" Type="http://schemas.openxmlformats.org/officeDocument/2006/relationships/hyperlink" Target="&#38745;&#30005;&#38500;&#23576;.swf" TargetMode="External"/><Relationship Id="rId28" Type="http://schemas.openxmlformats.org/officeDocument/2006/relationships/image" Target="../media/image25.png"/><Relationship Id="rId27" Type="http://schemas.openxmlformats.org/officeDocument/2006/relationships/tags" Target="../tags/tag236.xml"/><Relationship Id="rId26" Type="http://schemas.openxmlformats.org/officeDocument/2006/relationships/hyperlink" Target="&#27833;&#32592;&#36710;&#30340;&#38081;&#38142;2.swf" TargetMode="External"/><Relationship Id="rId25" Type="http://schemas.openxmlformats.org/officeDocument/2006/relationships/image" Target="../media/image24.png"/><Relationship Id="rId24" Type="http://schemas.openxmlformats.org/officeDocument/2006/relationships/tags" Target="../tags/tag235.xml"/><Relationship Id="rId23" Type="http://schemas.openxmlformats.org/officeDocument/2006/relationships/image" Target="../media/image23.png"/><Relationship Id="rId22" Type="http://schemas.openxmlformats.org/officeDocument/2006/relationships/tags" Target="../tags/tag234.xml"/><Relationship Id="rId21" Type="http://schemas.openxmlformats.org/officeDocument/2006/relationships/hyperlink" Target="H31101.exe" TargetMode="External"/><Relationship Id="rId20" Type="http://schemas.openxmlformats.org/officeDocument/2006/relationships/tags" Target="../tags/tag233.xml"/><Relationship Id="rId2" Type="http://schemas.openxmlformats.org/officeDocument/2006/relationships/tags" Target="../tags/tag222.xml"/><Relationship Id="rId19" Type="http://schemas.openxmlformats.org/officeDocument/2006/relationships/tags" Target="../tags/tag232.xml"/><Relationship Id="rId18" Type="http://schemas.openxmlformats.org/officeDocument/2006/relationships/image" Target="../media/image22.png"/><Relationship Id="rId17" Type="http://schemas.openxmlformats.org/officeDocument/2006/relationships/tags" Target="../tags/tag231.xml"/><Relationship Id="rId16" Type="http://schemas.openxmlformats.org/officeDocument/2006/relationships/image" Target="../media/image21.png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hyperlink" Target="&#38745;&#30005;&#21943;&#28034;.swf" TargetMode="Externa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hyperlink" Target="&#38745;&#30005;&#22797;&#21360;.swf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4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8.jpeg"/><Relationship Id="rId41" Type="http://schemas.openxmlformats.org/officeDocument/2006/relationships/tags" Target="../tags/tag79.xml"/><Relationship Id="rId40" Type="http://schemas.openxmlformats.org/officeDocument/2006/relationships/image" Target="../media/image7.png"/><Relationship Id="rId4" Type="http://schemas.openxmlformats.org/officeDocument/2006/relationships/tags" Target="../tags/tag47.xml"/><Relationship Id="rId39" Type="http://schemas.openxmlformats.org/officeDocument/2006/relationships/tags" Target="../tags/tag78.xml"/><Relationship Id="rId38" Type="http://schemas.openxmlformats.org/officeDocument/2006/relationships/image" Target="../media/image6.png"/><Relationship Id="rId37" Type="http://schemas.openxmlformats.org/officeDocument/2006/relationships/tags" Target="../tags/tag77.xml"/><Relationship Id="rId36" Type="http://schemas.openxmlformats.org/officeDocument/2006/relationships/tags" Target="../tags/tag76.xml"/><Relationship Id="rId35" Type="http://schemas.openxmlformats.org/officeDocument/2006/relationships/hyperlink" Target="&#21516;&#24615;&#30456;&#26021; &#24322;&#24615;&#30456;&#21560;2.mpg" TargetMode="External"/><Relationship Id="rId34" Type="http://schemas.openxmlformats.org/officeDocument/2006/relationships/image" Target="../media/image5.png"/><Relationship Id="rId33" Type="http://schemas.openxmlformats.org/officeDocument/2006/relationships/tags" Target="../tags/tag75.xml"/><Relationship Id="rId32" Type="http://schemas.openxmlformats.org/officeDocument/2006/relationships/tags" Target="../tags/tag74.xml"/><Relationship Id="rId31" Type="http://schemas.openxmlformats.org/officeDocument/2006/relationships/tags" Target="../tags/tag73.xml"/><Relationship Id="rId30" Type="http://schemas.openxmlformats.org/officeDocument/2006/relationships/tags" Target="../tags/tag72.xml"/><Relationship Id="rId3" Type="http://schemas.openxmlformats.org/officeDocument/2006/relationships/tags" Target="../tags/tag46.xml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hyperlink" Target="&#21516;&#24615;&#30456;&#26021;%20&#24322;&#24615;&#30456;&#21560;2.mpg" TargetMode="Externa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image" Target="NULL" TargetMode="External"/><Relationship Id="rId3" Type="http://schemas.openxmlformats.org/officeDocument/2006/relationships/image" Target="../media/image30.jpeg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tags" Target="../tags/tag26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tags" Target="../tags/tag276.xml"/><Relationship Id="rId1" Type="http://schemas.openxmlformats.org/officeDocument/2006/relationships/tags" Target="../tags/tag2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88.xml"/><Relationship Id="rId7" Type="http://schemas.openxmlformats.org/officeDocument/2006/relationships/hyperlink" Target="&#39564;&#30005;&#22120;&#24037;&#20316;&#21407;&#29702;.swf" TargetMode="External"/><Relationship Id="rId6" Type="http://schemas.openxmlformats.org/officeDocument/2006/relationships/tags" Target="../tags/tag87.xml"/><Relationship Id="rId5" Type="http://schemas.openxmlformats.org/officeDocument/2006/relationships/hyperlink" Target="&#39564;&#30005;&#22120;2.swf" TargetMode="External"/><Relationship Id="rId4" Type="http://schemas.openxmlformats.org/officeDocument/2006/relationships/tags" Target="../tags/tag86.xml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112.xml"/><Relationship Id="rId33" Type="http://schemas.openxmlformats.org/officeDocument/2006/relationships/tags" Target="../tags/tag111.xml"/><Relationship Id="rId32" Type="http://schemas.openxmlformats.org/officeDocument/2006/relationships/tags" Target="../tags/tag110.xml"/><Relationship Id="rId31" Type="http://schemas.openxmlformats.org/officeDocument/2006/relationships/tags" Target="../tags/tag109.xml"/><Relationship Id="rId30" Type="http://schemas.openxmlformats.org/officeDocument/2006/relationships/tags" Target="../tags/tag108.xml"/><Relationship Id="rId3" Type="http://schemas.openxmlformats.org/officeDocument/2006/relationships/tags" Target="../tags/tag85.xml"/><Relationship Id="rId29" Type="http://schemas.openxmlformats.org/officeDocument/2006/relationships/tags" Target="../tags/tag107.xml"/><Relationship Id="rId28" Type="http://schemas.openxmlformats.org/officeDocument/2006/relationships/tags" Target="../tags/tag106.xml"/><Relationship Id="rId27" Type="http://schemas.openxmlformats.org/officeDocument/2006/relationships/tags" Target="../tags/tag105.xml"/><Relationship Id="rId26" Type="http://schemas.openxmlformats.org/officeDocument/2006/relationships/tags" Target="../tags/tag104.xml"/><Relationship Id="rId25" Type="http://schemas.openxmlformats.org/officeDocument/2006/relationships/tags" Target="../tags/tag103.xml"/><Relationship Id="rId24" Type="http://schemas.openxmlformats.org/officeDocument/2006/relationships/tags" Target="../tags/tag102.xml"/><Relationship Id="rId23" Type="http://schemas.openxmlformats.org/officeDocument/2006/relationships/tags" Target="../tags/tag101.xml"/><Relationship Id="rId22" Type="http://schemas.openxmlformats.org/officeDocument/2006/relationships/tags" Target="../tags/tag100.xml"/><Relationship Id="rId21" Type="http://schemas.openxmlformats.org/officeDocument/2006/relationships/tags" Target="../tags/tag99.xml"/><Relationship Id="rId20" Type="http://schemas.openxmlformats.org/officeDocument/2006/relationships/tags" Target="../tags/tag98.xml"/><Relationship Id="rId2" Type="http://schemas.openxmlformats.org/officeDocument/2006/relationships/tags" Target="../tags/tag84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image" Target="../media/image4.png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6" Type="http://schemas.openxmlformats.org/officeDocument/2006/relationships/vmlDrawing" Target="../drawings/vmlDrawing1.v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144.xml"/><Relationship Id="rId33" Type="http://schemas.openxmlformats.org/officeDocument/2006/relationships/tags" Target="../tags/tag143.xml"/><Relationship Id="rId32" Type="http://schemas.openxmlformats.org/officeDocument/2006/relationships/tags" Target="../tags/tag142.xml"/><Relationship Id="rId31" Type="http://schemas.openxmlformats.org/officeDocument/2006/relationships/tags" Target="../tags/tag141.xml"/><Relationship Id="rId30" Type="http://schemas.openxmlformats.org/officeDocument/2006/relationships/tags" Target="../tags/tag140.xml"/><Relationship Id="rId3" Type="http://schemas.openxmlformats.org/officeDocument/2006/relationships/tags" Target="../tags/tag117.xml"/><Relationship Id="rId29" Type="http://schemas.openxmlformats.org/officeDocument/2006/relationships/tags" Target="../tags/tag139.xml"/><Relationship Id="rId28" Type="http://schemas.openxmlformats.org/officeDocument/2006/relationships/tags" Target="../tags/tag138.xml"/><Relationship Id="rId27" Type="http://schemas.openxmlformats.org/officeDocument/2006/relationships/tags" Target="../tags/tag137.xml"/><Relationship Id="rId26" Type="http://schemas.openxmlformats.org/officeDocument/2006/relationships/tags" Target="../tags/tag136.xml"/><Relationship Id="rId25" Type="http://schemas.openxmlformats.org/officeDocument/2006/relationships/tags" Target="../tags/tag135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hyperlink" Target="&#38745;&#30005;&#29616;&#35937;-&#25509;&#35302;&#36215;&#30005;.flv" TargetMode="Externa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2.bin"/><Relationship Id="rId12" Type="http://schemas.openxmlformats.org/officeDocument/2006/relationships/tags" Target="../tags/tag124.xml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1.bin"/><Relationship Id="rId1" Type="http://schemas.openxmlformats.org/officeDocument/2006/relationships/tags" Target="../tags/tag1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13.png"/><Relationship Id="rId7" Type="http://schemas.openxmlformats.org/officeDocument/2006/relationships/tags" Target="../tags/tag148.xml"/><Relationship Id="rId6" Type="http://schemas.openxmlformats.org/officeDocument/2006/relationships/hyperlink" Target="file:///G:\&#40065;&#31185;&#29256;\&#36873;&#20462;3-1\&#35838;&#20214;\&#24863;&#24212;&#36215;&#30005;.swf" TargetMode="Externa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12.png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50.xml"/><Relationship Id="rId1" Type="http://schemas.openxmlformats.org/officeDocument/2006/relationships/hyperlink" Target="../../3-1/&#35838;&#20214;/&#24863;&#24212;&#36215;&#30005;&#26426;.m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.png"/><Relationship Id="rId17" Type="http://schemas.openxmlformats.org/officeDocument/2006/relationships/tags" Target="../tags/tag165.xml"/><Relationship Id="rId16" Type="http://schemas.microsoft.com/office/2007/relationships/media" Target="file:///G:\&#36873;&#20462;3&#65293;1\3-1%20101&#38745;&#30005;&#29616;&#35937;&#21450;&#20854;&#24494;&#35266;&#35299;&#37322;\2mocaiqidian.MPG" TargetMode="External"/><Relationship Id="rId15" Type="http://schemas.openxmlformats.org/officeDocument/2006/relationships/video" Target="file:///G:\&#36873;&#20462;3&#65293;1\3-1%20101&#38745;&#30005;&#29616;&#35937;&#21450;&#20854;&#24494;&#35266;&#35299;&#37322;\2mocaiqidian.MPG" TargetMode="External"/><Relationship Id="rId14" Type="http://schemas.openxmlformats.org/officeDocument/2006/relationships/tags" Target="../tags/tag164.xml"/><Relationship Id="rId13" Type="http://schemas.openxmlformats.org/officeDocument/2006/relationships/hyperlink" Target="../ZXXK2007351752419556/&#25705;&#25830;&#36215;&#30005;.mpeg" TargetMode="Externa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hyperlink" Target="H31102.exe" TargetMode="Externa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0" Type="http://schemas.openxmlformats.org/officeDocument/2006/relationships/notesSlide" Target="../notesSlides/notesSlide3.xml"/><Relationship Id="rId3" Type="http://schemas.openxmlformats.org/officeDocument/2006/relationships/tags" Target="../tags/tag168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90.xml"/><Relationship Id="rId27" Type="http://schemas.openxmlformats.org/officeDocument/2006/relationships/tags" Target="../tags/tag189.xml"/><Relationship Id="rId26" Type="http://schemas.openxmlformats.org/officeDocument/2006/relationships/tags" Target="../tags/tag188.xml"/><Relationship Id="rId25" Type="http://schemas.openxmlformats.org/officeDocument/2006/relationships/tags" Target="../tags/tag187.xml"/><Relationship Id="rId24" Type="http://schemas.openxmlformats.org/officeDocument/2006/relationships/tags" Target="../tags/tag186.xml"/><Relationship Id="rId23" Type="http://schemas.openxmlformats.org/officeDocument/2006/relationships/tags" Target="../tags/tag185.xml"/><Relationship Id="rId22" Type="http://schemas.openxmlformats.org/officeDocument/2006/relationships/tags" Target="../tags/tag184.xml"/><Relationship Id="rId21" Type="http://schemas.openxmlformats.org/officeDocument/2006/relationships/image" Target="../media/image4.png"/><Relationship Id="rId20" Type="http://schemas.openxmlformats.org/officeDocument/2006/relationships/tags" Target="../tags/tag183.xml"/><Relationship Id="rId2" Type="http://schemas.openxmlformats.org/officeDocument/2006/relationships/image" Target="../media/image15.png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image" Target="../media/image16.png"/><Relationship Id="rId10" Type="http://schemas.openxmlformats.org/officeDocument/2006/relationships/tags" Target="../tags/tag174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3"/>
          <p:cNvSpPr/>
          <p:nvPr>
            <p:custDataLst>
              <p:tags r:id="rId1"/>
            </p:custDataLst>
          </p:nvPr>
        </p:nvSpPr>
        <p:spPr>
          <a:xfrm>
            <a:off x="323850" y="332423"/>
            <a:ext cx="6840538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FF3300"/>
                </a:solidFill>
                <a:ea typeface="华文行楷" panose="02010800040101010101" pitchFamily="2" charset="-122"/>
              </a:rPr>
              <a:t>高中物理必修</a:t>
            </a:r>
            <a:r>
              <a:rPr lang="en-US" altLang="zh-CN" sz="4400">
                <a:solidFill>
                  <a:srgbClr val="FF3300"/>
                </a:solidFill>
                <a:ea typeface="华文行楷" panose="02010800040101010101" pitchFamily="2" charset="-122"/>
              </a:rPr>
              <a:t>3</a:t>
            </a:r>
            <a:endParaRPr lang="en-US" altLang="zh-CN" sz="4400">
              <a:solidFill>
                <a:srgbClr val="FF3300"/>
              </a:solidFill>
              <a:ea typeface="华文行楷" panose="02010800040101010101" pitchFamily="2" charset="-122"/>
            </a:endParaRPr>
          </a:p>
        </p:txBody>
      </p:sp>
      <p:sp>
        <p:nvSpPr>
          <p:cNvPr id="13315" name="Text Box 4"/>
          <p:cNvSpPr/>
          <p:nvPr>
            <p:custDataLst>
              <p:tags r:id="rId2"/>
            </p:custDataLst>
          </p:nvPr>
        </p:nvSpPr>
        <p:spPr>
          <a:xfrm>
            <a:off x="522923" y="1772603"/>
            <a:ext cx="8280400" cy="155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9600" b="1">
                <a:solidFill>
                  <a:srgbClr val="FF66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华文行楷" panose="02010800040101010101" pitchFamily="2" charset="-122"/>
              </a:rPr>
              <a:t>第一章  静电场</a:t>
            </a:r>
            <a:endParaRPr lang="zh-CN" altLang="en-US" sz="9600" b="1">
              <a:solidFill>
                <a:srgbClr val="FF6600"/>
              </a:solidFill>
              <a:effectLst>
                <a:outerShdw blurRad="38100" dist="38100" dir="2700000">
                  <a:srgbClr val="000000"/>
                </a:outerShdw>
              </a:effectLst>
              <a:ea typeface="华文行楷" panose="02010800040101010101" pitchFamily="2" charset="-122"/>
            </a:endParaRPr>
          </a:p>
        </p:txBody>
      </p:sp>
      <p:sp>
        <p:nvSpPr>
          <p:cNvPr id="13316" name="Text Box 9"/>
          <p:cNvSpPr/>
          <p:nvPr>
            <p:custDataLst>
              <p:tags r:id="rId3"/>
            </p:custDataLst>
          </p:nvPr>
        </p:nvSpPr>
        <p:spPr>
          <a:xfrm>
            <a:off x="899478" y="3716338"/>
            <a:ext cx="7526337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spcBef>
                <a:spcPct val="20000"/>
              </a:spcBef>
              <a:buChar char="•"/>
            </a:pPr>
            <a:r>
              <a:rPr lang="en-US" altLang="zh-CN" sz="4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1.1  </a:t>
            </a:r>
            <a:r>
              <a:rPr lang="zh-CN" altLang="en-US" sz="48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静电现象及其微观解释</a:t>
            </a:r>
            <a:endParaRPr lang="zh-CN" altLang="en-US" sz="48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 fill="hold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 fill="hold"/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 fill="hold"/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/>
          <p:nvPr>
            <p:custDataLst>
              <p:tags r:id="rId1"/>
            </p:custDataLst>
          </p:nvPr>
        </p:nvSpPr>
        <p:spPr>
          <a:xfrm>
            <a:off x="250825" y="563563"/>
            <a:ext cx="8569325" cy="54463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归纳总结</a:t>
            </a:r>
            <a:endParaRPr lang="zh-CN" altLang="en-US" sz="2400" b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⑴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摩擦起电：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相互摩擦的物体带上等量的异种电荷的现象。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规律：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等量的异种电荷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实质：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电子的得失</a:t>
            </a:r>
            <a:endParaRPr lang="zh-CN" altLang="en-US" sz="800">
              <a:solidFill>
                <a:schemeClr val="bg1"/>
              </a:solidFill>
              <a:latin typeface="华文新魏" panose="02010800040101010101" pitchFamily="2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接触起电：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相互接触的物体带上电荷的现象。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规律：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相同金属球平分总电量；不同金属球按比例分配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实质：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电荷的转移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⑶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感应起电：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导体在电荷的作用下电荷重新分布的现象。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规律：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近、远端带上等量的异种电荷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87525" indent="-1787525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实质：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电荷的重新分布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79" name="Rectangle 4"/>
          <p:cNvSpPr/>
          <p:nvPr>
            <p:custDataLst>
              <p:tags r:id="rId2"/>
            </p:custDataLst>
          </p:nvPr>
        </p:nvSpPr>
        <p:spPr>
          <a:xfrm>
            <a:off x="323850" y="5991225"/>
            <a:ext cx="856932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r>
              <a:rPr lang="zh-CN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※</a:t>
            </a:r>
            <a:r>
              <a:rPr lang="en-US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起电的本质：无论是哪种起电方式</a:t>
            </a:r>
            <a:r>
              <a:rPr lang="en-US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本质</a:t>
            </a:r>
            <a:r>
              <a:rPr lang="zh-CN" altLang="en-US" sz="24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将正、负电荷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分开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使电荷发生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转移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并不是创造</a:t>
            </a:r>
            <a:r>
              <a:rPr lang="zh-CN" altLang="en-US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lang="en-US" altLang="zh-CN" sz="2400" b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solidFill>
                <a:srgbClr val="0033CC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 fill="hold"/>
                                        <p:tgtEl>
                                          <p:spTgt spid="24578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 fill="hold"/>
                                        <p:tgtEl>
                                          <p:spTgt spid="24578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 fill="hold"/>
                                        <p:tgtEl>
                                          <p:spTgt spid="24578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2" dur="80" fill="hold"/>
                                        <p:tgtEl>
                                          <p:spTgt spid="2457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 fill="hold"/>
                                        <p:tgtEl>
                                          <p:spTgt spid="2457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 fill="hold"/>
                                        <p:tgtEl>
                                          <p:spTgt spid="2457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7" dur="80" fill="hold"/>
                                        <p:tgtEl>
                                          <p:spTgt spid="2457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 fill="hold"/>
                                        <p:tgtEl>
                                          <p:spTgt spid="2457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 fill="hold"/>
                                        <p:tgtEl>
                                          <p:spTgt spid="24578">
                                            <p:txEl>
                                              <p:charRg st="47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2" dur="80" fill="hold"/>
                                        <p:tgtEl>
                                          <p:spTgt spid="2457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 fill="hold"/>
                                        <p:tgtEl>
                                          <p:spTgt spid="2457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 fill="hold"/>
                                        <p:tgtEl>
                                          <p:spTgt spid="24578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 fill="hold"/>
                                        <p:tgtEl>
                                          <p:spTgt spid="24578">
                                            <p:txEl>
                                              <p:charRg st="85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1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 fill="hold"/>
                                        <p:tgtEl>
                                          <p:spTgt spid="24578">
                                            <p:txEl>
                                              <p:charRg st="114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2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 fill="hold"/>
                                        <p:tgtEl>
                                          <p:spTgt spid="24578">
                                            <p:txEl>
                                              <p:charRg st="127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5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 fill="hold"/>
                                        <p:tgtEl>
                                          <p:spTgt spid="24578">
                                            <p:txEl>
                                              <p:charRg st="15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7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 fill="hold"/>
                                        <p:tgtEl>
                                          <p:spTgt spid="24578">
                                            <p:txEl>
                                              <p:charRg st="174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 fill="hold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26540" y="1216066"/>
            <a:ext cx="3719004" cy="4550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330" indent="-22733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750"/>
              </a:spcBef>
            </a:pP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三种起电方式的比较</a:t>
            </a:r>
            <a:endParaRPr lang="zh-CN" altLang="en-US" sz="2400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37746" y="1749806"/>
          <a:ext cx="6697345" cy="4364355"/>
        </p:xfrm>
        <a:graphic>
          <a:graphicData uri="http://schemas.openxmlformats.org/drawingml/2006/table">
            <a:tbl>
              <a:tblPr/>
              <a:tblGrid>
                <a:gridCol w="975995"/>
                <a:gridCol w="1969770"/>
                <a:gridCol w="2077720"/>
                <a:gridCol w="1673860"/>
              </a:tblGrid>
              <a:tr h="588010"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起电方式</a:t>
                      </a:r>
                      <a:endParaRPr lang="zh-CN" altLang="en-US" sz="18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429" marR="52429" marT="19660" marB="1966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摩擦起电</a:t>
                      </a:r>
                      <a:endParaRPr lang="zh-CN" altLang="en-US" sz="18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感应起电</a:t>
                      </a:r>
                      <a:endParaRPr lang="zh-CN" altLang="en-US" sz="18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接触起电</a:t>
                      </a:r>
                      <a:endParaRPr lang="zh-CN" altLang="en-US" sz="18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42950"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产生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条件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一般是两不同绝缘体摩擦时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导体靠近带电体时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导体与带电导体接触时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097280"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现象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两物体带上等量异种电荷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导体两端出现等量异种电荷，且电性与原带电体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近异远同</a:t>
                      </a:r>
                      <a:r>
                        <a:rPr lang="en-US" altLang="zh-CN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en-US" altLang="zh-CN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导体上带上与带电体相同电性的电荷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371600"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原因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原子核对电子束缚力弱的物体失去电子，强的得到电子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导体中的自由电子在电荷间力的作用下，从物体的一端转移到另一端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在电荷间力的作用下，自由电子从一物体转移到另一物体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64515">
                <a:tc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实质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 gridSpan="3">
                  <a:txBody>
                    <a:bodyPr wrap="square"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>
                          <a:solidFill>
                            <a:schemeClr val="tx1"/>
                          </a:solidFill>
                          <a:latin typeface="+mn-lt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>
                          <a:solidFill>
                            <a:schemeClr val="tx1"/>
                          </a:solidFill>
                          <a:latin typeface="+mn-lt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>
                          <a:solidFill>
                            <a:schemeClr val="tx1"/>
                          </a:solidFill>
                          <a:latin typeface="+mn-lt"/>
                        </a:defRPr>
                      </a:lvl5pPr>
                    </a:lstStyle>
                    <a:p>
                      <a:pPr marL="0" lvl="0" indent="0" algn="l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均为电子在物体之间或物体内部的转移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9323" marR="39323" marT="0" marB="0" vert="horz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 hMerge="1">
                  <a:tcP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/>
          <p:nvPr>
            <p:custDataLst>
              <p:tags r:id="rId1"/>
            </p:custDataLst>
          </p:nvPr>
        </p:nvGraphicFramePr>
        <p:xfrm>
          <a:off x="2484120" y="5376545"/>
          <a:ext cx="2743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027430" imgH="215900" progId="Equation.DSMT4">
                  <p:embed/>
                </p:oleObj>
              </mc:Choice>
              <mc:Fallback>
                <p:oleObj name="" r:id="rId2" imgW="1027430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4120" y="5376545"/>
                        <a:ext cx="2743200" cy="4635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/>
          <p:nvPr>
            <p:custDataLst>
              <p:tags r:id="rId4"/>
            </p:custDataLst>
          </p:nvPr>
        </p:nvGraphicFramePr>
        <p:xfrm>
          <a:off x="1908175" y="2949575"/>
          <a:ext cx="3003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129665" imgH="228600" progId="Equation.DSMT4">
                  <p:embed/>
                </p:oleObj>
              </mc:Choice>
              <mc:Fallback>
                <p:oleObj name="" r:id="rId5" imgW="1129665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2949575"/>
                        <a:ext cx="3003550" cy="6080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76200" cap="flat" cmpd="tri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  <a:effectLst>
                        <a:outerShdw dist="35921" dir="2699999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/>
          <p:nvPr>
            <p:custDataLst>
              <p:tags r:id="rId7"/>
            </p:custDataLst>
          </p:nvPr>
        </p:nvSpPr>
        <p:spPr>
          <a:xfrm>
            <a:off x="611188" y="2997200"/>
            <a:ext cx="1295400" cy="45910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元电荷</a:t>
            </a:r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5605" name="Text Box 5"/>
          <p:cNvSpPr/>
          <p:nvPr>
            <p:custDataLst>
              <p:tags r:id="rId8"/>
            </p:custDataLst>
          </p:nvPr>
        </p:nvSpPr>
        <p:spPr>
          <a:xfrm>
            <a:off x="323850" y="5376545"/>
            <a:ext cx="1981200" cy="45910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1C1C1C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物体带电量</a:t>
            </a:r>
            <a:r>
              <a:rPr lang="en-US" altLang="zh-CN" sz="2400" b="1">
                <a:solidFill>
                  <a:srgbClr val="1C1C1C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endParaRPr lang="en-US" altLang="zh-CN" sz="2400" b="1">
              <a:solidFill>
                <a:srgbClr val="1C1C1C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5606" name="Rectangle 6"/>
          <p:cNvSpPr/>
          <p:nvPr>
            <p:custDataLst>
              <p:tags r:id="rId9"/>
            </p:custDataLst>
          </p:nvPr>
        </p:nvSpPr>
        <p:spPr>
          <a:xfrm>
            <a:off x="1619250" y="1700213"/>
            <a:ext cx="4032250" cy="94615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自然界中的最小带电量是质子或电子的带电量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5607" name="Rectangle 7"/>
          <p:cNvSpPr/>
          <p:nvPr>
            <p:custDataLst>
              <p:tags r:id="rId10"/>
            </p:custDataLst>
          </p:nvPr>
        </p:nvSpPr>
        <p:spPr>
          <a:xfrm>
            <a:off x="1835785" y="548323"/>
            <a:ext cx="4735513" cy="94615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800" b="1">
                <a:latin typeface="宋体" panose="02010600030101010101" pitchFamily="2" charset="-122"/>
              </a:rPr>
              <a:t>电荷的多少叫做电荷量，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</a:rPr>
              <a:t>符号</a:t>
            </a:r>
            <a:r>
              <a:rPr lang="en-US" altLang="zh-CN" sz="2800" b="1">
                <a:latin typeface="宋体" panose="02010600030101010101" pitchFamily="2" charset="-122"/>
              </a:rPr>
              <a:t>Q</a:t>
            </a:r>
            <a:r>
              <a:rPr lang="zh-CN" altLang="en-US" sz="2800" b="1">
                <a:latin typeface="宋体" panose="02010600030101010101" pitchFamily="2" charset="-122"/>
              </a:rPr>
              <a:t>，单位</a:t>
            </a:r>
            <a:r>
              <a:rPr lang="en-US" altLang="zh-CN" sz="2800" b="1">
                <a:latin typeface="宋体" panose="02010600030101010101" pitchFamily="2" charset="-122"/>
              </a:rPr>
              <a:t>C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5608" name="Rectangle 8"/>
          <p:cNvSpPr/>
          <p:nvPr>
            <p:custDataLst>
              <p:tags r:id="rId11"/>
            </p:custDataLst>
          </p:nvPr>
        </p:nvSpPr>
        <p:spPr>
          <a:xfrm>
            <a:off x="323533" y="548640"/>
            <a:ext cx="1814830" cy="582295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 algn="ctr"/>
            <a:r>
              <a:rPr lang="zh-CN" altLang="en-US" sz="3200" b="1">
                <a:latin typeface="方正粗黑宋简体" panose="02000000000000000000" charset="-122"/>
                <a:ea typeface="方正粗黑宋简体" panose="02000000000000000000" charset="-122"/>
              </a:rPr>
              <a:t>带电量：</a:t>
            </a:r>
            <a:endParaRPr lang="zh-CN" altLang="en-US" sz="32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5609" name="Rectangle 10"/>
          <p:cNvSpPr/>
          <p:nvPr>
            <p:custDataLst>
              <p:tags r:id="rId12"/>
            </p:custDataLst>
          </p:nvPr>
        </p:nvSpPr>
        <p:spPr>
          <a:xfrm>
            <a:off x="684213" y="3860800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元电荷就是电子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</a:rPr>
              <a:t>?</a:t>
            </a:r>
            <a:endParaRPr lang="en-US" altLang="zh-CN" sz="24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5610" name="Rectangle 11"/>
          <p:cNvSpPr/>
          <p:nvPr>
            <p:custDataLst>
              <p:tags r:id="rId13"/>
            </p:custDataLst>
          </p:nvPr>
        </p:nvSpPr>
        <p:spPr>
          <a:xfrm>
            <a:off x="629920" y="4508500"/>
            <a:ext cx="2581910" cy="582295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sym typeface="Wingdings" panose="05000000000000000000" pitchFamily="2" charset="2"/>
              </a:rPr>
              <a:t>电子带电量为</a:t>
            </a:r>
            <a:r>
              <a:rPr lang="en-US" altLang="zh-CN" sz="2400" b="1">
                <a:latin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-e</a:t>
            </a:r>
            <a:endParaRPr lang="en-US" altLang="zh-CN" sz="3200" b="1">
              <a:solidFill>
                <a:srgbClr val="FF33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5611" name="Text Box 12"/>
          <p:cNvSpPr/>
          <p:nvPr>
            <p:custDataLst>
              <p:tags r:id="rId14"/>
            </p:custDataLst>
          </p:nvPr>
        </p:nvSpPr>
        <p:spPr>
          <a:xfrm>
            <a:off x="3779838" y="4076700"/>
            <a:ext cx="5076825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元电荷是电荷量的单位</a:t>
            </a:r>
            <a:r>
              <a:rPr lang="en-US" altLang="zh-CN" sz="2400" b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不是某电荷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5612" name="Rectangle 13"/>
          <p:cNvSpPr/>
          <p:nvPr>
            <p:custDataLst>
              <p:tags r:id="rId15"/>
            </p:custDataLst>
          </p:nvPr>
        </p:nvSpPr>
        <p:spPr>
          <a:xfrm>
            <a:off x="5292725" y="3016250"/>
            <a:ext cx="3851275" cy="82232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电荷量</a:t>
            </a:r>
            <a:r>
              <a:rPr lang="en-US" altLang="zh-CN" sz="2400" b="1" i="1">
                <a:latin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</a:rPr>
              <a:t>的数值最早由美国科学家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密立根</a:t>
            </a:r>
            <a:r>
              <a:rPr lang="zh-CN" altLang="en-US" sz="2400" b="1">
                <a:latin typeface="宋体" panose="02010600030101010101" pitchFamily="2" charset="-122"/>
              </a:rPr>
              <a:t>用实验测得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25613" name="Picture 14" descr="密立根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280275" y="0"/>
            <a:ext cx="1863725" cy="2838450"/>
          </a:xfrm>
          <a:prstGeom prst="rect">
            <a:avLst/>
          </a:prstGeom>
          <a:noFill/>
          <a:ln w="28575" cap="flat" cmpd="sng">
            <a:solidFill>
              <a:srgbClr val="3399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 fill="hold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25605" grpId="0" animBg="1"/>
      <p:bldP spid="25606" grpId="0" animBg="1"/>
      <p:bldP spid="25607" grpId="0" animBg="1"/>
      <p:bldP spid="25609" grpId="0" animBg="1"/>
      <p:bldP spid="25610" grpId="0" animBg="1"/>
      <p:bldP spid="25611" grpId="0" animBg="1"/>
      <p:bldP spid="25612" grpId="0"/>
      <p:bldP spid="256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79388" y="495300"/>
            <a:ext cx="8713787" cy="6362700"/>
          </a:xfrm>
        </p:spPr>
        <p:txBody>
          <a:bodyPr wrap="square" anchor="t" anchorCtr="0"/>
          <a:p>
            <a:pPr algn="just">
              <a:lnSpc>
                <a:spcPct val="145000"/>
              </a:lnSpc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	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下列叙述正确的是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．摩擦起电是创造电荷的过程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．接触起电是电荷转移的过程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．感应起电时，由于带电体和被感应导体不接触所以一定是产生了电荷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．一对正负电子接触后，电荷会消失，这种现象叫电子的湮灭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解析：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摩擦起电、接触起电、感应起电都是电荷的转移，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错，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对，电子</a:t>
            </a:r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湮灭</a:t>
            </a:r>
            <a:r>
              <a:rPr lang="zh-CN" altLang="en-US" sz="2400"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不是电子的消失，而是一个正电子结合一个负电子后整体不再显示电性，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错．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45000"/>
              </a:lnSpc>
              <a:buClr>
                <a:schemeClr val="tx2"/>
              </a:buClr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1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charRg st="11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8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charRg st="18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850" y="765175"/>
            <a:ext cx="8389938" cy="5459413"/>
          </a:xfrm>
        </p:spPr>
        <p:txBody>
          <a:bodyPr wrap="square" anchor="t" anchorCtr="0"/>
          <a:p>
            <a:pPr algn="just">
              <a:buClr>
                <a:schemeClr val="tx2"/>
              </a:buClr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下列说法正确的是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．电子和质子都是元电荷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．一个带电体的电荷量为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205.5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倍的元电荷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．元电荷是最小的带电单位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．元电荷没有正、负之分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解析：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元电荷是最小的带电单位，数值为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1.6</a:t>
            </a:r>
            <a:r>
              <a:rPr lang="en-US" altLang="zh-CN" sz="2800">
                <a:ea typeface="黑体" panose="02010609060101010101" pitchFamily="49" charset="-122"/>
              </a:rPr>
              <a:t>×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sz="2800" baseline="30000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lang="en-US" altLang="zh-CN" sz="2800" baseline="30000">
                <a:latin typeface="Times New Roman" panose="02020603050405020304" pitchFamily="18" charset="0"/>
                <a:ea typeface="楷体_GB2312" pitchFamily="49" charset="-122"/>
              </a:rPr>
              <a:t>19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，带电体所带电荷量均为元电荷的整数倍，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错，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对．元电荷不是带电体，没有电性之说，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错，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对．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CD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endParaRPr lang="en-US" altLang="zh-CN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charRg st="8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66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7650">
                                            <p:txEl>
                                              <p:charRg st="166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25425" y="115888"/>
            <a:ext cx="8713788" cy="6007100"/>
          </a:xfrm>
        </p:spPr>
        <p:txBody>
          <a:bodyPr anchor="t" anchorCtr="0"/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endParaRPr lang="en-US" altLang="zh-CN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如右图所示，有一带正电的验电器，当一金属球</a:t>
            </a:r>
            <a:r>
              <a:rPr lang="en-US" altLang="zh-CN" i="1" baseline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靠近验电器的小球</a:t>
            </a:r>
            <a:r>
              <a:rPr lang="en-US" altLang="zh-CN" i="1" baseline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不接触</a:t>
            </a: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时，验电器的金箔张角减小，则</a:t>
            </a: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　　</a:t>
            </a: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．金属球可能不带电</a:t>
            </a:r>
            <a:endParaRPr lang="zh-CN" altLang="en-US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．金属球可能带负电</a:t>
            </a:r>
            <a:endParaRPr lang="zh-CN" altLang="en-US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．金属球可能带正电</a:t>
            </a:r>
            <a:endParaRPr lang="zh-CN" altLang="en-US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．金属球一定带负电</a:t>
            </a:r>
            <a:endParaRPr lang="zh-CN" altLang="en-US" baseline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defTabSz="914400">
              <a:lnSpc>
                <a:spcPct val="90000"/>
              </a:lnSpc>
              <a:buClr>
                <a:schemeClr val="tx2"/>
              </a:buClr>
            </a:pP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思路点拨</a:t>
            </a:r>
            <a:r>
              <a:rPr lang="en-US" altLang="zh-CN" baseline="0"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  <a:r>
              <a:rPr lang="zh-CN" altLang="en-US" baseline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baseline="0">
                <a:latin typeface="Times New Roman" panose="02020603050405020304" pitchFamily="18" charset="0"/>
                <a:ea typeface="仿宋_GB2312" pitchFamily="49" charset="-122"/>
              </a:rPr>
              <a:t>靠近和接触验电器金属球都可以判断其是否带电，前者发生的是静电感应现象，后者是因为带电体所带的电荷可以转移到验电器上．</a:t>
            </a:r>
            <a:endParaRPr lang="zh-CN" altLang="en-US" baseline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pic>
        <p:nvPicPr>
          <p:cNvPr id="28675" name="Picture 5" descr="1-1-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9700" y="1844675"/>
            <a:ext cx="2619375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0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charRg st="101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50825" y="836613"/>
            <a:ext cx="8713788" cy="5641975"/>
          </a:xfrm>
        </p:spPr>
        <p:txBody>
          <a:bodyPr wrap="square" anchor="t" anchorCtr="0"/>
          <a:p>
            <a:pPr algn="just">
              <a:buClr>
                <a:schemeClr val="tx2"/>
              </a:buClr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解析：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验电器的金箔之所以张开，是因为它们都带有正电荷，而同种电荷相互排斥，张开角度的大小决定于两金箔带电荷量的多少．如果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球带负电，靠近验电器的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球时，异种电荷相互吸引，使金箔上的正电荷逐渐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上移</a:t>
            </a:r>
            <a:r>
              <a:rPr lang="zh-CN" altLang="en-US" sz="2800"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，从而使两金箔张角减小，选项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正确，同时否定选项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C.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如果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球不带电，在靠近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球时，发生静电感应现象使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球靠近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球的端面出现负的感应电荷，而背向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球的端面出现正的感应电荷．由于</a:t>
            </a:r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球上负电荷离验电器较近而表现为吸引作用，从而使金箔张角减小，选项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正确，同时否定选项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D.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故选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B.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Clr>
                <a:schemeClr val="tx2"/>
              </a:buClr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239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charRg st="239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>
            <a:hlinkClick r:id="rId1" action="ppaction://hlinkfile"/>
          </p:cNvPr>
          <p:cNvSpPr/>
          <p:nvPr>
            <p:custDataLst>
              <p:tags r:id="rId2"/>
            </p:custDataLst>
          </p:nvPr>
        </p:nvSpPr>
        <p:spPr>
          <a:xfrm>
            <a:off x="1295400" y="1295400"/>
            <a:ext cx="1524000" cy="4572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静电复印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0723" name="Text Box 3">
            <a:hlinkClick r:id="rId3" action="ppaction://hlinkfile"/>
          </p:cNvPr>
          <p:cNvSpPr/>
          <p:nvPr>
            <p:custDataLst>
              <p:tags r:id="rId4"/>
            </p:custDataLst>
          </p:nvPr>
        </p:nvSpPr>
        <p:spPr>
          <a:xfrm>
            <a:off x="1143000" y="4724400"/>
            <a:ext cx="2133600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避雷针防雷电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Text Box 4">
            <a:hlinkClick r:id="rId5" action="ppaction://hlinkfile"/>
          </p:cNvPr>
          <p:cNvSpPr/>
          <p:nvPr>
            <p:custDataLst>
              <p:tags r:id="rId6"/>
            </p:custDataLst>
          </p:nvPr>
        </p:nvSpPr>
        <p:spPr>
          <a:xfrm>
            <a:off x="1143000" y="5334000"/>
            <a:ext cx="2133600" cy="457200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油罐车防静电</a:t>
            </a:r>
            <a:endParaRPr lang="zh-CN" altLang="en-US" sz="2400" b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0725" name="Text Box 5">
            <a:hlinkClick r:id="rId7" action="ppaction://hlinkfile"/>
          </p:cNvPr>
          <p:cNvSpPr/>
          <p:nvPr>
            <p:custDataLst>
              <p:tags r:id="rId8"/>
            </p:custDataLst>
          </p:nvPr>
        </p:nvSpPr>
        <p:spPr>
          <a:xfrm>
            <a:off x="457200" y="304800"/>
            <a:ext cx="4691063" cy="579438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静电的应用与防护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726" name="Text Box 6">
            <a:hlinkClick r:id="rId9" action="ppaction://hlinkfile"/>
          </p:cNvPr>
          <p:cNvSpPr/>
          <p:nvPr>
            <p:custDataLst>
              <p:tags r:id="rId10"/>
            </p:custDataLst>
          </p:nvPr>
        </p:nvSpPr>
        <p:spPr>
          <a:xfrm>
            <a:off x="1295400" y="2971800"/>
            <a:ext cx="1524000" cy="4572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静电除尘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0727" name="Text Box 7"/>
          <p:cNvSpPr/>
          <p:nvPr>
            <p:custDataLst>
              <p:tags r:id="rId11"/>
            </p:custDataLst>
          </p:nvPr>
        </p:nvSpPr>
        <p:spPr>
          <a:xfrm>
            <a:off x="304800" y="21336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利用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0728" name="Text Box 8"/>
          <p:cNvSpPr/>
          <p:nvPr>
            <p:custDataLst>
              <p:tags r:id="rId12"/>
            </p:custDataLst>
          </p:nvPr>
        </p:nvSpPr>
        <p:spPr>
          <a:xfrm>
            <a:off x="228600" y="50292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避免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30729" name="Text Box 9">
            <a:hlinkClick r:id="rId13" action="ppaction://hlinkfile"/>
          </p:cNvPr>
          <p:cNvSpPr/>
          <p:nvPr>
            <p:custDataLst>
              <p:tags r:id="rId14"/>
            </p:custDataLst>
          </p:nvPr>
        </p:nvSpPr>
        <p:spPr>
          <a:xfrm>
            <a:off x="1295400" y="2133600"/>
            <a:ext cx="1524000" cy="457200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静电喷涂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30730" name="Picture 1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429000" y="976313"/>
            <a:ext cx="4876800" cy="1200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31" name="Picture 1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429000" y="2286000"/>
            <a:ext cx="2209800" cy="172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30732" name="Line 12"/>
          <p:cNvCxnSpPr/>
          <p:nvPr>
            <p:custDataLst>
              <p:tags r:id="rId19"/>
            </p:custDataLst>
          </p:nvPr>
        </p:nvCxnSpPr>
        <p:spPr>
          <a:xfrm>
            <a:off x="0" y="44196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33" name="Line 13"/>
          <p:cNvCxnSpPr/>
          <p:nvPr>
            <p:custDataLst>
              <p:tags r:id="rId20"/>
            </p:custDataLst>
          </p:nvPr>
        </p:nvCxnSpPr>
        <p:spPr>
          <a:xfrm>
            <a:off x="0" y="8382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34" name="Picture 15">
            <a:hlinkClick r:id="rId21" action="ppaction://hlinkfile"/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391400" y="4495800"/>
            <a:ext cx="1570038" cy="2362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35" name="Picture 16">
            <a:hlinkClick r:id="rId3" action="ppaction://hlinkfile"/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3457575" y="4495800"/>
            <a:ext cx="17526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36" name="Picture 17">
            <a:hlinkClick r:id="rId26" action="ppaction://hlinkfile"/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5334000" y="4495800"/>
            <a:ext cx="19812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37" name="Picture 18">
            <a:hlinkClick r:id="rId29" action="ppaction://hlinkfile"/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791200" y="2286000"/>
            <a:ext cx="1295400" cy="1708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0738" name="Rectangle 19"/>
          <p:cNvSpPr/>
          <p:nvPr>
            <p:custDataLst>
              <p:tags r:id="rId32"/>
            </p:custDataLst>
          </p:nvPr>
        </p:nvSpPr>
        <p:spPr>
          <a:xfrm>
            <a:off x="914400" y="3581400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原理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吸引小物体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0739" name="Rectangle 20"/>
          <p:cNvSpPr/>
          <p:nvPr>
            <p:custDataLst>
              <p:tags r:id="rId33"/>
            </p:custDataLst>
          </p:nvPr>
        </p:nvSpPr>
        <p:spPr>
          <a:xfrm>
            <a:off x="838200" y="5791200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原理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: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将静电导走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0740" name="AutoShape 21"/>
          <p:cNvSpPr/>
          <p:nvPr>
            <p:custDataLst>
              <p:tags r:id="rId34"/>
            </p:custDataLst>
          </p:nvPr>
        </p:nvSpPr>
        <p:spPr>
          <a:xfrm>
            <a:off x="1066800" y="13716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1434" tIns="45717" rIns="91434" bIns="45717" anchor="ctr" anchorCtr="0">
            <a:spAutoFit/>
          </a:bodyPr>
          <a:p>
            <a:endParaRPr lang="zh-CN" altLang="zh-CN" b="1">
              <a:solidFill>
                <a:schemeClr val="tx2"/>
              </a:solidFill>
            </a:endParaRPr>
          </a:p>
        </p:txBody>
      </p:sp>
      <p:sp>
        <p:nvSpPr>
          <p:cNvPr id="30741" name="AutoShape 22"/>
          <p:cNvSpPr/>
          <p:nvPr>
            <p:custDataLst>
              <p:tags r:id="rId35"/>
            </p:custDataLst>
          </p:nvPr>
        </p:nvSpPr>
        <p:spPr>
          <a:xfrm>
            <a:off x="990600" y="4800600"/>
            <a:ext cx="152400" cy="990600"/>
          </a:xfrm>
          <a:prstGeom prst="leftBrace">
            <a:avLst>
              <a:gd name="adj1" fmla="val 541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91434" tIns="45717" rIns="91434" bIns="45717" anchor="ctr" anchorCtr="0">
            <a:spAutoFit/>
          </a:bodyPr>
          <a:p>
            <a:endParaRPr lang="zh-CN" altLang="zh-CN" b="1">
              <a:solidFill>
                <a:schemeClr val="tx2"/>
              </a:solidFill>
            </a:endParaRPr>
          </a:p>
        </p:txBody>
      </p:sp>
      <p:pic>
        <p:nvPicPr>
          <p:cNvPr id="30742" name="Picture 23" descr="2005923204955216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486400" y="5995988"/>
            <a:ext cx="1676400" cy="8620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43" name="Picture 24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3505200" y="6035675"/>
            <a:ext cx="1600200" cy="8223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30744" name="Picture 25">
            <a:hlinkClick r:id="rId40" action="ppaction://hlinkfile"/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7239000" y="2286000"/>
            <a:ext cx="1055688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 fill="hold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 fill="hold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8" grpId="0" animBg="1"/>
      <p:bldP spid="307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8"/>
          <p:cNvSpPr/>
          <p:nvPr>
            <p:custDataLst>
              <p:tags r:id="rId1"/>
            </p:custDataLst>
          </p:nvPr>
        </p:nvSpPr>
        <p:spPr>
          <a:xfrm>
            <a:off x="107950" y="620713"/>
            <a:ext cx="4597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静电危害及控制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47" name="Rectangle 13"/>
          <p:cNvSpPr/>
          <p:nvPr>
            <p:custDataLst>
              <p:tags r:id="rId2"/>
            </p:custDataLst>
          </p:nvPr>
        </p:nvSpPr>
        <p:spPr>
          <a:xfrm>
            <a:off x="73025" y="1798638"/>
            <a:ext cx="4495800" cy="5013325"/>
          </a:xfrm>
          <a:prstGeom prst="rect">
            <a:avLst/>
          </a:prstGeom>
          <a:noFill/>
          <a:ln w="38100" cap="rnd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静电力的不良后果</a:t>
            </a:r>
            <a:endParaRPr lang="zh-CN" altLang="en-US" sz="2400" b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电视机的荧屏表面容易吸附灰尘，使图像的清晰度和亮度下降。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混纺衣服上常出现不易拍掉的灰尘。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印刷厂里，纸页之间因静电而粘合，给印刷带来不便。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制药厂时，因静电吸引尘埃，使药品达不到标准纯度。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8" name="Rectangle 14"/>
          <p:cNvSpPr/>
          <p:nvPr>
            <p:custDataLst>
              <p:tags r:id="rId3"/>
            </p:custDataLst>
          </p:nvPr>
        </p:nvSpPr>
        <p:spPr>
          <a:xfrm>
            <a:off x="4681538" y="1798638"/>
            <a:ext cx="4427537" cy="5013325"/>
          </a:xfrm>
          <a:prstGeom prst="rect">
            <a:avLst/>
          </a:prstGeom>
          <a:noFill/>
          <a:ln w="38100" cap="rnd" cmpd="sng">
            <a:solidFill>
              <a:srgbClr val="3366FF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静电火花引起的危害</a:t>
            </a:r>
            <a:endParaRPr lang="zh-CN" altLang="en-US" sz="2400" b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医院手术台上，静电火花会引起麻醉剂爆炸。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煤矿里，静电火花会引起瓦斯爆炸。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在航天工业里，静电放电会干扰航天器的运行，甚至会造成火箭和卫星的发射失败。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在石化工业里，因静电放电引起的事故屡见不鲜。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9" name="Text Box 15"/>
          <p:cNvSpPr/>
          <p:nvPr>
            <p:custDataLst>
              <p:tags r:id="rId4"/>
            </p:custDataLst>
          </p:nvPr>
        </p:nvSpPr>
        <p:spPr>
          <a:xfrm>
            <a:off x="215900" y="1196975"/>
            <a:ext cx="30257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静电的危害性</a:t>
            </a: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charRg st="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charRg st="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47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47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7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 fill="hold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1748" grpId="0" animBg="1"/>
      <p:bldP spid="317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/>
          <p:nvPr>
            <p:custDataLst>
              <p:tags r:id="rId1"/>
            </p:custDataLst>
          </p:nvPr>
        </p:nvSpPr>
        <p:spPr>
          <a:xfrm>
            <a:off x="250825" y="981075"/>
            <a:ext cx="8569325" cy="556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形成静电灾害的必要条件是：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积累足够多的静电荷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静电的产生并不可怕，可怕的是静电的积累。随时产生的微小能量在持续累积后，就可能具备可怕的破坏性。在干燥地区和干燥季节，电荷的释放相对困难，所以静电的积累及由其产生的后果会非常明显。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防止静电灾害的基本原则是：</a:t>
            </a:r>
            <a:endParaRPr lang="zh-CN" altLang="en-US" sz="2400" b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控制静电的产生，把产生的静电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迅速引走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以避免电荷积累；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通过工艺控制减少因摩擦而产生的静电。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避免静电积累的常用方法有：</a:t>
            </a:r>
            <a:endParaRPr lang="zh-CN" altLang="en-US" sz="2400" b="1">
              <a:solidFill>
                <a:srgbClr val="3333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33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静电接地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增加湿度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非导电材料的抗静电处理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等。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1" name="Rectangle 6"/>
          <p:cNvSpPr/>
          <p:nvPr>
            <p:custDataLst>
              <p:tags r:id="rId2"/>
            </p:custDataLst>
          </p:nvPr>
        </p:nvSpPr>
        <p:spPr>
          <a:xfrm>
            <a:off x="395288" y="620713"/>
            <a:ext cx="4248150" cy="490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防止静电危害的措施</a:t>
            </a:r>
            <a:endParaRPr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charRg st="2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/>
                                        <p:tgtEl>
                                          <p:spTgt spid="32770">
                                            <p:txEl>
                                              <p:charRg st="11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5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/>
                                        <p:tgtEl>
                                          <p:spTgt spid="32770">
                                            <p:txEl>
                                              <p:charRg st="15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charRg st="179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93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32770">
                                            <p:txEl>
                                              <p:charRg st="193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/>
          <p:nvPr>
            <p:custDataLst>
              <p:tags r:id="rId1"/>
            </p:custDataLst>
          </p:nvPr>
        </p:nvSpPr>
        <p:spPr>
          <a:xfrm>
            <a:off x="3214688" y="357188"/>
            <a:ext cx="2447925" cy="52387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</a:rPr>
              <a:t>两种电荷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6387" name="Text Box 3">
            <a:hlinkClick r:id="rId2" action="ppaction://hlinkfile"/>
          </p:cNvPr>
          <p:cNvSpPr/>
          <p:nvPr>
            <p:custDataLst>
              <p:tags r:id="rId3"/>
            </p:custDataLst>
          </p:nvPr>
        </p:nvSpPr>
        <p:spPr>
          <a:xfrm>
            <a:off x="685800" y="38862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作用：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cxnSp>
        <p:nvCxnSpPr>
          <p:cNvPr id="16388" name="Line 4"/>
          <p:cNvCxnSpPr/>
          <p:nvPr>
            <p:custDataLst>
              <p:tags r:id="rId4"/>
            </p:custDataLst>
          </p:nvPr>
        </p:nvCxnSpPr>
        <p:spPr>
          <a:xfrm>
            <a:off x="0" y="3608388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89" name="Group 5"/>
          <p:cNvGrpSpPr/>
          <p:nvPr/>
        </p:nvGrpSpPr>
        <p:grpSpPr>
          <a:xfrm>
            <a:off x="762000" y="4419600"/>
            <a:ext cx="8077200" cy="1905000"/>
            <a:chOff x="480" y="2784"/>
            <a:chExt cx="5088" cy="1200"/>
          </a:xfrm>
        </p:grpSpPr>
        <p:sp>
          <p:nvSpPr>
            <p:cNvPr id="16390" name="Rectangle 6"/>
            <p:cNvSpPr/>
            <p:nvPr>
              <p:custDataLst>
                <p:tags r:id="rId5"/>
              </p:custDataLst>
            </p:nvPr>
          </p:nvSpPr>
          <p:spPr>
            <a:xfrm>
              <a:off x="480" y="2784"/>
              <a:ext cx="1776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grpSp>
          <p:nvGrpSpPr>
            <p:cNvPr id="16391" name="lxqlx8"/>
            <p:cNvGrpSpPr/>
            <p:nvPr/>
          </p:nvGrpSpPr>
          <p:grpSpPr>
            <a:xfrm rot="-10800000">
              <a:off x="528" y="2928"/>
              <a:ext cx="1632" cy="96"/>
              <a:chOff x="4373" y="6238"/>
              <a:chExt cx="3035" cy="93"/>
            </a:xfrm>
          </p:grpSpPr>
          <p:sp>
            <p:nvSpPr>
              <p:cNvPr id="16392" name="Rectangle 8" descr="浅色上对角线"/>
              <p:cNvSpPr/>
              <p:nvPr>
                <p:custDataLst>
                  <p:tags r:id="rId6"/>
                </p:custDataLst>
              </p:nvPr>
            </p:nvSpPr>
            <p:spPr>
              <a:xfrm>
                <a:off x="4373" y="6239"/>
                <a:ext cx="3021" cy="92"/>
              </a:xfrm>
              <a:prstGeom prst="rect">
                <a:avLst/>
              </a:prstGeom>
              <a:blipFill rotWithShape="0">
                <a:blip r:embed="rId7"/>
              </a:blipFill>
              <a:ln w="9525">
                <a:noFill/>
              </a:ln>
            </p:spPr>
            <p:txBody>
              <a:bodyPr lIns="91434" tIns="45717" rIns="91434" bIns="45717" anchor="t" anchorCtr="0"/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393" name="Line 9"/>
              <p:cNvCxnSpPr/>
              <p:nvPr>
                <p:custDataLst>
                  <p:tags r:id="rId8"/>
                </p:custDataLst>
              </p:nvPr>
            </p:nvCxnSpPr>
            <p:spPr>
              <a:xfrm>
                <a:off x="4378" y="6238"/>
                <a:ext cx="303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394" name="Line 10"/>
            <p:cNvCxnSpPr/>
            <p:nvPr>
              <p:custDataLst>
                <p:tags r:id="rId9"/>
              </p:custDataLst>
            </p:nvPr>
          </p:nvCxnSpPr>
          <p:spPr>
            <a:xfrm>
              <a:off x="624" y="3024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95" name="Oval 11"/>
            <p:cNvSpPr/>
            <p:nvPr>
              <p:custDataLst>
                <p:tags r:id="rId10"/>
              </p:custDataLst>
            </p:nvPr>
          </p:nvSpPr>
          <p:spPr>
            <a:xfrm>
              <a:off x="960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cxnSp>
          <p:nvCxnSpPr>
            <p:cNvPr id="16396" name="Line 12"/>
            <p:cNvCxnSpPr/>
            <p:nvPr>
              <p:custDataLst>
                <p:tags r:id="rId11"/>
              </p:custDataLst>
            </p:nvPr>
          </p:nvCxnSpPr>
          <p:spPr>
            <a:xfrm flipH="1">
              <a:off x="1632" y="3024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97" name="Oval 13"/>
            <p:cNvSpPr/>
            <p:nvPr>
              <p:custDataLst>
                <p:tags r:id="rId12"/>
              </p:custDataLst>
            </p:nvPr>
          </p:nvSpPr>
          <p:spPr>
            <a:xfrm>
              <a:off x="1488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6398" name="Text Box 14"/>
            <p:cNvSpPr/>
            <p:nvPr>
              <p:custDataLst>
                <p:tags r:id="rId13"/>
              </p:custDataLst>
            </p:nvPr>
          </p:nvSpPr>
          <p:spPr>
            <a:xfrm>
              <a:off x="672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－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sp>
          <p:nvSpPr>
            <p:cNvPr id="16399" name="Text Box 15"/>
            <p:cNvSpPr/>
            <p:nvPr>
              <p:custDataLst>
                <p:tags r:id="rId14"/>
              </p:custDataLst>
            </p:nvPr>
          </p:nvSpPr>
          <p:spPr>
            <a:xfrm>
              <a:off x="1632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＋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400" name="lxqlx8"/>
            <p:cNvGrpSpPr/>
            <p:nvPr/>
          </p:nvGrpSpPr>
          <p:grpSpPr>
            <a:xfrm rot="-10800000">
              <a:off x="2619" y="2928"/>
              <a:ext cx="1056" cy="96"/>
              <a:chOff x="4373" y="6238"/>
              <a:chExt cx="3035" cy="93"/>
            </a:xfrm>
          </p:grpSpPr>
          <p:sp>
            <p:nvSpPr>
              <p:cNvPr id="16401" name="Rectangle 17" descr="浅色上对角线"/>
              <p:cNvSpPr/>
              <p:nvPr>
                <p:custDataLst>
                  <p:tags r:id="rId15"/>
                </p:custDataLst>
              </p:nvPr>
            </p:nvSpPr>
            <p:spPr>
              <a:xfrm>
                <a:off x="4373" y="6239"/>
                <a:ext cx="3021" cy="92"/>
              </a:xfrm>
              <a:prstGeom prst="rect">
                <a:avLst/>
              </a:prstGeom>
              <a:blipFill rotWithShape="0">
                <a:blip r:embed="rId7"/>
              </a:blipFill>
              <a:ln w="9525">
                <a:noFill/>
              </a:ln>
            </p:spPr>
            <p:txBody>
              <a:bodyPr lIns="91434" tIns="45717" rIns="91434" bIns="45717" anchor="t" anchorCtr="0"/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402" name="Line 18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4378" y="6238"/>
                <a:ext cx="303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03" name="Line 19"/>
            <p:cNvCxnSpPr/>
            <p:nvPr>
              <p:custDataLst>
                <p:tags r:id="rId17"/>
              </p:custDataLst>
            </p:nvPr>
          </p:nvCxnSpPr>
          <p:spPr>
            <a:xfrm flipH="1">
              <a:off x="2715" y="3024"/>
              <a:ext cx="33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04" name="Oval 20"/>
            <p:cNvSpPr/>
            <p:nvPr>
              <p:custDataLst>
                <p:tags r:id="rId18"/>
              </p:custDataLst>
            </p:nvPr>
          </p:nvSpPr>
          <p:spPr>
            <a:xfrm>
              <a:off x="2619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cxnSp>
          <p:nvCxnSpPr>
            <p:cNvPr id="16405" name="Line 21"/>
            <p:cNvCxnSpPr/>
            <p:nvPr>
              <p:custDataLst>
                <p:tags r:id="rId19"/>
              </p:custDataLst>
            </p:nvPr>
          </p:nvCxnSpPr>
          <p:spPr>
            <a:xfrm>
              <a:off x="3243" y="3024"/>
              <a:ext cx="288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06" name="Oval 22"/>
            <p:cNvSpPr/>
            <p:nvPr>
              <p:custDataLst>
                <p:tags r:id="rId20"/>
              </p:custDataLst>
            </p:nvPr>
          </p:nvSpPr>
          <p:spPr>
            <a:xfrm>
              <a:off x="5136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6407" name="Text Box 23"/>
            <p:cNvSpPr/>
            <p:nvPr>
              <p:custDataLst>
                <p:tags r:id="rId21"/>
              </p:custDataLst>
            </p:nvPr>
          </p:nvSpPr>
          <p:spPr>
            <a:xfrm>
              <a:off x="2331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－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sp>
          <p:nvSpPr>
            <p:cNvPr id="16408" name="Text Box 24"/>
            <p:cNvSpPr/>
            <p:nvPr>
              <p:custDataLst>
                <p:tags r:id="rId22"/>
              </p:custDataLst>
            </p:nvPr>
          </p:nvSpPr>
          <p:spPr>
            <a:xfrm>
              <a:off x="5259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＋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grpSp>
          <p:nvGrpSpPr>
            <p:cNvPr id="16409" name="lxqlx8"/>
            <p:cNvGrpSpPr/>
            <p:nvPr/>
          </p:nvGrpSpPr>
          <p:grpSpPr>
            <a:xfrm rot="-10800000">
              <a:off x="4224" y="2928"/>
              <a:ext cx="1008" cy="96"/>
              <a:chOff x="4373" y="6238"/>
              <a:chExt cx="3035" cy="93"/>
            </a:xfrm>
          </p:grpSpPr>
          <p:sp>
            <p:nvSpPr>
              <p:cNvPr id="16410" name="Rectangle 26" descr="浅色上对角线"/>
              <p:cNvSpPr/>
              <p:nvPr>
                <p:custDataLst>
                  <p:tags r:id="rId23"/>
                </p:custDataLst>
              </p:nvPr>
            </p:nvSpPr>
            <p:spPr>
              <a:xfrm>
                <a:off x="4373" y="6239"/>
                <a:ext cx="3021" cy="92"/>
              </a:xfrm>
              <a:prstGeom prst="rect">
                <a:avLst/>
              </a:prstGeom>
              <a:blipFill rotWithShape="0">
                <a:blip r:embed="rId7"/>
              </a:blipFill>
              <a:ln w="9525">
                <a:noFill/>
              </a:ln>
            </p:spPr>
            <p:txBody>
              <a:bodyPr lIns="91434" tIns="45717" rIns="91434" bIns="45717" anchor="t" anchorCtr="0"/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411" name="Line 27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4378" y="6238"/>
                <a:ext cx="303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12" name="Line 28"/>
            <p:cNvCxnSpPr/>
            <p:nvPr>
              <p:custDataLst>
                <p:tags r:id="rId25"/>
              </p:custDataLst>
            </p:nvPr>
          </p:nvCxnSpPr>
          <p:spPr>
            <a:xfrm>
              <a:off x="4800" y="3024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3" name="Oval 29"/>
            <p:cNvSpPr/>
            <p:nvPr>
              <p:custDataLst>
                <p:tags r:id="rId26"/>
              </p:custDataLst>
            </p:nvPr>
          </p:nvSpPr>
          <p:spPr>
            <a:xfrm>
              <a:off x="3483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cxnSp>
          <p:nvCxnSpPr>
            <p:cNvPr id="16414" name="Line 30"/>
            <p:cNvCxnSpPr/>
            <p:nvPr>
              <p:custDataLst>
                <p:tags r:id="rId27"/>
              </p:custDataLst>
            </p:nvPr>
          </p:nvCxnSpPr>
          <p:spPr>
            <a:xfrm flipH="1">
              <a:off x="4272" y="3024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5" name="Oval 31"/>
            <p:cNvSpPr/>
            <p:nvPr>
              <p:custDataLst>
                <p:tags r:id="rId28"/>
              </p:custDataLst>
            </p:nvPr>
          </p:nvSpPr>
          <p:spPr>
            <a:xfrm>
              <a:off x="4176" y="355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6416" name="Text Box 32"/>
            <p:cNvSpPr/>
            <p:nvPr>
              <p:custDataLst>
                <p:tags r:id="rId29"/>
              </p:custDataLst>
            </p:nvPr>
          </p:nvSpPr>
          <p:spPr>
            <a:xfrm>
              <a:off x="3627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－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sp>
          <p:nvSpPr>
            <p:cNvPr id="16417" name="Text Box 33"/>
            <p:cNvSpPr/>
            <p:nvPr>
              <p:custDataLst>
                <p:tags r:id="rId30"/>
              </p:custDataLst>
            </p:nvPr>
          </p:nvSpPr>
          <p:spPr>
            <a:xfrm>
              <a:off x="3936" y="3504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zh-CN" altLang="en-US" sz="2400" b="1">
                  <a:latin typeface="宋体" panose="02010600030101010101" pitchFamily="2" charset="-122"/>
                </a:rPr>
                <a:t>＋</a:t>
              </a:r>
              <a:endParaRPr lang="zh-CN" altLang="en-US" sz="2400" b="1">
                <a:latin typeface="宋体" panose="02010600030101010101" pitchFamily="2" charset="-122"/>
              </a:endParaRPr>
            </a:p>
          </p:txBody>
        </p:sp>
        <p:sp>
          <p:nvSpPr>
            <p:cNvPr id="16418" name="Rectangle 34"/>
            <p:cNvSpPr/>
            <p:nvPr>
              <p:custDataLst>
                <p:tags r:id="rId31"/>
              </p:custDataLst>
            </p:nvPr>
          </p:nvSpPr>
          <p:spPr>
            <a:xfrm>
              <a:off x="2352" y="2784"/>
              <a:ext cx="1536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6419" name="Rectangle 35"/>
            <p:cNvSpPr/>
            <p:nvPr>
              <p:custDataLst>
                <p:tags r:id="rId32"/>
              </p:custDataLst>
            </p:nvPr>
          </p:nvSpPr>
          <p:spPr>
            <a:xfrm>
              <a:off x="3984" y="2784"/>
              <a:ext cx="1536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</p:grpSp>
      <p:pic>
        <p:nvPicPr>
          <p:cNvPr id="16420" name="Picture 3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4038600" y="1143000"/>
            <a:ext cx="2286000" cy="2133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6421" name="Text Box 38">
            <a:hlinkClick r:id="rId35"/>
          </p:cNvPr>
          <p:cNvSpPr/>
          <p:nvPr>
            <p:custDataLst>
              <p:tags r:id="rId36"/>
            </p:custDataLst>
          </p:nvPr>
        </p:nvSpPr>
        <p:spPr>
          <a:xfrm>
            <a:off x="1905000" y="3886200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同种电荷互相排斥，异种电荷互相吸引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16422" name="Picture 39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685800" y="962025"/>
            <a:ext cx="3048000" cy="24669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423" name="Picture 40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3962400" y="966788"/>
            <a:ext cx="3048000" cy="2462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6424" name="Picture 41" descr="富兰克林放风筝进行科学研究的油画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7277100" y="990600"/>
            <a:ext cx="1676400" cy="2400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 fill="hold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4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/>
          <p:nvPr>
            <p:custDataLst>
              <p:tags r:id="rId1"/>
            </p:custDataLst>
          </p:nvPr>
        </p:nvSpPr>
        <p:spPr>
          <a:xfrm>
            <a:off x="296863" y="1038225"/>
            <a:ext cx="9391650" cy="45815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</a:rPr>
              <a:t>绝缘细线上端固定，下端悬挂一轻质小球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的表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面镀有铝膜．在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的近旁有一绝缘金属球</a:t>
            </a: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，开始时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 i="1">
                <a:latin typeface="宋体" panose="02010600030101010101" pitchFamily="2" charset="-122"/>
              </a:rPr>
              <a:t>、</a:t>
            </a:r>
            <a:endParaRPr lang="zh-CN" altLang="en-US" sz="2800" b="1" i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都不带电，如图所示．现使</a:t>
            </a: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带电，则（    ）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A.a</a:t>
            </a:r>
            <a:r>
              <a:rPr lang="zh-CN" altLang="en-US" sz="2800" b="1" i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latin typeface="宋体" panose="02010600030101010101" pitchFamily="2" charset="-122"/>
              </a:rPr>
              <a:t>之间不发生相互作用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B.b</a:t>
            </a:r>
            <a:r>
              <a:rPr lang="zh-CN" altLang="en-US" sz="2800" b="1">
                <a:latin typeface="宋体" panose="02010600030101010101" pitchFamily="2" charset="-122"/>
              </a:rPr>
              <a:t>将吸引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，吸住后不放开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C.b</a:t>
            </a:r>
            <a:r>
              <a:rPr lang="zh-CN" altLang="en-US" sz="2800" b="1">
                <a:latin typeface="宋体" panose="02010600030101010101" pitchFamily="2" charset="-122"/>
              </a:rPr>
              <a:t>立即把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排斥开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D.b</a:t>
            </a:r>
            <a:r>
              <a:rPr lang="zh-CN" altLang="en-US" sz="2800" b="1">
                <a:latin typeface="宋体" panose="02010600030101010101" pitchFamily="2" charset="-122"/>
              </a:rPr>
              <a:t>先吸引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，接触后又把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latin typeface="宋体" panose="02010600030101010101" pitchFamily="2" charset="-122"/>
              </a:rPr>
              <a:t>排斥开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pic>
        <p:nvPicPr>
          <p:cNvPr id="34819" name="Picture 3" descr="http://resource.ahedu.cn/statics/jspx/gzpd/xkjx/g2wl/g2wl01/d1j/dxlt/image002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r:link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0638" y="3322638"/>
            <a:ext cx="1768475" cy="187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Text Box 4"/>
          <p:cNvSpPr/>
          <p:nvPr>
            <p:custDataLst>
              <p:tags r:id="rId5"/>
            </p:custDataLst>
          </p:nvPr>
        </p:nvSpPr>
        <p:spPr>
          <a:xfrm>
            <a:off x="6791325" y="2457450"/>
            <a:ext cx="762000" cy="519113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4821" name="TextBox 4"/>
          <p:cNvSpPr/>
          <p:nvPr>
            <p:custDataLst>
              <p:tags r:id="rId6"/>
            </p:custDataLst>
          </p:nvPr>
        </p:nvSpPr>
        <p:spPr>
          <a:xfrm>
            <a:off x="323850" y="260350"/>
            <a:ext cx="3527425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/>
              <a:t>课堂练习：</a:t>
            </a:r>
            <a:endParaRPr lang="zh-CN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/>
          <p:nvPr>
            <p:custDataLst>
              <p:tags r:id="rId1"/>
            </p:custDataLst>
          </p:nvPr>
        </p:nvSpPr>
        <p:spPr>
          <a:xfrm>
            <a:off x="385763" y="993775"/>
            <a:ext cx="9448800" cy="45815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把两个完全相同的金属球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接触一下，再分开一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段距离，发现两球之间相互排斥，则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两球原来的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带电情况可能是（    ）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．带有等量异种电荷    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．带有等量同种电荷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．带有不等量异种电荷  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．一个带电，另一个不带电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5843" name="Rectangle 3"/>
          <p:cNvSpPr/>
          <p:nvPr>
            <p:custDataLst>
              <p:tags r:id="rId2"/>
            </p:custDataLst>
          </p:nvPr>
        </p:nvSpPr>
        <p:spPr>
          <a:xfrm>
            <a:off x="3360738" y="2466975"/>
            <a:ext cx="1536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BCD</a:t>
            </a:r>
            <a:endParaRPr lang="en-US" altLang="zh-CN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/>
          <p:nvPr>
            <p:custDataLst>
              <p:tags r:id="rId1"/>
            </p:custDataLst>
          </p:nvPr>
        </p:nvSpPr>
        <p:spPr>
          <a:xfrm>
            <a:off x="427038" y="1562100"/>
            <a:ext cx="9139237" cy="394017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有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三个塑料小球，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间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都是相互吸引的，如果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球带正电，则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（   ）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球均带负电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球带负电，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球带正电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球中必有一个带负电，而另一个不带电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球都不带电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6867" name="Rectangle 3"/>
          <p:cNvSpPr/>
          <p:nvPr>
            <p:custDataLst>
              <p:tags r:id="rId2"/>
            </p:custDataLst>
          </p:nvPr>
        </p:nvSpPr>
        <p:spPr>
          <a:xfrm>
            <a:off x="6834188" y="2374900"/>
            <a:ext cx="7826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/>
          <p:nvPr>
            <p:custDataLst>
              <p:tags r:id="rId1"/>
            </p:custDataLst>
          </p:nvPr>
        </p:nvSpPr>
        <p:spPr>
          <a:xfrm>
            <a:off x="215900" y="930275"/>
            <a:ext cx="9698038" cy="4581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科学家在研究原子、原子核及基本粒子时，为了方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便，常常用元电荷作为电量的单位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关于元电荷，下列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论述不正确的是（      ）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把质子或电子叫元电荷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B.1.60×10</a:t>
            </a:r>
            <a:r>
              <a:rPr lang="en-US" altLang="zh-CN" sz="2800" b="1" baseline="30000">
                <a:solidFill>
                  <a:srgbClr val="0000FF"/>
                </a:solidFill>
                <a:latin typeface="宋体" panose="02010600030101010101" pitchFamily="2" charset="-122"/>
              </a:rPr>
              <a:t>-19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的电量叫元电荷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电子带有最小的负电荷，其电量的绝对值叫元电荷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D.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质子带有最小的正电荷，其电量的绝对值叫元电荷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7891" name="Rectangle 3"/>
          <p:cNvSpPr/>
          <p:nvPr>
            <p:custDataLst>
              <p:tags r:id="rId2"/>
            </p:custDataLst>
          </p:nvPr>
        </p:nvSpPr>
        <p:spPr>
          <a:xfrm>
            <a:off x="3203258" y="2420620"/>
            <a:ext cx="14795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/>
          <p:nvPr>
            <p:custDataLst>
              <p:tags r:id="rId1"/>
            </p:custDataLst>
          </p:nvPr>
        </p:nvSpPr>
        <p:spPr>
          <a:xfrm>
            <a:off x="277813" y="638175"/>
            <a:ext cx="9431337" cy="58642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如图所示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是两个不带电的相同的金属球，它们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靠近带正电荷的金属球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．在下列情况中，判断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两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球的带电情况：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接触后分开，再移去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    则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A________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B__________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接触，先移去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后，再把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分开，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    则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B________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．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接触，用手指瞬间接触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后再移去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    则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A________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B_______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；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8915" name="Text Box 3"/>
          <p:cNvSpPr/>
          <p:nvPr>
            <p:custDataLst>
              <p:tags r:id="rId2"/>
            </p:custDataLst>
          </p:nvPr>
        </p:nvSpPr>
        <p:spPr>
          <a:xfrm>
            <a:off x="1900238" y="3346450"/>
            <a:ext cx="2255837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带正电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6" name="Text Box 4"/>
          <p:cNvSpPr/>
          <p:nvPr>
            <p:custDataLst>
              <p:tags r:id="rId3"/>
            </p:custDataLst>
          </p:nvPr>
        </p:nvSpPr>
        <p:spPr>
          <a:xfrm>
            <a:off x="4011613" y="3335338"/>
            <a:ext cx="2189162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带负电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7" name="Text Box 5"/>
          <p:cNvSpPr/>
          <p:nvPr>
            <p:custDataLst>
              <p:tags r:id="rId4"/>
            </p:custDataLst>
          </p:nvPr>
        </p:nvSpPr>
        <p:spPr>
          <a:xfrm>
            <a:off x="1789113" y="4625975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不带电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8" name="Text Box 6"/>
          <p:cNvSpPr/>
          <p:nvPr>
            <p:custDataLst>
              <p:tags r:id="rId5"/>
            </p:custDataLst>
          </p:nvPr>
        </p:nvSpPr>
        <p:spPr>
          <a:xfrm>
            <a:off x="3732213" y="4611688"/>
            <a:ext cx="205105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不带电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19" name="Text Box 7"/>
          <p:cNvSpPr/>
          <p:nvPr>
            <p:custDataLst>
              <p:tags r:id="rId6"/>
            </p:custDataLst>
          </p:nvPr>
        </p:nvSpPr>
        <p:spPr>
          <a:xfrm>
            <a:off x="3800475" y="5921375"/>
            <a:ext cx="224472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带负电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8920" name="Text Box 8"/>
          <p:cNvSpPr/>
          <p:nvPr>
            <p:custDataLst>
              <p:tags r:id="rId7"/>
            </p:custDataLst>
          </p:nvPr>
        </p:nvSpPr>
        <p:spPr>
          <a:xfrm>
            <a:off x="1881188" y="5932488"/>
            <a:ext cx="20320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带负电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38921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8363" y="2270125"/>
            <a:ext cx="2503487" cy="183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2" name="New picture" hidden="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633200" y="11988800"/>
            <a:ext cx="393700" cy="43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38919" grpId="0" animBg="1"/>
      <p:bldP spid="389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>
            <p:custDataLst>
              <p:tags r:id="rId1"/>
            </p:custDataLst>
          </p:nvPr>
        </p:nvSpPr>
        <p:spPr>
          <a:xfrm>
            <a:off x="7308850" y="1412875"/>
            <a:ext cx="1623695" cy="459105"/>
          </a:xfrm>
          <a:prstGeom prst="rect">
            <a:avLst/>
          </a:prstGeom>
          <a:noFill/>
          <a:ln w="9525">
            <a:noFill/>
          </a:ln>
        </p:spPr>
        <p:txBody>
          <a:bodyPr wrap="square" lIns="91434" tIns="45717" rIns="91434" bIns="45717" anchor="t" anchorCtr="0">
            <a:spAutoFit/>
          </a:bodyPr>
          <a:p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何种电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7411" name="Text Box 3"/>
          <p:cNvSpPr/>
          <p:nvPr>
            <p:custDataLst>
              <p:tags r:id="rId2"/>
            </p:custDataLst>
          </p:nvPr>
        </p:nvSpPr>
        <p:spPr>
          <a:xfrm>
            <a:off x="5292725" y="1412875"/>
            <a:ext cx="1800225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检验带电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7412" name="Text Box 4"/>
          <p:cNvSpPr/>
          <p:nvPr>
            <p:custDataLst>
              <p:tags r:id="rId3"/>
            </p:custDataLst>
          </p:nvPr>
        </p:nvSpPr>
        <p:spPr>
          <a:xfrm>
            <a:off x="533400" y="381000"/>
            <a:ext cx="4183063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Times New Roman" panose="02020603050405020304" pitchFamily="18" charset="0"/>
              </a:rPr>
              <a:t>检验物体是否带电的方法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13" name="Text Box 5"/>
          <p:cNvSpPr/>
          <p:nvPr>
            <p:custDataLst>
              <p:tags r:id="rId4"/>
            </p:custDataLst>
          </p:nvPr>
        </p:nvSpPr>
        <p:spPr>
          <a:xfrm>
            <a:off x="250825" y="908050"/>
            <a:ext cx="4727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</a:rPr>
              <a:t>1)</a:t>
            </a:r>
            <a:r>
              <a:rPr lang="zh-CN" altLang="en-US" sz="2400" b="1">
                <a:latin typeface="Times New Roman" panose="02020603050405020304" pitchFamily="18" charset="0"/>
              </a:rPr>
              <a:t>、利用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宋体" panose="02010600030101010101" pitchFamily="2" charset="-122"/>
              </a:rPr>
              <a:t>吸引轻小物体</a:t>
            </a:r>
            <a:r>
              <a:rPr lang="zh-CN" altLang="en-US" sz="2400" b="1">
                <a:latin typeface="Times New Roman" panose="02020603050405020304" pitchFamily="18" charset="0"/>
              </a:rPr>
              <a:t>性质来判断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14" name="Text Box 6">
            <a:hlinkClick r:id="rId5" action="ppaction://hlinkfile"/>
          </p:cNvPr>
          <p:cNvSpPr/>
          <p:nvPr>
            <p:custDataLst>
              <p:tags r:id="rId6"/>
            </p:custDataLst>
          </p:nvPr>
        </p:nvSpPr>
        <p:spPr>
          <a:xfrm>
            <a:off x="5580063" y="908050"/>
            <a:ext cx="3186112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</a:rPr>
              <a:t>2)</a:t>
            </a:r>
            <a:r>
              <a:rPr lang="zh-CN" altLang="en-US" sz="2400" b="1">
                <a:latin typeface="Times New Roman" panose="02020603050405020304" pitchFamily="18" charset="0"/>
              </a:rPr>
              <a:t>、用验电器检验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7415" name="Group 7"/>
          <p:cNvGrpSpPr/>
          <p:nvPr/>
        </p:nvGrpSpPr>
        <p:grpSpPr>
          <a:xfrm>
            <a:off x="5562600" y="1981200"/>
            <a:ext cx="3143250" cy="3733800"/>
            <a:chOff x="3504" y="1248"/>
            <a:chExt cx="1980" cy="2352"/>
          </a:xfrm>
        </p:grpSpPr>
        <p:pic>
          <p:nvPicPr>
            <p:cNvPr id="17416" name="Picture 8">
              <a:hlinkClick r:id="rId7" action="ppaction://hlinkfile"/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3504" y="1248"/>
              <a:ext cx="1980" cy="23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17" name="Text Box 9"/>
            <p:cNvSpPr/>
            <p:nvPr>
              <p:custDataLst>
                <p:tags r:id="rId10"/>
              </p:custDataLst>
            </p:nvPr>
          </p:nvSpPr>
          <p:spPr>
            <a:xfrm>
              <a:off x="4368" y="1670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金属杆</a:t>
              </a: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10"/>
            <p:cNvSpPr/>
            <p:nvPr>
              <p:custDataLst>
                <p:tags r:id="rId11"/>
              </p:custDataLst>
            </p:nvPr>
          </p:nvSpPr>
          <p:spPr>
            <a:xfrm>
              <a:off x="4368" y="1478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金属球</a:t>
              </a: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 Box 11"/>
            <p:cNvSpPr/>
            <p:nvPr>
              <p:custDataLst>
                <p:tags r:id="rId12"/>
              </p:custDataLst>
            </p:nvPr>
          </p:nvSpPr>
          <p:spPr>
            <a:xfrm>
              <a:off x="4320" y="2352"/>
              <a:ext cx="10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金属箔</a:t>
              </a:r>
              <a:endPara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20" name="Group 12"/>
          <p:cNvGrpSpPr/>
          <p:nvPr/>
        </p:nvGrpSpPr>
        <p:grpSpPr>
          <a:xfrm>
            <a:off x="1524000" y="1447800"/>
            <a:ext cx="2362200" cy="1828800"/>
            <a:chOff x="960" y="912"/>
            <a:chExt cx="1488" cy="1152"/>
          </a:xfrm>
        </p:grpSpPr>
        <p:grpSp>
          <p:nvGrpSpPr>
            <p:cNvPr id="17421" name="lxqlx8"/>
            <p:cNvGrpSpPr/>
            <p:nvPr/>
          </p:nvGrpSpPr>
          <p:grpSpPr>
            <a:xfrm rot="-10800000">
              <a:off x="960" y="912"/>
              <a:ext cx="1488" cy="96"/>
              <a:chOff x="4373" y="6238"/>
              <a:chExt cx="3035" cy="93"/>
            </a:xfrm>
          </p:grpSpPr>
          <p:sp>
            <p:nvSpPr>
              <p:cNvPr id="17422" name="Rectangle 14" descr="浅色上对角线"/>
              <p:cNvSpPr/>
              <p:nvPr>
                <p:custDataLst>
                  <p:tags r:id="rId13"/>
                </p:custDataLst>
              </p:nvPr>
            </p:nvSpPr>
            <p:spPr>
              <a:xfrm>
                <a:off x="4373" y="6239"/>
                <a:ext cx="3021" cy="92"/>
              </a:xfrm>
              <a:prstGeom prst="rect">
                <a:avLst/>
              </a:prstGeom>
              <a:blipFill rotWithShape="0">
                <a:blip r:embed="rId14"/>
              </a:blipFill>
              <a:ln w="9525">
                <a:noFill/>
              </a:ln>
            </p:spPr>
            <p:txBody>
              <a:bodyPr lIns="91434" tIns="45717" rIns="91434" bIns="45717" anchor="t" anchorCtr="0"/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7423" name="Line 15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4378" y="6238"/>
                <a:ext cx="303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424" name="Line 16"/>
            <p:cNvCxnSpPr/>
            <p:nvPr>
              <p:custDataLst>
                <p:tags r:id="rId16"/>
              </p:custDataLst>
            </p:nvPr>
          </p:nvCxnSpPr>
          <p:spPr>
            <a:xfrm>
              <a:off x="1296" y="1008"/>
              <a:ext cx="24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25" name="Oval 17"/>
            <p:cNvSpPr/>
            <p:nvPr>
              <p:custDataLst>
                <p:tags r:id="rId17"/>
              </p:custDataLst>
            </p:nvPr>
          </p:nvSpPr>
          <p:spPr>
            <a:xfrm>
              <a:off x="1440" y="163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cxnSp>
          <p:nvCxnSpPr>
            <p:cNvPr id="17426" name="Line 18"/>
            <p:cNvCxnSpPr/>
            <p:nvPr>
              <p:custDataLst>
                <p:tags r:id="rId18"/>
              </p:custDataLst>
            </p:nvPr>
          </p:nvCxnSpPr>
          <p:spPr>
            <a:xfrm flipH="1">
              <a:off x="1776" y="1008"/>
              <a:ext cx="24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27" name="Oval 19"/>
            <p:cNvSpPr/>
            <p:nvPr>
              <p:custDataLst>
                <p:tags r:id="rId19"/>
              </p:custDataLst>
            </p:nvPr>
          </p:nvSpPr>
          <p:spPr>
            <a:xfrm>
              <a:off x="1680" y="1632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7428" name="Text Box 20"/>
            <p:cNvSpPr/>
            <p:nvPr>
              <p:custDataLst>
                <p:tags r:id="rId20"/>
              </p:custDataLst>
            </p:nvPr>
          </p:nvSpPr>
          <p:spPr>
            <a:xfrm>
              <a:off x="1392" y="1776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en-US" altLang="zh-CN" sz="2400" b="1">
                  <a:latin typeface="宋体" panose="02010600030101010101" pitchFamily="2" charset="-122"/>
                </a:rPr>
                <a:t>A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7429" name="Text Box 21"/>
            <p:cNvSpPr/>
            <p:nvPr>
              <p:custDataLst>
                <p:tags r:id="rId21"/>
              </p:custDataLst>
            </p:nvPr>
          </p:nvSpPr>
          <p:spPr>
            <a:xfrm>
              <a:off x="1707" y="1776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en-US" altLang="zh-CN" sz="2400" b="1">
                  <a:latin typeface="宋体" panose="02010600030101010101" pitchFamily="2" charset="-122"/>
                </a:rPr>
                <a:t>B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</p:grpSp>
      <p:sp>
        <p:nvSpPr>
          <p:cNvPr id="17430" name="Text Box 22"/>
          <p:cNvSpPr/>
          <p:nvPr>
            <p:custDataLst>
              <p:tags r:id="rId22"/>
            </p:custDataLst>
          </p:nvPr>
        </p:nvSpPr>
        <p:spPr>
          <a:xfrm>
            <a:off x="323850" y="3141663"/>
            <a:ext cx="217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</a:rPr>
              <a:t>若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球不带电，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7431" name="Rectangle 23"/>
          <p:cNvSpPr/>
          <p:nvPr>
            <p:custDataLst>
              <p:tags r:id="rId23"/>
            </p:custDataLst>
          </p:nvPr>
        </p:nvSpPr>
        <p:spPr>
          <a:xfrm>
            <a:off x="2590800" y="3124200"/>
            <a:ext cx="2486025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</a:rPr>
              <a:t>则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球一定带电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7432" name="Text Box 24"/>
          <p:cNvSpPr/>
          <p:nvPr>
            <p:custDataLst>
              <p:tags r:id="rId24"/>
            </p:custDataLst>
          </p:nvPr>
        </p:nvSpPr>
        <p:spPr>
          <a:xfrm>
            <a:off x="179388" y="3500438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</a:rPr>
              <a:t>若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球带电，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7433" name="Rectangle 25"/>
          <p:cNvSpPr/>
          <p:nvPr>
            <p:custDataLst>
              <p:tags r:id="rId25"/>
            </p:custDataLst>
          </p:nvPr>
        </p:nvSpPr>
        <p:spPr>
          <a:xfrm>
            <a:off x="2411413" y="3500438"/>
            <a:ext cx="2854325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</a:rPr>
              <a:t>则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球不一定带电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pSp>
        <p:nvGrpSpPr>
          <p:cNvPr id="17434" name="Group 26"/>
          <p:cNvGrpSpPr/>
          <p:nvPr/>
        </p:nvGrpSpPr>
        <p:grpSpPr>
          <a:xfrm>
            <a:off x="1403350" y="4292600"/>
            <a:ext cx="2395538" cy="1389063"/>
            <a:chOff x="891" y="2496"/>
            <a:chExt cx="1509" cy="875"/>
          </a:xfrm>
        </p:grpSpPr>
        <p:grpSp>
          <p:nvGrpSpPr>
            <p:cNvPr id="17435" name="lxqlx8"/>
            <p:cNvGrpSpPr/>
            <p:nvPr/>
          </p:nvGrpSpPr>
          <p:grpSpPr>
            <a:xfrm rot="-10800000">
              <a:off x="1104" y="2496"/>
              <a:ext cx="1008" cy="96"/>
              <a:chOff x="4373" y="6238"/>
              <a:chExt cx="3035" cy="93"/>
            </a:xfrm>
          </p:grpSpPr>
          <p:sp>
            <p:nvSpPr>
              <p:cNvPr id="17436" name="Rectangle 28" descr="浅色上对角线"/>
              <p:cNvSpPr/>
              <p:nvPr>
                <p:custDataLst>
                  <p:tags r:id="rId26"/>
                </p:custDataLst>
              </p:nvPr>
            </p:nvSpPr>
            <p:spPr>
              <a:xfrm>
                <a:off x="4373" y="6239"/>
                <a:ext cx="3021" cy="92"/>
              </a:xfrm>
              <a:prstGeom prst="rect">
                <a:avLst/>
              </a:prstGeom>
              <a:blipFill rotWithShape="0">
                <a:blip r:embed="rId14"/>
              </a:blipFill>
              <a:ln w="9525">
                <a:noFill/>
              </a:ln>
            </p:spPr>
            <p:txBody>
              <a:bodyPr rot="10800000" lIns="91434" tIns="45717" rIns="91434" bIns="45717" anchor="t" anchorCtr="0"/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7437" name="Line 29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4378" y="6238"/>
                <a:ext cx="303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438" name="Line 30"/>
            <p:cNvCxnSpPr/>
            <p:nvPr>
              <p:custDataLst>
                <p:tags r:id="rId28"/>
              </p:custDataLst>
            </p:nvPr>
          </p:nvCxnSpPr>
          <p:spPr>
            <a:xfrm>
              <a:off x="1680" y="2592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39" name="Line 31"/>
            <p:cNvCxnSpPr/>
            <p:nvPr>
              <p:custDataLst>
                <p:tags r:id="rId29"/>
              </p:custDataLst>
            </p:nvPr>
          </p:nvCxnSpPr>
          <p:spPr>
            <a:xfrm flipH="1">
              <a:off x="1152" y="2592"/>
              <a:ext cx="43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40" name="Oval 32"/>
            <p:cNvSpPr/>
            <p:nvPr>
              <p:custDataLst>
                <p:tags r:id="rId30"/>
              </p:custDataLst>
            </p:nvPr>
          </p:nvSpPr>
          <p:spPr>
            <a:xfrm>
              <a:off x="1057" y="3062"/>
              <a:ext cx="191" cy="309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  <p:sp>
          <p:nvSpPr>
            <p:cNvPr id="17441" name="Text Box 33"/>
            <p:cNvSpPr/>
            <p:nvPr>
              <p:custDataLst>
                <p:tags r:id="rId31"/>
              </p:custDataLst>
            </p:nvPr>
          </p:nvSpPr>
          <p:spPr>
            <a:xfrm>
              <a:off x="891" y="3072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en-US" altLang="zh-CN" sz="2400" b="1">
                  <a:latin typeface="宋体" panose="02010600030101010101" pitchFamily="2" charset="-122"/>
                </a:rPr>
                <a:t>A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7442" name="Text Box 34"/>
            <p:cNvSpPr/>
            <p:nvPr>
              <p:custDataLst>
                <p:tags r:id="rId32"/>
              </p:custDataLst>
            </p:nvPr>
          </p:nvSpPr>
          <p:spPr>
            <a:xfrm>
              <a:off x="2187" y="3072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4" tIns="45717" rIns="91434" bIns="45717" anchor="t" anchorCtr="0">
              <a:spAutoFit/>
            </a:bodyPr>
            <a:p>
              <a:pPr algn="ctr"/>
              <a:r>
                <a:rPr lang="en-US" altLang="zh-CN" sz="2400" b="1">
                  <a:latin typeface="宋体" panose="02010600030101010101" pitchFamily="2" charset="-122"/>
                </a:rPr>
                <a:t>B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17443" name="Oval 35"/>
            <p:cNvSpPr/>
            <p:nvPr>
              <p:custDataLst>
                <p:tags r:id="rId33"/>
              </p:custDataLst>
            </p:nvPr>
          </p:nvSpPr>
          <p:spPr>
            <a:xfrm>
              <a:off x="2017" y="3062"/>
              <a:ext cx="191" cy="30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</p:grpSp>
      <p:sp>
        <p:nvSpPr>
          <p:cNvPr id="17444" name="Rectangle 36"/>
          <p:cNvSpPr/>
          <p:nvPr>
            <p:custDataLst>
              <p:tags r:id="rId34"/>
            </p:custDataLst>
          </p:nvPr>
        </p:nvSpPr>
        <p:spPr>
          <a:xfrm>
            <a:off x="684213" y="5805488"/>
            <a:ext cx="3716337" cy="45720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pPr algn="ctr"/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球一定带同种电荷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 fill="hold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 fill="hold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 fill="hold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 fill="hold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 fill="hold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2" grpId="0" animBg="1"/>
      <p:bldP spid="17413" grpId="0" animBg="1"/>
      <p:bldP spid="17414" grpId="0" animBg="1"/>
      <p:bldP spid="17430" grpId="0" animBg="1"/>
      <p:bldP spid="17431" grpId="0" animBg="1"/>
      <p:bldP spid="17432" grpId="0" animBg="1"/>
      <p:bldP spid="17433" grpId="0" animBg="1"/>
      <p:bldP spid="174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/>
          <p:nvPr>
            <p:custDataLst>
              <p:tags r:id="rId1"/>
            </p:custDataLst>
          </p:nvPr>
        </p:nvSpPr>
        <p:spPr>
          <a:xfrm>
            <a:off x="3779838" y="2060575"/>
            <a:ext cx="3960812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>
                <a:effectLst>
                  <a:outerShdw blurRad="38100" dist="38100" dir="2700000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接触起电</a:t>
            </a:r>
            <a:endParaRPr lang="zh-CN" altLang="en-US" sz="2800" b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  <a:hlinkClick r:id="rId2" action="ppaction://hlinkfile"/>
            </a:endParaRPr>
          </a:p>
        </p:txBody>
      </p:sp>
      <p:grpSp>
        <p:nvGrpSpPr>
          <p:cNvPr id="18435" name="Group 3"/>
          <p:cNvGrpSpPr/>
          <p:nvPr/>
        </p:nvGrpSpPr>
        <p:grpSpPr>
          <a:xfrm>
            <a:off x="755650" y="2781300"/>
            <a:ext cx="7273925" cy="1328738"/>
            <a:chOff x="158" y="1162"/>
            <a:chExt cx="5217" cy="916"/>
          </a:xfrm>
        </p:grpSpPr>
        <p:grpSp>
          <p:nvGrpSpPr>
            <p:cNvPr id="18436" name="Group 4"/>
            <p:cNvGrpSpPr/>
            <p:nvPr/>
          </p:nvGrpSpPr>
          <p:grpSpPr>
            <a:xfrm>
              <a:off x="158" y="1162"/>
              <a:ext cx="5217" cy="916"/>
              <a:chOff x="295" y="1752"/>
              <a:chExt cx="5217" cy="916"/>
            </a:xfrm>
          </p:grpSpPr>
          <p:cxnSp>
            <p:nvCxnSpPr>
              <p:cNvPr id="18437" name="Line 5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1837" y="2296"/>
                <a:ext cx="1896" cy="0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438" name="Text Box 6"/>
              <p:cNvSpPr/>
              <p:nvPr>
                <p:custDataLst>
                  <p:tags r:id="rId4"/>
                </p:custDataLst>
              </p:nvPr>
            </p:nvSpPr>
            <p:spPr>
              <a:xfrm>
                <a:off x="2146" y="1752"/>
                <a:ext cx="1279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</a:rPr>
                  <a:t>接触后</a:t>
                </a:r>
                <a:endParaRPr lang="zh-CN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439" name="Text Box 7"/>
              <p:cNvSpPr/>
              <p:nvPr>
                <p:custDataLst>
                  <p:tags r:id="rId5"/>
                </p:custDataLst>
              </p:nvPr>
            </p:nvSpPr>
            <p:spPr>
              <a:xfrm>
                <a:off x="2191" y="2353"/>
                <a:ext cx="1280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</a:rPr>
                  <a:t>再分开</a:t>
                </a:r>
                <a:endParaRPr lang="zh-CN" altLang="en-US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8440" name="Text Box 8"/>
              <p:cNvSpPr/>
              <p:nvPr>
                <p:custDataLst>
                  <p:tags r:id="rId6"/>
                </p:custDataLst>
              </p:nvPr>
            </p:nvSpPr>
            <p:spPr>
              <a:xfrm>
                <a:off x="295" y="2070"/>
                <a:ext cx="680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0066"/>
                    </a:solidFill>
                    <a:latin typeface="楷体_GB2312" pitchFamily="49" charset="-122"/>
                    <a:ea typeface="楷体_GB2312" pitchFamily="49" charset="-122"/>
                  </a:rPr>
                  <a:t>+Q</a:t>
                </a:r>
                <a:endParaRPr lang="en-US" altLang="zh-CN" sz="24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18441" name="Group 9"/>
              <p:cNvGrpSpPr/>
              <p:nvPr/>
            </p:nvGrpSpPr>
            <p:grpSpPr>
              <a:xfrm>
                <a:off x="3833" y="1843"/>
                <a:ext cx="1679" cy="725"/>
                <a:chOff x="3923" y="1253"/>
                <a:chExt cx="1679" cy="725"/>
              </a:xfrm>
            </p:grpSpPr>
            <p:sp>
              <p:nvSpPr>
                <p:cNvPr id="18442" name="Oval 10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923" y="1298"/>
                  <a:ext cx="726" cy="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rgbClr val="433D0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Tx/>
                    <a:buFontTx/>
                    <a:buChar char="•"/>
                  </a:pPr>
                  <a:endParaRPr lang="zh-CN" altLang="en-US" sz="24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443" name="Oval 11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830" y="1298"/>
                  <a:ext cx="726" cy="68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rgbClr val="433D0A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spcBef>
                      <a:spcPct val="20000"/>
                    </a:spcBef>
                    <a:buClrTx/>
                    <a:buFontTx/>
                    <a:buChar char="•"/>
                  </a:pPr>
                  <a:endParaRPr lang="zh-CN" altLang="en-US" sz="24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18444" name="Object 12"/>
                <p:cNvGraphicFramePr/>
                <p:nvPr>
                  <p:custDataLst>
                    <p:tags r:id="rId9"/>
                  </p:custDataLst>
                </p:nvPr>
              </p:nvGraphicFramePr>
              <p:xfrm>
                <a:off x="4014" y="1264"/>
                <a:ext cx="635" cy="6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10" imgW="279400" imgH="393700" progId="Equation.3">
                        <p:embed/>
                      </p:oleObj>
                    </mc:Choice>
                    <mc:Fallback>
                      <p:oleObj name="" r:id="rId10" imgW="279400" imgH="393700" progId="Equation.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14" y="1264"/>
                              <a:ext cx="635" cy="69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445" name="Object 13"/>
                <p:cNvGraphicFramePr/>
                <p:nvPr>
                  <p:custDataLst>
                    <p:tags r:id="rId12"/>
                  </p:custDataLst>
                </p:nvPr>
              </p:nvGraphicFramePr>
              <p:xfrm>
                <a:off x="4967" y="1253"/>
                <a:ext cx="635" cy="7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7" name="" r:id="rId13" imgW="279400" imgH="405765" progId="Equation.3">
                        <p:embed/>
                      </p:oleObj>
                    </mc:Choice>
                    <mc:Fallback>
                      <p:oleObj name="" r:id="rId13" imgW="279400" imgH="405765" progId="Equation.3">
                        <p:embed/>
                        <p:pic>
                          <p:nvPicPr>
                            <p:cNvPr id="0" name="图片 3076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67" y="1253"/>
                              <a:ext cx="635" cy="72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446" name="Oval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66" y="1934"/>
                <a:ext cx="726" cy="68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33D0A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Tx/>
                  <a:buFontTx/>
                  <a:buChar char="•"/>
                </a:pPr>
                <a:endParaRPr lang="zh-CN" altLang="en-US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447" name="Oval 15"/>
            <p:cNvSpPr/>
            <p:nvPr>
              <p:custDataLst>
                <p:tags r:id="rId16"/>
              </p:custDataLst>
            </p:nvPr>
          </p:nvSpPr>
          <p:spPr>
            <a:xfrm>
              <a:off x="158" y="1344"/>
              <a:ext cx="726" cy="6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33D0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solidFill>
                    <a:srgbClr val="FF6600"/>
                  </a:solidFill>
                  <a:latin typeface="楷体_GB2312" pitchFamily="49" charset="-122"/>
                  <a:ea typeface="楷体_GB2312" pitchFamily="49" charset="-122"/>
                </a:rPr>
                <a:t>+Q</a:t>
              </a:r>
              <a:endParaRPr lang="en-US" altLang="zh-CN" sz="24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8448" name="Group 16"/>
          <p:cNvGrpSpPr/>
          <p:nvPr/>
        </p:nvGrpSpPr>
        <p:grpSpPr>
          <a:xfrm>
            <a:off x="900113" y="4581525"/>
            <a:ext cx="7129462" cy="1441450"/>
            <a:chOff x="295" y="2523"/>
            <a:chExt cx="5171" cy="947"/>
          </a:xfrm>
        </p:grpSpPr>
        <p:cxnSp>
          <p:nvCxnSpPr>
            <p:cNvPr id="18449" name="Line 17"/>
            <p:cNvCxnSpPr/>
            <p:nvPr>
              <p:custDataLst>
                <p:tags r:id="rId17"/>
              </p:custDataLst>
            </p:nvPr>
          </p:nvCxnSpPr>
          <p:spPr>
            <a:xfrm>
              <a:off x="2064" y="3113"/>
              <a:ext cx="170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50" name="Text Box 18"/>
            <p:cNvSpPr/>
            <p:nvPr>
              <p:custDataLst>
                <p:tags r:id="rId18"/>
              </p:custDataLst>
            </p:nvPr>
          </p:nvSpPr>
          <p:spPr>
            <a:xfrm>
              <a:off x="2227" y="2523"/>
              <a:ext cx="1923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接触后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51" name="Text Box 19"/>
            <p:cNvSpPr/>
            <p:nvPr>
              <p:custDataLst>
                <p:tags r:id="rId19"/>
              </p:custDataLst>
            </p:nvPr>
          </p:nvSpPr>
          <p:spPr>
            <a:xfrm>
              <a:off x="2245" y="3170"/>
              <a:ext cx="1923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再分开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52" name="Oval 20"/>
            <p:cNvSpPr/>
            <p:nvPr>
              <p:custDataLst>
                <p:tags r:id="rId20"/>
              </p:custDataLst>
            </p:nvPr>
          </p:nvSpPr>
          <p:spPr>
            <a:xfrm>
              <a:off x="295" y="2704"/>
              <a:ext cx="727" cy="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33D0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Tx/>
                <a:buFontTx/>
                <a:buChar char="•"/>
              </a:pPr>
              <a:endParaRPr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53" name="Oval 21"/>
            <p:cNvSpPr/>
            <p:nvPr>
              <p:custDataLst>
                <p:tags r:id="rId21"/>
              </p:custDataLst>
            </p:nvPr>
          </p:nvSpPr>
          <p:spPr>
            <a:xfrm>
              <a:off x="1156" y="2704"/>
              <a:ext cx="724" cy="68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433D0A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20000"/>
                </a:spcBef>
                <a:buClrTx/>
                <a:buFontTx/>
                <a:buChar char="•"/>
              </a:pPr>
              <a:endParaRPr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54" name="Text Box 22"/>
            <p:cNvSpPr/>
            <p:nvPr>
              <p:custDataLst>
                <p:tags r:id="rId22"/>
              </p:custDataLst>
            </p:nvPr>
          </p:nvSpPr>
          <p:spPr>
            <a:xfrm>
              <a:off x="612" y="2795"/>
              <a:ext cx="408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Q</a:t>
              </a:r>
              <a:endParaRPr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8455" name="Group 23"/>
            <p:cNvGrpSpPr/>
            <p:nvPr/>
          </p:nvGrpSpPr>
          <p:grpSpPr>
            <a:xfrm>
              <a:off x="431" y="2931"/>
              <a:ext cx="181" cy="181"/>
              <a:chOff x="1111" y="2886"/>
              <a:chExt cx="181" cy="181"/>
            </a:xfrm>
          </p:grpSpPr>
          <p:cxnSp>
            <p:nvCxnSpPr>
              <p:cNvPr id="18456" name="Line 24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1111" y="2976"/>
                <a:ext cx="181" cy="0"/>
              </a:xfrm>
              <a:prstGeom prst="line">
                <a:avLst/>
              </a:prstGeom>
              <a:ln w="762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57" name="Line 25"/>
              <p:cNvCxnSpPr/>
              <p:nvPr>
                <p:custDataLst>
                  <p:tags r:id="rId24"/>
                </p:custDataLst>
              </p:nvPr>
            </p:nvCxnSpPr>
            <p:spPr>
              <a:xfrm>
                <a:off x="1202" y="2886"/>
                <a:ext cx="0" cy="181"/>
              </a:xfrm>
              <a:prstGeom prst="line">
                <a:avLst/>
              </a:prstGeom>
              <a:ln w="76200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58" name="Text Box 26"/>
            <p:cNvSpPr/>
            <p:nvPr>
              <p:custDataLst>
                <p:tags r:id="rId25"/>
              </p:custDataLst>
            </p:nvPr>
          </p:nvSpPr>
          <p:spPr>
            <a:xfrm>
              <a:off x="1292" y="2840"/>
              <a:ext cx="58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3Q</a:t>
              </a:r>
              <a:endParaRPr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18459" name="Line 27"/>
            <p:cNvCxnSpPr/>
            <p:nvPr>
              <p:custDataLst>
                <p:tags r:id="rId26"/>
              </p:custDataLst>
            </p:nvPr>
          </p:nvCxnSpPr>
          <p:spPr>
            <a:xfrm>
              <a:off x="1202" y="3067"/>
              <a:ext cx="136" cy="0"/>
            </a:xfrm>
            <a:prstGeom prst="line">
              <a:avLst/>
            </a:prstGeom>
            <a:ln w="762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460" name="Group 28"/>
            <p:cNvGrpSpPr/>
            <p:nvPr/>
          </p:nvGrpSpPr>
          <p:grpSpPr>
            <a:xfrm>
              <a:off x="3833" y="2704"/>
              <a:ext cx="1633" cy="681"/>
              <a:chOff x="3833" y="2704"/>
              <a:chExt cx="1633" cy="681"/>
            </a:xfrm>
          </p:grpSpPr>
          <p:sp>
            <p:nvSpPr>
              <p:cNvPr id="18461" name="Oval 29"/>
              <p:cNvSpPr/>
              <p:nvPr>
                <p:custDataLst>
                  <p:tags r:id="rId27"/>
                </p:custDataLst>
              </p:nvPr>
            </p:nvSpPr>
            <p:spPr>
              <a:xfrm>
                <a:off x="3833" y="2704"/>
                <a:ext cx="725" cy="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33D0A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Tx/>
                  <a:buFontTx/>
                  <a:buChar char="•"/>
                </a:pPr>
                <a:endParaRPr lang="zh-CN" altLang="en-US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62" name="Oval 30"/>
              <p:cNvSpPr/>
              <p:nvPr>
                <p:custDataLst>
                  <p:tags r:id="rId28"/>
                </p:custDataLst>
              </p:nvPr>
            </p:nvSpPr>
            <p:spPr>
              <a:xfrm>
                <a:off x="4741" y="2707"/>
                <a:ext cx="725" cy="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433D0A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spcBef>
                    <a:spcPct val="20000"/>
                  </a:spcBef>
                  <a:buClrTx/>
                  <a:buFontTx/>
                  <a:buChar char="•"/>
                </a:pPr>
                <a:endParaRPr lang="zh-CN" altLang="en-US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8463" name="Group 31"/>
              <p:cNvGrpSpPr/>
              <p:nvPr/>
            </p:nvGrpSpPr>
            <p:grpSpPr>
              <a:xfrm>
                <a:off x="3923" y="2840"/>
                <a:ext cx="499" cy="300"/>
                <a:chOff x="2608" y="3657"/>
                <a:chExt cx="499" cy="300"/>
              </a:xfrm>
            </p:grpSpPr>
            <p:cxnSp>
              <p:nvCxnSpPr>
                <p:cNvPr id="18464" name="Line 32"/>
                <p:cNvCxnSpPr/>
                <p:nvPr>
                  <p:custDataLst>
                    <p:tags r:id="rId29"/>
                  </p:custDataLst>
                </p:nvPr>
              </p:nvCxnSpPr>
              <p:spPr>
                <a:xfrm>
                  <a:off x="2608" y="3884"/>
                  <a:ext cx="181" cy="0"/>
                </a:xfrm>
                <a:prstGeom prst="line">
                  <a:avLst/>
                </a:prstGeom>
                <a:ln w="76200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65" name="Text Box 33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2744" y="3657"/>
                  <a:ext cx="363" cy="3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0066"/>
                      </a:solidFill>
                      <a:latin typeface="楷体_GB2312" pitchFamily="49" charset="-122"/>
                      <a:ea typeface="楷体_GB2312" pitchFamily="49" charset="-122"/>
                    </a:rPr>
                    <a:t>Q</a:t>
                  </a:r>
                  <a:endParaRPr lang="en-US" altLang="zh-CN" sz="2400" b="1">
                    <a:solidFill>
                      <a:srgbClr val="FF0066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66" name="Group 34"/>
              <p:cNvGrpSpPr/>
              <p:nvPr/>
            </p:nvGrpSpPr>
            <p:grpSpPr>
              <a:xfrm>
                <a:off x="4830" y="2840"/>
                <a:ext cx="499" cy="300"/>
                <a:chOff x="2608" y="3657"/>
                <a:chExt cx="499" cy="300"/>
              </a:xfrm>
            </p:grpSpPr>
            <p:cxnSp>
              <p:nvCxnSpPr>
                <p:cNvPr id="18467" name="Line 35"/>
                <p:cNvCxnSpPr/>
                <p:nvPr>
                  <p:custDataLst>
                    <p:tags r:id="rId31"/>
                  </p:custDataLst>
                </p:nvPr>
              </p:nvCxnSpPr>
              <p:spPr>
                <a:xfrm>
                  <a:off x="2608" y="3884"/>
                  <a:ext cx="181" cy="0"/>
                </a:xfrm>
                <a:prstGeom prst="line">
                  <a:avLst/>
                </a:prstGeom>
                <a:ln w="76200" cap="flat" cmpd="sng">
                  <a:solidFill>
                    <a:srgbClr val="FF00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468" name="Text Box 36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2744" y="3657"/>
                  <a:ext cx="363" cy="3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FF0066"/>
                      </a:solidFill>
                      <a:latin typeface="楷体_GB2312" pitchFamily="49" charset="-122"/>
                      <a:ea typeface="楷体_GB2312" pitchFamily="49" charset="-122"/>
                    </a:rPr>
                    <a:t>Q</a:t>
                  </a:r>
                  <a:endParaRPr lang="en-US" altLang="zh-CN" sz="2400" b="1">
                    <a:solidFill>
                      <a:srgbClr val="FF0066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8469" name="Text Box 38"/>
          <p:cNvSpPr/>
          <p:nvPr>
            <p:custDataLst>
              <p:tags r:id="rId33"/>
            </p:custDataLst>
          </p:nvPr>
        </p:nvSpPr>
        <p:spPr>
          <a:xfrm>
            <a:off x="468313" y="1412875"/>
            <a:ext cx="4464050" cy="1160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起电的方法：</a:t>
            </a:r>
            <a:endParaRPr lang="zh-CN" altLang="en-US" sz="2800" b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>
                <a:solidFill>
                  <a:srgbClr val="000000"/>
                </a:solidFill>
              </a:rPr>
              <a:t>摩擦起电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8470" name="Text Box 2"/>
          <p:cNvSpPr/>
          <p:nvPr>
            <p:custDataLst>
              <p:tags r:id="rId34"/>
            </p:custDataLst>
          </p:nvPr>
        </p:nvSpPr>
        <p:spPr>
          <a:xfrm>
            <a:off x="323850" y="620713"/>
            <a:ext cx="83518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一、静电的产生</a:t>
            </a:r>
            <a:r>
              <a:rPr lang="en-US" altLang="zh-CN" sz="32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Wingdings" panose="05000000000000000000" pitchFamily="2" charset="2"/>
              </a:rPr>
              <a:t>(</a:t>
            </a: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Wingdings" panose="05000000000000000000" pitchFamily="2" charset="2"/>
              </a:rPr>
              <a:t>起电</a:t>
            </a:r>
            <a:r>
              <a:rPr lang="en-US" altLang="zh-CN" sz="32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Wingdings" panose="05000000000000000000" pitchFamily="2" charset="2"/>
              </a:rPr>
              <a:t>:</a:t>
            </a:r>
            <a:r>
              <a:rPr lang="zh-CN" altLang="en-US" sz="32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sym typeface="Wingdings" panose="05000000000000000000" pitchFamily="2" charset="2"/>
              </a:rPr>
              <a:t>使物体带电称为起电）</a:t>
            </a:r>
            <a:endParaRPr lang="zh-CN" altLang="en-US" sz="3200" b="1">
              <a:solidFill>
                <a:srgbClr val="FF0066"/>
              </a:solidFill>
              <a:effectLst>
                <a:outerShdw blurRad="38100" dist="38100" dir="2700000">
                  <a:srgbClr val="000000"/>
                </a:outerShdw>
              </a:effectLst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 fill="hold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5" dur="80" fill="hold"/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 fill="hold"/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 fill="hold"/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 fill="hold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 fill="hold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 animBg="1"/>
      <p:bldP spid="184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Picture 38">
            <a:hlinkClick r:id="rId1" action="ppaction://hlinkfile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24688" y="4699000"/>
            <a:ext cx="2119312" cy="215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Text Box 2"/>
          <p:cNvSpPr/>
          <p:nvPr>
            <p:custDataLst>
              <p:tags r:id="rId4"/>
            </p:custDataLst>
          </p:nvPr>
        </p:nvSpPr>
        <p:spPr>
          <a:xfrm>
            <a:off x="3276600" y="0"/>
            <a:ext cx="2879725" cy="669925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、感应起电</a:t>
            </a:r>
            <a:endParaRPr lang="zh-CN" altLang="en-US" sz="3600" b="1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0" name="TextBox 9"/>
          <p:cNvSpPr/>
          <p:nvPr>
            <p:custDataLst>
              <p:tags r:id="rId5"/>
            </p:custDataLst>
          </p:nvPr>
        </p:nvSpPr>
        <p:spPr>
          <a:xfrm>
            <a:off x="0" y="476250"/>
            <a:ext cx="178593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实验：</a:t>
            </a:r>
            <a:endParaRPr lang="zh-CN" altLang="en-US" sz="3600" b="1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9461" name="Picture 8">
            <a:hlinkClick r:id="rId6" action="ppaction://hlinkfile"/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3770" t="28558" r="29231" b="23112"/>
          <a:stretch>
            <a:fillRect/>
          </a:stretch>
        </p:blipFill>
        <p:spPr>
          <a:xfrm>
            <a:off x="4572000" y="692150"/>
            <a:ext cx="4356100" cy="2770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9"/>
          <p:cNvSpPr/>
          <p:nvPr>
            <p:custDataLst>
              <p:tags r:id="rId9"/>
            </p:custDataLst>
          </p:nvPr>
        </p:nvSpPr>
        <p:spPr>
          <a:xfrm>
            <a:off x="179388" y="1125538"/>
            <a:ext cx="4464050" cy="2301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ts val="29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提出问题：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取一对绝缘支柱支持的金属导体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，使它们相互接触，把带电导体球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移近导体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是否带电？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电性如何？电量有何关系？如何验证？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3" name="Rectangle 16"/>
          <p:cNvSpPr/>
          <p:nvPr>
            <p:custDataLst>
              <p:tags r:id="rId10"/>
            </p:custDataLst>
          </p:nvPr>
        </p:nvSpPr>
        <p:spPr>
          <a:xfrm>
            <a:off x="250825" y="3573463"/>
            <a:ext cx="7129463" cy="1800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）</a:t>
            </a:r>
            <a:r>
              <a:rPr lang="zh-CN" altLang="en-US" sz="2800" b="1">
                <a:solidFill>
                  <a:srgbClr val="FF0000"/>
                </a:solidFill>
              </a:rPr>
              <a:t>静电感应：</a:t>
            </a:r>
            <a:r>
              <a:rPr lang="zh-CN" altLang="en-US" sz="2800" b="1">
                <a:solidFill>
                  <a:schemeClr val="tx2"/>
                </a:solidFill>
              </a:rPr>
              <a:t>把电荷移近不带电的导体，可以使导体带电的现象，叫做静电感应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  <a:endParaRPr lang="en-US" altLang="zh-CN" sz="2800" b="1">
              <a:solidFill>
                <a:schemeClr val="tx2"/>
              </a:solidFill>
            </a:endParaRP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FF0000"/>
                </a:solidFill>
              </a:rPr>
              <a:t>感应起电</a:t>
            </a:r>
            <a:r>
              <a:rPr lang="zh-CN" altLang="en-US" sz="2800" b="1"/>
              <a:t>：利用静电感应使物体带电，叫做感应起电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 fill="hold"/>
                                        <p:tgtEl>
                                          <p:spTgt spid="19463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 fill="hold"/>
                                        <p:tgtEl>
                                          <p:spTgt spid="19463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 fill="hold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7"/>
          <p:cNvSpPr/>
          <p:nvPr>
            <p:custDataLst>
              <p:tags r:id="rId1"/>
            </p:custDataLst>
          </p:nvPr>
        </p:nvSpPr>
        <p:spPr>
          <a:xfrm>
            <a:off x="539750" y="981075"/>
            <a:ext cx="7416800" cy="17383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规律：</a:t>
            </a:r>
            <a:r>
              <a:rPr lang="zh-CN" altLang="en-US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两端感应电荷电量相等，电性相反。</a:t>
            </a:r>
            <a:endParaRPr lang="zh-CN" altLang="en-US" sz="2800" b="1">
              <a:solidFill>
                <a:srgbClr val="FF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近端   感应异种电荷，</a:t>
            </a:r>
            <a:br>
              <a:rPr lang="zh-CN" altLang="en-US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远端   感应同种电荷</a:t>
            </a:r>
            <a:endParaRPr lang="zh-CN" altLang="en-US" sz="2800" b="1">
              <a:solidFill>
                <a:srgbClr val="FF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6"/>
          <p:cNvSpPr/>
          <p:nvPr>
            <p:custDataLst>
              <p:tags r:id="rId1"/>
            </p:custDataLst>
          </p:nvPr>
        </p:nvSpPr>
        <p:spPr>
          <a:xfrm>
            <a:off x="323850" y="4076700"/>
            <a:ext cx="21605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原子的构成</a:t>
            </a:r>
            <a:endParaRPr lang="zh-CN" altLang="en-US" sz="2400" b="1">
              <a:effectLst>
                <a:outerShdw blurRad="38100" dist="38100" dir="2700000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7" name="Text Box 7"/>
          <p:cNvSpPr/>
          <p:nvPr>
            <p:custDataLst>
              <p:tags r:id="rId2"/>
            </p:custDataLst>
          </p:nvPr>
        </p:nvSpPr>
        <p:spPr>
          <a:xfrm>
            <a:off x="6877050" y="5373688"/>
            <a:ext cx="20875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原子（中性）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Text Box 8"/>
          <p:cNvSpPr/>
          <p:nvPr>
            <p:custDataLst>
              <p:tags r:id="rId3"/>
            </p:custDataLst>
          </p:nvPr>
        </p:nvSpPr>
        <p:spPr>
          <a:xfrm>
            <a:off x="3563938" y="5084763"/>
            <a:ext cx="23050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原子核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正电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9" name="Text Box 9"/>
          <p:cNvSpPr/>
          <p:nvPr>
            <p:custDataLst>
              <p:tags r:id="rId4"/>
            </p:custDataLst>
          </p:nvPr>
        </p:nvSpPr>
        <p:spPr>
          <a:xfrm>
            <a:off x="3492500" y="5614988"/>
            <a:ext cx="28082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核外电子（负电）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0" name="Text Box 10"/>
          <p:cNvSpPr/>
          <p:nvPr>
            <p:custDataLst>
              <p:tags r:id="rId5"/>
            </p:custDataLst>
          </p:nvPr>
        </p:nvSpPr>
        <p:spPr>
          <a:xfrm>
            <a:off x="649288" y="4724400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质子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1" name="Text Box 11"/>
          <p:cNvSpPr/>
          <p:nvPr>
            <p:custDataLst>
              <p:tags r:id="rId6"/>
            </p:custDataLst>
          </p:nvPr>
        </p:nvSpPr>
        <p:spPr>
          <a:xfrm>
            <a:off x="576263" y="5661025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中子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1512" name="Line 12"/>
          <p:cNvCxnSpPr/>
          <p:nvPr>
            <p:custDataLst>
              <p:tags r:id="rId7"/>
            </p:custDataLst>
          </p:nvPr>
        </p:nvCxnSpPr>
        <p:spPr>
          <a:xfrm>
            <a:off x="2557463" y="4967288"/>
            <a:ext cx="935037" cy="2159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13" name="Line 13"/>
          <p:cNvCxnSpPr/>
          <p:nvPr>
            <p:custDataLst>
              <p:tags r:id="rId8"/>
            </p:custDataLst>
          </p:nvPr>
        </p:nvCxnSpPr>
        <p:spPr>
          <a:xfrm flipV="1">
            <a:off x="2700338" y="5399088"/>
            <a:ext cx="792162" cy="4318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14" name="Line 14"/>
          <p:cNvCxnSpPr/>
          <p:nvPr>
            <p:custDataLst>
              <p:tags r:id="rId9"/>
            </p:custDataLst>
          </p:nvPr>
        </p:nvCxnSpPr>
        <p:spPr>
          <a:xfrm>
            <a:off x="6011863" y="5299075"/>
            <a:ext cx="863600" cy="242888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15" name="Line 15"/>
          <p:cNvCxnSpPr/>
          <p:nvPr>
            <p:custDataLst>
              <p:tags r:id="rId10"/>
            </p:custDataLst>
          </p:nvPr>
        </p:nvCxnSpPr>
        <p:spPr>
          <a:xfrm flipV="1">
            <a:off x="6011863" y="5614988"/>
            <a:ext cx="865187" cy="215900"/>
          </a:xfrm>
          <a:prstGeom prst="line">
            <a:avLst/>
          </a:prstGeom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16" name="Text Box 16"/>
          <p:cNvSpPr/>
          <p:nvPr>
            <p:custDataLst>
              <p:tags r:id="rId11"/>
            </p:custDataLst>
          </p:nvPr>
        </p:nvSpPr>
        <p:spPr>
          <a:xfrm>
            <a:off x="1187450" y="4724400"/>
            <a:ext cx="15478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（正电）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7" name="Text Box 17"/>
          <p:cNvSpPr/>
          <p:nvPr>
            <p:custDataLst>
              <p:tags r:id="rId12"/>
            </p:custDataLst>
          </p:nvPr>
        </p:nvSpPr>
        <p:spPr>
          <a:xfrm>
            <a:off x="1116013" y="5661025"/>
            <a:ext cx="19796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（不带电）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8" name="Text Box 19">
            <a:hlinkClick r:id="rId13"/>
          </p:cNvPr>
          <p:cNvSpPr/>
          <p:nvPr>
            <p:custDataLst>
              <p:tags r:id="rId14"/>
            </p:custDataLst>
          </p:nvPr>
        </p:nvSpPr>
        <p:spPr>
          <a:xfrm>
            <a:off x="179388" y="692150"/>
            <a:ext cx="640873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1882775" indent="-1882775" algn="just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原子结构与电荷守恒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519" name="2mocaiqidian.MPG">
            <a:hlinkClick r:id="" action="ppaction://media"/>
          </p:cNvPr>
          <p:cNvPicPr>
            <a:picLocks noRot="1" noChangeAspect="1"/>
          </p:cNvPicPr>
          <p:nvPr>
            <a:videoFile r:link="rId15"/>
            <p:extLst>
              <p:ext uri="{DAA4B4D4-6D71-4841-9C94-3DE7FCFB9230}">
                <p14:media xmlns:p14="http://schemas.microsoft.com/office/powerpoint/2010/main" r:link="rId16"/>
              </p:ext>
            </p:extLst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003800" y="692150"/>
            <a:ext cx="3924300" cy="369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21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15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 fill="hold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 fill="hold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 fill="hold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 fill="hold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 fill="hold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 fill="hold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 fill="hold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 fill="hold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 fill="hold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animBg="1" build="allAtOnce"/>
      <p:bldP spid="21508" grpId="0" animBg="1"/>
      <p:bldP spid="21509" grpId="0" animBg="1"/>
      <p:bldP spid="21510" grpId="0" animBg="1"/>
      <p:bldP spid="21511" grpId="0" animBg="1"/>
      <p:bldP spid="21516" grpId="0" animBg="1"/>
      <p:bldP spid="21517" grpId="0" animBg="1"/>
      <p:bldP spid="21518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96975"/>
            <a:ext cx="8229600" cy="3537585"/>
          </a:xfrm>
        </p:spPr>
        <p:txBody>
          <a:bodyPr anchor="t" anchorCtr="0">
            <a:spAutoFit/>
          </a:bodyPr>
          <a:p>
            <a:pPr marL="0" indent="0" defTabSz="91440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Tx/>
              <a:buNone/>
            </a:pPr>
            <a:r>
              <a:rPr lang="zh-CN" altLang="en-US" b="1" baseline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电荷守恒定律</a:t>
            </a:r>
            <a:r>
              <a:rPr lang="zh-CN" altLang="en-US" b="1" baseline="0">
                <a:ea typeface="楷体_GB2312" pitchFamily="49" charset="-122"/>
              </a:rPr>
              <a:t>：</a:t>
            </a:r>
            <a:endParaRPr lang="zh-CN" altLang="en-US" b="1" baseline="0">
              <a:ea typeface="楷体_GB2312" pitchFamily="49" charset="-122"/>
            </a:endParaRPr>
          </a:p>
          <a:p>
            <a:pPr marL="0" indent="0" defTabSz="91440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Tx/>
              <a:buNone/>
            </a:pPr>
            <a:r>
              <a:rPr lang="zh-CN" altLang="en-US" b="1" baseline="0">
                <a:ea typeface="楷体_GB2312" pitchFamily="49" charset="-122"/>
              </a:rPr>
              <a:t>        </a:t>
            </a:r>
            <a:r>
              <a:rPr lang="zh-CN" altLang="en-US" b="1" baseline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电荷既不能被创造也不能被消灭，它们只能从物体的一部分转移到另一部分，或者从一个物体转移到另一个物体。在任何转移的过程中，电荷的总量不变。 </a:t>
            </a:r>
            <a:endParaRPr lang="zh-CN" altLang="en-US" b="1" baseline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253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2530">
                                            <p:txEl>
                                              <p:charRg st="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000" y="914400"/>
            <a:ext cx="2100263" cy="2562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3555" name="Text Box 3"/>
          <p:cNvSpPr/>
          <p:nvPr>
            <p:custDataLst>
              <p:tags r:id="rId3"/>
            </p:custDataLst>
          </p:nvPr>
        </p:nvSpPr>
        <p:spPr>
          <a:xfrm>
            <a:off x="1258888" y="404813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起电的原因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3556" name="Rectangle 4"/>
          <p:cNvSpPr/>
          <p:nvPr>
            <p:custDataLst>
              <p:tags r:id="rId4"/>
            </p:custDataLst>
          </p:nvPr>
        </p:nvSpPr>
        <p:spPr>
          <a:xfrm>
            <a:off x="990600" y="3505200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原子的核式结构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3557" name="Rectangle 5"/>
          <p:cNvSpPr/>
          <p:nvPr>
            <p:custDataLst>
              <p:tags r:id="rId5"/>
            </p:custDataLst>
          </p:nvPr>
        </p:nvSpPr>
        <p:spPr>
          <a:xfrm>
            <a:off x="990600" y="3886200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原子是电中性的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3558" name="Rectangle 6">
            <a:hlinkClick r:id="rId6" action="ppaction://hlinkfile"/>
          </p:cNvPr>
          <p:cNvSpPr/>
          <p:nvPr>
            <p:custDataLst>
              <p:tags r:id="rId7"/>
            </p:custDataLst>
          </p:nvPr>
        </p:nvSpPr>
        <p:spPr>
          <a:xfrm>
            <a:off x="4572000" y="142875"/>
            <a:ext cx="3505200" cy="1936750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摩擦起电的原因：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束缚电子本领弱的物体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宋体" panose="02010600030101010101" pitchFamily="2" charset="-122"/>
              </a:rPr>
              <a:t>失去电子</a:t>
            </a:r>
            <a:r>
              <a:rPr lang="zh-CN" altLang="en-US" sz="2400" b="1">
                <a:latin typeface="宋体" panose="02010600030101010101" pitchFamily="2" charset="-122"/>
              </a:rPr>
              <a:t>带正电，</a:t>
            </a:r>
            <a:endParaRPr lang="zh-CN" altLang="en-US" sz="2400" b="1">
              <a:latin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</a:rPr>
              <a:t>束缚电子本领强的物体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得到电子</a:t>
            </a:r>
            <a:r>
              <a:rPr lang="zh-CN" altLang="en-US" sz="2400" b="1">
                <a:latin typeface="宋体" panose="02010600030101010101" pitchFamily="2" charset="-122"/>
              </a:rPr>
              <a:t>带等量的负电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3559" name="Rectangle 7"/>
          <p:cNvSpPr/>
          <p:nvPr>
            <p:custDataLst>
              <p:tags r:id="rId8"/>
            </p:custDataLst>
          </p:nvPr>
        </p:nvSpPr>
        <p:spPr>
          <a:xfrm>
            <a:off x="4714875" y="3000375"/>
            <a:ext cx="3460750" cy="822325"/>
          </a:xfrm>
          <a:prstGeom prst="rect">
            <a:avLst/>
          </a:prstGeom>
          <a:noFill/>
          <a:ln w="9525">
            <a:noFill/>
          </a:ln>
        </p:spPr>
        <p:txBody>
          <a:bodyPr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思考：玻璃无论与什么物质摩擦都带正电吗</a:t>
            </a:r>
            <a:r>
              <a:rPr lang="en-US" altLang="zh-CN" sz="2400" b="1">
                <a:latin typeface="宋体" panose="02010600030101010101" pitchFamily="2" charset="-122"/>
              </a:rPr>
              <a:t>?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  <p:sp>
        <p:nvSpPr>
          <p:cNvPr id="23560" name="Rectangle 8"/>
          <p:cNvSpPr/>
          <p:nvPr>
            <p:custDataLst>
              <p:tags r:id="rId9"/>
            </p:custDataLst>
          </p:nvPr>
        </p:nvSpPr>
        <p:spPr>
          <a:xfrm>
            <a:off x="4673600" y="38100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>
              <a:spcBef>
                <a:spcPct val="20000"/>
              </a:spcBef>
              <a:buSzPct val="85000"/>
            </a:pPr>
            <a:r>
              <a:rPr lang="zh-CN" altLang="en-US" sz="2400" b="1">
                <a:latin typeface="宋体" panose="02010600030101010101" pitchFamily="2" charset="-122"/>
              </a:rPr>
              <a:t>玻璃棒与毛皮摩擦后带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负</a:t>
            </a:r>
            <a:r>
              <a:rPr lang="zh-CN" altLang="en-US" sz="2400" b="1">
                <a:latin typeface="宋体" panose="02010600030101010101" pitchFamily="2" charset="-122"/>
              </a:rPr>
              <a:t>电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pic>
        <p:nvPicPr>
          <p:cNvPr id="23561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14400" y="4651375"/>
            <a:ext cx="3124200" cy="220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2" name="Text Box 10"/>
          <p:cNvSpPr/>
          <p:nvPr>
            <p:custDataLst>
              <p:tags r:id="rId12"/>
            </p:custDataLst>
          </p:nvPr>
        </p:nvSpPr>
        <p:spPr>
          <a:xfrm>
            <a:off x="990600" y="4419600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r>
              <a:rPr lang="zh-CN" altLang="en-US" sz="2400" b="1">
                <a:latin typeface="宋体" panose="02010600030101010101" pitchFamily="2" charset="-122"/>
              </a:rPr>
              <a:t>吸引轻小物体的原因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cxnSp>
        <p:nvCxnSpPr>
          <p:cNvPr id="23563" name="Line 11"/>
          <p:cNvCxnSpPr/>
          <p:nvPr>
            <p:custDataLst>
              <p:tags r:id="rId13"/>
            </p:custDataLst>
          </p:nvPr>
        </p:nvCxnSpPr>
        <p:spPr>
          <a:xfrm>
            <a:off x="0" y="43434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64" name="Group 12"/>
          <p:cNvGrpSpPr/>
          <p:nvPr/>
        </p:nvGrpSpPr>
        <p:grpSpPr>
          <a:xfrm>
            <a:off x="5143500" y="2138363"/>
            <a:ext cx="2909888" cy="862013"/>
            <a:chOff x="3216" y="1392"/>
            <a:chExt cx="1833" cy="543"/>
          </a:xfrm>
        </p:grpSpPr>
        <p:sp>
          <p:nvSpPr>
            <p:cNvPr id="23565" name="Text Box 13"/>
            <p:cNvSpPr/>
            <p:nvPr>
              <p:custDataLst>
                <p:tags r:id="rId14"/>
              </p:custDataLst>
            </p:nvPr>
          </p:nvSpPr>
          <p:spPr>
            <a:xfrm>
              <a:off x="3273" y="1417"/>
              <a:ext cx="177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</a:rPr>
                <a:t>丝绸       玻璃</a:t>
              </a:r>
              <a:endParaRPr lang="zh-CN" altLang="en-US" sz="2400" b="1">
                <a:latin typeface="Times New Roman" panose="02020603050405020304" pitchFamily="18" charset="0"/>
              </a:endParaRPr>
            </a:p>
            <a:p>
              <a:r>
                <a:rPr lang="zh-CN" altLang="en-US" sz="2400" b="1">
                  <a:latin typeface="Times New Roman" panose="02020603050405020304" pitchFamily="18" charset="0"/>
                </a:rPr>
                <a:t>毛皮       橡胶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566" name="Text Box 14"/>
            <p:cNvSpPr/>
            <p:nvPr>
              <p:custDataLst>
                <p:tags r:id="rId15"/>
              </p:custDataLst>
            </p:nvPr>
          </p:nvSpPr>
          <p:spPr>
            <a:xfrm>
              <a:off x="4416" y="139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3300"/>
                  </a:solidFill>
                </a:rPr>
                <a:t>+</a:t>
              </a:r>
              <a:endParaRPr lang="en-US" altLang="zh-CN" sz="2400" b="1">
                <a:solidFill>
                  <a:srgbClr val="CC3300"/>
                </a:solidFill>
              </a:endParaRPr>
            </a:p>
          </p:txBody>
        </p:sp>
        <p:sp>
          <p:nvSpPr>
            <p:cNvPr id="23567" name="Text Box 15"/>
            <p:cNvSpPr/>
            <p:nvPr>
              <p:custDataLst>
                <p:tags r:id="rId16"/>
              </p:custDataLst>
            </p:nvPr>
          </p:nvSpPr>
          <p:spPr>
            <a:xfrm>
              <a:off x="4464" y="163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34" tIns="45717" rIns="91434" bIns="45717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CC3300"/>
                  </a:solidFill>
                </a:rPr>
                <a:t>-</a:t>
              </a:r>
              <a:endParaRPr lang="en-US" altLang="zh-CN" sz="2400" b="1">
                <a:solidFill>
                  <a:srgbClr val="CC3300"/>
                </a:solidFill>
              </a:endParaRPr>
            </a:p>
          </p:txBody>
        </p:sp>
        <p:sp>
          <p:nvSpPr>
            <p:cNvPr id="23568" name="AutoShape 16"/>
            <p:cNvSpPr/>
            <p:nvPr>
              <p:custDataLst>
                <p:tags r:id="rId17"/>
              </p:custDataLst>
            </p:nvPr>
          </p:nvSpPr>
          <p:spPr>
            <a:xfrm>
              <a:off x="3216" y="1488"/>
              <a:ext cx="48" cy="384"/>
            </a:xfrm>
            <a:prstGeom prst="leftBrace">
              <a:avLst>
                <a:gd name="adj1" fmla="val 6662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1434" tIns="45717" rIns="91434" bIns="45717" anchor="ctr" anchorCtr="0">
              <a:spAutoFit/>
            </a:bodyPr>
            <a:p>
              <a:endParaRPr lang="zh-CN" altLang="zh-CN" b="1">
                <a:solidFill>
                  <a:schemeClr val="tx2"/>
                </a:solidFill>
              </a:endParaRPr>
            </a:p>
          </p:txBody>
        </p:sp>
      </p:grpSp>
      <p:sp>
        <p:nvSpPr>
          <p:cNvPr id="23569" name="Text Box 28"/>
          <p:cNvSpPr/>
          <p:nvPr>
            <p:custDataLst>
              <p:tags r:id="rId18"/>
            </p:custDataLst>
          </p:nvPr>
        </p:nvSpPr>
        <p:spPr>
          <a:xfrm>
            <a:off x="6553200" y="4860925"/>
            <a:ext cx="248443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34" tIns="45717" rIns="91434" bIns="45717" anchor="t" anchorCtr="0">
            <a:spAutoFit/>
          </a:bodyPr>
          <a:p>
            <a:pPr algn="ctr"/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先吸引，接触后排斥</a:t>
            </a:r>
            <a:endParaRPr lang="zh-CN" altLang="en-US" sz="20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3570" name="组合 31"/>
          <p:cNvGrpSpPr/>
          <p:nvPr/>
        </p:nvGrpSpPr>
        <p:grpSpPr>
          <a:xfrm>
            <a:off x="4714875" y="4214813"/>
            <a:ext cx="2490788" cy="2763837"/>
            <a:chOff x="4724400" y="4419600"/>
            <a:chExt cx="2490806" cy="2763668"/>
          </a:xfrm>
        </p:grpSpPr>
        <p:grpSp>
          <p:nvGrpSpPr>
            <p:cNvPr id="23571" name="Group 18"/>
            <p:cNvGrpSpPr/>
            <p:nvPr/>
          </p:nvGrpSpPr>
          <p:grpSpPr>
            <a:xfrm>
              <a:off x="4724400" y="4419600"/>
              <a:ext cx="2490806" cy="2209800"/>
              <a:chOff x="2976" y="2784"/>
              <a:chExt cx="1488" cy="1392"/>
            </a:xfrm>
          </p:grpSpPr>
          <p:sp>
            <p:nvSpPr>
              <p:cNvPr id="23572" name="Rectangle 19"/>
              <p:cNvSpPr/>
              <p:nvPr>
                <p:custDataLst>
                  <p:tags r:id="rId19"/>
                </p:custDataLst>
              </p:nvPr>
            </p:nvSpPr>
            <p:spPr>
              <a:xfrm>
                <a:off x="3312" y="3936"/>
                <a:ext cx="193" cy="240"/>
              </a:xfrm>
              <a:prstGeom prst="rect">
                <a:avLst/>
              </a:prstGeom>
              <a:gradFill rotWithShape="1">
                <a:gsLst>
                  <a:gs pos="0">
                    <a:srgbClr val="010000">
                      <a:alpha val="100000"/>
                    </a:srgbClr>
                  </a:gs>
                  <a:gs pos="50000">
                    <a:srgbClr val="000000">
                      <a:alpha val="100000"/>
                    </a:srgbClr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34" tIns="45717" rIns="91434" bIns="45717" anchor="ctr" anchorCtr="0">
                <a:spAutoFit/>
              </a:bodyPr>
              <a:p>
                <a:endParaRPr lang="zh-CN" altLang="en-US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3573" name="lxqlx8"/>
              <p:cNvGrpSpPr/>
              <p:nvPr/>
            </p:nvGrpSpPr>
            <p:grpSpPr>
              <a:xfrm rot="-10800000">
                <a:off x="3765" y="2784"/>
                <a:ext cx="699" cy="96"/>
                <a:chOff x="4373" y="6238"/>
                <a:chExt cx="3035" cy="93"/>
              </a:xfrm>
            </p:grpSpPr>
            <p:sp>
              <p:nvSpPr>
                <p:cNvPr id="23574" name="Rectangle 21" descr="浅色上对角线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4373" y="6239"/>
                  <a:ext cx="3021" cy="92"/>
                </a:xfrm>
                <a:prstGeom prst="rect">
                  <a:avLst/>
                </a:prstGeom>
                <a:blipFill rotWithShape="0">
                  <a:blip r:embed="rId21"/>
                </a:blipFill>
                <a:ln w="9525">
                  <a:noFill/>
                </a:ln>
              </p:spPr>
              <p:txBody>
                <a:bodyPr lIns="91434" tIns="45717" rIns="91434" bIns="45717" anchor="t" anchorCtr="0"/>
                <a:p>
                  <a:endParaRPr lang="zh-CN" altLang="zh-CN" b="1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23575" name="Line 22"/>
                <p:cNvCxnSpPr/>
                <p:nvPr>
                  <p:custDataLst>
                    <p:tags r:id="rId22"/>
                  </p:custDataLst>
                </p:nvPr>
              </p:nvCxnSpPr>
              <p:spPr>
                <a:xfrm>
                  <a:off x="4378" y="6238"/>
                  <a:ext cx="303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3576" name="Line 23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4128" y="2880"/>
                <a:ext cx="0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577" name="Oval 2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76" y="3120"/>
                <a:ext cx="864" cy="864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34" tIns="45717" rIns="91434" bIns="45717" anchor="ctr" anchorCtr="0">
                <a:spAutoFit/>
              </a:bodyPr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3578" name="Text Box 25"/>
              <p:cNvSpPr/>
              <p:nvPr>
                <p:custDataLst>
                  <p:tags r:id="rId25"/>
                </p:custDataLst>
              </p:nvPr>
            </p:nvSpPr>
            <p:spPr>
              <a:xfrm>
                <a:off x="4224" y="3408"/>
                <a:ext cx="2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4" tIns="45717" rIns="91434" bIns="45717" anchor="t" anchorCtr="0">
                <a:spAutoFit/>
              </a:bodyPr>
              <a:p>
                <a:pPr algn="ctr"/>
                <a:r>
                  <a:rPr lang="en-US" altLang="zh-CN" sz="2400" b="1">
                    <a:latin typeface="宋体" panose="02010600030101010101" pitchFamily="2" charset="-122"/>
                  </a:rPr>
                  <a:t>B</a:t>
                </a:r>
                <a:endParaRPr lang="en-US" altLang="zh-CN" sz="24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23579" name="Oval 26"/>
              <p:cNvSpPr/>
              <p:nvPr>
                <p:custDataLst>
                  <p:tags r:id="rId26"/>
                </p:custDataLst>
              </p:nvPr>
            </p:nvSpPr>
            <p:spPr>
              <a:xfrm>
                <a:off x="4032" y="3504"/>
                <a:ext cx="192" cy="19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34" tIns="45717" rIns="91434" bIns="45717" anchor="ctr" anchorCtr="0">
                <a:spAutoFit/>
              </a:bodyPr>
              <a:p>
                <a:endParaRPr lang="zh-CN" altLang="zh-CN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3580" name="Text Box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3146" y="3004"/>
                <a:ext cx="503" cy="9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1434" tIns="45717" rIns="91434" bIns="45717" anchor="t" anchorCtr="0">
                <a:spAutoFit/>
              </a:bodyPr>
              <a:p>
                <a:pPr algn="ctr"/>
                <a:r>
                  <a:rPr lang="en-US" altLang="zh-CN" sz="9600" b="1">
                    <a:latin typeface="宋体" panose="02010600030101010101" pitchFamily="2" charset="-122"/>
                  </a:rPr>
                  <a:t>+</a:t>
                </a:r>
                <a:endParaRPr lang="en-US" altLang="zh-CN" sz="9600" b="1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3581" name="AutoShape 29"/>
            <p:cNvSpPr/>
            <p:nvPr>
              <p:custDataLst>
                <p:tags r:id="rId28"/>
              </p:custDataLst>
            </p:nvPr>
          </p:nvSpPr>
          <p:spPr>
            <a:xfrm flipV="1">
              <a:off x="5029200" y="6553200"/>
              <a:ext cx="803486" cy="630068"/>
            </a:xfr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 fill="hold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 fill="hold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 fill="hold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 fill="hold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 fill="hold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 fill="hold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 fill="hold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 fill="hold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 fill="hold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 fill="hold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2" grpId="0" animBg="1"/>
      <p:bldP spid="23569" grpId="0" animBg="1"/>
    </p:bldLst>
  </p:timing>
</p:sld>
</file>

<file path=ppt/tags/tag1.xml><?xml version="1.0" encoding="utf-8"?>
<p:tagLst xmlns:p="http://schemas.openxmlformats.org/presentationml/2006/main">
  <p:tag name="AS_UNIQUEID" val="2"/>
</p:tagLst>
</file>

<file path=ppt/tags/tag10.xml><?xml version="1.0" encoding="utf-8"?>
<p:tagLst xmlns:p="http://schemas.openxmlformats.org/presentationml/2006/main">
  <p:tag name="AS_UNIQUEID" val="19"/>
</p:tagLst>
</file>

<file path=ppt/tags/tag100.xml><?xml version="1.0" encoding="utf-8"?>
<p:tagLst xmlns:p="http://schemas.openxmlformats.org/presentationml/2006/main">
  <p:tag name="AS_UNIQUEID" val="146"/>
</p:tagLst>
</file>

<file path=ppt/tags/tag101.xml><?xml version="1.0" encoding="utf-8"?>
<p:tagLst xmlns:p="http://schemas.openxmlformats.org/presentationml/2006/main">
  <p:tag name="AS_UNIQUEID" val="147"/>
</p:tagLst>
</file>

<file path=ppt/tags/tag102.xml><?xml version="1.0" encoding="utf-8"?>
<p:tagLst xmlns:p="http://schemas.openxmlformats.org/presentationml/2006/main">
  <p:tag name="AS_UNIQUEID" val="148"/>
</p:tagLst>
</file>

<file path=ppt/tags/tag103.xml><?xml version="1.0" encoding="utf-8"?>
<p:tagLst xmlns:p="http://schemas.openxmlformats.org/presentationml/2006/main">
  <p:tag name="AS_UNIQUEID" val="149"/>
</p:tagLst>
</file>

<file path=ppt/tags/tag104.xml><?xml version="1.0" encoding="utf-8"?>
<p:tagLst xmlns:p="http://schemas.openxmlformats.org/presentationml/2006/main">
  <p:tag name="AS_UNIQUEID" val="150"/>
</p:tagLst>
</file>

<file path=ppt/tags/tag105.xml><?xml version="1.0" encoding="utf-8"?>
<p:tagLst xmlns:p="http://schemas.openxmlformats.org/presentationml/2006/main">
  <p:tag name="AS_UNIQUEID" val="151"/>
</p:tagLst>
</file>

<file path=ppt/tags/tag106.xml><?xml version="1.0" encoding="utf-8"?>
<p:tagLst xmlns:p="http://schemas.openxmlformats.org/presentationml/2006/main">
  <p:tag name="AS_UNIQUEID" val="152"/>
</p:tagLst>
</file>

<file path=ppt/tags/tag107.xml><?xml version="1.0" encoding="utf-8"?>
<p:tagLst xmlns:p="http://schemas.openxmlformats.org/presentationml/2006/main">
  <p:tag name="AS_UNIQUEID" val="153"/>
</p:tagLst>
</file>

<file path=ppt/tags/tag108.xml><?xml version="1.0" encoding="utf-8"?>
<p:tagLst xmlns:p="http://schemas.openxmlformats.org/presentationml/2006/main">
  <p:tag name="AS_UNIQUEID" val="154"/>
</p:tagLst>
</file>

<file path=ppt/tags/tag109.xml><?xml version="1.0" encoding="utf-8"?>
<p:tagLst xmlns:p="http://schemas.openxmlformats.org/presentationml/2006/main">
  <p:tag name="AS_UNIQUEID" val="155"/>
</p:tagLst>
</file>

<file path=ppt/tags/tag11.xml><?xml version="1.0" encoding="utf-8"?>
<p:tagLst xmlns:p="http://schemas.openxmlformats.org/presentationml/2006/main">
  <p:tag name="AS_UNIQUEID" val="20"/>
</p:tagLst>
</file>

<file path=ppt/tags/tag110.xml><?xml version="1.0" encoding="utf-8"?>
<p:tagLst xmlns:p="http://schemas.openxmlformats.org/presentationml/2006/main">
  <p:tag name="AS_UNIQUEID" val="156"/>
</p:tagLst>
</file>

<file path=ppt/tags/tag111.xml><?xml version="1.0" encoding="utf-8"?>
<p:tagLst xmlns:p="http://schemas.openxmlformats.org/presentationml/2006/main">
  <p:tag name="AS_UNIQUEID" val="157"/>
</p:tagLst>
</file>

<file path=ppt/tags/tag112.xml><?xml version="1.0" encoding="utf-8"?>
<p:tagLst xmlns:p="http://schemas.openxmlformats.org/presentationml/2006/main">
  <p:tag name="AS_UNIQUEID" val="158"/>
</p:tagLst>
</file>

<file path=ppt/tags/tag113.xml><?xml version="1.0" encoding="utf-8"?>
<p:tagLst xmlns:p="http://schemas.openxmlformats.org/presentationml/2006/main">
  <p:tag name="AS_UNIQUEID" val="312"/>
</p:tagLst>
</file>

<file path=ppt/tags/tag114.xml><?xml version="1.0" encoding="utf-8"?>
<p:tagLst xmlns:p="http://schemas.openxmlformats.org/presentationml/2006/main">
  <p:tag name="AS_UNIQUEID" val="313"/>
</p:tagLst>
</file>

<file path=ppt/tags/tag115.xml><?xml version="1.0" encoding="utf-8"?>
<p:tagLst xmlns:p="http://schemas.openxmlformats.org/presentationml/2006/main">
  <p:tag name="AS_UNIQUEID" val="314"/>
</p:tagLst>
</file>

<file path=ppt/tags/tag116.xml><?xml version="1.0" encoding="utf-8"?>
<p:tagLst xmlns:p="http://schemas.openxmlformats.org/presentationml/2006/main">
  <p:tag name="AS_UNIQUEID" val="159"/>
</p:tagLst>
</file>

<file path=ppt/tags/tag117.xml><?xml version="1.0" encoding="utf-8"?>
<p:tagLst xmlns:p="http://schemas.openxmlformats.org/presentationml/2006/main">
  <p:tag name="AS_UNIQUEID" val="160"/>
</p:tagLst>
</file>

<file path=ppt/tags/tag118.xml><?xml version="1.0" encoding="utf-8"?>
<p:tagLst xmlns:p="http://schemas.openxmlformats.org/presentationml/2006/main">
  <p:tag name="AS_UNIQUEID" val="161"/>
</p:tagLst>
</file>

<file path=ppt/tags/tag119.xml><?xml version="1.0" encoding="utf-8"?>
<p:tagLst xmlns:p="http://schemas.openxmlformats.org/presentationml/2006/main">
  <p:tag name="AS_UNIQUEID" val="162"/>
</p:tagLst>
</file>

<file path=ppt/tags/tag12.xml><?xml version="1.0" encoding="utf-8"?>
<p:tagLst xmlns:p="http://schemas.openxmlformats.org/presentationml/2006/main">
  <p:tag name="AS_UNIQUEID" val="21"/>
</p:tagLst>
</file>

<file path=ppt/tags/tag120.xml><?xml version="1.0" encoding="utf-8"?>
<p:tagLst xmlns:p="http://schemas.openxmlformats.org/presentationml/2006/main">
  <p:tag name="AS_UNIQUEID" val="163"/>
</p:tagLst>
</file>

<file path=ppt/tags/tag121.xml><?xml version="1.0" encoding="utf-8"?>
<p:tagLst xmlns:p="http://schemas.openxmlformats.org/presentationml/2006/main">
  <p:tag name="AS_UNIQUEID" val="164"/>
</p:tagLst>
</file>

<file path=ppt/tags/tag122.xml><?xml version="1.0" encoding="utf-8"?>
<p:tagLst xmlns:p="http://schemas.openxmlformats.org/presentationml/2006/main">
  <p:tag name="AS_UNIQUEID" val="165"/>
</p:tagLst>
</file>

<file path=ppt/tags/tag123.xml><?xml version="1.0" encoding="utf-8"?>
<p:tagLst xmlns:p="http://schemas.openxmlformats.org/presentationml/2006/main">
  <p:tag name="AS_UNIQUEID" val="166"/>
</p:tagLst>
</file>

<file path=ppt/tags/tag124.xml><?xml version="1.0" encoding="utf-8"?>
<p:tagLst xmlns:p="http://schemas.openxmlformats.org/presentationml/2006/main">
  <p:tag name="AS_UNIQUEID" val="167"/>
</p:tagLst>
</file>

<file path=ppt/tags/tag125.xml><?xml version="1.0" encoding="utf-8"?>
<p:tagLst xmlns:p="http://schemas.openxmlformats.org/presentationml/2006/main">
  <p:tag name="AS_UNIQUEID" val="168"/>
</p:tagLst>
</file>

<file path=ppt/tags/tag126.xml><?xml version="1.0" encoding="utf-8"?>
<p:tagLst xmlns:p="http://schemas.openxmlformats.org/presentationml/2006/main">
  <p:tag name="AS_UNIQUEID" val="169"/>
</p:tagLst>
</file>

<file path=ppt/tags/tag127.xml><?xml version="1.0" encoding="utf-8"?>
<p:tagLst xmlns:p="http://schemas.openxmlformats.org/presentationml/2006/main">
  <p:tag name="AS_UNIQUEID" val="170"/>
</p:tagLst>
</file>

<file path=ppt/tags/tag128.xml><?xml version="1.0" encoding="utf-8"?>
<p:tagLst xmlns:p="http://schemas.openxmlformats.org/presentationml/2006/main">
  <p:tag name="AS_UNIQUEID" val="171"/>
</p:tagLst>
</file>

<file path=ppt/tags/tag129.xml><?xml version="1.0" encoding="utf-8"?>
<p:tagLst xmlns:p="http://schemas.openxmlformats.org/presentationml/2006/main">
  <p:tag name="AS_UNIQUEID" val="172"/>
</p:tagLst>
</file>

<file path=ppt/tags/tag13.xml><?xml version="1.0" encoding="utf-8"?>
<p:tagLst xmlns:p="http://schemas.openxmlformats.org/presentationml/2006/main">
  <p:tag name="AS_UNIQUEID" val="25"/>
</p:tagLst>
</file>

<file path=ppt/tags/tag130.xml><?xml version="1.0" encoding="utf-8"?>
<p:tagLst xmlns:p="http://schemas.openxmlformats.org/presentationml/2006/main">
  <p:tag name="AS_UNIQUEID" val="173"/>
</p:tagLst>
</file>

<file path=ppt/tags/tag131.xml><?xml version="1.0" encoding="utf-8"?>
<p:tagLst xmlns:p="http://schemas.openxmlformats.org/presentationml/2006/main">
  <p:tag name="AS_UNIQUEID" val="174"/>
</p:tagLst>
</file>

<file path=ppt/tags/tag132.xml><?xml version="1.0" encoding="utf-8"?>
<p:tagLst xmlns:p="http://schemas.openxmlformats.org/presentationml/2006/main">
  <p:tag name="AS_UNIQUEID" val="175"/>
</p:tagLst>
</file>

<file path=ppt/tags/tag133.xml><?xml version="1.0" encoding="utf-8"?>
<p:tagLst xmlns:p="http://schemas.openxmlformats.org/presentationml/2006/main">
  <p:tag name="AS_UNIQUEID" val="176"/>
</p:tagLst>
</file>

<file path=ppt/tags/tag134.xml><?xml version="1.0" encoding="utf-8"?>
<p:tagLst xmlns:p="http://schemas.openxmlformats.org/presentationml/2006/main">
  <p:tag name="AS_UNIQUEID" val="177"/>
</p:tagLst>
</file>

<file path=ppt/tags/tag135.xml><?xml version="1.0" encoding="utf-8"?>
<p:tagLst xmlns:p="http://schemas.openxmlformats.org/presentationml/2006/main">
  <p:tag name="AS_UNIQUEID" val="178"/>
</p:tagLst>
</file>

<file path=ppt/tags/tag136.xml><?xml version="1.0" encoding="utf-8"?>
<p:tagLst xmlns:p="http://schemas.openxmlformats.org/presentationml/2006/main">
  <p:tag name="AS_UNIQUEID" val="179"/>
</p:tagLst>
</file>

<file path=ppt/tags/tag137.xml><?xml version="1.0" encoding="utf-8"?>
<p:tagLst xmlns:p="http://schemas.openxmlformats.org/presentationml/2006/main">
  <p:tag name="AS_UNIQUEID" val="180"/>
</p:tagLst>
</file>

<file path=ppt/tags/tag138.xml><?xml version="1.0" encoding="utf-8"?>
<p:tagLst xmlns:p="http://schemas.openxmlformats.org/presentationml/2006/main">
  <p:tag name="AS_UNIQUEID" val="181"/>
</p:tagLst>
</file>

<file path=ppt/tags/tag139.xml><?xml version="1.0" encoding="utf-8"?>
<p:tagLst xmlns:p="http://schemas.openxmlformats.org/presentationml/2006/main">
  <p:tag name="AS_UNIQUEID" val="182"/>
</p:tagLst>
</file>

<file path=ppt/tags/tag14.xml><?xml version="1.0" encoding="utf-8"?>
<p:tagLst xmlns:p="http://schemas.openxmlformats.org/presentationml/2006/main">
  <p:tag name="AS_UNIQUEID" val="26"/>
</p:tagLst>
</file>

<file path=ppt/tags/tag140.xml><?xml version="1.0" encoding="utf-8"?>
<p:tagLst xmlns:p="http://schemas.openxmlformats.org/presentationml/2006/main">
  <p:tag name="AS_UNIQUEID" val="183"/>
</p:tagLst>
</file>

<file path=ppt/tags/tag141.xml><?xml version="1.0" encoding="utf-8"?>
<p:tagLst xmlns:p="http://schemas.openxmlformats.org/presentationml/2006/main">
  <p:tag name="AS_UNIQUEID" val="184"/>
</p:tagLst>
</file>

<file path=ppt/tags/tag142.xml><?xml version="1.0" encoding="utf-8"?>
<p:tagLst xmlns:p="http://schemas.openxmlformats.org/presentationml/2006/main">
  <p:tag name="AS_UNIQUEID" val="185"/>
</p:tagLst>
</file>

<file path=ppt/tags/tag143.xml><?xml version="1.0" encoding="utf-8"?>
<p:tagLst xmlns:p="http://schemas.openxmlformats.org/presentationml/2006/main">
  <p:tag name="AS_UNIQUEID" val="186"/>
</p:tagLst>
</file>

<file path=ppt/tags/tag144.xml><?xml version="1.0" encoding="utf-8"?>
<p:tagLst xmlns:p="http://schemas.openxmlformats.org/presentationml/2006/main">
  <p:tag name="AS_UNIQUEID" val="187"/>
</p:tagLst>
</file>

<file path=ppt/tags/tag145.xml><?xml version="1.0" encoding="utf-8"?>
<p:tagLst xmlns:p="http://schemas.openxmlformats.org/presentationml/2006/main">
  <p:tag name="AS_UNIQUEID" val="188"/>
</p:tagLst>
</file>

<file path=ppt/tags/tag146.xml><?xml version="1.0" encoding="utf-8"?>
<p:tagLst xmlns:p="http://schemas.openxmlformats.org/presentationml/2006/main">
  <p:tag name="AS_UNIQUEID" val="189"/>
</p:tagLst>
</file>

<file path=ppt/tags/tag147.xml><?xml version="1.0" encoding="utf-8"?>
<p:tagLst xmlns:p="http://schemas.openxmlformats.org/presentationml/2006/main">
  <p:tag name="AS_UNIQUEID" val="190"/>
</p:tagLst>
</file>

<file path=ppt/tags/tag148.xml><?xml version="1.0" encoding="utf-8"?>
<p:tagLst xmlns:p="http://schemas.openxmlformats.org/presentationml/2006/main">
  <p:tag name="AS_UNIQUEID" val="191"/>
</p:tagLst>
</file>

<file path=ppt/tags/tag149.xml><?xml version="1.0" encoding="utf-8"?>
<p:tagLst xmlns:p="http://schemas.openxmlformats.org/presentationml/2006/main">
  <p:tag name="AS_UNIQUEID" val="192"/>
</p:tagLst>
</file>

<file path=ppt/tags/tag15.xml><?xml version="1.0" encoding="utf-8"?>
<p:tagLst xmlns:p="http://schemas.openxmlformats.org/presentationml/2006/main">
  <p:tag name="AS_UNIQUEID" val="27"/>
</p:tagLst>
</file>

<file path=ppt/tags/tag150.xml><?xml version="1.0" encoding="utf-8"?>
<p:tagLst xmlns:p="http://schemas.openxmlformats.org/presentationml/2006/main">
  <p:tag name="AS_UNIQUEID" val="193"/>
</p:tagLst>
</file>

<file path=ppt/tags/tag151.xml><?xml version="1.0" encoding="utf-8"?>
<p:tagLst xmlns:p="http://schemas.openxmlformats.org/presentationml/2006/main">
  <p:tag name="AS_UNIQUEID" val="194"/>
</p:tagLst>
</file>

<file path=ppt/tags/tag152.xml><?xml version="1.0" encoding="utf-8"?>
<p:tagLst xmlns:p="http://schemas.openxmlformats.org/presentationml/2006/main">
  <p:tag name="AS_UNIQUEID" val="195"/>
</p:tagLst>
</file>

<file path=ppt/tags/tag153.xml><?xml version="1.0" encoding="utf-8"?>
<p:tagLst xmlns:p="http://schemas.openxmlformats.org/presentationml/2006/main">
  <p:tag name="AS_UNIQUEID" val="196"/>
</p:tagLst>
</file>

<file path=ppt/tags/tag154.xml><?xml version="1.0" encoding="utf-8"?>
<p:tagLst xmlns:p="http://schemas.openxmlformats.org/presentationml/2006/main">
  <p:tag name="AS_UNIQUEID" val="197"/>
</p:tagLst>
</file>

<file path=ppt/tags/tag155.xml><?xml version="1.0" encoding="utf-8"?>
<p:tagLst xmlns:p="http://schemas.openxmlformats.org/presentationml/2006/main">
  <p:tag name="AS_UNIQUEID" val="198"/>
</p:tagLst>
</file>

<file path=ppt/tags/tag156.xml><?xml version="1.0" encoding="utf-8"?>
<p:tagLst xmlns:p="http://schemas.openxmlformats.org/presentationml/2006/main">
  <p:tag name="AS_UNIQUEID" val="199"/>
</p:tagLst>
</file>

<file path=ppt/tags/tag157.xml><?xml version="1.0" encoding="utf-8"?>
<p:tagLst xmlns:p="http://schemas.openxmlformats.org/presentationml/2006/main">
  <p:tag name="AS_UNIQUEID" val="200"/>
</p:tagLst>
</file>

<file path=ppt/tags/tag158.xml><?xml version="1.0" encoding="utf-8"?>
<p:tagLst xmlns:p="http://schemas.openxmlformats.org/presentationml/2006/main">
  <p:tag name="AS_UNIQUEID" val="201"/>
</p:tagLst>
</file>

<file path=ppt/tags/tag159.xml><?xml version="1.0" encoding="utf-8"?>
<p:tagLst xmlns:p="http://schemas.openxmlformats.org/presentationml/2006/main">
  <p:tag name="AS_UNIQUEID" val="202"/>
</p:tagLst>
</file>

<file path=ppt/tags/tag16.xml><?xml version="1.0" encoding="utf-8"?>
<p:tagLst xmlns:p="http://schemas.openxmlformats.org/presentationml/2006/main">
  <p:tag name="AS_UNIQUEID" val="28"/>
</p:tagLst>
</file>

<file path=ppt/tags/tag160.xml><?xml version="1.0" encoding="utf-8"?>
<p:tagLst xmlns:p="http://schemas.openxmlformats.org/presentationml/2006/main">
  <p:tag name="AS_UNIQUEID" val="203"/>
</p:tagLst>
</file>

<file path=ppt/tags/tag161.xml><?xml version="1.0" encoding="utf-8"?>
<p:tagLst xmlns:p="http://schemas.openxmlformats.org/presentationml/2006/main">
  <p:tag name="AS_UNIQUEID" val="204"/>
</p:tagLst>
</file>

<file path=ppt/tags/tag162.xml><?xml version="1.0" encoding="utf-8"?>
<p:tagLst xmlns:p="http://schemas.openxmlformats.org/presentationml/2006/main">
  <p:tag name="AS_UNIQUEID" val="205"/>
</p:tagLst>
</file>

<file path=ppt/tags/tag163.xml><?xml version="1.0" encoding="utf-8"?>
<p:tagLst xmlns:p="http://schemas.openxmlformats.org/presentationml/2006/main">
  <p:tag name="AS_UNIQUEID" val="206"/>
</p:tagLst>
</file>

<file path=ppt/tags/tag164.xml><?xml version="1.0" encoding="utf-8"?>
<p:tagLst xmlns:p="http://schemas.openxmlformats.org/presentationml/2006/main">
  <p:tag name="AS_UNIQUEID" val="207"/>
</p:tagLst>
</file>

<file path=ppt/tags/tag165.xml><?xml version="1.0" encoding="utf-8"?>
<p:tagLst xmlns:p="http://schemas.openxmlformats.org/presentationml/2006/main">
  <p:tag name="AS_UNIQUEID" val="208"/>
</p:tagLst>
</file>

<file path=ppt/tags/tag166.xml><?xml version="1.0" encoding="utf-8"?>
<p:tagLst xmlns:p="http://schemas.openxmlformats.org/presentationml/2006/main">
  <p:tag name="AS_UNIQUEID" val="209"/>
</p:tagLst>
</file>

<file path=ppt/tags/tag167.xml><?xml version="1.0" encoding="utf-8"?>
<p:tagLst xmlns:p="http://schemas.openxmlformats.org/presentationml/2006/main">
  <p:tag name="AS_UNIQUEID" val="210"/>
</p:tagLst>
</file>

<file path=ppt/tags/tag168.xml><?xml version="1.0" encoding="utf-8"?>
<p:tagLst xmlns:p="http://schemas.openxmlformats.org/presentationml/2006/main">
  <p:tag name="AS_UNIQUEID" val="211"/>
</p:tagLst>
</file>

<file path=ppt/tags/tag169.xml><?xml version="1.0" encoding="utf-8"?>
<p:tagLst xmlns:p="http://schemas.openxmlformats.org/presentationml/2006/main">
  <p:tag name="AS_UNIQUEID" val="212"/>
</p:tagLst>
</file>

<file path=ppt/tags/tag17.xml><?xml version="1.0" encoding="utf-8"?>
<p:tagLst xmlns:p="http://schemas.openxmlformats.org/presentationml/2006/main">
  <p:tag name="AS_UNIQUEID" val="33"/>
</p:tagLst>
</file>

<file path=ppt/tags/tag170.xml><?xml version="1.0" encoding="utf-8"?>
<p:tagLst xmlns:p="http://schemas.openxmlformats.org/presentationml/2006/main">
  <p:tag name="AS_UNIQUEID" val="213"/>
</p:tagLst>
</file>

<file path=ppt/tags/tag171.xml><?xml version="1.0" encoding="utf-8"?>
<p:tagLst xmlns:p="http://schemas.openxmlformats.org/presentationml/2006/main">
  <p:tag name="AS_UNIQUEID" val="214"/>
</p:tagLst>
</file>

<file path=ppt/tags/tag172.xml><?xml version="1.0" encoding="utf-8"?>
<p:tagLst xmlns:p="http://schemas.openxmlformats.org/presentationml/2006/main">
  <p:tag name="AS_UNIQUEID" val="215"/>
</p:tagLst>
</file>

<file path=ppt/tags/tag173.xml><?xml version="1.0" encoding="utf-8"?>
<p:tagLst xmlns:p="http://schemas.openxmlformats.org/presentationml/2006/main">
  <p:tag name="AS_UNIQUEID" val="216"/>
</p:tagLst>
</file>

<file path=ppt/tags/tag174.xml><?xml version="1.0" encoding="utf-8"?>
<p:tagLst xmlns:p="http://schemas.openxmlformats.org/presentationml/2006/main">
  <p:tag name="AS_UNIQUEID" val="217"/>
</p:tagLst>
</file>

<file path=ppt/tags/tag175.xml><?xml version="1.0" encoding="utf-8"?>
<p:tagLst xmlns:p="http://schemas.openxmlformats.org/presentationml/2006/main">
  <p:tag name="AS_UNIQUEID" val="218"/>
</p:tagLst>
</file>

<file path=ppt/tags/tag176.xml><?xml version="1.0" encoding="utf-8"?>
<p:tagLst xmlns:p="http://schemas.openxmlformats.org/presentationml/2006/main">
  <p:tag name="AS_UNIQUEID" val="219"/>
</p:tagLst>
</file>

<file path=ppt/tags/tag177.xml><?xml version="1.0" encoding="utf-8"?>
<p:tagLst xmlns:p="http://schemas.openxmlformats.org/presentationml/2006/main">
  <p:tag name="AS_UNIQUEID" val="220"/>
</p:tagLst>
</file>

<file path=ppt/tags/tag178.xml><?xml version="1.0" encoding="utf-8"?>
<p:tagLst xmlns:p="http://schemas.openxmlformats.org/presentationml/2006/main">
  <p:tag name="AS_UNIQUEID" val="221"/>
</p:tagLst>
</file>

<file path=ppt/tags/tag179.xml><?xml version="1.0" encoding="utf-8"?>
<p:tagLst xmlns:p="http://schemas.openxmlformats.org/presentationml/2006/main">
  <p:tag name="AS_UNIQUEID" val="222"/>
</p:tagLst>
</file>

<file path=ppt/tags/tag18.xml><?xml version="1.0" encoding="utf-8"?>
<p:tagLst xmlns:p="http://schemas.openxmlformats.org/presentationml/2006/main">
  <p:tag name="AS_UNIQUEID" val="34"/>
</p:tagLst>
</file>

<file path=ppt/tags/tag180.xml><?xml version="1.0" encoding="utf-8"?>
<p:tagLst xmlns:p="http://schemas.openxmlformats.org/presentationml/2006/main">
  <p:tag name="AS_UNIQUEID" val="223"/>
</p:tagLst>
</file>

<file path=ppt/tags/tag181.xml><?xml version="1.0" encoding="utf-8"?>
<p:tagLst xmlns:p="http://schemas.openxmlformats.org/presentationml/2006/main">
  <p:tag name="AS_UNIQUEID" val="224"/>
</p:tagLst>
</file>

<file path=ppt/tags/tag182.xml><?xml version="1.0" encoding="utf-8"?>
<p:tagLst xmlns:p="http://schemas.openxmlformats.org/presentationml/2006/main">
  <p:tag name="AS_UNIQUEID" val="225"/>
</p:tagLst>
</file>

<file path=ppt/tags/tag183.xml><?xml version="1.0" encoding="utf-8"?>
<p:tagLst xmlns:p="http://schemas.openxmlformats.org/presentationml/2006/main">
  <p:tag name="AS_UNIQUEID" val="226"/>
</p:tagLst>
</file>

<file path=ppt/tags/tag184.xml><?xml version="1.0" encoding="utf-8"?>
<p:tagLst xmlns:p="http://schemas.openxmlformats.org/presentationml/2006/main">
  <p:tag name="AS_UNIQUEID" val="227"/>
</p:tagLst>
</file>

<file path=ppt/tags/tag185.xml><?xml version="1.0" encoding="utf-8"?>
<p:tagLst xmlns:p="http://schemas.openxmlformats.org/presentationml/2006/main">
  <p:tag name="AS_UNIQUEID" val="228"/>
</p:tagLst>
</file>

<file path=ppt/tags/tag186.xml><?xml version="1.0" encoding="utf-8"?>
<p:tagLst xmlns:p="http://schemas.openxmlformats.org/presentationml/2006/main">
  <p:tag name="AS_UNIQUEID" val="229"/>
</p:tagLst>
</file>

<file path=ppt/tags/tag187.xml><?xml version="1.0" encoding="utf-8"?>
<p:tagLst xmlns:p="http://schemas.openxmlformats.org/presentationml/2006/main">
  <p:tag name="AS_UNIQUEID" val="230"/>
</p:tagLst>
</file>

<file path=ppt/tags/tag188.xml><?xml version="1.0" encoding="utf-8"?>
<p:tagLst xmlns:p="http://schemas.openxmlformats.org/presentationml/2006/main">
  <p:tag name="AS_UNIQUEID" val="231"/>
</p:tagLst>
</file>

<file path=ppt/tags/tag189.xml><?xml version="1.0" encoding="utf-8"?>
<p:tagLst xmlns:p="http://schemas.openxmlformats.org/presentationml/2006/main">
  <p:tag name="AS_UNIQUEID" val="232"/>
</p:tagLst>
</file>

<file path=ppt/tags/tag19.xml><?xml version="1.0" encoding="utf-8"?>
<p:tagLst xmlns:p="http://schemas.openxmlformats.org/presentationml/2006/main">
  <p:tag name="AS_UNIQUEID" val="35"/>
</p:tagLst>
</file>

<file path=ppt/tags/tag190.xml><?xml version="1.0" encoding="utf-8"?>
<p:tagLst xmlns:p="http://schemas.openxmlformats.org/presentationml/2006/main">
  <p:tag name="AS_UNIQUEID" val="233"/>
</p:tagLst>
</file>

<file path=ppt/tags/tag191.xml><?xml version="1.0" encoding="utf-8"?>
<p:tagLst xmlns:p="http://schemas.openxmlformats.org/presentationml/2006/main">
  <p:tag name="AS_UNIQUEID" val="315"/>
</p:tagLst>
</file>

<file path=ppt/tags/tag192.xml><?xml version="1.0" encoding="utf-8"?>
<p:tagLst xmlns:p="http://schemas.openxmlformats.org/presentationml/2006/main">
  <p:tag name="AS_UNIQUEID" val="316"/>
</p:tagLst>
</file>

<file path=ppt/tags/tag193.xml><?xml version="1.0" encoding="utf-8"?>
<p:tagLst xmlns:p="http://schemas.openxmlformats.org/presentationml/2006/main">
  <p:tag name="AS_UNIQUEID" val="317"/>
</p:tagLst>
</file>

<file path=ppt/tags/tag194.xml><?xml version="1.0" encoding="utf-8"?>
<p:tagLst xmlns:p="http://schemas.openxmlformats.org/presentationml/2006/main">
  <p:tag name="AS_UNIQUEID" val="234"/>
</p:tagLst>
</file>

<file path=ppt/tags/tag195.xml><?xml version="1.0" encoding="utf-8"?>
<p:tagLst xmlns:p="http://schemas.openxmlformats.org/presentationml/2006/main">
  <p:tag name="AS_UNIQUEID" val="235"/>
</p:tagLst>
</file>

<file path=ppt/tags/tag196.xml><?xml version="1.0" encoding="utf-8"?>
<p:tagLst xmlns:p="http://schemas.openxmlformats.org/presentationml/2006/main">
  <p:tag name="AS_UNIQUEID" val="318"/>
</p:tagLst>
</file>

<file path=ppt/tags/tag197.xml><?xml version="1.0" encoding="utf-8"?>
<p:tagLst xmlns:p="http://schemas.openxmlformats.org/presentationml/2006/main">
  <p:tag name="AS_UNIQUEID" val="319"/>
</p:tagLst>
</file>

<file path=ppt/tags/tag198.xml><?xml version="1.0" encoding="utf-8"?>
<p:tagLst xmlns:p="http://schemas.openxmlformats.org/presentationml/2006/main">
  <p:tag name="AS_UNIQUEID" val="320"/>
</p:tagLst>
</file>

<file path=ppt/tags/tag199.xml><?xml version="1.0" encoding="utf-8"?>
<p:tagLst xmlns:p="http://schemas.openxmlformats.org/presentationml/2006/main">
  <p:tag name="AS_UNIQUEID" val="321"/>
</p:tagLst>
</file>

<file path=ppt/tags/tag2.xml><?xml version="1.0" encoding="utf-8"?>
<p:tagLst xmlns:p="http://schemas.openxmlformats.org/presentationml/2006/main">
  <p:tag name="AS_UNIQUEID" val="3"/>
</p:tagLst>
</file>

<file path=ppt/tags/tag20.xml><?xml version="1.0" encoding="utf-8"?>
<p:tagLst xmlns:p="http://schemas.openxmlformats.org/presentationml/2006/main">
  <p:tag name="AS_UNIQUEID" val="36"/>
</p:tagLst>
</file>

<file path=ppt/tags/tag200.xml><?xml version="1.0" encoding="utf-8"?>
<p:tagLst xmlns:p="http://schemas.openxmlformats.org/presentationml/2006/main">
  <p:tag name="AS_UNIQUEID" val="143"/>
</p:tagLst>
</file>

<file path=ppt/tags/tag201.xml><?xml version="1.0" encoding="utf-8"?>
<p:tagLst xmlns:p="http://schemas.openxmlformats.org/presentationml/2006/main">
  <p:tag name="AS_UNIQUEID" val="144"/>
  <p:tag name="KSO_WM_UNIT_TABLE_BEAUTIFY" val="smartTable{2f948419-a97a-4d20-9777-717233ba48ea}"/>
  <p:tag name="TABLE_ENDDRAG_ORIGIN_RECT" val="703*362"/>
  <p:tag name="TABLE_ENDDRAG_RECT" val="9*106*703*362"/>
</p:tagLst>
</file>

<file path=ppt/tags/tag202.xml><?xml version="1.0" encoding="utf-8"?>
<p:tagLst xmlns:p="http://schemas.openxmlformats.org/presentationml/2006/main">
  <p:tag name="AS_UNIQUEID" val="236"/>
</p:tagLst>
</file>

<file path=ppt/tags/tag203.xml><?xml version="1.0" encoding="utf-8"?>
<p:tagLst xmlns:p="http://schemas.openxmlformats.org/presentationml/2006/main">
  <p:tag name="AS_UNIQUEID" val="237"/>
</p:tagLst>
</file>

<file path=ppt/tags/tag204.xml><?xml version="1.0" encoding="utf-8"?>
<p:tagLst xmlns:p="http://schemas.openxmlformats.org/presentationml/2006/main">
  <p:tag name="AS_UNIQUEID" val="238"/>
</p:tagLst>
</file>

<file path=ppt/tags/tag205.xml><?xml version="1.0" encoding="utf-8"?>
<p:tagLst xmlns:p="http://schemas.openxmlformats.org/presentationml/2006/main">
  <p:tag name="AS_UNIQUEID" val="239"/>
</p:tagLst>
</file>

<file path=ppt/tags/tag206.xml><?xml version="1.0" encoding="utf-8"?>
<p:tagLst xmlns:p="http://schemas.openxmlformats.org/presentationml/2006/main">
  <p:tag name="AS_UNIQUEID" val="240"/>
</p:tagLst>
</file>

<file path=ppt/tags/tag207.xml><?xml version="1.0" encoding="utf-8"?>
<p:tagLst xmlns:p="http://schemas.openxmlformats.org/presentationml/2006/main">
  <p:tag name="AS_UNIQUEID" val="241"/>
</p:tagLst>
</file>

<file path=ppt/tags/tag208.xml><?xml version="1.0" encoding="utf-8"?>
<p:tagLst xmlns:p="http://schemas.openxmlformats.org/presentationml/2006/main">
  <p:tag name="AS_UNIQUEID" val="242"/>
</p:tagLst>
</file>

<file path=ppt/tags/tag209.xml><?xml version="1.0" encoding="utf-8"?>
<p:tagLst xmlns:p="http://schemas.openxmlformats.org/presentationml/2006/main">
  <p:tag name="AS_UNIQUEID" val="243"/>
</p:tagLst>
</file>

<file path=ppt/tags/tag21.xml><?xml version="1.0" encoding="utf-8"?>
<p:tagLst xmlns:p="http://schemas.openxmlformats.org/presentationml/2006/main">
  <p:tag name="AS_UNIQUEID" val="43"/>
</p:tagLst>
</file>

<file path=ppt/tags/tag210.xml><?xml version="1.0" encoding="utf-8"?>
<p:tagLst xmlns:p="http://schemas.openxmlformats.org/presentationml/2006/main">
  <p:tag name="AS_UNIQUEID" val="244"/>
</p:tagLst>
</file>

<file path=ppt/tags/tag211.xml><?xml version="1.0" encoding="utf-8"?>
<p:tagLst xmlns:p="http://schemas.openxmlformats.org/presentationml/2006/main">
  <p:tag name="AS_UNIQUEID" val="245"/>
</p:tagLst>
</file>

<file path=ppt/tags/tag212.xml><?xml version="1.0" encoding="utf-8"?>
<p:tagLst xmlns:p="http://schemas.openxmlformats.org/presentationml/2006/main">
  <p:tag name="AS_UNIQUEID" val="246"/>
</p:tagLst>
</file>

<file path=ppt/tags/tag213.xml><?xml version="1.0" encoding="utf-8"?>
<p:tagLst xmlns:p="http://schemas.openxmlformats.org/presentationml/2006/main">
  <p:tag name="AS_UNIQUEID" val="247"/>
</p:tagLst>
</file>

<file path=ppt/tags/tag214.xml><?xml version="1.0" encoding="utf-8"?>
<p:tagLst xmlns:p="http://schemas.openxmlformats.org/presentationml/2006/main">
  <p:tag name="AS_UNIQUEID" val="322"/>
</p:tagLst>
</file>

<file path=ppt/tags/tag215.xml><?xml version="1.0" encoding="utf-8"?>
<p:tagLst xmlns:p="http://schemas.openxmlformats.org/presentationml/2006/main">
  <p:tag name="AS_UNIQUEID" val="323"/>
</p:tagLst>
</file>

<file path=ppt/tags/tag216.xml><?xml version="1.0" encoding="utf-8"?>
<p:tagLst xmlns:p="http://schemas.openxmlformats.org/presentationml/2006/main">
  <p:tag name="AS_UNIQUEID" val="324"/>
</p:tagLst>
</file>

<file path=ppt/tags/tag217.xml><?xml version="1.0" encoding="utf-8"?>
<p:tagLst xmlns:p="http://schemas.openxmlformats.org/presentationml/2006/main">
  <p:tag name="AS_UNIQUEID" val="248"/>
</p:tagLst>
</file>

<file path=ppt/tags/tag218.xml><?xml version="1.0" encoding="utf-8"?>
<p:tagLst xmlns:p="http://schemas.openxmlformats.org/presentationml/2006/main">
  <p:tag name="AS_UNIQUEID" val="249"/>
</p:tagLst>
</file>

<file path=ppt/tags/tag219.xml><?xml version="1.0" encoding="utf-8"?>
<p:tagLst xmlns:p="http://schemas.openxmlformats.org/presentationml/2006/main">
  <p:tag name="AS_UNIQUEID" val="250"/>
</p:tagLst>
</file>

<file path=ppt/tags/tag22.xml><?xml version="1.0" encoding="utf-8"?>
<p:tagLst xmlns:p="http://schemas.openxmlformats.org/presentationml/2006/main">
  <p:tag name="AS_UNIQUEID" val="44"/>
</p:tagLst>
</file>

<file path=ppt/tags/tag220.xml><?xml version="1.0" encoding="utf-8"?>
<p:tagLst xmlns:p="http://schemas.openxmlformats.org/presentationml/2006/main">
  <p:tag name="AS_UNIQUEID" val="251"/>
</p:tagLst>
</file>

<file path=ppt/tags/tag221.xml><?xml version="1.0" encoding="utf-8"?>
<p:tagLst xmlns:p="http://schemas.openxmlformats.org/presentationml/2006/main">
  <p:tag name="AS_UNIQUEID" val="252"/>
</p:tagLst>
</file>

<file path=ppt/tags/tag222.xml><?xml version="1.0" encoding="utf-8"?>
<p:tagLst xmlns:p="http://schemas.openxmlformats.org/presentationml/2006/main">
  <p:tag name="AS_UNIQUEID" val="253"/>
</p:tagLst>
</file>

<file path=ppt/tags/tag223.xml><?xml version="1.0" encoding="utf-8"?>
<p:tagLst xmlns:p="http://schemas.openxmlformats.org/presentationml/2006/main">
  <p:tag name="AS_UNIQUEID" val="254"/>
</p:tagLst>
</file>

<file path=ppt/tags/tag224.xml><?xml version="1.0" encoding="utf-8"?>
<p:tagLst xmlns:p="http://schemas.openxmlformats.org/presentationml/2006/main">
  <p:tag name="AS_UNIQUEID" val="255"/>
</p:tagLst>
</file>

<file path=ppt/tags/tag225.xml><?xml version="1.0" encoding="utf-8"?>
<p:tagLst xmlns:p="http://schemas.openxmlformats.org/presentationml/2006/main">
  <p:tag name="AS_UNIQUEID" val="256"/>
</p:tagLst>
</file>

<file path=ppt/tags/tag226.xml><?xml version="1.0" encoding="utf-8"?>
<p:tagLst xmlns:p="http://schemas.openxmlformats.org/presentationml/2006/main">
  <p:tag name="AS_UNIQUEID" val="257"/>
</p:tagLst>
</file>

<file path=ppt/tags/tag227.xml><?xml version="1.0" encoding="utf-8"?>
<p:tagLst xmlns:p="http://schemas.openxmlformats.org/presentationml/2006/main">
  <p:tag name="AS_UNIQUEID" val="258"/>
</p:tagLst>
</file>

<file path=ppt/tags/tag228.xml><?xml version="1.0" encoding="utf-8"?>
<p:tagLst xmlns:p="http://schemas.openxmlformats.org/presentationml/2006/main">
  <p:tag name="AS_UNIQUEID" val="259"/>
</p:tagLst>
</file>

<file path=ppt/tags/tag229.xml><?xml version="1.0" encoding="utf-8"?>
<p:tagLst xmlns:p="http://schemas.openxmlformats.org/presentationml/2006/main">
  <p:tag name="AS_UNIQUEID" val="260"/>
</p:tagLst>
</file>

<file path=ppt/tags/tag23.xml><?xml version="1.0" encoding="utf-8"?>
<p:tagLst xmlns:p="http://schemas.openxmlformats.org/presentationml/2006/main">
  <p:tag name="AS_UNIQUEID" val="45"/>
</p:tagLst>
</file>

<file path=ppt/tags/tag230.xml><?xml version="1.0" encoding="utf-8"?>
<p:tagLst xmlns:p="http://schemas.openxmlformats.org/presentationml/2006/main">
  <p:tag name="AS_UNIQUEID" val="261"/>
</p:tagLst>
</file>

<file path=ppt/tags/tag231.xml><?xml version="1.0" encoding="utf-8"?>
<p:tagLst xmlns:p="http://schemas.openxmlformats.org/presentationml/2006/main">
  <p:tag name="AS_UNIQUEID" val="262"/>
</p:tagLst>
</file>

<file path=ppt/tags/tag232.xml><?xml version="1.0" encoding="utf-8"?>
<p:tagLst xmlns:p="http://schemas.openxmlformats.org/presentationml/2006/main">
  <p:tag name="AS_UNIQUEID" val="263"/>
</p:tagLst>
</file>

<file path=ppt/tags/tag233.xml><?xml version="1.0" encoding="utf-8"?>
<p:tagLst xmlns:p="http://schemas.openxmlformats.org/presentationml/2006/main">
  <p:tag name="AS_UNIQUEID" val="264"/>
</p:tagLst>
</file>

<file path=ppt/tags/tag234.xml><?xml version="1.0" encoding="utf-8"?>
<p:tagLst xmlns:p="http://schemas.openxmlformats.org/presentationml/2006/main">
  <p:tag name="AS_UNIQUEID" val="265"/>
</p:tagLst>
</file>

<file path=ppt/tags/tag235.xml><?xml version="1.0" encoding="utf-8"?>
<p:tagLst xmlns:p="http://schemas.openxmlformats.org/presentationml/2006/main">
  <p:tag name="AS_UNIQUEID" val="266"/>
</p:tagLst>
</file>

<file path=ppt/tags/tag236.xml><?xml version="1.0" encoding="utf-8"?>
<p:tagLst xmlns:p="http://schemas.openxmlformats.org/presentationml/2006/main">
  <p:tag name="AS_UNIQUEID" val="267"/>
</p:tagLst>
</file>

<file path=ppt/tags/tag237.xml><?xml version="1.0" encoding="utf-8"?>
<p:tagLst xmlns:p="http://schemas.openxmlformats.org/presentationml/2006/main">
  <p:tag name="AS_UNIQUEID" val="268"/>
</p:tagLst>
</file>

<file path=ppt/tags/tag238.xml><?xml version="1.0" encoding="utf-8"?>
<p:tagLst xmlns:p="http://schemas.openxmlformats.org/presentationml/2006/main">
  <p:tag name="AS_UNIQUEID" val="269"/>
</p:tagLst>
</file>

<file path=ppt/tags/tag239.xml><?xml version="1.0" encoding="utf-8"?>
<p:tagLst xmlns:p="http://schemas.openxmlformats.org/presentationml/2006/main">
  <p:tag name="AS_UNIQUEID" val="270"/>
</p:tagLst>
</file>

<file path=ppt/tags/tag24.xml><?xml version="1.0" encoding="utf-8"?>
<p:tagLst xmlns:p="http://schemas.openxmlformats.org/presentationml/2006/main">
  <p:tag name="AS_UNIQUEID" val="46"/>
</p:tagLst>
</file>

<file path=ppt/tags/tag240.xml><?xml version="1.0" encoding="utf-8"?>
<p:tagLst xmlns:p="http://schemas.openxmlformats.org/presentationml/2006/main">
  <p:tag name="AS_UNIQUEID" val="271"/>
</p:tagLst>
</file>

<file path=ppt/tags/tag241.xml><?xml version="1.0" encoding="utf-8"?>
<p:tagLst xmlns:p="http://schemas.openxmlformats.org/presentationml/2006/main">
  <p:tag name="AS_UNIQUEID" val="272"/>
</p:tagLst>
</file>

<file path=ppt/tags/tag242.xml><?xml version="1.0" encoding="utf-8"?>
<p:tagLst xmlns:p="http://schemas.openxmlformats.org/presentationml/2006/main">
  <p:tag name="AS_UNIQUEID" val="273"/>
</p:tagLst>
</file>

<file path=ppt/tags/tag243.xml><?xml version="1.0" encoding="utf-8"?>
<p:tagLst xmlns:p="http://schemas.openxmlformats.org/presentationml/2006/main">
  <p:tag name="AS_UNIQUEID" val="274"/>
</p:tagLst>
</file>

<file path=ppt/tags/tag244.xml><?xml version="1.0" encoding="utf-8"?>
<p:tagLst xmlns:p="http://schemas.openxmlformats.org/presentationml/2006/main">
  <p:tag name="AS_UNIQUEID" val="275"/>
</p:tagLst>
</file>

<file path=ppt/tags/tag245.xml><?xml version="1.0" encoding="utf-8"?>
<p:tagLst xmlns:p="http://schemas.openxmlformats.org/presentationml/2006/main">
  <p:tag name="AS_UNIQUEID" val="325"/>
</p:tagLst>
</file>

<file path=ppt/tags/tag246.xml><?xml version="1.0" encoding="utf-8"?>
<p:tagLst xmlns:p="http://schemas.openxmlformats.org/presentationml/2006/main">
  <p:tag name="AS_UNIQUEID" val="326"/>
</p:tagLst>
</file>

<file path=ppt/tags/tag247.xml><?xml version="1.0" encoding="utf-8"?>
<p:tagLst xmlns:p="http://schemas.openxmlformats.org/presentationml/2006/main">
  <p:tag name="AS_UNIQUEID" val="327"/>
</p:tagLst>
</file>

<file path=ppt/tags/tag248.xml><?xml version="1.0" encoding="utf-8"?>
<p:tagLst xmlns:p="http://schemas.openxmlformats.org/presentationml/2006/main">
  <p:tag name="AS_UNIQUEID" val="276"/>
</p:tagLst>
</file>

<file path=ppt/tags/tag249.xml><?xml version="1.0" encoding="utf-8"?>
<p:tagLst xmlns:p="http://schemas.openxmlformats.org/presentationml/2006/main">
  <p:tag name="AS_UNIQUEID" val="277"/>
</p:tagLst>
</file>

<file path=ppt/tags/tag25.xml><?xml version="1.0" encoding="utf-8"?>
<p:tagLst xmlns:p="http://schemas.openxmlformats.org/presentationml/2006/main">
  <p:tag name="AS_UNIQUEID" val="49"/>
</p:tagLst>
</file>

<file path=ppt/tags/tag250.xml><?xml version="1.0" encoding="utf-8"?>
<p:tagLst xmlns:p="http://schemas.openxmlformats.org/presentationml/2006/main">
  <p:tag name="AS_UNIQUEID" val="278"/>
</p:tagLst>
</file>

<file path=ppt/tags/tag251.xml><?xml version="1.0" encoding="utf-8"?>
<p:tagLst xmlns:p="http://schemas.openxmlformats.org/presentationml/2006/main">
  <p:tag name="AS_UNIQUEID" val="279"/>
</p:tagLst>
</file>

<file path=ppt/tags/tag252.xml><?xml version="1.0" encoding="utf-8"?>
<p:tagLst xmlns:p="http://schemas.openxmlformats.org/presentationml/2006/main">
  <p:tag name="AS_UNIQUEID" val="280"/>
</p:tagLst>
</file>

<file path=ppt/tags/tag253.xml><?xml version="1.0" encoding="utf-8"?>
<p:tagLst xmlns:p="http://schemas.openxmlformats.org/presentationml/2006/main">
  <p:tag name="AS_UNIQUEID" val="281"/>
</p:tagLst>
</file>

<file path=ppt/tags/tag254.xml><?xml version="1.0" encoding="utf-8"?>
<p:tagLst xmlns:p="http://schemas.openxmlformats.org/presentationml/2006/main">
  <p:tag name="AS_UNIQUEID" val="328"/>
</p:tagLst>
</file>

<file path=ppt/tags/tag255.xml><?xml version="1.0" encoding="utf-8"?>
<p:tagLst xmlns:p="http://schemas.openxmlformats.org/presentationml/2006/main">
  <p:tag name="AS_UNIQUEID" val="329"/>
</p:tagLst>
</file>

<file path=ppt/tags/tag256.xml><?xml version="1.0" encoding="utf-8"?>
<p:tagLst xmlns:p="http://schemas.openxmlformats.org/presentationml/2006/main">
  <p:tag name="AS_UNIQUEID" val="330"/>
</p:tagLst>
</file>

<file path=ppt/tags/tag257.xml><?xml version="1.0" encoding="utf-8"?>
<p:tagLst xmlns:p="http://schemas.openxmlformats.org/presentationml/2006/main">
  <p:tag name="AS_UNIQUEID" val="331"/>
</p:tagLst>
</file>

<file path=ppt/tags/tag258.xml><?xml version="1.0" encoding="utf-8"?>
<p:tagLst xmlns:p="http://schemas.openxmlformats.org/presentationml/2006/main">
  <p:tag name="AS_UNIQUEID" val="284"/>
</p:tagLst>
</file>

<file path=ppt/tags/tag259.xml><?xml version="1.0" encoding="utf-8"?>
<p:tagLst xmlns:p="http://schemas.openxmlformats.org/presentationml/2006/main">
  <p:tag name="AS_UNIQUEID" val="285"/>
</p:tagLst>
</file>

<file path=ppt/tags/tag26.xml><?xml version="1.0" encoding="utf-8"?>
<p:tagLst xmlns:p="http://schemas.openxmlformats.org/presentationml/2006/main">
  <p:tag name="AS_UNIQUEID" val="50"/>
</p:tagLst>
</file>

<file path=ppt/tags/tag260.xml><?xml version="1.0" encoding="utf-8"?>
<p:tagLst xmlns:p="http://schemas.openxmlformats.org/presentationml/2006/main">
  <p:tag name="AS_UNIQUEID" val="286"/>
</p:tagLst>
</file>

<file path=ppt/tags/tag261.xml><?xml version="1.0" encoding="utf-8"?>
<p:tagLst xmlns:p="http://schemas.openxmlformats.org/presentationml/2006/main">
  <p:tag name="AS_UNIQUEID" val="287"/>
</p:tagLst>
</file>

<file path=ppt/tags/tag262.xml><?xml version="1.0" encoding="utf-8"?>
<p:tagLst xmlns:p="http://schemas.openxmlformats.org/presentationml/2006/main">
  <p:tag name="AS_UNIQUEID" val="288"/>
</p:tagLst>
</file>

<file path=ppt/tags/tag263.xml><?xml version="1.0" encoding="utf-8"?>
<p:tagLst xmlns:p="http://schemas.openxmlformats.org/presentationml/2006/main">
  <p:tag name="AS_UNIQUEID" val="289"/>
</p:tagLst>
</file>

<file path=ppt/tags/tag264.xml><?xml version="1.0" encoding="utf-8"?>
<p:tagLst xmlns:p="http://schemas.openxmlformats.org/presentationml/2006/main">
  <p:tag name="AS_UNIQUEID" val="290"/>
</p:tagLst>
</file>

<file path=ppt/tags/tag265.xml><?xml version="1.0" encoding="utf-8"?>
<p:tagLst xmlns:p="http://schemas.openxmlformats.org/presentationml/2006/main">
  <p:tag name="AS_UNIQUEID" val="291"/>
</p:tagLst>
</file>

<file path=ppt/tags/tag266.xml><?xml version="1.0" encoding="utf-8"?>
<p:tagLst xmlns:p="http://schemas.openxmlformats.org/presentationml/2006/main">
  <p:tag name="AS_UNIQUEID" val="292"/>
</p:tagLst>
</file>

<file path=ppt/tags/tag267.xml><?xml version="1.0" encoding="utf-8"?>
<p:tagLst xmlns:p="http://schemas.openxmlformats.org/presentationml/2006/main">
  <p:tag name="AS_UNIQUEID" val="293"/>
</p:tagLst>
</file>

<file path=ppt/tags/tag268.xml><?xml version="1.0" encoding="utf-8"?>
<p:tagLst xmlns:p="http://schemas.openxmlformats.org/presentationml/2006/main">
  <p:tag name="AS_UNIQUEID" val="294"/>
</p:tagLst>
</file>

<file path=ppt/tags/tag269.xml><?xml version="1.0" encoding="utf-8"?>
<p:tagLst xmlns:p="http://schemas.openxmlformats.org/presentationml/2006/main">
  <p:tag name="AS_UNIQUEID" val="295"/>
</p:tagLst>
</file>

<file path=ppt/tags/tag27.xml><?xml version="1.0" encoding="utf-8"?>
<p:tagLst xmlns:p="http://schemas.openxmlformats.org/presentationml/2006/main">
  <p:tag name="AS_UNIQUEID" val="51"/>
</p:tagLst>
</file>

<file path=ppt/tags/tag270.xml><?xml version="1.0" encoding="utf-8"?>
<p:tagLst xmlns:p="http://schemas.openxmlformats.org/presentationml/2006/main">
  <p:tag name="AS_UNIQUEID" val="296"/>
</p:tagLst>
</file>

<file path=ppt/tags/tag271.xml><?xml version="1.0" encoding="utf-8"?>
<p:tagLst xmlns:p="http://schemas.openxmlformats.org/presentationml/2006/main">
  <p:tag name="AS_UNIQUEID" val="297"/>
</p:tagLst>
</file>

<file path=ppt/tags/tag272.xml><?xml version="1.0" encoding="utf-8"?>
<p:tagLst xmlns:p="http://schemas.openxmlformats.org/presentationml/2006/main">
  <p:tag name="AS_UNIQUEID" val="298"/>
</p:tagLst>
</file>

<file path=ppt/tags/tag273.xml><?xml version="1.0" encoding="utf-8"?>
<p:tagLst xmlns:p="http://schemas.openxmlformats.org/presentationml/2006/main">
  <p:tag name="AS_UNIQUEID" val="299"/>
</p:tagLst>
</file>

<file path=ppt/tags/tag274.xml><?xml version="1.0" encoding="utf-8"?>
<p:tagLst xmlns:p="http://schemas.openxmlformats.org/presentationml/2006/main">
  <p:tag name="AS_UNIQUEID" val="300"/>
</p:tagLst>
</file>

<file path=ppt/tags/tag275.xml><?xml version="1.0" encoding="utf-8"?>
<p:tagLst xmlns:p="http://schemas.openxmlformats.org/presentationml/2006/main">
  <p:tag name="AS_UNIQUEID" val="301"/>
</p:tagLst>
</file>

<file path=ppt/tags/tag276.xml><?xml version="1.0" encoding="utf-8"?>
<p:tagLst xmlns:p="http://schemas.openxmlformats.org/presentationml/2006/main">
  <p:tag name="AS_UNIQUEID" val="302"/>
</p:tagLst>
</file>

<file path=ppt/tags/tag277.xml><?xml version="1.0" encoding="utf-8"?>
<p:tagLst xmlns:p="http://schemas.openxmlformats.org/presentationml/2006/main">
  <p:tag name="AS_UNIQUEID" val="303"/>
</p:tagLst>
</file>

<file path=ppt/tags/tag278.xml><?xml version="1.0" encoding="utf-8"?>
<p:tagLst xmlns:p="http://schemas.openxmlformats.org/presentationml/2006/main">
  <p:tag name="AS_UNIQUEID" val="304"/>
</p:tagLst>
</file>

<file path=ppt/tags/tag279.xml><?xml version="1.0" encoding="utf-8"?>
<p:tagLst xmlns:p="http://schemas.openxmlformats.org/presentationml/2006/main">
  <p:tag name="AS_UNIQUEID" val="305"/>
</p:tagLst>
</file>

<file path=ppt/tags/tag28.xml><?xml version="1.0" encoding="utf-8"?>
<p:tagLst xmlns:p="http://schemas.openxmlformats.org/presentationml/2006/main">
  <p:tag name="AS_UNIQUEID" val="53"/>
</p:tagLst>
</file>

<file path=ppt/tags/tag280.xml><?xml version="1.0" encoding="utf-8"?>
<p:tagLst xmlns:p="http://schemas.openxmlformats.org/presentationml/2006/main">
  <p:tag name="AS_UNIQUEID" val="306"/>
</p:tagLst>
</file>

<file path=ppt/tags/tag281.xml><?xml version="1.0" encoding="utf-8"?>
<p:tagLst xmlns:p="http://schemas.openxmlformats.org/presentationml/2006/main">
  <p:tag name="AS_UNIQUEID" val="307"/>
</p:tagLst>
</file>

<file path=ppt/tags/tag282.xml><?xml version="1.0" encoding="utf-8"?>
<p:tagLst xmlns:p="http://schemas.openxmlformats.org/presentationml/2006/main">
  <p:tag name="AS_UNIQUEID" val="308"/>
</p:tagLst>
</file>

<file path=ppt/tags/tag283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0.05.14"/>
  <p:tag name="AS_TITLE" val="Aspose.Slides for .NET 4.0 Client Profile"/>
  <p:tag name="AS_VERSION" val="20.5"/>
</p:tagLst>
</file>

<file path=ppt/tags/tag29.xml><?xml version="1.0" encoding="utf-8"?>
<p:tagLst xmlns:p="http://schemas.openxmlformats.org/presentationml/2006/main">
  <p:tag name="AS_UNIQUEID" val="54"/>
</p:tagLst>
</file>

<file path=ppt/tags/tag3.xml><?xml version="1.0" encoding="utf-8"?>
<p:tagLst xmlns:p="http://schemas.openxmlformats.org/presentationml/2006/main">
  <p:tag name="AS_UNIQUEID" val="6"/>
</p:tagLst>
</file>

<file path=ppt/tags/tag30.xml><?xml version="1.0" encoding="utf-8"?>
<p:tagLst xmlns:p="http://schemas.openxmlformats.org/presentationml/2006/main">
  <p:tag name="AS_UNIQUEID" val="55"/>
</p:tagLst>
</file>

<file path=ppt/tags/tag31.xml><?xml version="1.0" encoding="utf-8"?>
<p:tagLst xmlns:p="http://schemas.openxmlformats.org/presentationml/2006/main">
  <p:tag name="AS_UNIQUEID" val="56"/>
</p:tagLst>
</file>

<file path=ppt/tags/tag32.xml><?xml version="1.0" encoding="utf-8"?>
<p:tagLst xmlns:p="http://schemas.openxmlformats.org/presentationml/2006/main">
  <p:tag name="AS_UNIQUEID" val="61"/>
</p:tagLst>
</file>

<file path=ppt/tags/tag33.xml><?xml version="1.0" encoding="utf-8"?>
<p:tagLst xmlns:p="http://schemas.openxmlformats.org/presentationml/2006/main">
  <p:tag name="AS_UNIQUEID" val="62"/>
</p:tagLst>
</file>

<file path=ppt/tags/tag34.xml><?xml version="1.0" encoding="utf-8"?>
<p:tagLst xmlns:p="http://schemas.openxmlformats.org/presentationml/2006/main">
  <p:tag name="AS_UNIQUEID" val="63"/>
</p:tagLst>
</file>

<file path=ppt/tags/tag35.xml><?xml version="1.0" encoding="utf-8"?>
<p:tagLst xmlns:p="http://schemas.openxmlformats.org/presentationml/2006/main">
  <p:tag name="AS_UNIQUEID" val="68"/>
</p:tagLst>
</file>

<file path=ppt/tags/tag36.xml><?xml version="1.0" encoding="utf-8"?>
<p:tagLst xmlns:p="http://schemas.openxmlformats.org/presentationml/2006/main">
  <p:tag name="AS_UNIQUEID" val="69"/>
</p:tagLst>
</file>

<file path=ppt/tags/tag37.xml><?xml version="1.0" encoding="utf-8"?>
<p:tagLst xmlns:p="http://schemas.openxmlformats.org/presentationml/2006/main">
  <p:tag name="AS_UNIQUEID" val="70"/>
</p:tagLst>
</file>

<file path=ppt/tags/tag38.xml><?xml version="1.0" encoding="utf-8"?>
<p:tagLst xmlns:p="http://schemas.openxmlformats.org/presentationml/2006/main">
  <p:tag name="AS_UNIQUEID" val="71"/>
</p:tagLst>
</file>

<file path=ppt/tags/tag39.xml><?xml version="1.0" encoding="utf-8"?>
<p:tagLst xmlns:p="http://schemas.openxmlformats.org/presentationml/2006/main">
  <p:tag name="AS_UNIQUEID" val="75"/>
</p:tagLst>
</file>

<file path=ppt/tags/tag4.xml><?xml version="1.0" encoding="utf-8"?>
<p:tagLst xmlns:p="http://schemas.openxmlformats.org/presentationml/2006/main">
  <p:tag name="AS_UNIQUEID" val="7"/>
</p:tagLst>
</file>

<file path=ppt/tags/tag40.xml><?xml version="1.0" encoding="utf-8"?>
<p:tagLst xmlns:p="http://schemas.openxmlformats.org/presentationml/2006/main">
  <p:tag name="AS_UNIQUEID" val="76"/>
</p:tagLst>
</file>

<file path=ppt/tags/tag41.xml><?xml version="1.0" encoding="utf-8"?>
<p:tagLst xmlns:p="http://schemas.openxmlformats.org/presentationml/2006/main">
  <p:tag name="AS_UNIQUEID" val="77"/>
</p:tagLst>
</file>

<file path=ppt/tags/tag42.xml><?xml version="1.0" encoding="utf-8"?>
<p:tagLst xmlns:p="http://schemas.openxmlformats.org/presentationml/2006/main">
  <p:tag name="AS_UNIQUEID" val="81"/>
</p:tagLst>
</file>

<file path=ppt/tags/tag43.xml><?xml version="1.0" encoding="utf-8"?>
<p:tagLst xmlns:p="http://schemas.openxmlformats.org/presentationml/2006/main">
  <p:tag name="AS_UNIQUEID" val="82"/>
</p:tagLst>
</file>

<file path=ppt/tags/tag44.xml><?xml version="1.0" encoding="utf-8"?>
<p:tagLst xmlns:p="http://schemas.openxmlformats.org/presentationml/2006/main">
  <p:tag name="AS_UNIQUEID" val="83"/>
</p:tagLst>
</file>

<file path=ppt/tags/tag45.xml><?xml version="1.0" encoding="utf-8"?>
<p:tagLst xmlns:p="http://schemas.openxmlformats.org/presentationml/2006/main">
  <p:tag name="AS_UNIQUEID" val="94"/>
</p:tagLst>
</file>

<file path=ppt/tags/tag46.xml><?xml version="1.0" encoding="utf-8"?>
<p:tagLst xmlns:p="http://schemas.openxmlformats.org/presentationml/2006/main">
  <p:tag name="AS_UNIQUEID" val="95"/>
</p:tagLst>
</file>

<file path=ppt/tags/tag47.xml><?xml version="1.0" encoding="utf-8"?>
<p:tagLst xmlns:p="http://schemas.openxmlformats.org/presentationml/2006/main">
  <p:tag name="AS_UNIQUEID" val="96"/>
</p:tagLst>
</file>

<file path=ppt/tags/tag48.xml><?xml version="1.0" encoding="utf-8"?>
<p:tagLst xmlns:p="http://schemas.openxmlformats.org/presentationml/2006/main">
  <p:tag name="AS_UNIQUEID" val="97"/>
</p:tagLst>
</file>

<file path=ppt/tags/tag49.xml><?xml version="1.0" encoding="utf-8"?>
<p:tagLst xmlns:p="http://schemas.openxmlformats.org/presentationml/2006/main">
  <p:tag name="AS_UNIQUEID" val="98"/>
</p:tagLst>
</file>

<file path=ppt/tags/tag5.xml><?xml version="1.0" encoding="utf-8"?>
<p:tagLst xmlns:p="http://schemas.openxmlformats.org/presentationml/2006/main">
  <p:tag name="AS_UNIQUEID" val="11"/>
</p:tagLst>
</file>

<file path=ppt/tags/tag50.xml><?xml version="1.0" encoding="utf-8"?>
<p:tagLst xmlns:p="http://schemas.openxmlformats.org/presentationml/2006/main">
  <p:tag name="AS_UNIQUEID" val="99"/>
</p:tagLst>
</file>

<file path=ppt/tags/tag51.xml><?xml version="1.0" encoding="utf-8"?>
<p:tagLst xmlns:p="http://schemas.openxmlformats.org/presentationml/2006/main">
  <p:tag name="AS_UNIQUEID" val="100"/>
</p:tagLst>
</file>

<file path=ppt/tags/tag52.xml><?xml version="1.0" encoding="utf-8"?>
<p:tagLst xmlns:p="http://schemas.openxmlformats.org/presentationml/2006/main">
  <p:tag name="AS_UNIQUEID" val="101"/>
</p:tagLst>
</file>

<file path=ppt/tags/tag53.xml><?xml version="1.0" encoding="utf-8"?>
<p:tagLst xmlns:p="http://schemas.openxmlformats.org/presentationml/2006/main">
  <p:tag name="AS_UNIQUEID" val="102"/>
</p:tagLst>
</file>

<file path=ppt/tags/tag54.xml><?xml version="1.0" encoding="utf-8"?>
<p:tagLst xmlns:p="http://schemas.openxmlformats.org/presentationml/2006/main">
  <p:tag name="AS_UNIQUEID" val="103"/>
</p:tagLst>
</file>

<file path=ppt/tags/tag55.xml><?xml version="1.0" encoding="utf-8"?>
<p:tagLst xmlns:p="http://schemas.openxmlformats.org/presentationml/2006/main">
  <p:tag name="AS_UNIQUEID" val="104"/>
</p:tagLst>
</file>

<file path=ppt/tags/tag56.xml><?xml version="1.0" encoding="utf-8"?>
<p:tagLst xmlns:p="http://schemas.openxmlformats.org/presentationml/2006/main">
  <p:tag name="AS_UNIQUEID" val="105"/>
</p:tagLst>
</file>

<file path=ppt/tags/tag57.xml><?xml version="1.0" encoding="utf-8"?>
<p:tagLst xmlns:p="http://schemas.openxmlformats.org/presentationml/2006/main">
  <p:tag name="AS_UNIQUEID" val="106"/>
</p:tagLst>
</file>

<file path=ppt/tags/tag58.xml><?xml version="1.0" encoding="utf-8"?>
<p:tagLst xmlns:p="http://schemas.openxmlformats.org/presentationml/2006/main">
  <p:tag name="AS_UNIQUEID" val="107"/>
</p:tagLst>
</file>

<file path=ppt/tags/tag59.xml><?xml version="1.0" encoding="utf-8"?>
<p:tagLst xmlns:p="http://schemas.openxmlformats.org/presentationml/2006/main">
  <p:tag name="AS_UNIQUEID" val="108"/>
</p:tagLst>
</file>

<file path=ppt/tags/tag6.xml><?xml version="1.0" encoding="utf-8"?>
<p:tagLst xmlns:p="http://schemas.openxmlformats.org/presentationml/2006/main">
  <p:tag name="AS_UNIQUEID" val="12"/>
</p:tagLst>
</file>

<file path=ppt/tags/tag60.xml><?xml version="1.0" encoding="utf-8"?>
<p:tagLst xmlns:p="http://schemas.openxmlformats.org/presentationml/2006/main">
  <p:tag name="AS_UNIQUEID" val="109"/>
</p:tagLst>
</file>

<file path=ppt/tags/tag61.xml><?xml version="1.0" encoding="utf-8"?>
<p:tagLst xmlns:p="http://schemas.openxmlformats.org/presentationml/2006/main">
  <p:tag name="AS_UNIQUEID" val="110"/>
</p:tagLst>
</file>

<file path=ppt/tags/tag62.xml><?xml version="1.0" encoding="utf-8"?>
<p:tagLst xmlns:p="http://schemas.openxmlformats.org/presentationml/2006/main">
  <p:tag name="AS_UNIQUEID" val="111"/>
</p:tagLst>
</file>

<file path=ppt/tags/tag63.xml><?xml version="1.0" encoding="utf-8"?>
<p:tagLst xmlns:p="http://schemas.openxmlformats.org/presentationml/2006/main">
  <p:tag name="AS_UNIQUEID" val="112"/>
</p:tagLst>
</file>

<file path=ppt/tags/tag64.xml><?xml version="1.0" encoding="utf-8"?>
<p:tagLst xmlns:p="http://schemas.openxmlformats.org/presentationml/2006/main">
  <p:tag name="AS_UNIQUEID" val="113"/>
</p:tagLst>
</file>

<file path=ppt/tags/tag65.xml><?xml version="1.0" encoding="utf-8"?>
<p:tagLst xmlns:p="http://schemas.openxmlformats.org/presentationml/2006/main">
  <p:tag name="AS_UNIQUEID" val="114"/>
</p:tagLst>
</file>

<file path=ppt/tags/tag66.xml><?xml version="1.0" encoding="utf-8"?>
<p:tagLst xmlns:p="http://schemas.openxmlformats.org/presentationml/2006/main">
  <p:tag name="AS_UNIQUEID" val="115"/>
</p:tagLst>
</file>

<file path=ppt/tags/tag67.xml><?xml version="1.0" encoding="utf-8"?>
<p:tagLst xmlns:p="http://schemas.openxmlformats.org/presentationml/2006/main">
  <p:tag name="AS_UNIQUEID" val="116"/>
</p:tagLst>
</file>

<file path=ppt/tags/tag68.xml><?xml version="1.0" encoding="utf-8"?>
<p:tagLst xmlns:p="http://schemas.openxmlformats.org/presentationml/2006/main">
  <p:tag name="AS_UNIQUEID" val="117"/>
</p:tagLst>
</file>

<file path=ppt/tags/tag69.xml><?xml version="1.0" encoding="utf-8"?>
<p:tagLst xmlns:p="http://schemas.openxmlformats.org/presentationml/2006/main">
  <p:tag name="AS_UNIQUEID" val="118"/>
</p:tagLst>
</file>

<file path=ppt/tags/tag7.xml><?xml version="1.0" encoding="utf-8"?>
<p:tagLst xmlns:p="http://schemas.openxmlformats.org/presentationml/2006/main">
  <p:tag name="AS_UNIQUEID" val="13"/>
</p:tagLst>
</file>

<file path=ppt/tags/tag70.xml><?xml version="1.0" encoding="utf-8"?>
<p:tagLst xmlns:p="http://schemas.openxmlformats.org/presentationml/2006/main">
  <p:tag name="AS_UNIQUEID" val="119"/>
</p:tagLst>
</file>

<file path=ppt/tags/tag71.xml><?xml version="1.0" encoding="utf-8"?>
<p:tagLst xmlns:p="http://schemas.openxmlformats.org/presentationml/2006/main">
  <p:tag name="AS_UNIQUEID" val="120"/>
</p:tagLst>
</file>

<file path=ppt/tags/tag72.xml><?xml version="1.0" encoding="utf-8"?>
<p:tagLst xmlns:p="http://schemas.openxmlformats.org/presentationml/2006/main">
  <p:tag name="AS_UNIQUEID" val="121"/>
</p:tagLst>
</file>

<file path=ppt/tags/tag73.xml><?xml version="1.0" encoding="utf-8"?>
<p:tagLst xmlns:p="http://schemas.openxmlformats.org/presentationml/2006/main">
  <p:tag name="AS_UNIQUEID" val="122"/>
</p:tagLst>
</file>

<file path=ppt/tags/tag74.xml><?xml version="1.0" encoding="utf-8"?>
<p:tagLst xmlns:p="http://schemas.openxmlformats.org/presentationml/2006/main">
  <p:tag name="AS_UNIQUEID" val="123"/>
</p:tagLst>
</file>

<file path=ppt/tags/tag75.xml><?xml version="1.0" encoding="utf-8"?>
<p:tagLst xmlns:p="http://schemas.openxmlformats.org/presentationml/2006/main">
  <p:tag name="AS_UNIQUEID" val="124"/>
</p:tagLst>
</file>

<file path=ppt/tags/tag76.xml><?xml version="1.0" encoding="utf-8"?>
<p:tagLst xmlns:p="http://schemas.openxmlformats.org/presentationml/2006/main">
  <p:tag name="AS_UNIQUEID" val="125"/>
</p:tagLst>
</file>

<file path=ppt/tags/tag77.xml><?xml version="1.0" encoding="utf-8"?>
<p:tagLst xmlns:p="http://schemas.openxmlformats.org/presentationml/2006/main">
  <p:tag name="AS_UNIQUEID" val="126"/>
</p:tagLst>
</file>

<file path=ppt/tags/tag78.xml><?xml version="1.0" encoding="utf-8"?>
<p:tagLst xmlns:p="http://schemas.openxmlformats.org/presentationml/2006/main">
  <p:tag name="AS_UNIQUEID" val="127"/>
</p:tagLst>
</file>

<file path=ppt/tags/tag79.xml><?xml version="1.0" encoding="utf-8"?>
<p:tagLst xmlns:p="http://schemas.openxmlformats.org/presentationml/2006/main">
  <p:tag name="AS_UNIQUEID" val="128"/>
</p:tagLst>
</file>

<file path=ppt/tags/tag8.xml><?xml version="1.0" encoding="utf-8"?>
<p:tagLst xmlns:p="http://schemas.openxmlformats.org/presentationml/2006/main">
  <p:tag name="AS_UNIQUEID" val="14"/>
</p:tagLst>
</file>

<file path=ppt/tags/tag80.xml><?xml version="1.0" encoding="utf-8"?>
<p:tagLst xmlns:p="http://schemas.openxmlformats.org/presentationml/2006/main">
  <p:tag name="AS_UNIQUEID" val="309"/>
</p:tagLst>
</file>

<file path=ppt/tags/tag81.xml><?xml version="1.0" encoding="utf-8"?>
<p:tagLst xmlns:p="http://schemas.openxmlformats.org/presentationml/2006/main">
  <p:tag name="AS_UNIQUEID" val="310"/>
</p:tagLst>
</file>

<file path=ppt/tags/tag82.xml><?xml version="1.0" encoding="utf-8"?>
<p:tagLst xmlns:p="http://schemas.openxmlformats.org/presentationml/2006/main">
  <p:tag name="AS_UNIQUEID" val="311"/>
</p:tagLst>
</file>

<file path=ppt/tags/tag83.xml><?xml version="1.0" encoding="utf-8"?>
<p:tagLst xmlns:p="http://schemas.openxmlformats.org/presentationml/2006/main">
  <p:tag name="AS_UNIQUEID" val="129"/>
</p:tagLst>
</file>

<file path=ppt/tags/tag84.xml><?xml version="1.0" encoding="utf-8"?>
<p:tagLst xmlns:p="http://schemas.openxmlformats.org/presentationml/2006/main">
  <p:tag name="AS_UNIQUEID" val="130"/>
</p:tagLst>
</file>

<file path=ppt/tags/tag85.xml><?xml version="1.0" encoding="utf-8"?>
<p:tagLst xmlns:p="http://schemas.openxmlformats.org/presentationml/2006/main">
  <p:tag name="AS_UNIQUEID" val="131"/>
</p:tagLst>
</file>

<file path=ppt/tags/tag86.xml><?xml version="1.0" encoding="utf-8"?>
<p:tagLst xmlns:p="http://schemas.openxmlformats.org/presentationml/2006/main">
  <p:tag name="AS_UNIQUEID" val="132"/>
</p:tagLst>
</file>

<file path=ppt/tags/tag87.xml><?xml version="1.0" encoding="utf-8"?>
<p:tagLst xmlns:p="http://schemas.openxmlformats.org/presentationml/2006/main">
  <p:tag name="AS_UNIQUEID" val="133"/>
</p:tagLst>
</file>

<file path=ppt/tags/tag88.xml><?xml version="1.0" encoding="utf-8"?>
<p:tagLst xmlns:p="http://schemas.openxmlformats.org/presentationml/2006/main">
  <p:tag name="AS_UNIQUEID" val="134"/>
</p:tagLst>
</file>

<file path=ppt/tags/tag89.xml><?xml version="1.0" encoding="utf-8"?>
<p:tagLst xmlns:p="http://schemas.openxmlformats.org/presentationml/2006/main">
  <p:tag name="AS_UNIQUEID" val="135"/>
</p:tagLst>
</file>

<file path=ppt/tags/tag9.xml><?xml version="1.0" encoding="utf-8"?>
<p:tagLst xmlns:p="http://schemas.openxmlformats.org/presentationml/2006/main">
  <p:tag name="AS_UNIQUEID" val="18"/>
</p:tagLst>
</file>

<file path=ppt/tags/tag90.xml><?xml version="1.0" encoding="utf-8"?>
<p:tagLst xmlns:p="http://schemas.openxmlformats.org/presentationml/2006/main">
  <p:tag name="AS_UNIQUEID" val="136"/>
</p:tagLst>
</file>

<file path=ppt/tags/tag91.xml><?xml version="1.0" encoding="utf-8"?>
<p:tagLst xmlns:p="http://schemas.openxmlformats.org/presentationml/2006/main">
  <p:tag name="AS_UNIQUEID" val="137"/>
</p:tagLst>
</file>

<file path=ppt/tags/tag92.xml><?xml version="1.0" encoding="utf-8"?>
<p:tagLst xmlns:p="http://schemas.openxmlformats.org/presentationml/2006/main">
  <p:tag name="AS_UNIQUEID" val="138"/>
</p:tagLst>
</file>

<file path=ppt/tags/tag93.xml><?xml version="1.0" encoding="utf-8"?>
<p:tagLst xmlns:p="http://schemas.openxmlformats.org/presentationml/2006/main">
  <p:tag name="AS_UNIQUEID" val="139"/>
</p:tagLst>
</file>

<file path=ppt/tags/tag94.xml><?xml version="1.0" encoding="utf-8"?>
<p:tagLst xmlns:p="http://schemas.openxmlformats.org/presentationml/2006/main">
  <p:tag name="AS_UNIQUEID" val="140"/>
</p:tagLst>
</file>

<file path=ppt/tags/tag95.xml><?xml version="1.0" encoding="utf-8"?>
<p:tagLst xmlns:p="http://schemas.openxmlformats.org/presentationml/2006/main">
  <p:tag name="AS_UNIQUEID" val="141"/>
</p:tagLst>
</file>

<file path=ppt/tags/tag96.xml><?xml version="1.0" encoding="utf-8"?>
<p:tagLst xmlns:p="http://schemas.openxmlformats.org/presentationml/2006/main">
  <p:tag name="AS_UNIQUEID" val="142"/>
</p:tagLst>
</file>

<file path=ppt/tags/tag97.xml><?xml version="1.0" encoding="utf-8"?>
<p:tagLst xmlns:p="http://schemas.openxmlformats.org/presentationml/2006/main">
  <p:tag name="AS_UNIQUEID" val="143"/>
</p:tagLst>
</file>

<file path=ppt/tags/tag98.xml><?xml version="1.0" encoding="utf-8"?>
<p:tagLst xmlns:p="http://schemas.openxmlformats.org/presentationml/2006/main">
  <p:tag name="AS_UNIQUEID" val="144"/>
</p:tagLst>
</file>

<file path=ppt/tags/tag99.xml><?xml version="1.0" encoding="utf-8"?>
<p:tagLst xmlns:p="http://schemas.openxmlformats.org/presentationml/2006/main">
  <p:tag name="AS_UNIQUEID" val="14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Arial"/>
        <a:cs typeface="Arial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Arial"/>
        <a:cs typeface="Arial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3233</Words>
  <Application>WPS 演示</Application>
  <PresentationFormat>全屏显示(4:3)</PresentationFormat>
  <Paragraphs>357</Paragraphs>
  <Slides>24</Slides>
  <Notes>7</Notes>
  <HiddenSlides>0</HiddenSlides>
  <MMClips>1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51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Arial</vt:lpstr>
      <vt:lpstr>Calibri</vt:lpstr>
      <vt:lpstr>华文行楷</vt:lpstr>
      <vt:lpstr>Times New Roman</vt:lpstr>
      <vt:lpstr>楷体_GB2312</vt:lpstr>
      <vt:lpstr>新宋体</vt:lpstr>
      <vt:lpstr>隶书</vt:lpstr>
      <vt:lpstr>华文楷体</vt:lpstr>
      <vt:lpstr>华文琥珀</vt:lpstr>
      <vt:lpstr>方正粗黑宋简体</vt:lpstr>
      <vt:lpstr>Arial Unicode MS</vt:lpstr>
      <vt:lpstr>华文新魏</vt:lpstr>
      <vt:lpstr>仿宋_GB2312</vt:lpstr>
      <vt:lpstr>仿宋</vt:lpstr>
      <vt:lpstr>暗香扑面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黄茂津</cp:lastModifiedBy>
  <cp:revision>30</cp:revision>
  <dcterms:created xsi:type="dcterms:W3CDTF">2015-06-04T12:54:00Z</dcterms:created>
  <dcterms:modified xsi:type="dcterms:W3CDTF">2021-09-03T00:12:32Z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34891CDD4DE5406CB418BF68C381EC10</vt:lpwstr>
  </property>
</Properties>
</file>