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Default Extension="png" ContentType="image/png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ags/tag651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490.xml" ContentType="application/vnd.openxmlformats-officedocument.presentationml.tags+xml"/>
  <Override PartName="/ppt/tags/tag235.xml" ContentType="application/vnd.openxmlformats-officedocument.presentationml.tags+xml"/>
  <Override PartName="/ppt/slideLayouts/slideLayout43.xml" ContentType="application/vnd.openxmlformats-officedocument.presentationml.slideLayout+xml"/>
  <Override PartName="/ppt/tags/tag282.xml" ContentType="application/vnd.openxmlformats-officedocument.presentationml.tags+xml"/>
  <Default Extension="emf" ContentType="image/x-emf"/>
  <Override PartName="/ppt/tags/tag421.xml" ContentType="application/vnd.openxmlformats-officedocument.presentationml.tags+xml"/>
  <Override PartName="/ppt/tags/tag519.xml" ContentType="application/vnd.openxmlformats-officedocument.presentationml.tags+xml"/>
  <Override PartName="/ppt/tags/tag566.xml" ContentType="application/vnd.openxmlformats-officedocument.presentationml.tags+xml"/>
  <Override PartName="/ppt/tags/tag705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591.xml" ContentType="application/vnd.openxmlformats-officedocument.presentationml.tags+xml"/>
  <Override PartName="/ppt/tags/tag689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slideLayouts/slideLayout21.xml" ContentType="application/vnd.openxmlformats-officedocument.presentationml.slideLayout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667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459.xml" ContentType="application/vnd.openxmlformats-officedocument.presentationml.tags+xml"/>
  <Override PartName="/ppt/tags/tag522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692.xml" ContentType="application/vnd.openxmlformats-officedocument.presentationml.tags+xml"/>
  <Override PartName="/ppt/slideMasters/slideMaster5.xml" ContentType="application/vnd.openxmlformats-officedocument.presentationml.slideMaster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tags/tag484.xml" ContentType="application/vnd.openxmlformats-officedocument.presentationml.tags+xml"/>
  <Override PartName="/ppt/notesSlides/notesSlide4.xml" ContentType="application/vnd.openxmlformats-officedocument.presentationml.notesSlide+xml"/>
  <Override PartName="/ppt/tags/tag623.xml" ContentType="application/vnd.openxmlformats-officedocument.presentationml.tags+xml"/>
  <Override PartName="/ppt/tags/tag670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462.xml" ContentType="application/vnd.openxmlformats-officedocument.presentationml.tags+xml"/>
  <Default Extension="svg" ContentType="image/svg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38.xml" ContentType="application/vnd.openxmlformats-officedocument.presentationml.tags+xml"/>
  <Override PartName="/ppt/tags/tag585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16.xml" ContentType="application/vnd.openxmlformats-officedocument.presentationml.tags+xml"/>
  <Override PartName="/ppt/tags/tag563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slideLayouts/slideLayout40.xml" ContentType="application/vnd.openxmlformats-officedocument.presentationml.slideLayout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639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478.xml" ContentType="application/vnd.openxmlformats-officedocument.presentationml.tags+xml"/>
  <Override PartName="/ppt/tags/tag541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66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slideMasters/slideMaster2.xml" ContentType="application/vnd.openxmlformats-officedocument.presentationml.slideMaster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notesSlides/notesSlide1.xml" ContentType="application/vnd.openxmlformats-officedocument.presentationml.notesSlide+xml"/>
  <Override PartName="/ppt/tags/tag434.xml" ContentType="application/vnd.openxmlformats-officedocument.presentationml.tags+xml"/>
  <Override PartName="/ppt/tags/tag481.xml" ContentType="application/vnd.openxmlformats-officedocument.presentationml.tags+xml"/>
  <Override PartName="/ppt/tags/tag579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slideLayouts/slideLayout34.xml" ContentType="application/vnd.openxmlformats-officedocument.presentationml.slideLayout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slides/slide13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535.xml" ContentType="application/vnd.openxmlformats-officedocument.presentationml.tags+xml"/>
  <Override PartName="/ppt/tags/tag582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658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560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636.xml" ContentType="application/vnd.openxmlformats-officedocument.presentationml.tags+xml"/>
  <Override PartName="/ppt/tags/tag683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tags/tag475.xml" ContentType="application/vnd.openxmlformats-officedocument.presentationml.tags+xml"/>
  <Override PartName="/ppt/tags/tag614.xml" ContentType="application/vnd.openxmlformats-officedocument.presentationml.tags+xml"/>
  <Override PartName="/ppt/tags/tag661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slideLayouts/slideLayout28.xml" ContentType="application/vnd.openxmlformats-officedocument.presentationml.slideLayout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slideLayouts/slideLayout31.xml" ContentType="application/vnd.openxmlformats-officedocument.presentationml.slideLayout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9.xml" ContentType="application/vnd.openxmlformats-officedocument.presentationml.tags+xml"/>
  <Override PartName="/ppt/theme/theme6.xml" ContentType="application/vnd.openxmlformats-officedocument.theme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Default Extension="bin" ContentType="application/vnd.openxmlformats-officedocument.oleObject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slideLayouts/slideLayout44.xml" ContentType="application/vnd.openxmlformats-officedocument.presentationml.slideLayout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tags/tag706.xml" ContentType="application/vnd.openxmlformats-officedocument.presentationml.tag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notesSlides/notesSlide5.xml" ContentType="application/vnd.openxmlformats-officedocument.presentationml.notesSlide+xml"/>
  <Override PartName="/ppt/tags/tag671.xml" ContentType="application/vnd.openxmlformats-officedocument.presentationml.tags+xml"/>
  <Override PartName="/ppt/tags/tag132.xml" ContentType="application/vnd.openxmlformats-officedocument.presentationml.tags+xml"/>
  <Override PartName="/ppt/slideLayouts/slideLayout38.xml" ContentType="application/vnd.openxmlformats-officedocument.presentationml.slideLayout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slideLayouts/slideLayout16.xml" ContentType="application/vnd.openxmlformats-officedocument.presentationml.slideLayout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notesSlides/notesSlide2.xml" ContentType="application/vnd.openxmlformats-officedocument.presentationml.notesSlide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slideLayouts/slideLayout35.xml" ContentType="application/vnd.openxmlformats-officedocument.presentationml.slideLayout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slideLayouts/slideLayout29.xml" ContentType="application/vnd.openxmlformats-officedocument.presentationml.slideLayout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142.xml" ContentType="application/vnd.openxmlformats-officedocument.presentationml.tags+xml"/>
  <Override PartName="/ppt/theme/theme7.xml" ContentType="application/vnd.openxmlformats-officedocument.theme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43.xml" ContentType="application/vnd.openxmlformats-officedocument.presentationml.tags+xml"/>
  <Override PartName="/ppt/tags/tag290.xml" ContentType="application/vnd.openxmlformats-officedocument.presentationml.tags+xml"/>
  <Default Extension="wmf" ContentType="image/x-wmf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slideLayouts/slideLayout23.xml" ContentType="application/vnd.openxmlformats-officedocument.presentationml.slideLayout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209.xml" ContentType="application/vnd.openxmlformats-officedocument.presentationml.tags+xml"/>
  <Override PartName="/ppt/slideLayouts/slideLayout39.xml" ContentType="application/vnd.openxmlformats-officedocument.presentationml.slideLayout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56.xml" ContentType="application/vnd.openxmlformats-officedocument.presentationml.tags+xml"/>
  <Override PartName="/ppt/slideLayouts/slideLayout42.xml" ContentType="application/vnd.openxmlformats-officedocument.presentationml.slideLayout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notesSlides/notesSlide3.xml" ContentType="application/vnd.openxmlformats-officedocument.presentationml.notesSlide+xml"/>
  <Override PartName="/ppt/tags/tag622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Default Extension="vml" ContentType="application/vnd.openxmlformats-officedocument.vmlDrawing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slideLayouts/slideLayout33.xml" ContentType="application/vnd.openxmlformats-officedocument.presentationml.slideLayout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140.xml" ContentType="application/vnd.openxmlformats-officedocument.presentationml.tags+xml"/>
  <Override PartName="/ppt/theme/theme5.xml" ContentType="application/vnd.openxmlformats-officedocument.theme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2"/>
    <p:sldMasterId id="2147483672" r:id="rId3"/>
    <p:sldMasterId id="2147483687" r:id="rId4"/>
    <p:sldMasterId id="2147483694" r:id="rId5"/>
  </p:sldMasterIdLst>
  <p:notesMasterIdLst>
    <p:notesMasterId r:id="rId29"/>
  </p:notesMasterIdLst>
  <p:handoutMasterIdLst>
    <p:handoutMasterId r:id="rId30"/>
  </p:handoutMasterIdLst>
  <p:sldIdLst>
    <p:sldId id="361" r:id="rId6"/>
    <p:sldId id="266" r:id="rId7"/>
    <p:sldId id="317" r:id="rId8"/>
    <p:sldId id="285" r:id="rId9"/>
    <p:sldId id="290" r:id="rId10"/>
    <p:sldId id="319" r:id="rId11"/>
    <p:sldId id="355" r:id="rId12"/>
    <p:sldId id="321" r:id="rId13"/>
    <p:sldId id="322" r:id="rId14"/>
    <p:sldId id="293" r:id="rId15"/>
    <p:sldId id="294" r:id="rId16"/>
    <p:sldId id="295" r:id="rId17"/>
    <p:sldId id="360" r:id="rId18"/>
    <p:sldId id="323" r:id="rId19"/>
    <p:sldId id="297" r:id="rId20"/>
    <p:sldId id="275" r:id="rId21"/>
    <p:sldId id="344" r:id="rId22"/>
    <p:sldId id="345" r:id="rId23"/>
    <p:sldId id="358" r:id="rId24"/>
    <p:sldId id="281" r:id="rId25"/>
    <p:sldId id="282" r:id="rId26"/>
    <p:sldId id="298" r:id="rId27"/>
    <p:sldId id="280" r:id="rId28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84" y="-32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emf"/><Relationship Id="rId18" Type="http://schemas.openxmlformats.org/officeDocument/2006/relationships/image" Target="../media/image27.w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17" Type="http://schemas.openxmlformats.org/officeDocument/2006/relationships/image" Target="../media/image26.wmf"/><Relationship Id="rId2" Type="http://schemas.openxmlformats.org/officeDocument/2006/relationships/image" Target="../media/image11.e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image" Target="../media/image8.w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w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5.wmf"/><Relationship Id="rId1" Type="http://schemas.openxmlformats.org/officeDocument/2006/relationships/image" Target="../media/image8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heme" Target="../theme/theme7.xml"/><Relationship Id="rId5" Type="http://schemas.openxmlformats.org/officeDocument/2006/relationships/tags" Target="../tags/tag271.xml"/><Relationship Id="rId4" Type="http://schemas.openxmlformats.org/officeDocument/2006/relationships/tags" Target="../tags/tag27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pPr/>
              <a:t>12/16/2021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062486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7" Type="http://schemas.openxmlformats.org/officeDocument/2006/relationships/tags" Target="../tags/tag267.xml"/><Relationship Id="rId2" Type="http://schemas.openxmlformats.org/officeDocument/2006/relationships/tags" Target="../tags/tag262.xml"/><Relationship Id="rId1" Type="http://schemas.openxmlformats.org/officeDocument/2006/relationships/theme" Target="../theme/theme6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rPr/>
              <a:pPr/>
              <a:t>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9974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5" Type="http://schemas.openxmlformats.org/officeDocument/2006/relationships/slide" Target="../slides/slide3.xml"/><Relationship Id="rId4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4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5" Type="http://schemas.openxmlformats.org/officeDocument/2006/relationships/slide" Target="../slides/slide9.xml"/><Relationship Id="rId4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84.xml"/><Relationship Id="rId2" Type="http://schemas.openxmlformats.org/officeDocument/2006/relationships/tags" Target="../tags/tag583.xml"/><Relationship Id="rId1" Type="http://schemas.openxmlformats.org/officeDocument/2006/relationships/tags" Target="../tags/tag582.xml"/><Relationship Id="rId5" Type="http://schemas.openxmlformats.org/officeDocument/2006/relationships/slide" Target="../slides/slide1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" Type="http://schemas.openxmlformats.org/officeDocument/2006/relationships/tags" Target="../tags/tag649.xml"/><Relationship Id="rId5" Type="http://schemas.openxmlformats.org/officeDocument/2006/relationships/slide" Target="../slides/slide17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00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14.xml"/><Relationship Id="rId4" Type="http://schemas.openxmlformats.org/officeDocument/2006/relationships/tags" Target="../tags/tag21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1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2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3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3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45.xml"/><Relationship Id="rId4" Type="http://schemas.openxmlformats.org/officeDocument/2006/relationships/tags" Target="../tags/tag24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4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5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57.xml"/><Relationship Id="rId4" Type="http://schemas.openxmlformats.org/officeDocument/2006/relationships/tags" Target="../tags/tag25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>
            <p:custDataLst>
              <p:tags r:id="rId1"/>
            </p:custDataLst>
          </p:nvPr>
        </p:nvGrpSpPr>
        <p:grpSpPr>
          <a:xfrm>
            <a:off x="2" y="0"/>
            <a:ext cx="12188825" cy="713232"/>
            <a:chOff x="0" y="0"/>
            <a:chExt cx="12188825" cy="713232"/>
          </a:xfrm>
        </p:grpSpPr>
        <p:sp>
          <p:nvSpPr>
            <p:cNvPr id="7" name="矩形 6"/>
            <p:cNvSpPr/>
            <p:nvPr>
              <p:custDataLst>
                <p:tags r:id="rId13"/>
              </p:custDataLst>
            </p:nvPr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>
              <p:custDataLst>
                <p:tags r:id="rId14"/>
              </p:custDataLst>
            </p:nvPr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1" name="组 10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 13"/>
          <p:cNvGrpSpPr/>
          <p:nvPr>
            <p:custDataLst>
              <p:tags r:id="rId3"/>
            </p:custDataLst>
          </p:nvPr>
        </p:nvGrpSpPr>
        <p:grpSpPr>
          <a:xfrm>
            <a:off x="11476762" y="0"/>
            <a:ext cx="746887" cy="6858000"/>
            <a:chOff x="11476762" y="0"/>
            <a:chExt cx="746886" cy="6858000"/>
          </a:xfrm>
        </p:grpSpPr>
        <p:sp>
          <p:nvSpPr>
            <p:cNvPr id="15" name="矩形 14"/>
            <p:cNvSpPr/>
            <p:nvPr>
              <p:custDataLst>
                <p:tags r:id="rId9"/>
              </p:custDataLst>
            </p:nvPr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>
              <p:custDataLst>
                <p:tags r:id="rId10"/>
              </p:custDataLst>
            </p:nvPr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 16"/>
          <p:cNvGrpSpPr/>
          <p:nvPr>
            <p:custDataLst>
              <p:tags r:id="rId4"/>
            </p:custDataLst>
          </p:nvPr>
        </p:nvGrpSpPr>
        <p:grpSpPr>
          <a:xfrm flipV="1">
            <a:off x="2" y="6144769"/>
            <a:ext cx="12188825" cy="713232"/>
            <a:chOff x="0" y="0"/>
            <a:chExt cx="12188825" cy="713232"/>
          </a:xfrm>
        </p:grpSpPr>
        <p:sp>
          <p:nvSpPr>
            <p:cNvPr id="18" name="矩形 17"/>
            <p:cNvSpPr/>
            <p:nvPr>
              <p:custDataLst>
                <p:tags r:id="rId7"/>
              </p:custDataLst>
            </p:nvPr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/>
            <p:cNvSpPr/>
            <p:nvPr>
              <p:custDataLst>
                <p:tags r:id="rId8"/>
              </p:custDataLst>
            </p:nvPr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295401" y="1188720"/>
            <a:ext cx="9601200" cy="2514600"/>
          </a:xfrm>
        </p:spPr>
        <p:txBody>
          <a:bodyPr anchor="b">
            <a:noAutofit/>
          </a:bodyPr>
          <a:lstStyle>
            <a:lvl1pPr algn="ctr" latinLnBrk="0">
              <a:defRPr lang="zh-CN" sz="45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295401" y="3749040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ct val="0"/>
              </a:spcBef>
              <a:buNone/>
              <a:defRPr lang="zh-CN" sz="1800" cap="all" baseline="0"/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8724901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838201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8712797" y="393285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1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995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165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2365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613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4730" indent="0">
              <a:buNone/>
              <a:defRPr/>
            </a:lvl6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1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1" y="4615201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165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2365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613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165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2365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99565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1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1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165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2365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613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165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2365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613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>
            <p:custDataLst>
              <p:tags r:id="rId1"/>
            </p:custDataLst>
          </p:nvPr>
        </p:nvGrpSpPr>
        <p:grpSpPr>
          <a:xfrm flipV="1">
            <a:off x="2" y="6309361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1" name="组 10"/>
          <p:cNvGrpSpPr/>
          <p:nvPr>
            <p:custDataLst>
              <p:tags r:id="rId2"/>
            </p:custDataLst>
          </p:nvPr>
        </p:nvGrpSpPr>
        <p:grpSpPr>
          <a:xfrm>
            <a:off x="16738" y="0"/>
            <a:ext cx="12188825" cy="548640"/>
            <a:chOff x="0" y="0"/>
            <a:chExt cx="12188825" cy="713232"/>
          </a:xfrm>
        </p:grpSpPr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295401" y="1188720"/>
            <a:ext cx="9601200" cy="2514600"/>
          </a:xfrm>
        </p:spPr>
        <p:txBody>
          <a:bodyPr anchor="b">
            <a:normAutofit/>
          </a:bodyPr>
          <a:lstStyle>
            <a:lvl1pPr algn="ctr" latinLnBrk="0">
              <a:defRPr lang="zh-CN" sz="405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1295401" y="3749040"/>
            <a:ext cx="9601200" cy="914400"/>
          </a:xfrm>
        </p:spPr>
        <p:txBody>
          <a:bodyPr anchor="t"/>
          <a:lstStyle>
            <a:lvl1pPr marL="0" indent="0" algn="ctr" latinLnBrk="0">
              <a:spcBef>
                <a:spcPct val="0"/>
              </a:spcBef>
              <a:buNone/>
              <a:defRPr lang="zh-CN" sz="1500" cap="all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165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2365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13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1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1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165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2365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599565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613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165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2365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599565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613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995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198800" y="3560401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1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1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1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1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1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38201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038601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78881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D06EF73-9DB8-4763-865F-2F88181A4732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>
            <p:custDataLst>
              <p:tags r:id="rId1"/>
            </p:custDataLst>
          </p:nvPr>
        </p:nvSpPr>
        <p:spPr>
          <a:xfrm>
            <a:off x="225754" y="100303"/>
            <a:ext cx="36313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新教材   新高考</a:t>
            </a:r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159808" y="641033"/>
            <a:ext cx="1157066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 descr="精品工作室红色LOGO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0230833" y="0"/>
            <a:ext cx="1496233" cy="59849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命题调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10896533" y="507714"/>
            <a:ext cx="12954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mtClean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smtClean="0"/>
              <a:t>-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2" y="1710162"/>
            <a:ext cx="10515600" cy="2853017"/>
          </a:xfrm>
        </p:spPr>
        <p:txBody>
          <a:bodyPr/>
          <a:lstStyle>
            <a:lvl1pPr>
              <a:defRPr sz="754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2" y="4589919"/>
            <a:ext cx="10515600" cy="1500333"/>
          </a:xfrm>
        </p:spPr>
        <p:txBody>
          <a:bodyPr/>
          <a:lstStyle>
            <a:lvl1pPr marL="0" indent="0">
              <a:buNone/>
              <a:defRPr sz="3020">
                <a:solidFill>
                  <a:schemeClr val="tx1">
                    <a:tint val="75000"/>
                  </a:schemeClr>
                </a:solidFill>
              </a:defRPr>
            </a:lvl1pPr>
            <a:lvl2pPr marL="574675" indent="0">
              <a:buNone/>
              <a:defRPr sz="2510">
                <a:solidFill>
                  <a:schemeClr val="tx1">
                    <a:tint val="75000"/>
                  </a:schemeClr>
                </a:solidFill>
              </a:defRPr>
            </a:lvl2pPr>
            <a:lvl3pPr marL="1149350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3pPr>
            <a:lvl4pPr marL="1724025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4pPr>
            <a:lvl5pPr marL="2298065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5pPr>
            <a:lvl6pPr marL="2873375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6pPr>
            <a:lvl7pPr marL="3448050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7pPr>
            <a:lvl8pPr marL="4022090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8pPr>
            <a:lvl9pPr marL="4597400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8090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13024" y="6245643"/>
            <a:ext cx="2640648" cy="47718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5" name="页脚占位符 8090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65909" y="6245643"/>
            <a:ext cx="3860184" cy="47718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6" name="灯片编号占位符 8090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38328" y="6245643"/>
            <a:ext cx="2640648" cy="47718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19930-62D3-40D6-9A37-C867D80867A6}" type="slidenum">
              <a:rPr lang="zh-CN" altLang="en-US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29634832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08724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advTm="3000" p14:dur="2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ct val="0"/>
              </a:spcBef>
              <a:buNone/>
              <a:defRPr lang="zh-CN" sz="1500" b="0" cap="all" baseline="0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CN" sz="1350"/>
            </a:lvl1pPr>
            <a:lvl2pPr latinLnBrk="0">
              <a:defRPr lang="zh-CN" sz="1200"/>
            </a:lvl2pPr>
            <a:lvl3pPr latinLnBrk="0">
              <a:defRPr lang="zh-CN" sz="1050"/>
            </a:lvl3pPr>
            <a:lvl4pPr latinLnBrk="0">
              <a:defRPr lang="zh-CN" sz="900"/>
            </a:lvl4pPr>
            <a:lvl5pPr latinLnBrk="0">
              <a:defRPr lang="zh-CN" sz="90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78881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ct val="0"/>
              </a:spcBef>
              <a:buNone/>
              <a:defRPr lang="zh-CN" sz="1500" b="0" cap="all" baseline="0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78881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CN" sz="1350"/>
            </a:lvl1pPr>
            <a:lvl2pPr latinLnBrk="0">
              <a:defRPr lang="zh-CN" sz="1200"/>
            </a:lvl2pPr>
            <a:lvl3pPr latinLnBrk="0">
              <a:defRPr lang="zh-CN" sz="1050"/>
            </a:lvl3pPr>
            <a:lvl4pPr latinLnBrk="0">
              <a:defRPr lang="zh-CN" sz="900"/>
            </a:lvl4pPr>
            <a:lvl5pPr latinLnBrk="0">
              <a:defRPr lang="zh-CN" sz="90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>
            <p:custDataLst>
              <p:tags r:id="rId1"/>
            </p:custDataLst>
          </p:nvPr>
        </p:nvGrpSpPr>
        <p:grpSpPr>
          <a:xfrm>
            <a:off x="2" y="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38160" y="1828801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CN" sz="255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138160" y="1828801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CN" sz="255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48641" y="548640"/>
            <a:ext cx="6675120" cy="5760720"/>
          </a:xfrm>
          <a:noFill/>
        </p:spPr>
        <p:txBody>
          <a:bodyPr/>
          <a:lstStyle>
            <a:lvl1pPr marL="0" indent="0" algn="ctr" latinLnBrk="0">
              <a:buNone/>
              <a:defRPr lang="zh-CN" sz="24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lang="zh-CN"/>
          </a:p>
        </p:txBody>
      </p:sp>
      <p:grpSp>
        <p:nvGrpSpPr>
          <p:cNvPr id="8" name="组 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矩形 8"/>
            <p:cNvSpPr/>
            <p:nvPr>
              <p:custDataLst>
                <p:tags r:id="rId17"/>
              </p:custDataLst>
            </p:nvPr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>
              <p:custDataLst>
                <p:tags r:id="rId18"/>
              </p:custDataLst>
            </p:nvPr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1" name="组 10"/>
          <p:cNvGrpSpPr/>
          <p:nvPr>
            <p:custDataLst>
              <p:tags r:id="rId8"/>
            </p:custDataLst>
          </p:nvPr>
        </p:nvGrpSpPr>
        <p:grpSpPr>
          <a:xfrm flipV="1">
            <a:off x="0" y="6309361"/>
            <a:ext cx="7772400" cy="548640"/>
            <a:chOff x="0" y="0"/>
            <a:chExt cx="12188825" cy="713232"/>
          </a:xfrm>
        </p:grpSpPr>
        <p:sp>
          <p:nvSpPr>
            <p:cNvPr id="12" name="矩形 11"/>
            <p:cNvSpPr/>
            <p:nvPr>
              <p:custDataLst>
                <p:tags r:id="rId15"/>
              </p:custDataLst>
            </p:nvPr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 13"/>
          <p:cNvGrpSpPr/>
          <p:nvPr>
            <p:custDataLst>
              <p:tags r:id="rId9"/>
            </p:custDataLst>
          </p:nvPr>
        </p:nvGrpSpPr>
        <p:grpSpPr>
          <a:xfrm rot="5400000" flipV="1">
            <a:off x="-3154680" y="3154681"/>
            <a:ext cx="6858000" cy="548640"/>
            <a:chOff x="0" y="0"/>
            <a:chExt cx="12188825" cy="713232"/>
          </a:xfrm>
        </p:grpSpPr>
        <p:sp>
          <p:nvSpPr>
            <p:cNvPr id="15" name="矩形 14"/>
            <p:cNvSpPr/>
            <p:nvPr>
              <p:custDataLst>
                <p:tags r:id="rId13"/>
              </p:custDataLst>
            </p:nvPr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 16"/>
          <p:cNvGrpSpPr/>
          <p:nvPr>
            <p:custDataLst>
              <p:tags r:id="rId10"/>
            </p:custDataLst>
          </p:nvPr>
        </p:nvGrpSpPr>
        <p:grpSpPr>
          <a:xfrm rot="16200000" flipH="1" flipV="1">
            <a:off x="4069079" y="3154682"/>
            <a:ext cx="6858000" cy="548640"/>
            <a:chOff x="0" y="0"/>
            <a:chExt cx="12188825" cy="713232"/>
          </a:xfrm>
        </p:grpSpPr>
        <p:sp>
          <p:nvSpPr>
            <p:cNvPr id="18" name="矩形 17"/>
            <p:cNvSpPr/>
            <p:nvPr>
              <p:custDataLst>
                <p:tags r:id="rId11"/>
              </p:custDataLst>
            </p:nvPr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/>
            <p:cNvSpPr/>
            <p:nvPr>
              <p:custDataLst>
                <p:tags r:id="rId12"/>
              </p:custDataLst>
            </p:nvPr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98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102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0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00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9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ags" Target="../tags/tag164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167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ags" Target="../tags/tag163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62.xml"/><Relationship Id="rId20" Type="http://schemas.openxmlformats.org/officeDocument/2006/relationships/tags" Target="../tags/tag166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19" Type="http://schemas.openxmlformats.org/officeDocument/2006/relationships/tags" Target="../tags/tag16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heme" Target="../theme/theme5.xml"/><Relationship Id="rId7" Type="http://schemas.openxmlformats.org/officeDocument/2006/relationships/tags" Target="../tags/tag261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>
            <p:custDataLst>
              <p:tags r:id="rId13"/>
            </p:custDataLst>
          </p:nvPr>
        </p:nvGrpSpPr>
        <p:grpSpPr>
          <a:xfrm flipV="1">
            <a:off x="2" y="6309361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>
              <p:custDataLst>
                <p:tags r:id="rId19"/>
              </p:custDataLst>
            </p:nvPr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0"/>
              </p:custDataLst>
            </p:nvPr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341121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341121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875777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6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210801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zh-CN" sz="255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A338-C754-4EDE-B0F7-9C541DAB2653}" type="datetimeFigureOut">
              <a:rPr lang="zh-CN" altLang="en-US" smtClean="0"/>
              <a:pPr/>
              <a:t>2021/12/16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7697" y="608014"/>
            <a:ext cx="10970261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5"/>
            <p:custDataLst>
              <p:tags r:id="rId17"/>
            </p:custDataLst>
          </p:nvPr>
        </p:nvSpPr>
        <p:spPr>
          <a:xfrm>
            <a:off x="607697" y="1490664"/>
            <a:ext cx="10970261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12456" y="6315076"/>
            <a:ext cx="269893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2021/12/16 Thursday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5832" y="6315076"/>
            <a:ext cx="396033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877439" y="6315076"/>
            <a:ext cx="270051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/>
  <p:txStyles>
    <p:titleStyle>
      <a:lvl1pPr algn="l" defTabSz="913765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376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165" indent="-228600" algn="l" defTabSz="9137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090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2365" indent="-228600" algn="l" defTabSz="9137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99565" indent="-228600" algn="l" defTabSz="9137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6130" indent="-228600" algn="l" defTabSz="9137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C7B7123-89A0-4BBA-920E-3ECB12ED14D6}"/>
              </a:ext>
            </a:extLst>
          </p:cNvPr>
          <p:cNvGrpSpPr/>
          <p:nvPr userDrawn="1">
            <p:custDataLst>
              <p:tags r:id="rId4"/>
            </p:custDataLst>
          </p:nvPr>
        </p:nvGrpSpPr>
        <p:grpSpPr>
          <a:xfrm>
            <a:off x="1" y="2"/>
            <a:ext cx="12191999" cy="6857999"/>
            <a:chOff x="1" y="0"/>
            <a:chExt cx="12191999" cy="6857999"/>
          </a:xfrm>
        </p:grpSpPr>
        <p:pic>
          <p:nvPicPr>
            <p:cNvPr id="8" name="图片 7" descr="背景图案, 图标&#10;&#10;描述已自动生成">
              <a:extLst>
                <a:ext uri="{FF2B5EF4-FFF2-40B4-BE49-F238E27FC236}">
  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9737DA7-9EB0-4A8C-A5C9-57C717FA97F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rcRect b="29306"/>
            <a:stretch>
              <a:fillRect/>
            </a:stretch>
          </p:blipFill>
          <p:spPr>
            <a:xfrm rot="16200000">
              <a:off x="207499" y="-207498"/>
              <a:ext cx="6857999" cy="7272996"/>
            </a:xfrm>
            <a:custGeom>
              <a:avLst/>
              <a:gdLst>
                <a:gd name="connsiteX0" fmla="*/ 6857999 w 6857999"/>
                <a:gd name="connsiteY0" fmla="*/ 0 h 7272996"/>
                <a:gd name="connsiteX1" fmla="*/ 6857999 w 6857999"/>
                <a:gd name="connsiteY1" fmla="*/ 7272996 h 7272996"/>
                <a:gd name="connsiteX2" fmla="*/ 0 w 6857999"/>
                <a:gd name="connsiteY2" fmla="*/ 7272996 h 7272996"/>
                <a:gd name="connsiteX3" fmla="*/ 0 w 6857999"/>
                <a:gd name="connsiteY3" fmla="*/ 0 h 7272996"/>
                <a:gd name="connsiteX4" fmla="*/ 4535892 w 6857999"/>
                <a:gd name="connsiteY4" fmla="*/ 0 h 7272996"/>
                <a:gd name="connsiteX5" fmla="*/ 4529051 w 6857999"/>
                <a:gd name="connsiteY5" fmla="*/ 22037 h 7272996"/>
                <a:gd name="connsiteX6" fmla="*/ 4522764 w 6857999"/>
                <a:gd name="connsiteY6" fmla="*/ 84412 h 7272996"/>
                <a:gd name="connsiteX7" fmla="*/ 4522764 w 6857999"/>
                <a:gd name="connsiteY7" fmla="*/ 1322356 h 7272996"/>
                <a:gd name="connsiteX8" fmla="*/ 4832259 w 6857999"/>
                <a:gd name="connsiteY8" fmla="*/ 1631852 h 7272996"/>
                <a:gd name="connsiteX9" fmla="*/ 6309353 w 6857999"/>
                <a:gd name="connsiteY9" fmla="*/ 1631852 h 7272996"/>
                <a:gd name="connsiteX10" fmla="*/ 6618849 w 6857999"/>
                <a:gd name="connsiteY10" fmla="*/ 1322356 h 7272996"/>
                <a:gd name="connsiteX11" fmla="*/ 6618849 w 6857999"/>
                <a:gd name="connsiteY11" fmla="*/ 84412 h 7272996"/>
                <a:gd name="connsiteX12" fmla="*/ 6612562 w 6857999"/>
                <a:gd name="connsiteY12" fmla="*/ 22037 h 7272996"/>
                <a:gd name="connsiteX13" fmla="*/ 6605721 w 6857999"/>
                <a:gd name="connsiteY13" fmla="*/ 0 h 727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7999" h="7272996">
                  <a:moveTo>
                    <a:pt x="6857999" y="0"/>
                  </a:moveTo>
                  <a:lnTo>
                    <a:pt x="6857999" y="7272996"/>
                  </a:lnTo>
                  <a:lnTo>
                    <a:pt x="0" y="7272996"/>
                  </a:lnTo>
                  <a:lnTo>
                    <a:pt x="0" y="0"/>
                  </a:lnTo>
                  <a:lnTo>
                    <a:pt x="4535892" y="0"/>
                  </a:lnTo>
                  <a:lnTo>
                    <a:pt x="4529051" y="22037"/>
                  </a:lnTo>
                  <a:cubicBezTo>
                    <a:pt x="4524929" y="42185"/>
                    <a:pt x="4522764" y="63045"/>
                    <a:pt x="4522764" y="84412"/>
                  </a:cubicBezTo>
                  <a:lnTo>
                    <a:pt x="4522764" y="1322356"/>
                  </a:lnTo>
                  <a:cubicBezTo>
                    <a:pt x="4522764" y="1493286"/>
                    <a:pt x="4661330" y="1631852"/>
                    <a:pt x="4832259" y="1631852"/>
                  </a:cubicBezTo>
                  <a:lnTo>
                    <a:pt x="6309353" y="1631852"/>
                  </a:lnTo>
                  <a:cubicBezTo>
                    <a:pt x="6480283" y="1631852"/>
                    <a:pt x="6618849" y="1493286"/>
                    <a:pt x="6618849" y="1322356"/>
                  </a:cubicBezTo>
                  <a:lnTo>
                    <a:pt x="6618849" y="84412"/>
                  </a:lnTo>
                  <a:cubicBezTo>
                    <a:pt x="6618849" y="63045"/>
                    <a:pt x="6616684" y="42185"/>
                    <a:pt x="6612562" y="22037"/>
                  </a:cubicBezTo>
                  <a:lnTo>
                    <a:pt x="6605721" y="0"/>
                  </a:lnTo>
                  <a:close/>
                </a:path>
              </a:pathLst>
            </a:custGeom>
          </p:spPr>
        </p:pic>
        <p:pic>
          <p:nvPicPr>
            <p:cNvPr id="9" name="图片 8" descr="背景图案, 图标&#10;&#10;描述已自动生成">
              <a:extLst>
                <a:ext uri="{FF2B5EF4-FFF2-40B4-BE49-F238E27FC236}">
  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1583424-6633-4745-B73F-DE37EF08CF3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rcRect t="70100" r="16615"/>
            <a:stretch>
              <a:fillRect/>
            </a:stretch>
          </p:blipFill>
          <p:spPr>
            <a:xfrm rot="16200000">
              <a:off x="7794675" y="2460675"/>
              <a:ext cx="5718517" cy="3076132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6CAB368-800B-4E45-A262-5994AF2A5CE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59545" y="447721"/>
              <a:ext cx="11272910" cy="5962558"/>
            </a:xfrm>
            <a:prstGeom prst="roundRect">
              <a:avLst>
                <a:gd name="adj" fmla="val 4232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04208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image" Target="../media/image5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image" Target="../media/image4.jpeg"/><Relationship Id="rId5" Type="http://schemas.openxmlformats.org/officeDocument/2006/relationships/tags" Target="../tags/tag276.xml"/><Relationship Id="rId10" Type="http://schemas.openxmlformats.org/officeDocument/2006/relationships/slideLayout" Target="../slideLayouts/slideLayout43.xml"/><Relationship Id="rId4" Type="http://schemas.openxmlformats.org/officeDocument/2006/relationships/tags" Target="../tags/tag275.xml"/><Relationship Id="rId9" Type="http://schemas.openxmlformats.org/officeDocument/2006/relationships/tags" Target="../tags/tag28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92.xml"/><Relationship Id="rId13" Type="http://schemas.openxmlformats.org/officeDocument/2006/relationships/tags" Target="../tags/tag497.xml"/><Relationship Id="rId18" Type="http://schemas.openxmlformats.org/officeDocument/2006/relationships/tags" Target="../tags/tag502.xml"/><Relationship Id="rId26" Type="http://schemas.openxmlformats.org/officeDocument/2006/relationships/image" Target="../media/image38.png"/><Relationship Id="rId3" Type="http://schemas.openxmlformats.org/officeDocument/2006/relationships/tags" Target="../tags/tag487.xml"/><Relationship Id="rId21" Type="http://schemas.openxmlformats.org/officeDocument/2006/relationships/tags" Target="../tags/tag505.xml"/><Relationship Id="rId7" Type="http://schemas.openxmlformats.org/officeDocument/2006/relationships/tags" Target="../tags/tag491.xml"/><Relationship Id="rId12" Type="http://schemas.openxmlformats.org/officeDocument/2006/relationships/tags" Target="../tags/tag496.xml"/><Relationship Id="rId17" Type="http://schemas.openxmlformats.org/officeDocument/2006/relationships/tags" Target="../tags/tag501.xml"/><Relationship Id="rId25" Type="http://schemas.openxmlformats.org/officeDocument/2006/relationships/image" Target="../media/image34.svg"/><Relationship Id="rId2" Type="http://schemas.openxmlformats.org/officeDocument/2006/relationships/tags" Target="../tags/tag486.xml"/><Relationship Id="rId16" Type="http://schemas.openxmlformats.org/officeDocument/2006/relationships/tags" Target="../tags/tag500.xml"/><Relationship Id="rId20" Type="http://schemas.openxmlformats.org/officeDocument/2006/relationships/tags" Target="../tags/tag504.xml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tags" Target="../tags/tag490.xml"/><Relationship Id="rId11" Type="http://schemas.openxmlformats.org/officeDocument/2006/relationships/tags" Target="../tags/tag495.xml"/><Relationship Id="rId24" Type="http://schemas.openxmlformats.org/officeDocument/2006/relationships/image" Target="../media/image37.png"/><Relationship Id="rId32" Type="http://schemas.openxmlformats.org/officeDocument/2006/relationships/oleObject" Target="../embeddings/oleObject31.bin"/><Relationship Id="rId5" Type="http://schemas.openxmlformats.org/officeDocument/2006/relationships/tags" Target="../tags/tag489.xml"/><Relationship Id="rId15" Type="http://schemas.openxmlformats.org/officeDocument/2006/relationships/tags" Target="../tags/tag499.xml"/><Relationship Id="rId23" Type="http://schemas.openxmlformats.org/officeDocument/2006/relationships/slideLayout" Target="../slideLayouts/slideLayout7.xml"/><Relationship Id="rId28" Type="http://schemas.openxmlformats.org/officeDocument/2006/relationships/oleObject" Target="../embeddings/oleObject27.bin"/><Relationship Id="rId10" Type="http://schemas.openxmlformats.org/officeDocument/2006/relationships/tags" Target="../tags/tag494.xml"/><Relationship Id="rId19" Type="http://schemas.openxmlformats.org/officeDocument/2006/relationships/tags" Target="../tags/tag503.xml"/><Relationship Id="rId31" Type="http://schemas.openxmlformats.org/officeDocument/2006/relationships/oleObject" Target="../embeddings/oleObject30.bin"/><Relationship Id="rId4" Type="http://schemas.openxmlformats.org/officeDocument/2006/relationships/tags" Target="../tags/tag488.xml"/><Relationship Id="rId9" Type="http://schemas.openxmlformats.org/officeDocument/2006/relationships/tags" Target="../tags/tag493.xml"/><Relationship Id="rId14" Type="http://schemas.openxmlformats.org/officeDocument/2006/relationships/tags" Target="../tags/tag498.xml"/><Relationship Id="rId22" Type="http://schemas.openxmlformats.org/officeDocument/2006/relationships/tags" Target="../tags/tag506.xml"/><Relationship Id="rId27" Type="http://schemas.openxmlformats.org/officeDocument/2006/relationships/oleObject" Target="../embeddings/oleObject26.bin"/><Relationship Id="rId30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13.xml"/><Relationship Id="rId13" Type="http://schemas.openxmlformats.org/officeDocument/2006/relationships/tags" Target="../tags/tag518.xml"/><Relationship Id="rId18" Type="http://schemas.openxmlformats.org/officeDocument/2006/relationships/tags" Target="../tags/tag523.xml"/><Relationship Id="rId26" Type="http://schemas.openxmlformats.org/officeDocument/2006/relationships/image" Target="../media/image34.svg"/><Relationship Id="rId3" Type="http://schemas.openxmlformats.org/officeDocument/2006/relationships/tags" Target="../tags/tag508.xml"/><Relationship Id="rId21" Type="http://schemas.openxmlformats.org/officeDocument/2006/relationships/tags" Target="../tags/tag526.xml"/><Relationship Id="rId7" Type="http://schemas.openxmlformats.org/officeDocument/2006/relationships/tags" Target="../tags/tag512.xml"/><Relationship Id="rId12" Type="http://schemas.openxmlformats.org/officeDocument/2006/relationships/tags" Target="../tags/tag517.xml"/><Relationship Id="rId17" Type="http://schemas.openxmlformats.org/officeDocument/2006/relationships/tags" Target="../tags/tag522.xml"/><Relationship Id="rId25" Type="http://schemas.openxmlformats.org/officeDocument/2006/relationships/image" Target="../media/image37.png"/><Relationship Id="rId2" Type="http://schemas.openxmlformats.org/officeDocument/2006/relationships/tags" Target="../tags/tag507.xml"/><Relationship Id="rId16" Type="http://schemas.openxmlformats.org/officeDocument/2006/relationships/tags" Target="../tags/tag521.xml"/><Relationship Id="rId20" Type="http://schemas.openxmlformats.org/officeDocument/2006/relationships/tags" Target="../tags/tag525.xml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tags" Target="../tags/tag511.xml"/><Relationship Id="rId11" Type="http://schemas.openxmlformats.org/officeDocument/2006/relationships/tags" Target="../tags/tag516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41.png"/><Relationship Id="rId5" Type="http://schemas.openxmlformats.org/officeDocument/2006/relationships/tags" Target="../tags/tag510.xml"/><Relationship Id="rId15" Type="http://schemas.openxmlformats.org/officeDocument/2006/relationships/tags" Target="../tags/tag520.xml"/><Relationship Id="rId23" Type="http://schemas.openxmlformats.org/officeDocument/2006/relationships/tags" Target="../tags/tag528.xml"/><Relationship Id="rId28" Type="http://schemas.openxmlformats.org/officeDocument/2006/relationships/oleObject" Target="../embeddings/oleObject32.bin"/><Relationship Id="rId10" Type="http://schemas.openxmlformats.org/officeDocument/2006/relationships/tags" Target="../tags/tag515.xml"/><Relationship Id="rId19" Type="http://schemas.openxmlformats.org/officeDocument/2006/relationships/tags" Target="../tags/tag524.xml"/><Relationship Id="rId31" Type="http://schemas.openxmlformats.org/officeDocument/2006/relationships/oleObject" Target="../embeddings/oleObject35.bin"/><Relationship Id="rId4" Type="http://schemas.openxmlformats.org/officeDocument/2006/relationships/tags" Target="../tags/tag509.xml"/><Relationship Id="rId9" Type="http://schemas.openxmlformats.org/officeDocument/2006/relationships/tags" Target="../tags/tag514.xml"/><Relationship Id="rId14" Type="http://schemas.openxmlformats.org/officeDocument/2006/relationships/tags" Target="../tags/tag519.xml"/><Relationship Id="rId22" Type="http://schemas.openxmlformats.org/officeDocument/2006/relationships/tags" Target="../tags/tag527.xml"/><Relationship Id="rId27" Type="http://schemas.openxmlformats.org/officeDocument/2006/relationships/image" Target="../media/image38.png"/><Relationship Id="rId30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35.xml"/><Relationship Id="rId13" Type="http://schemas.openxmlformats.org/officeDocument/2006/relationships/tags" Target="../tags/tag540.xml"/><Relationship Id="rId18" Type="http://schemas.openxmlformats.org/officeDocument/2006/relationships/tags" Target="../tags/tag545.xml"/><Relationship Id="rId26" Type="http://schemas.openxmlformats.org/officeDocument/2006/relationships/oleObject" Target="../embeddings/oleObject36.bin"/><Relationship Id="rId3" Type="http://schemas.openxmlformats.org/officeDocument/2006/relationships/tags" Target="../tags/tag530.xml"/><Relationship Id="rId21" Type="http://schemas.openxmlformats.org/officeDocument/2006/relationships/tags" Target="../tags/tag548.xml"/><Relationship Id="rId7" Type="http://schemas.openxmlformats.org/officeDocument/2006/relationships/tags" Target="../tags/tag534.xml"/><Relationship Id="rId12" Type="http://schemas.openxmlformats.org/officeDocument/2006/relationships/tags" Target="../tags/tag539.xml"/><Relationship Id="rId17" Type="http://schemas.openxmlformats.org/officeDocument/2006/relationships/tags" Target="../tags/tag544.xml"/><Relationship Id="rId25" Type="http://schemas.openxmlformats.org/officeDocument/2006/relationships/image" Target="../media/image38.png"/><Relationship Id="rId33" Type="http://schemas.openxmlformats.org/officeDocument/2006/relationships/oleObject" Target="../embeddings/oleObject43.bin"/><Relationship Id="rId2" Type="http://schemas.openxmlformats.org/officeDocument/2006/relationships/tags" Target="../tags/tag529.xml"/><Relationship Id="rId16" Type="http://schemas.openxmlformats.org/officeDocument/2006/relationships/tags" Target="../tags/tag543.xml"/><Relationship Id="rId20" Type="http://schemas.openxmlformats.org/officeDocument/2006/relationships/tags" Target="../tags/tag547.xml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tags" Target="../tags/tag533.xml"/><Relationship Id="rId11" Type="http://schemas.openxmlformats.org/officeDocument/2006/relationships/tags" Target="../tags/tag538.xml"/><Relationship Id="rId24" Type="http://schemas.openxmlformats.org/officeDocument/2006/relationships/image" Target="../media/image34.svg"/><Relationship Id="rId32" Type="http://schemas.openxmlformats.org/officeDocument/2006/relationships/oleObject" Target="../embeddings/oleObject42.bin"/><Relationship Id="rId5" Type="http://schemas.openxmlformats.org/officeDocument/2006/relationships/tags" Target="../tags/tag532.xml"/><Relationship Id="rId15" Type="http://schemas.openxmlformats.org/officeDocument/2006/relationships/tags" Target="../tags/tag542.xml"/><Relationship Id="rId23" Type="http://schemas.openxmlformats.org/officeDocument/2006/relationships/image" Target="../media/image37.png"/><Relationship Id="rId28" Type="http://schemas.openxmlformats.org/officeDocument/2006/relationships/oleObject" Target="../embeddings/oleObject38.bin"/><Relationship Id="rId10" Type="http://schemas.openxmlformats.org/officeDocument/2006/relationships/tags" Target="../tags/tag537.xml"/><Relationship Id="rId19" Type="http://schemas.openxmlformats.org/officeDocument/2006/relationships/tags" Target="../tags/tag546.xml"/><Relationship Id="rId31" Type="http://schemas.openxmlformats.org/officeDocument/2006/relationships/oleObject" Target="../embeddings/oleObject41.bin"/><Relationship Id="rId4" Type="http://schemas.openxmlformats.org/officeDocument/2006/relationships/tags" Target="../tags/tag531.xml"/><Relationship Id="rId9" Type="http://schemas.openxmlformats.org/officeDocument/2006/relationships/tags" Target="../tags/tag536.xml"/><Relationship Id="rId14" Type="http://schemas.openxmlformats.org/officeDocument/2006/relationships/tags" Target="../tags/tag541.xml"/><Relationship Id="rId22" Type="http://schemas.openxmlformats.org/officeDocument/2006/relationships/slideLayout" Target="../slideLayouts/slideLayout7.xml"/><Relationship Id="rId27" Type="http://schemas.openxmlformats.org/officeDocument/2006/relationships/oleObject" Target="../embeddings/oleObject37.bin"/><Relationship Id="rId30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55.xml"/><Relationship Id="rId13" Type="http://schemas.openxmlformats.org/officeDocument/2006/relationships/tags" Target="../tags/tag560.xml"/><Relationship Id="rId18" Type="http://schemas.openxmlformats.org/officeDocument/2006/relationships/tags" Target="../tags/tag565.xml"/><Relationship Id="rId26" Type="http://schemas.openxmlformats.org/officeDocument/2006/relationships/oleObject" Target="../embeddings/oleObject45.bin"/><Relationship Id="rId3" Type="http://schemas.openxmlformats.org/officeDocument/2006/relationships/tags" Target="../tags/tag550.xml"/><Relationship Id="rId21" Type="http://schemas.openxmlformats.org/officeDocument/2006/relationships/tags" Target="../tags/tag568.xml"/><Relationship Id="rId7" Type="http://schemas.openxmlformats.org/officeDocument/2006/relationships/tags" Target="../tags/tag554.xml"/><Relationship Id="rId12" Type="http://schemas.openxmlformats.org/officeDocument/2006/relationships/tags" Target="../tags/tag559.xml"/><Relationship Id="rId17" Type="http://schemas.openxmlformats.org/officeDocument/2006/relationships/tags" Target="../tags/tag564.xml"/><Relationship Id="rId25" Type="http://schemas.openxmlformats.org/officeDocument/2006/relationships/oleObject" Target="../embeddings/oleObject44.bin"/><Relationship Id="rId2" Type="http://schemas.openxmlformats.org/officeDocument/2006/relationships/tags" Target="../tags/tag549.xml"/><Relationship Id="rId16" Type="http://schemas.openxmlformats.org/officeDocument/2006/relationships/tags" Target="../tags/tag563.xml"/><Relationship Id="rId20" Type="http://schemas.openxmlformats.org/officeDocument/2006/relationships/tags" Target="../tags/tag567.xml"/><Relationship Id="rId1" Type="http://schemas.openxmlformats.org/officeDocument/2006/relationships/vmlDrawing" Target="../drawings/vmlDrawing7.vml"/><Relationship Id="rId6" Type="http://schemas.openxmlformats.org/officeDocument/2006/relationships/tags" Target="../tags/tag553.xml"/><Relationship Id="rId11" Type="http://schemas.openxmlformats.org/officeDocument/2006/relationships/tags" Target="../tags/tag558.xml"/><Relationship Id="rId24" Type="http://schemas.openxmlformats.org/officeDocument/2006/relationships/slideLayout" Target="../slideLayouts/slideLayout38.xml"/><Relationship Id="rId5" Type="http://schemas.openxmlformats.org/officeDocument/2006/relationships/tags" Target="../tags/tag552.xml"/><Relationship Id="rId15" Type="http://schemas.openxmlformats.org/officeDocument/2006/relationships/tags" Target="../tags/tag562.xml"/><Relationship Id="rId23" Type="http://schemas.openxmlformats.org/officeDocument/2006/relationships/tags" Target="../tags/tag570.xml"/><Relationship Id="rId28" Type="http://schemas.openxmlformats.org/officeDocument/2006/relationships/oleObject" Target="../embeddings/oleObject47.bin"/><Relationship Id="rId10" Type="http://schemas.openxmlformats.org/officeDocument/2006/relationships/tags" Target="../tags/tag557.xml"/><Relationship Id="rId19" Type="http://schemas.openxmlformats.org/officeDocument/2006/relationships/tags" Target="../tags/tag566.xml"/><Relationship Id="rId4" Type="http://schemas.openxmlformats.org/officeDocument/2006/relationships/tags" Target="../tags/tag551.xml"/><Relationship Id="rId9" Type="http://schemas.openxmlformats.org/officeDocument/2006/relationships/tags" Target="../tags/tag556.xml"/><Relationship Id="rId14" Type="http://schemas.openxmlformats.org/officeDocument/2006/relationships/tags" Target="../tags/tag561.xml"/><Relationship Id="rId22" Type="http://schemas.openxmlformats.org/officeDocument/2006/relationships/tags" Target="../tags/tag569.xml"/><Relationship Id="rId27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78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573.xml"/><Relationship Id="rId7" Type="http://schemas.openxmlformats.org/officeDocument/2006/relationships/tags" Target="../tags/tag577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572.xml"/><Relationship Id="rId1" Type="http://schemas.openxmlformats.org/officeDocument/2006/relationships/tags" Target="../tags/tag571.xml"/><Relationship Id="rId6" Type="http://schemas.openxmlformats.org/officeDocument/2006/relationships/tags" Target="../tags/tag576.xml"/><Relationship Id="rId11" Type="http://schemas.openxmlformats.org/officeDocument/2006/relationships/tags" Target="../tags/tag581.xml"/><Relationship Id="rId5" Type="http://schemas.openxmlformats.org/officeDocument/2006/relationships/tags" Target="../tags/tag575.xml"/><Relationship Id="rId10" Type="http://schemas.openxmlformats.org/officeDocument/2006/relationships/tags" Target="../tags/tag580.xml"/><Relationship Id="rId4" Type="http://schemas.openxmlformats.org/officeDocument/2006/relationships/tags" Target="../tags/tag574.xml"/><Relationship Id="rId9" Type="http://schemas.openxmlformats.org/officeDocument/2006/relationships/tags" Target="../tags/tag579.xml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91.xml"/><Relationship Id="rId13" Type="http://schemas.openxmlformats.org/officeDocument/2006/relationships/tags" Target="../tags/tag596.xml"/><Relationship Id="rId18" Type="http://schemas.openxmlformats.org/officeDocument/2006/relationships/tags" Target="../tags/tag601.xml"/><Relationship Id="rId26" Type="http://schemas.openxmlformats.org/officeDocument/2006/relationships/tags" Target="../tags/tag609.xml"/><Relationship Id="rId3" Type="http://schemas.openxmlformats.org/officeDocument/2006/relationships/tags" Target="../tags/tag586.xml"/><Relationship Id="rId21" Type="http://schemas.openxmlformats.org/officeDocument/2006/relationships/tags" Target="../tags/tag604.xml"/><Relationship Id="rId7" Type="http://schemas.openxmlformats.org/officeDocument/2006/relationships/tags" Target="../tags/tag590.xml"/><Relationship Id="rId12" Type="http://schemas.openxmlformats.org/officeDocument/2006/relationships/tags" Target="../tags/tag595.xml"/><Relationship Id="rId17" Type="http://schemas.openxmlformats.org/officeDocument/2006/relationships/tags" Target="../tags/tag600.xml"/><Relationship Id="rId25" Type="http://schemas.openxmlformats.org/officeDocument/2006/relationships/tags" Target="../tags/tag608.xml"/><Relationship Id="rId2" Type="http://schemas.openxmlformats.org/officeDocument/2006/relationships/tags" Target="../tags/tag585.xml"/><Relationship Id="rId16" Type="http://schemas.openxmlformats.org/officeDocument/2006/relationships/tags" Target="../tags/tag599.xml"/><Relationship Id="rId20" Type="http://schemas.openxmlformats.org/officeDocument/2006/relationships/tags" Target="../tags/tag603.xml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8.vml"/><Relationship Id="rId6" Type="http://schemas.openxmlformats.org/officeDocument/2006/relationships/tags" Target="../tags/tag589.xml"/><Relationship Id="rId11" Type="http://schemas.openxmlformats.org/officeDocument/2006/relationships/tags" Target="../tags/tag594.xml"/><Relationship Id="rId24" Type="http://schemas.openxmlformats.org/officeDocument/2006/relationships/tags" Target="../tags/tag607.xml"/><Relationship Id="rId5" Type="http://schemas.openxmlformats.org/officeDocument/2006/relationships/tags" Target="../tags/tag588.xml"/><Relationship Id="rId15" Type="http://schemas.openxmlformats.org/officeDocument/2006/relationships/tags" Target="../tags/tag598.xml"/><Relationship Id="rId23" Type="http://schemas.openxmlformats.org/officeDocument/2006/relationships/tags" Target="../tags/tag606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593.xml"/><Relationship Id="rId19" Type="http://schemas.openxmlformats.org/officeDocument/2006/relationships/tags" Target="../tags/tag602.xml"/><Relationship Id="rId31" Type="http://schemas.openxmlformats.org/officeDocument/2006/relationships/oleObject" Target="../embeddings/oleObject50.bin"/><Relationship Id="rId4" Type="http://schemas.openxmlformats.org/officeDocument/2006/relationships/tags" Target="../tags/tag587.xml"/><Relationship Id="rId9" Type="http://schemas.openxmlformats.org/officeDocument/2006/relationships/tags" Target="../tags/tag592.xml"/><Relationship Id="rId14" Type="http://schemas.openxmlformats.org/officeDocument/2006/relationships/tags" Target="../tags/tag597.xml"/><Relationship Id="rId22" Type="http://schemas.openxmlformats.org/officeDocument/2006/relationships/tags" Target="../tags/tag605.xml"/><Relationship Id="rId27" Type="http://schemas.openxmlformats.org/officeDocument/2006/relationships/tags" Target="../tags/tag610.xml"/><Relationship Id="rId30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18.xml"/><Relationship Id="rId13" Type="http://schemas.openxmlformats.org/officeDocument/2006/relationships/tags" Target="../tags/tag623.xml"/><Relationship Id="rId18" Type="http://schemas.openxmlformats.org/officeDocument/2006/relationships/tags" Target="../tags/tag628.xml"/><Relationship Id="rId26" Type="http://schemas.openxmlformats.org/officeDocument/2006/relationships/slideLayout" Target="../slideLayouts/slideLayout1.xml"/><Relationship Id="rId3" Type="http://schemas.openxmlformats.org/officeDocument/2006/relationships/tags" Target="../tags/tag613.xml"/><Relationship Id="rId21" Type="http://schemas.openxmlformats.org/officeDocument/2006/relationships/tags" Target="../tags/tag631.xml"/><Relationship Id="rId7" Type="http://schemas.openxmlformats.org/officeDocument/2006/relationships/tags" Target="../tags/tag617.xml"/><Relationship Id="rId12" Type="http://schemas.openxmlformats.org/officeDocument/2006/relationships/tags" Target="../tags/tag622.xml"/><Relationship Id="rId17" Type="http://schemas.openxmlformats.org/officeDocument/2006/relationships/tags" Target="../tags/tag627.xml"/><Relationship Id="rId25" Type="http://schemas.openxmlformats.org/officeDocument/2006/relationships/tags" Target="../tags/tag635.xml"/><Relationship Id="rId2" Type="http://schemas.openxmlformats.org/officeDocument/2006/relationships/tags" Target="../tags/tag612.xml"/><Relationship Id="rId16" Type="http://schemas.openxmlformats.org/officeDocument/2006/relationships/tags" Target="../tags/tag626.xml"/><Relationship Id="rId20" Type="http://schemas.openxmlformats.org/officeDocument/2006/relationships/tags" Target="../tags/tag630.xml"/><Relationship Id="rId29" Type="http://schemas.openxmlformats.org/officeDocument/2006/relationships/image" Target="../media/image55.wmf"/><Relationship Id="rId1" Type="http://schemas.openxmlformats.org/officeDocument/2006/relationships/tags" Target="../tags/tag611.xml"/><Relationship Id="rId6" Type="http://schemas.openxmlformats.org/officeDocument/2006/relationships/tags" Target="../tags/tag616.xml"/><Relationship Id="rId11" Type="http://schemas.openxmlformats.org/officeDocument/2006/relationships/tags" Target="../tags/tag621.xml"/><Relationship Id="rId24" Type="http://schemas.openxmlformats.org/officeDocument/2006/relationships/tags" Target="../tags/tag634.xml"/><Relationship Id="rId5" Type="http://schemas.openxmlformats.org/officeDocument/2006/relationships/tags" Target="../tags/tag615.xml"/><Relationship Id="rId15" Type="http://schemas.openxmlformats.org/officeDocument/2006/relationships/tags" Target="../tags/tag625.xml"/><Relationship Id="rId23" Type="http://schemas.openxmlformats.org/officeDocument/2006/relationships/tags" Target="../tags/tag633.xml"/><Relationship Id="rId28" Type="http://schemas.openxmlformats.org/officeDocument/2006/relationships/image" Target="../media/image54.png"/><Relationship Id="rId10" Type="http://schemas.openxmlformats.org/officeDocument/2006/relationships/tags" Target="../tags/tag620.xml"/><Relationship Id="rId19" Type="http://schemas.openxmlformats.org/officeDocument/2006/relationships/tags" Target="../tags/tag629.xml"/><Relationship Id="rId31" Type="http://schemas.openxmlformats.org/officeDocument/2006/relationships/image" Target="../media/image57.wmf"/><Relationship Id="rId4" Type="http://schemas.openxmlformats.org/officeDocument/2006/relationships/tags" Target="../tags/tag614.xml"/><Relationship Id="rId9" Type="http://schemas.openxmlformats.org/officeDocument/2006/relationships/tags" Target="../tags/tag619.xml"/><Relationship Id="rId14" Type="http://schemas.openxmlformats.org/officeDocument/2006/relationships/tags" Target="../tags/tag624.xml"/><Relationship Id="rId22" Type="http://schemas.openxmlformats.org/officeDocument/2006/relationships/tags" Target="../tags/tag632.xml"/><Relationship Id="rId27" Type="http://schemas.openxmlformats.org/officeDocument/2006/relationships/tags" Target="../tags/tag711.xml"/><Relationship Id="rId30" Type="http://schemas.openxmlformats.org/officeDocument/2006/relationships/image" Target="../media/image5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43.xml"/><Relationship Id="rId13" Type="http://schemas.openxmlformats.org/officeDocument/2006/relationships/tags" Target="../tags/tag648.xml"/><Relationship Id="rId3" Type="http://schemas.openxmlformats.org/officeDocument/2006/relationships/tags" Target="../tags/tag638.xml"/><Relationship Id="rId7" Type="http://schemas.openxmlformats.org/officeDocument/2006/relationships/tags" Target="../tags/tag642.xml"/><Relationship Id="rId12" Type="http://schemas.openxmlformats.org/officeDocument/2006/relationships/tags" Target="../tags/tag647.xml"/><Relationship Id="rId2" Type="http://schemas.openxmlformats.org/officeDocument/2006/relationships/tags" Target="../tags/tag637.xml"/><Relationship Id="rId16" Type="http://schemas.openxmlformats.org/officeDocument/2006/relationships/image" Target="../media/image58.jpeg"/><Relationship Id="rId1" Type="http://schemas.openxmlformats.org/officeDocument/2006/relationships/tags" Target="../tags/tag636.xml"/><Relationship Id="rId6" Type="http://schemas.openxmlformats.org/officeDocument/2006/relationships/tags" Target="../tags/tag641.xml"/><Relationship Id="rId11" Type="http://schemas.openxmlformats.org/officeDocument/2006/relationships/tags" Target="../tags/tag646.xml"/><Relationship Id="rId5" Type="http://schemas.openxmlformats.org/officeDocument/2006/relationships/tags" Target="../tags/tag640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645.xml"/><Relationship Id="rId4" Type="http://schemas.openxmlformats.org/officeDocument/2006/relationships/tags" Target="../tags/tag639.xml"/><Relationship Id="rId9" Type="http://schemas.openxmlformats.org/officeDocument/2006/relationships/tags" Target="../tags/tag644.xml"/><Relationship Id="rId14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58.xml"/><Relationship Id="rId13" Type="http://schemas.openxmlformats.org/officeDocument/2006/relationships/oleObject" Target="../embeddings/oleObject53.bin"/><Relationship Id="rId3" Type="http://schemas.openxmlformats.org/officeDocument/2006/relationships/tags" Target="../tags/tag653.xml"/><Relationship Id="rId7" Type="http://schemas.openxmlformats.org/officeDocument/2006/relationships/tags" Target="../tags/tag657.xml"/><Relationship Id="rId12" Type="http://schemas.openxmlformats.org/officeDocument/2006/relationships/oleObject" Target="../embeddings/oleObject52.bin"/><Relationship Id="rId2" Type="http://schemas.openxmlformats.org/officeDocument/2006/relationships/tags" Target="../tags/tag652.xml"/><Relationship Id="rId1" Type="http://schemas.openxmlformats.org/officeDocument/2006/relationships/vmlDrawing" Target="../drawings/vmlDrawing9.vml"/><Relationship Id="rId6" Type="http://schemas.openxmlformats.org/officeDocument/2006/relationships/tags" Target="../tags/tag656.xml"/><Relationship Id="rId11" Type="http://schemas.openxmlformats.org/officeDocument/2006/relationships/oleObject" Target="../embeddings/oleObject51.bin"/><Relationship Id="rId5" Type="http://schemas.openxmlformats.org/officeDocument/2006/relationships/tags" Target="../tags/tag655.xml"/><Relationship Id="rId10" Type="http://schemas.openxmlformats.org/officeDocument/2006/relationships/slideLayout" Target="../slideLayouts/slideLayout29.xml"/><Relationship Id="rId4" Type="http://schemas.openxmlformats.org/officeDocument/2006/relationships/tags" Target="../tags/tag654.xml"/><Relationship Id="rId9" Type="http://schemas.openxmlformats.org/officeDocument/2006/relationships/tags" Target="../tags/tag65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66.xml"/><Relationship Id="rId13" Type="http://schemas.openxmlformats.org/officeDocument/2006/relationships/oleObject" Target="../embeddings/oleObject55.bin"/><Relationship Id="rId3" Type="http://schemas.openxmlformats.org/officeDocument/2006/relationships/tags" Target="../tags/tag661.xml"/><Relationship Id="rId7" Type="http://schemas.openxmlformats.org/officeDocument/2006/relationships/tags" Target="../tags/tag665.xml"/><Relationship Id="rId12" Type="http://schemas.openxmlformats.org/officeDocument/2006/relationships/oleObject" Target="../embeddings/oleObject54.bin"/><Relationship Id="rId2" Type="http://schemas.openxmlformats.org/officeDocument/2006/relationships/tags" Target="../tags/tag660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64.xml"/><Relationship Id="rId11" Type="http://schemas.openxmlformats.org/officeDocument/2006/relationships/slideLayout" Target="../slideLayouts/slideLayout38.xml"/><Relationship Id="rId5" Type="http://schemas.openxmlformats.org/officeDocument/2006/relationships/tags" Target="../tags/tag663.xml"/><Relationship Id="rId10" Type="http://schemas.openxmlformats.org/officeDocument/2006/relationships/tags" Target="../tags/tag668.xml"/><Relationship Id="rId4" Type="http://schemas.openxmlformats.org/officeDocument/2006/relationships/tags" Target="../tags/tag662.xml"/><Relationship Id="rId9" Type="http://schemas.openxmlformats.org/officeDocument/2006/relationships/tags" Target="../tags/tag66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tags" Target="../tags/tag293.xml"/><Relationship Id="rId18" Type="http://schemas.openxmlformats.org/officeDocument/2006/relationships/tags" Target="../tags/tag298.xml"/><Relationship Id="rId26" Type="http://schemas.openxmlformats.org/officeDocument/2006/relationships/tags" Target="../tags/tag306.xml"/><Relationship Id="rId3" Type="http://schemas.openxmlformats.org/officeDocument/2006/relationships/tags" Target="../tags/tag283.xml"/><Relationship Id="rId21" Type="http://schemas.openxmlformats.org/officeDocument/2006/relationships/tags" Target="../tags/tag301.xml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5" Type="http://schemas.openxmlformats.org/officeDocument/2006/relationships/tags" Target="../tags/tag305.xml"/><Relationship Id="rId2" Type="http://schemas.openxmlformats.org/officeDocument/2006/relationships/tags" Target="../tags/tag282.xml"/><Relationship Id="rId16" Type="http://schemas.openxmlformats.org/officeDocument/2006/relationships/tags" Target="../tags/tag296.xml"/><Relationship Id="rId20" Type="http://schemas.openxmlformats.org/officeDocument/2006/relationships/tags" Target="../tags/tag30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11" Type="http://schemas.openxmlformats.org/officeDocument/2006/relationships/tags" Target="../tags/tag291.xml"/><Relationship Id="rId24" Type="http://schemas.openxmlformats.org/officeDocument/2006/relationships/tags" Target="../tags/tag304.xml"/><Relationship Id="rId5" Type="http://schemas.openxmlformats.org/officeDocument/2006/relationships/tags" Target="../tags/tag285.xml"/><Relationship Id="rId15" Type="http://schemas.openxmlformats.org/officeDocument/2006/relationships/tags" Target="../tags/tag295.xml"/><Relationship Id="rId23" Type="http://schemas.openxmlformats.org/officeDocument/2006/relationships/tags" Target="../tags/tag303.xml"/><Relationship Id="rId28" Type="http://schemas.openxmlformats.org/officeDocument/2006/relationships/tags" Target="../tags/tag308.xml"/><Relationship Id="rId10" Type="http://schemas.openxmlformats.org/officeDocument/2006/relationships/tags" Target="../tags/tag290.xml"/><Relationship Id="rId19" Type="http://schemas.openxmlformats.org/officeDocument/2006/relationships/tags" Target="../tags/tag299.xm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tags" Target="../tags/tag294.xml"/><Relationship Id="rId22" Type="http://schemas.openxmlformats.org/officeDocument/2006/relationships/tags" Target="../tags/tag302.xml"/><Relationship Id="rId27" Type="http://schemas.openxmlformats.org/officeDocument/2006/relationships/tags" Target="../tags/tag30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71.xml"/><Relationship Id="rId2" Type="http://schemas.openxmlformats.org/officeDocument/2006/relationships/tags" Target="../tags/tag670.xml"/><Relationship Id="rId1" Type="http://schemas.openxmlformats.org/officeDocument/2006/relationships/tags" Target="../tags/tag66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" Target="slide2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image" Target="../media/image65.png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782.xml"/><Relationship Id="rId5" Type="http://schemas.openxmlformats.org/officeDocument/2006/relationships/tags" Target="../tags/tag677.xml"/><Relationship Id="rId10" Type="http://schemas.openxmlformats.org/officeDocument/2006/relationships/image" Target="../media/image64.jpeg"/><Relationship Id="rId4" Type="http://schemas.openxmlformats.org/officeDocument/2006/relationships/tags" Target="../tags/tag676.xml"/><Relationship Id="rId9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88.xml"/><Relationship Id="rId13" Type="http://schemas.openxmlformats.org/officeDocument/2006/relationships/image" Target="../media/image67.wmf"/><Relationship Id="rId3" Type="http://schemas.openxmlformats.org/officeDocument/2006/relationships/tags" Target="../tags/tag683.xml"/><Relationship Id="rId7" Type="http://schemas.openxmlformats.org/officeDocument/2006/relationships/tags" Target="../tags/tag687.xml"/><Relationship Id="rId12" Type="http://schemas.openxmlformats.org/officeDocument/2006/relationships/image" Target="../media/image66.wmf"/><Relationship Id="rId2" Type="http://schemas.openxmlformats.org/officeDocument/2006/relationships/tags" Target="../tags/tag682.xml"/><Relationship Id="rId1" Type="http://schemas.openxmlformats.org/officeDocument/2006/relationships/tags" Target="../tags/tag681.xml"/><Relationship Id="rId6" Type="http://schemas.openxmlformats.org/officeDocument/2006/relationships/tags" Target="../tags/tag686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685.xml"/><Relationship Id="rId10" Type="http://schemas.openxmlformats.org/officeDocument/2006/relationships/tags" Target="../tags/tag690.xml"/><Relationship Id="rId4" Type="http://schemas.openxmlformats.org/officeDocument/2006/relationships/tags" Target="../tags/tag684.xml"/><Relationship Id="rId9" Type="http://schemas.openxmlformats.org/officeDocument/2006/relationships/tags" Target="../tags/tag689.xml"/><Relationship Id="rId1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98.xml"/><Relationship Id="rId13" Type="http://schemas.openxmlformats.org/officeDocument/2006/relationships/tags" Target="../tags/tag703.xml"/><Relationship Id="rId18" Type="http://schemas.openxmlformats.org/officeDocument/2006/relationships/tags" Target="../tags/tag708.xml"/><Relationship Id="rId3" Type="http://schemas.openxmlformats.org/officeDocument/2006/relationships/tags" Target="../tags/tag693.xml"/><Relationship Id="rId7" Type="http://schemas.openxmlformats.org/officeDocument/2006/relationships/tags" Target="../tags/tag697.xml"/><Relationship Id="rId12" Type="http://schemas.openxmlformats.org/officeDocument/2006/relationships/tags" Target="../tags/tag702.xml"/><Relationship Id="rId17" Type="http://schemas.openxmlformats.org/officeDocument/2006/relationships/tags" Target="../tags/tag707.xml"/><Relationship Id="rId2" Type="http://schemas.openxmlformats.org/officeDocument/2006/relationships/tags" Target="../tags/tag692.xml"/><Relationship Id="rId16" Type="http://schemas.openxmlformats.org/officeDocument/2006/relationships/tags" Target="../tags/tag706.xml"/><Relationship Id="rId1" Type="http://schemas.openxmlformats.org/officeDocument/2006/relationships/tags" Target="../tags/tag691.xml"/><Relationship Id="rId6" Type="http://schemas.openxmlformats.org/officeDocument/2006/relationships/tags" Target="../tags/tag696.xml"/><Relationship Id="rId11" Type="http://schemas.openxmlformats.org/officeDocument/2006/relationships/tags" Target="../tags/tag701.xml"/><Relationship Id="rId5" Type="http://schemas.openxmlformats.org/officeDocument/2006/relationships/tags" Target="../tags/tag695.xml"/><Relationship Id="rId15" Type="http://schemas.openxmlformats.org/officeDocument/2006/relationships/tags" Target="../tags/tag705.xml"/><Relationship Id="rId10" Type="http://schemas.openxmlformats.org/officeDocument/2006/relationships/tags" Target="../tags/tag700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694.xml"/><Relationship Id="rId9" Type="http://schemas.openxmlformats.org/officeDocument/2006/relationships/tags" Target="../tags/tag699.xml"/><Relationship Id="rId14" Type="http://schemas.openxmlformats.org/officeDocument/2006/relationships/tags" Target="../tags/tag70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0" Type="http://schemas.openxmlformats.org/officeDocument/2006/relationships/tags" Target="../tags/tag318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3" Type="http://schemas.openxmlformats.org/officeDocument/2006/relationships/tags" Target="../tags/tag325.xml"/><Relationship Id="rId7" Type="http://schemas.openxmlformats.org/officeDocument/2006/relationships/tags" Target="../tags/tag329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37.xml"/><Relationship Id="rId3" Type="http://schemas.openxmlformats.org/officeDocument/2006/relationships/tags" Target="../tags/tag332.xml"/><Relationship Id="rId7" Type="http://schemas.openxmlformats.org/officeDocument/2006/relationships/tags" Target="../tags/tag336.xml"/><Relationship Id="rId12" Type="http://schemas.openxmlformats.org/officeDocument/2006/relationships/oleObject" Target="../embeddings/oleObject1.bin"/><Relationship Id="rId2" Type="http://schemas.openxmlformats.org/officeDocument/2006/relationships/tags" Target="../tags/tag331.xml"/><Relationship Id="rId1" Type="http://schemas.openxmlformats.org/officeDocument/2006/relationships/vmlDrawing" Target="../drawings/vmlDrawing1.vml"/><Relationship Id="rId6" Type="http://schemas.openxmlformats.org/officeDocument/2006/relationships/tags" Target="../tags/tag33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34.xml"/><Relationship Id="rId10" Type="http://schemas.openxmlformats.org/officeDocument/2006/relationships/tags" Target="../tags/tag339.xml"/><Relationship Id="rId4" Type="http://schemas.openxmlformats.org/officeDocument/2006/relationships/tags" Target="../tags/tag333.xml"/><Relationship Id="rId9" Type="http://schemas.openxmlformats.org/officeDocument/2006/relationships/tags" Target="../tags/tag3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13" Type="http://schemas.openxmlformats.org/officeDocument/2006/relationships/tags" Target="../tags/tag351.xml"/><Relationship Id="rId18" Type="http://schemas.openxmlformats.org/officeDocument/2006/relationships/tags" Target="../tags/tag356.xml"/><Relationship Id="rId26" Type="http://schemas.openxmlformats.org/officeDocument/2006/relationships/oleObject" Target="../embeddings/oleObject3.bin"/><Relationship Id="rId3" Type="http://schemas.openxmlformats.org/officeDocument/2006/relationships/tags" Target="../tags/tag341.xml"/><Relationship Id="rId21" Type="http://schemas.openxmlformats.org/officeDocument/2006/relationships/tags" Target="../tags/tag359.xml"/><Relationship Id="rId7" Type="http://schemas.openxmlformats.org/officeDocument/2006/relationships/tags" Target="../tags/tag345.xml"/><Relationship Id="rId12" Type="http://schemas.openxmlformats.org/officeDocument/2006/relationships/tags" Target="../tags/tag350.xml"/><Relationship Id="rId17" Type="http://schemas.openxmlformats.org/officeDocument/2006/relationships/tags" Target="../tags/tag355.xml"/><Relationship Id="rId25" Type="http://schemas.openxmlformats.org/officeDocument/2006/relationships/oleObject" Target="../embeddings/oleObject2.bin"/><Relationship Id="rId2" Type="http://schemas.openxmlformats.org/officeDocument/2006/relationships/tags" Target="../tags/tag340.xml"/><Relationship Id="rId16" Type="http://schemas.openxmlformats.org/officeDocument/2006/relationships/tags" Target="../tags/tag354.xml"/><Relationship Id="rId20" Type="http://schemas.openxmlformats.org/officeDocument/2006/relationships/tags" Target="../tags/tag358.xml"/><Relationship Id="rId1" Type="http://schemas.openxmlformats.org/officeDocument/2006/relationships/vmlDrawing" Target="../drawings/vmlDrawing2.vml"/><Relationship Id="rId6" Type="http://schemas.openxmlformats.org/officeDocument/2006/relationships/tags" Target="../tags/tag344.xml"/><Relationship Id="rId11" Type="http://schemas.openxmlformats.org/officeDocument/2006/relationships/tags" Target="../tags/tag349.xml"/><Relationship Id="rId24" Type="http://schemas.openxmlformats.org/officeDocument/2006/relationships/image" Target="../media/image10.jpeg"/><Relationship Id="rId5" Type="http://schemas.openxmlformats.org/officeDocument/2006/relationships/tags" Target="../tags/tag343.xml"/><Relationship Id="rId15" Type="http://schemas.openxmlformats.org/officeDocument/2006/relationships/tags" Target="../tags/tag353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348.xml"/><Relationship Id="rId19" Type="http://schemas.openxmlformats.org/officeDocument/2006/relationships/tags" Target="../tags/tag357.xml"/><Relationship Id="rId4" Type="http://schemas.openxmlformats.org/officeDocument/2006/relationships/tags" Target="../tags/tag342.xml"/><Relationship Id="rId9" Type="http://schemas.openxmlformats.org/officeDocument/2006/relationships/tags" Target="../tags/tag347.xml"/><Relationship Id="rId14" Type="http://schemas.openxmlformats.org/officeDocument/2006/relationships/tags" Target="../tags/tag352.xml"/><Relationship Id="rId22" Type="http://schemas.openxmlformats.org/officeDocument/2006/relationships/tags" Target="../tags/tag36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72.xml"/><Relationship Id="rId18" Type="http://schemas.openxmlformats.org/officeDocument/2006/relationships/tags" Target="../tags/tag377.xml"/><Relationship Id="rId26" Type="http://schemas.openxmlformats.org/officeDocument/2006/relationships/tags" Target="../tags/tag385.xml"/><Relationship Id="rId39" Type="http://schemas.openxmlformats.org/officeDocument/2006/relationships/tags" Target="../tags/tag398.xml"/><Relationship Id="rId21" Type="http://schemas.openxmlformats.org/officeDocument/2006/relationships/tags" Target="../tags/tag380.xml"/><Relationship Id="rId34" Type="http://schemas.openxmlformats.org/officeDocument/2006/relationships/tags" Target="../tags/tag393.xml"/><Relationship Id="rId42" Type="http://schemas.openxmlformats.org/officeDocument/2006/relationships/tags" Target="../tags/tag401.xml"/><Relationship Id="rId47" Type="http://schemas.openxmlformats.org/officeDocument/2006/relationships/tags" Target="../tags/tag406.xml"/><Relationship Id="rId50" Type="http://schemas.openxmlformats.org/officeDocument/2006/relationships/tags" Target="../tags/tag409.xml"/><Relationship Id="rId55" Type="http://schemas.openxmlformats.org/officeDocument/2006/relationships/tags" Target="../tags/tag414.xml"/><Relationship Id="rId63" Type="http://schemas.openxmlformats.org/officeDocument/2006/relationships/tags" Target="../tags/tag422.xml"/><Relationship Id="rId68" Type="http://schemas.openxmlformats.org/officeDocument/2006/relationships/slideLayout" Target="../slideLayouts/slideLayout18.xml"/><Relationship Id="rId76" Type="http://schemas.openxmlformats.org/officeDocument/2006/relationships/oleObject" Target="../embeddings/oleObject10.bin"/><Relationship Id="rId84" Type="http://schemas.openxmlformats.org/officeDocument/2006/relationships/oleObject" Target="../embeddings/oleObject18.bin"/><Relationship Id="rId89" Type="http://schemas.openxmlformats.org/officeDocument/2006/relationships/oleObject" Target="../embeddings/oleObject23.bin"/><Relationship Id="rId7" Type="http://schemas.openxmlformats.org/officeDocument/2006/relationships/tags" Target="../tags/tag366.xml"/><Relationship Id="rId71" Type="http://schemas.openxmlformats.org/officeDocument/2006/relationships/oleObject" Target="../embeddings/oleObject5.bin"/><Relationship Id="rId2" Type="http://schemas.openxmlformats.org/officeDocument/2006/relationships/tags" Target="../tags/tag361.xml"/><Relationship Id="rId16" Type="http://schemas.openxmlformats.org/officeDocument/2006/relationships/tags" Target="../tags/tag375.xml"/><Relationship Id="rId29" Type="http://schemas.openxmlformats.org/officeDocument/2006/relationships/tags" Target="../tags/tag388.xml"/><Relationship Id="rId11" Type="http://schemas.openxmlformats.org/officeDocument/2006/relationships/tags" Target="../tags/tag370.xml"/><Relationship Id="rId24" Type="http://schemas.openxmlformats.org/officeDocument/2006/relationships/tags" Target="../tags/tag383.xml"/><Relationship Id="rId32" Type="http://schemas.openxmlformats.org/officeDocument/2006/relationships/tags" Target="../tags/tag391.xml"/><Relationship Id="rId37" Type="http://schemas.openxmlformats.org/officeDocument/2006/relationships/tags" Target="../tags/tag396.xml"/><Relationship Id="rId40" Type="http://schemas.openxmlformats.org/officeDocument/2006/relationships/tags" Target="../tags/tag399.xml"/><Relationship Id="rId45" Type="http://schemas.openxmlformats.org/officeDocument/2006/relationships/tags" Target="../tags/tag404.xml"/><Relationship Id="rId53" Type="http://schemas.openxmlformats.org/officeDocument/2006/relationships/tags" Target="../tags/tag412.xml"/><Relationship Id="rId58" Type="http://schemas.openxmlformats.org/officeDocument/2006/relationships/tags" Target="../tags/tag417.xml"/><Relationship Id="rId66" Type="http://schemas.openxmlformats.org/officeDocument/2006/relationships/tags" Target="../tags/tag425.xml"/><Relationship Id="rId74" Type="http://schemas.openxmlformats.org/officeDocument/2006/relationships/oleObject" Target="../embeddings/oleObject8.bin"/><Relationship Id="rId79" Type="http://schemas.openxmlformats.org/officeDocument/2006/relationships/oleObject" Target="../embeddings/oleObject13.bin"/><Relationship Id="rId87" Type="http://schemas.openxmlformats.org/officeDocument/2006/relationships/oleObject" Target="../embeddings/oleObject21.bin"/><Relationship Id="rId5" Type="http://schemas.openxmlformats.org/officeDocument/2006/relationships/tags" Target="../tags/tag364.xml"/><Relationship Id="rId61" Type="http://schemas.openxmlformats.org/officeDocument/2006/relationships/tags" Target="../tags/tag420.xml"/><Relationship Id="rId82" Type="http://schemas.openxmlformats.org/officeDocument/2006/relationships/oleObject" Target="../embeddings/oleObject16.bin"/><Relationship Id="rId90" Type="http://schemas.openxmlformats.org/officeDocument/2006/relationships/oleObject" Target="../embeddings/oleObject24.bin"/><Relationship Id="rId19" Type="http://schemas.openxmlformats.org/officeDocument/2006/relationships/tags" Target="../tags/tag378.xml"/><Relationship Id="rId14" Type="http://schemas.openxmlformats.org/officeDocument/2006/relationships/tags" Target="../tags/tag373.xml"/><Relationship Id="rId22" Type="http://schemas.openxmlformats.org/officeDocument/2006/relationships/tags" Target="../tags/tag381.xml"/><Relationship Id="rId27" Type="http://schemas.openxmlformats.org/officeDocument/2006/relationships/tags" Target="../tags/tag386.xml"/><Relationship Id="rId30" Type="http://schemas.openxmlformats.org/officeDocument/2006/relationships/tags" Target="../tags/tag389.xml"/><Relationship Id="rId35" Type="http://schemas.openxmlformats.org/officeDocument/2006/relationships/tags" Target="../tags/tag394.xml"/><Relationship Id="rId43" Type="http://schemas.openxmlformats.org/officeDocument/2006/relationships/tags" Target="../tags/tag402.xml"/><Relationship Id="rId48" Type="http://schemas.openxmlformats.org/officeDocument/2006/relationships/tags" Target="../tags/tag407.xml"/><Relationship Id="rId56" Type="http://schemas.openxmlformats.org/officeDocument/2006/relationships/tags" Target="../tags/tag415.xml"/><Relationship Id="rId64" Type="http://schemas.openxmlformats.org/officeDocument/2006/relationships/tags" Target="../tags/tag423.xml"/><Relationship Id="rId69" Type="http://schemas.openxmlformats.org/officeDocument/2006/relationships/notesSlide" Target="../notesSlides/notesSlide2.xml"/><Relationship Id="rId77" Type="http://schemas.openxmlformats.org/officeDocument/2006/relationships/oleObject" Target="../embeddings/oleObject11.bin"/><Relationship Id="rId8" Type="http://schemas.openxmlformats.org/officeDocument/2006/relationships/tags" Target="../tags/tag367.xml"/><Relationship Id="rId51" Type="http://schemas.openxmlformats.org/officeDocument/2006/relationships/tags" Target="../tags/tag410.xml"/><Relationship Id="rId72" Type="http://schemas.openxmlformats.org/officeDocument/2006/relationships/oleObject" Target="../embeddings/oleObject6.bin"/><Relationship Id="rId80" Type="http://schemas.openxmlformats.org/officeDocument/2006/relationships/oleObject" Target="../embeddings/oleObject14.bin"/><Relationship Id="rId85" Type="http://schemas.openxmlformats.org/officeDocument/2006/relationships/oleObject" Target="../embeddings/oleObject19.bin"/><Relationship Id="rId3" Type="http://schemas.openxmlformats.org/officeDocument/2006/relationships/tags" Target="../tags/tag362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5" Type="http://schemas.openxmlformats.org/officeDocument/2006/relationships/tags" Target="../tags/tag384.xml"/><Relationship Id="rId33" Type="http://schemas.openxmlformats.org/officeDocument/2006/relationships/tags" Target="../tags/tag392.xml"/><Relationship Id="rId38" Type="http://schemas.openxmlformats.org/officeDocument/2006/relationships/tags" Target="../tags/tag397.xml"/><Relationship Id="rId46" Type="http://schemas.openxmlformats.org/officeDocument/2006/relationships/tags" Target="../tags/tag405.xml"/><Relationship Id="rId59" Type="http://schemas.openxmlformats.org/officeDocument/2006/relationships/tags" Target="../tags/tag418.xml"/><Relationship Id="rId67" Type="http://schemas.openxmlformats.org/officeDocument/2006/relationships/tags" Target="../tags/tag426.xml"/><Relationship Id="rId20" Type="http://schemas.openxmlformats.org/officeDocument/2006/relationships/tags" Target="../tags/tag379.xml"/><Relationship Id="rId41" Type="http://schemas.openxmlformats.org/officeDocument/2006/relationships/tags" Target="../tags/tag400.xml"/><Relationship Id="rId54" Type="http://schemas.openxmlformats.org/officeDocument/2006/relationships/tags" Target="../tags/tag413.xml"/><Relationship Id="rId62" Type="http://schemas.openxmlformats.org/officeDocument/2006/relationships/tags" Target="../tags/tag421.xml"/><Relationship Id="rId70" Type="http://schemas.openxmlformats.org/officeDocument/2006/relationships/oleObject" Target="../embeddings/oleObject4.bin"/><Relationship Id="rId75" Type="http://schemas.openxmlformats.org/officeDocument/2006/relationships/oleObject" Target="../embeddings/oleObject9.bin"/><Relationship Id="rId83" Type="http://schemas.openxmlformats.org/officeDocument/2006/relationships/oleObject" Target="../embeddings/oleObject17.bin"/><Relationship Id="rId88" Type="http://schemas.openxmlformats.org/officeDocument/2006/relationships/oleObject" Target="../embeddings/oleObject22.bin"/><Relationship Id="rId91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tags" Target="../tags/tag365.xml"/><Relationship Id="rId15" Type="http://schemas.openxmlformats.org/officeDocument/2006/relationships/tags" Target="../tags/tag374.xml"/><Relationship Id="rId23" Type="http://schemas.openxmlformats.org/officeDocument/2006/relationships/tags" Target="../tags/tag382.xml"/><Relationship Id="rId28" Type="http://schemas.openxmlformats.org/officeDocument/2006/relationships/tags" Target="../tags/tag387.xml"/><Relationship Id="rId36" Type="http://schemas.openxmlformats.org/officeDocument/2006/relationships/tags" Target="../tags/tag395.xml"/><Relationship Id="rId49" Type="http://schemas.openxmlformats.org/officeDocument/2006/relationships/tags" Target="../tags/tag408.xml"/><Relationship Id="rId57" Type="http://schemas.openxmlformats.org/officeDocument/2006/relationships/tags" Target="../tags/tag416.xml"/><Relationship Id="rId10" Type="http://schemas.openxmlformats.org/officeDocument/2006/relationships/tags" Target="../tags/tag369.xml"/><Relationship Id="rId31" Type="http://schemas.openxmlformats.org/officeDocument/2006/relationships/tags" Target="../tags/tag390.xml"/><Relationship Id="rId44" Type="http://schemas.openxmlformats.org/officeDocument/2006/relationships/tags" Target="../tags/tag403.xml"/><Relationship Id="rId52" Type="http://schemas.openxmlformats.org/officeDocument/2006/relationships/tags" Target="../tags/tag411.xml"/><Relationship Id="rId60" Type="http://schemas.openxmlformats.org/officeDocument/2006/relationships/tags" Target="../tags/tag419.xml"/><Relationship Id="rId65" Type="http://schemas.openxmlformats.org/officeDocument/2006/relationships/tags" Target="../tags/tag424.xml"/><Relationship Id="rId73" Type="http://schemas.openxmlformats.org/officeDocument/2006/relationships/oleObject" Target="../embeddings/oleObject7.bin"/><Relationship Id="rId78" Type="http://schemas.openxmlformats.org/officeDocument/2006/relationships/oleObject" Target="../embeddings/oleObject12.bin"/><Relationship Id="rId81" Type="http://schemas.openxmlformats.org/officeDocument/2006/relationships/oleObject" Target="../embeddings/oleObject15.bin"/><Relationship Id="rId86" Type="http://schemas.openxmlformats.org/officeDocument/2006/relationships/oleObject" Target="../embeddings/oleObject20.bin"/><Relationship Id="rId4" Type="http://schemas.openxmlformats.org/officeDocument/2006/relationships/tags" Target="../tags/tag363.xml"/><Relationship Id="rId9" Type="http://schemas.openxmlformats.org/officeDocument/2006/relationships/tags" Target="../tags/tag36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13" Type="http://schemas.openxmlformats.org/officeDocument/2006/relationships/tags" Target="../tags/tag441.xml"/><Relationship Id="rId18" Type="http://schemas.openxmlformats.org/officeDocument/2006/relationships/tags" Target="../tags/tag446.xml"/><Relationship Id="rId26" Type="http://schemas.openxmlformats.org/officeDocument/2006/relationships/tags" Target="../tags/tag454.xml"/><Relationship Id="rId39" Type="http://schemas.openxmlformats.org/officeDocument/2006/relationships/tags" Target="../tags/tag467.xml"/><Relationship Id="rId3" Type="http://schemas.openxmlformats.org/officeDocument/2006/relationships/tags" Target="../tags/tag431.xml"/><Relationship Id="rId21" Type="http://schemas.openxmlformats.org/officeDocument/2006/relationships/tags" Target="../tags/tag449.xml"/><Relationship Id="rId34" Type="http://schemas.openxmlformats.org/officeDocument/2006/relationships/tags" Target="../tags/tag462.xml"/><Relationship Id="rId42" Type="http://schemas.openxmlformats.org/officeDocument/2006/relationships/tags" Target="../tags/tag470.xml"/><Relationship Id="rId7" Type="http://schemas.openxmlformats.org/officeDocument/2006/relationships/tags" Target="../tags/tag435.xml"/><Relationship Id="rId12" Type="http://schemas.openxmlformats.org/officeDocument/2006/relationships/tags" Target="../tags/tag440.xml"/><Relationship Id="rId17" Type="http://schemas.openxmlformats.org/officeDocument/2006/relationships/tags" Target="../tags/tag445.xml"/><Relationship Id="rId25" Type="http://schemas.openxmlformats.org/officeDocument/2006/relationships/tags" Target="../tags/tag453.xml"/><Relationship Id="rId33" Type="http://schemas.openxmlformats.org/officeDocument/2006/relationships/tags" Target="../tags/tag461.xml"/><Relationship Id="rId38" Type="http://schemas.openxmlformats.org/officeDocument/2006/relationships/tags" Target="../tags/tag466.xml"/><Relationship Id="rId46" Type="http://schemas.openxmlformats.org/officeDocument/2006/relationships/image" Target="../media/image31.jpeg"/><Relationship Id="rId2" Type="http://schemas.openxmlformats.org/officeDocument/2006/relationships/tags" Target="../tags/tag430.xml"/><Relationship Id="rId16" Type="http://schemas.openxmlformats.org/officeDocument/2006/relationships/tags" Target="../tags/tag444.xml"/><Relationship Id="rId20" Type="http://schemas.openxmlformats.org/officeDocument/2006/relationships/tags" Target="../tags/tag448.xml"/><Relationship Id="rId29" Type="http://schemas.openxmlformats.org/officeDocument/2006/relationships/tags" Target="../tags/tag457.xml"/><Relationship Id="rId41" Type="http://schemas.openxmlformats.org/officeDocument/2006/relationships/tags" Target="../tags/tag469.xml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11" Type="http://schemas.openxmlformats.org/officeDocument/2006/relationships/tags" Target="../tags/tag439.xml"/><Relationship Id="rId24" Type="http://schemas.openxmlformats.org/officeDocument/2006/relationships/tags" Target="../tags/tag452.xml"/><Relationship Id="rId32" Type="http://schemas.openxmlformats.org/officeDocument/2006/relationships/tags" Target="../tags/tag460.xml"/><Relationship Id="rId37" Type="http://schemas.openxmlformats.org/officeDocument/2006/relationships/tags" Target="../tags/tag465.xml"/><Relationship Id="rId40" Type="http://schemas.openxmlformats.org/officeDocument/2006/relationships/tags" Target="../tags/tag468.xml"/><Relationship Id="rId45" Type="http://schemas.openxmlformats.org/officeDocument/2006/relationships/image" Target="../media/image30.jpeg"/><Relationship Id="rId5" Type="http://schemas.openxmlformats.org/officeDocument/2006/relationships/tags" Target="../tags/tag433.xml"/><Relationship Id="rId15" Type="http://schemas.openxmlformats.org/officeDocument/2006/relationships/tags" Target="../tags/tag443.xml"/><Relationship Id="rId23" Type="http://schemas.openxmlformats.org/officeDocument/2006/relationships/tags" Target="../tags/tag451.xml"/><Relationship Id="rId28" Type="http://schemas.openxmlformats.org/officeDocument/2006/relationships/tags" Target="../tags/tag456.xml"/><Relationship Id="rId36" Type="http://schemas.openxmlformats.org/officeDocument/2006/relationships/tags" Target="../tags/tag464.xml"/><Relationship Id="rId10" Type="http://schemas.openxmlformats.org/officeDocument/2006/relationships/tags" Target="../tags/tag438.xml"/><Relationship Id="rId19" Type="http://schemas.openxmlformats.org/officeDocument/2006/relationships/tags" Target="../tags/tag447.xml"/><Relationship Id="rId31" Type="http://schemas.openxmlformats.org/officeDocument/2006/relationships/tags" Target="../tags/tag459.xml"/><Relationship Id="rId44" Type="http://schemas.openxmlformats.org/officeDocument/2006/relationships/slideLayout" Target="../slideLayouts/slideLayout18.xml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4" Type="http://schemas.openxmlformats.org/officeDocument/2006/relationships/tags" Target="../tags/tag442.xml"/><Relationship Id="rId22" Type="http://schemas.openxmlformats.org/officeDocument/2006/relationships/tags" Target="../tags/tag450.xml"/><Relationship Id="rId27" Type="http://schemas.openxmlformats.org/officeDocument/2006/relationships/tags" Target="../tags/tag455.xml"/><Relationship Id="rId30" Type="http://schemas.openxmlformats.org/officeDocument/2006/relationships/tags" Target="../tags/tag458.xml"/><Relationship Id="rId35" Type="http://schemas.openxmlformats.org/officeDocument/2006/relationships/tags" Target="../tags/tag463.xml"/><Relationship Id="rId43" Type="http://schemas.openxmlformats.org/officeDocument/2006/relationships/tags" Target="../tags/tag4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9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474.xml"/><Relationship Id="rId7" Type="http://schemas.openxmlformats.org/officeDocument/2006/relationships/tags" Target="../tags/tag478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11" Type="http://schemas.openxmlformats.org/officeDocument/2006/relationships/tags" Target="../tags/tag482.xml"/><Relationship Id="rId5" Type="http://schemas.openxmlformats.org/officeDocument/2006/relationships/tags" Target="../tags/tag476.xml"/><Relationship Id="rId10" Type="http://schemas.openxmlformats.org/officeDocument/2006/relationships/tags" Target="../tags/tag481.xml"/><Relationship Id="rId4" Type="http://schemas.openxmlformats.org/officeDocument/2006/relationships/tags" Target="../tags/tag475.xml"/><Relationship Id="rId9" Type="http://schemas.openxmlformats.org/officeDocument/2006/relationships/tags" Target="../tags/tag480.xml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, 图标&#10;&#10;描述已自动生成">
            <a:extLst>
              <a:ext uri="{FF2B5EF4-FFF2-40B4-BE49-F238E27FC236}">
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52EE24E-CD63-4C47-944A-99E5BA69C3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29306"/>
          <a:stretch>
            <a:fillRect/>
          </a:stretch>
        </p:blipFill>
        <p:spPr>
          <a:xfrm rot="16200000">
            <a:off x="207503" y="-207498"/>
            <a:ext cx="6857999" cy="7272996"/>
          </a:xfrm>
          <a:prstGeom prst="rect">
            <a:avLst/>
          </a:prstGeom>
        </p:spPr>
      </p:pic>
      <p:pic>
        <p:nvPicPr>
          <p:cNvPr id="50" name="图片 49" descr="背景图案, 图标&#10;&#10;描述已自动生成">
            <a:extLst>
              <a:ext uri="{FF2B5EF4-FFF2-40B4-BE49-F238E27FC236}">
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39705E8-43A8-45E8-80FF-3B36EE0FA3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70100" r="16615"/>
          <a:stretch>
            <a:fillRect/>
          </a:stretch>
        </p:blipFill>
        <p:spPr>
          <a:xfrm rot="16200000">
            <a:off x="7794679" y="2460675"/>
            <a:ext cx="5718517" cy="3076132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20C5F57-5817-4484-86DD-EBF9EBC3CC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91069" y="801862"/>
            <a:ext cx="9809870" cy="5254284"/>
          </a:xfrm>
          <a:prstGeom prst="roundRect">
            <a:avLst>
              <a:gd name="adj" fmla="val 4232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图示, 示意图&#10;&#10;描述已自动生成">
            <a:extLst>
              <a:ext uri="{FF2B5EF4-FFF2-40B4-BE49-F238E27FC236}">
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CE792E8-0C39-4D5A-8042-FE85E05B4A7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6771"/>
          <a:stretch>
            <a:fillRect/>
          </a:stretch>
        </p:blipFill>
        <p:spPr>
          <a:xfrm rot="16200000">
            <a:off x="4481737" y="-852268"/>
            <a:ext cx="6857999" cy="8562535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5557684-79BC-4EE2-9509-56B6C779C7F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090828" y="948990"/>
            <a:ext cx="37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Arial" panose="020B0604020202020204" pitchFamily="34" charset="0"/>
              </a:rPr>
              <a:t>第一</a:t>
            </a:r>
            <a:r>
              <a:rPr lang="zh-CN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Arial" panose="020B0604020202020204" pitchFamily="34" charset="0"/>
              </a:rPr>
              <a:t>章</a:t>
            </a:r>
            <a:r>
              <a:rPr lang="zh-CN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Arial" panose="020B0604020202020204" pitchFamily="34" charset="0"/>
              </a:rPr>
              <a:t>动量及其守恒定律</a:t>
            </a:r>
            <a:endParaRPr lang="zh-CN" alt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6B3BE32-C706-42DF-A089-AE795EBD77B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993843" y="2594957"/>
            <a:ext cx="8910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gradFill flip="none" rotWithShape="1">
                  <a:gsLst>
                    <a:gs pos="0">
                      <a:srgbClr val="83BF2A"/>
                    </a:gs>
                    <a:gs pos="100000">
                      <a:srgbClr val="7CC069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1.4  </a:t>
            </a:r>
            <a:r>
              <a:rPr lang="zh-CN" altLang="en-US" sz="5000" b="1" dirty="0" smtClean="0">
                <a:gradFill flip="none" rotWithShape="1">
                  <a:gsLst>
                    <a:gs pos="0">
                      <a:srgbClr val="83BF2A"/>
                    </a:gs>
                    <a:gs pos="100000">
                      <a:srgbClr val="7CC069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弹性碰撞</a:t>
            </a:r>
            <a:r>
              <a:rPr lang="zh-CN" altLang="en-US" sz="5000" b="1" dirty="0">
                <a:gradFill flip="none" rotWithShape="1">
                  <a:gsLst>
                    <a:gs pos="0">
                      <a:srgbClr val="83BF2A"/>
                    </a:gs>
                    <a:gs pos="100000">
                      <a:srgbClr val="7CC069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和非弹性碰撞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9A5A2DD-BFB4-468E-8528-09445329FA0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320485" y="3452780"/>
            <a:ext cx="7551038" cy="105497"/>
            <a:chOff x="2101845" y="3387257"/>
            <a:chExt cx="7551038" cy="105497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4B7B401-65AF-4671-BAA4-13C492B1EA6D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073043E-4082-4168-B517-1C4F2302142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48402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advTm="5000" p14:dur="1600">
        <p14:prism isInverted="1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骑自行车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  <a:ext uri="{96DAC541-7B7A-43D3-8B79-37D633B846F1}">
                <asvg:svgBlip xmlns="" xmlns:asvg="http://schemas.microsoft.com/office/drawing/2016/SVG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r:embed="rId25"/>
              </a:ext>
            </a:extLst>
          </a:blip>
          <a:stretch>
            <a:fillRect/>
          </a:stretch>
        </p:blipFill>
        <p:spPr>
          <a:xfrm>
            <a:off x="109186" y="1"/>
            <a:ext cx="777922" cy="77792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772273" y="692196"/>
            <a:ext cx="6647455" cy="2323297"/>
          </a:xfrm>
          <a:prstGeom prst="rect">
            <a:avLst/>
          </a:prstGeom>
        </p:spPr>
      </p:pic>
      <p:graphicFrame>
        <p:nvGraphicFramePr>
          <p:cNvPr id="44" name="对象 4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975508" y="3017081"/>
          <a:ext cx="3883025" cy="538163"/>
        </p:xfrm>
        <a:graphic>
          <a:graphicData uri="http://schemas.openxmlformats.org/presentationml/2006/ole">
            <p:oleObj spid="_x0000_s61446" r:id="rId27" imgW="1563457" imgH="216088" progId="">
              <p:embed/>
            </p:oleObj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74582" y="3531665"/>
          <a:ext cx="4578350" cy="801688"/>
        </p:xfrm>
        <a:graphic>
          <a:graphicData uri="http://schemas.openxmlformats.org/presentationml/2006/ole">
            <p:oleObj spid="_x0000_s61445" r:id="rId28" imgW="53340000" imgH="9448800" progId="">
              <p:embed/>
            </p:oleObj>
          </a:graphicData>
        </a:graphic>
      </p:graphicFrame>
      <p:sp>
        <p:nvSpPr>
          <p:cNvPr id="46" name="文本框 4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99216" y="3098043"/>
            <a:ext cx="1532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动量守恒</a:t>
            </a:r>
          </a:p>
        </p:txBody>
      </p:sp>
      <p:sp>
        <p:nvSpPr>
          <p:cNvPr id="47" name="文本框 4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99215" y="3703909"/>
            <a:ext cx="190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机械能守恒</a:t>
            </a: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975507" y="4333354"/>
          <a:ext cx="3819525" cy="536575"/>
        </p:xfrm>
        <a:graphic>
          <a:graphicData uri="http://schemas.openxmlformats.org/presentationml/2006/ole">
            <p:oleObj spid="_x0000_s61444" r:id="rId29" imgW="36880800" imgH="5181600" progId="">
              <p:embed/>
            </p:oleObj>
          </a:graphicData>
        </a:graphic>
      </p:graphicFrame>
      <p:sp>
        <p:nvSpPr>
          <p:cNvPr id="50" name="文本框 4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51658" y="4869511"/>
            <a:ext cx="1531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整理得</a:t>
            </a: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975507" y="4895387"/>
          <a:ext cx="4525963" cy="801688"/>
        </p:xfrm>
        <a:graphic>
          <a:graphicData uri="http://schemas.openxmlformats.org/presentationml/2006/ole">
            <p:oleObj spid="_x0000_s61443" r:id="rId30" imgW="52730400" imgH="9448800" progId="">
              <p:embed/>
            </p:oleObj>
          </a:graphicData>
        </a:graphic>
      </p:graphicFrame>
      <p:sp>
        <p:nvSpPr>
          <p:cNvPr id="52" name="文本框 5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99216" y="5974153"/>
            <a:ext cx="1484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解得</a:t>
            </a: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975508" y="5934466"/>
          <a:ext cx="2432050" cy="536575"/>
        </p:xfrm>
        <a:graphic>
          <a:graphicData uri="http://schemas.openxmlformats.org/presentationml/2006/ole">
            <p:oleObj spid="_x0000_s61442" r:id="rId31" imgW="23469600" imgH="5181600" progId="">
              <p:embed/>
            </p:oleObj>
          </a:graphicData>
        </a:graphic>
      </p:graphicFrame>
      <p:sp>
        <p:nvSpPr>
          <p:cNvPr id="54" name="右箭头_6 22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15025" y="5986464"/>
            <a:ext cx="2528887" cy="385761"/>
          </a:xfrm>
          <a:custGeom>
            <a:avLst/>
            <a:gdLst>
              <a:gd name="T0" fmla="*/ 1909641 w 3259563"/>
              <a:gd name="T1" fmla="*/ 293210 h 2941871"/>
              <a:gd name="T2" fmla="*/ 3087365 w 3259563"/>
              <a:gd name="T3" fmla="*/ 1470936 h 2941871"/>
              <a:gd name="T4" fmla="*/ 1909641 w 3259563"/>
              <a:gd name="T5" fmla="*/ 2648659 h 2941871"/>
              <a:gd name="T6" fmla="*/ 1909641 w 3259563"/>
              <a:gd name="T7" fmla="*/ 2070825 h 2941871"/>
              <a:gd name="T8" fmla="*/ 130213 w 3259563"/>
              <a:gd name="T9" fmla="*/ 2070825 h 2941871"/>
              <a:gd name="T10" fmla="*/ 130213 w 3259563"/>
              <a:gd name="T11" fmla="*/ 871045 h 2941871"/>
              <a:gd name="T12" fmla="*/ 1909641 w 3259563"/>
              <a:gd name="T13" fmla="*/ 871045 h 2941871"/>
              <a:gd name="T14" fmla="*/ 1909641 w 3259563"/>
              <a:gd name="T15" fmla="*/ 293210 h 2941871"/>
              <a:gd name="T16" fmla="*/ 1879687 w 3259563"/>
              <a:gd name="T17" fmla="*/ 220369 h 2941871"/>
              <a:gd name="T18" fmla="*/ 1879687 w 3259563"/>
              <a:gd name="T19" fmla="*/ 845652 h 2941871"/>
              <a:gd name="T20" fmla="*/ 105916 w 3259563"/>
              <a:gd name="T21" fmla="*/ 845652 h 2941871"/>
              <a:gd name="T22" fmla="*/ 105916 w 3259563"/>
              <a:gd name="T23" fmla="*/ 2096218 h 2941871"/>
              <a:gd name="T24" fmla="*/ 1879687 w 3259563"/>
              <a:gd name="T25" fmla="*/ 2096218 h 2941871"/>
              <a:gd name="T26" fmla="*/ 1879687 w 3259563"/>
              <a:gd name="T27" fmla="*/ 2721501 h 2941871"/>
              <a:gd name="T28" fmla="*/ 3130252 w 3259563"/>
              <a:gd name="T29" fmla="*/ 1470936 h 2941871"/>
              <a:gd name="T30" fmla="*/ 1879687 w 3259563"/>
              <a:gd name="T31" fmla="*/ 220369 h 2941871"/>
              <a:gd name="T32" fmla="*/ 1788628 w 3259563"/>
              <a:gd name="T33" fmla="*/ 0 h 2941871"/>
              <a:gd name="T34" fmla="*/ 3259563 w 3259563"/>
              <a:gd name="T35" fmla="*/ 1470936 h 2941871"/>
              <a:gd name="T36" fmla="*/ 1788628 w 3259563"/>
              <a:gd name="T37" fmla="*/ 2941871 h 2941871"/>
              <a:gd name="T38" fmla="*/ 1788628 w 3259563"/>
              <a:gd name="T39" fmla="*/ 2206403 h 2941871"/>
              <a:gd name="T40" fmla="*/ 0 w 3259563"/>
              <a:gd name="T41" fmla="*/ 2206403 h 2941871"/>
              <a:gd name="T42" fmla="*/ 0 w 3259563"/>
              <a:gd name="T43" fmla="*/ 735468 h 2941871"/>
              <a:gd name="T44" fmla="*/ 1788628 w 3259563"/>
              <a:gd name="T45" fmla="*/ 735468 h 2941871"/>
              <a:gd name="T46" fmla="*/ 1788628 w 3259563"/>
              <a:gd name="T47" fmla="*/ 0 h 294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59563" h="2941871">
                <a:moveTo>
                  <a:pt x="1909641" y="293210"/>
                </a:moveTo>
                <a:lnTo>
                  <a:pt x="3087365" y="1470936"/>
                </a:lnTo>
                <a:lnTo>
                  <a:pt x="1909641" y="2648659"/>
                </a:lnTo>
                <a:lnTo>
                  <a:pt x="1909641" y="2070825"/>
                </a:lnTo>
                <a:lnTo>
                  <a:pt x="130213" y="2070825"/>
                </a:lnTo>
                <a:lnTo>
                  <a:pt x="130213" y="871045"/>
                </a:lnTo>
                <a:lnTo>
                  <a:pt x="1909641" y="871045"/>
                </a:lnTo>
                <a:lnTo>
                  <a:pt x="1909641" y="293210"/>
                </a:lnTo>
                <a:close/>
                <a:moveTo>
                  <a:pt x="1879687" y="220369"/>
                </a:moveTo>
                <a:lnTo>
                  <a:pt x="1879687" y="845652"/>
                </a:lnTo>
                <a:lnTo>
                  <a:pt x="105916" y="845652"/>
                </a:lnTo>
                <a:lnTo>
                  <a:pt x="105916" y="2096218"/>
                </a:lnTo>
                <a:lnTo>
                  <a:pt x="1879687" y="2096218"/>
                </a:lnTo>
                <a:lnTo>
                  <a:pt x="1879687" y="2721501"/>
                </a:lnTo>
                <a:lnTo>
                  <a:pt x="3130252" y="1470936"/>
                </a:lnTo>
                <a:lnTo>
                  <a:pt x="1879687" y="220369"/>
                </a:lnTo>
                <a:close/>
                <a:moveTo>
                  <a:pt x="1788628" y="0"/>
                </a:moveTo>
                <a:lnTo>
                  <a:pt x="3259563" y="1470936"/>
                </a:lnTo>
                <a:lnTo>
                  <a:pt x="1788628" y="2941871"/>
                </a:lnTo>
                <a:lnTo>
                  <a:pt x="1788628" y="2206403"/>
                </a:lnTo>
                <a:lnTo>
                  <a:pt x="0" y="2206403"/>
                </a:lnTo>
                <a:lnTo>
                  <a:pt x="0" y="735468"/>
                </a:lnTo>
                <a:lnTo>
                  <a:pt x="1788628" y="735468"/>
                </a:lnTo>
                <a:lnTo>
                  <a:pt x="1788628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767364" y="5934465"/>
          <a:ext cx="2657452" cy="536574"/>
        </p:xfrm>
        <a:graphic>
          <a:graphicData uri="http://schemas.openxmlformats.org/presentationml/2006/ole">
            <p:oleObj spid="_x0000_s61441" name="Equation" r:id="rId32" imgW="953328" imgH="216088" progId="">
              <p:embed/>
            </p:oleObj>
          </a:graphicData>
        </a:graphic>
      </p:graphicFrame>
      <p:sp>
        <p:nvSpPr>
          <p:cNvPr id="56" name="下箭头 164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10800000">
            <a:off x="9126409" y="5191929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" name="下箭头 164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10800000">
            <a:off x="10676811" y="5191929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572501" y="3757628"/>
            <a:ext cx="1397484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1球</a:t>
            </a:r>
            <a:r>
              <a:rPr lang="zh-CN" altLang="en-US" sz="2400" b="1" dirty="0">
                <a:solidFill>
                  <a:srgbClr val="030303"/>
                </a:solidFill>
                <a:latin typeface="黑体" panose="02010609060101010101" charset="-122"/>
                <a:ea typeface="黑体" panose="02010609060101010101" charset="-122"/>
              </a:rPr>
              <a:t>趋近</a:t>
            </a:r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2球的相对速</a:t>
            </a:r>
            <a:r>
              <a:rPr lang="zh-CN" altLang="en-US" sz="2400" b="1" dirty="0" smtClean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度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（接近速度）</a:t>
            </a:r>
            <a:endParaRPr lang="en-US" altLang="zh-CN" sz="1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219845" y="3715715"/>
            <a:ext cx="1320328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2球</a:t>
            </a:r>
            <a:r>
              <a:rPr lang="zh-CN" altLang="en-US" sz="2400" b="1" dirty="0">
                <a:solidFill>
                  <a:srgbClr val="030303"/>
                </a:solidFill>
                <a:latin typeface="黑体" panose="02010609060101010101" charset="-122"/>
                <a:ea typeface="黑体" panose="02010609060101010101" charset="-122"/>
              </a:rPr>
              <a:t>远离</a:t>
            </a:r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1球的相对速</a:t>
            </a:r>
            <a:r>
              <a:rPr lang="zh-CN" altLang="en-US" sz="2400" b="1" dirty="0" smtClean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度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（分离速度）</a:t>
            </a:r>
            <a:endParaRPr lang="en-US" altLang="zh-CN" sz="1400" b="1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0" name="文本框 5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819091" y="4243383"/>
            <a:ext cx="55399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</a:t>
            </a:r>
          </a:p>
        </p:txBody>
      </p:sp>
      <p:sp>
        <p:nvSpPr>
          <p:cNvPr id="17" name="圆角矩形 16"/>
          <p:cNvSpPr/>
          <p:nvPr>
            <p:custDataLst>
              <p:tags r:id="rId20"/>
            </p:custDataLst>
          </p:nvPr>
        </p:nvSpPr>
        <p:spPr>
          <a:xfrm>
            <a:off x="1075055" y="36195"/>
            <a:ext cx="3735070" cy="793750"/>
          </a:xfrm>
          <a:prstGeom prst="roundRect">
            <a:avLst/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/>
              <a:t>弹性碰撞的规律</a:t>
            </a:r>
          </a:p>
        </p:txBody>
      </p:sp>
      <p:sp>
        <p:nvSpPr>
          <p:cNvPr id="11286" name=" 2050"/>
          <p:cNvSpPr/>
          <p:nvPr>
            <p:custDataLst>
              <p:tags r:id="rId21"/>
            </p:custDataLst>
          </p:nvPr>
        </p:nvSpPr>
        <p:spPr>
          <a:xfrm flipH="1">
            <a:off x="2679700" y="4488181"/>
            <a:ext cx="295910" cy="1241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l" t="t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rgbClr val="1D9A78"/>
          </a:solidFill>
          <a:ln>
            <a:noFill/>
            <a:round/>
          </a:ln>
        </p:spPr>
        <p:txBody>
          <a:bodyPr anchor="t" anchorCtr="0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  <p:bldP spid="52" grpId="0"/>
      <p:bldP spid="58" grpId="0"/>
      <p:bldP spid="59" grpId="0"/>
      <p:bldP spid="60" grpId="0"/>
      <p:bldP spid="112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骑自行车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  <a:ext uri="{96DAC541-7B7A-43D3-8B79-37D633B846F1}">
                <asvg:svgBlip xmlns="" xmlns:asvg="http://schemas.microsoft.com/office/drawing/2016/SVG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r:embed="rId26"/>
              </a:ext>
            </a:extLst>
          </a:blip>
          <a:stretch>
            <a:fillRect/>
          </a:stretch>
        </p:blipFill>
        <p:spPr>
          <a:xfrm>
            <a:off x="109186" y="1"/>
            <a:ext cx="777922" cy="77792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772273" y="777924"/>
            <a:ext cx="6647455" cy="2323297"/>
          </a:xfrm>
          <a:prstGeom prst="rect">
            <a:avLst/>
          </a:prstGeom>
        </p:spPr>
      </p:pic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12735" y="3348054"/>
          <a:ext cx="3883025" cy="538163"/>
        </p:xfrm>
        <a:graphic>
          <a:graphicData uri="http://schemas.openxmlformats.org/presentationml/2006/ole">
            <p:oleObj spid="_x0000_s66564" r:id="rId28" imgW="1563457" imgH="216088" progId="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12735" y="3947398"/>
          <a:ext cx="2432050" cy="536575"/>
        </p:xfrm>
        <a:graphic>
          <a:graphicData uri="http://schemas.openxmlformats.org/presentationml/2006/ole">
            <p:oleObj spid="_x0000_s66563" r:id="rId29" imgW="23469600" imgH="5181600" progId="">
              <p:embed/>
            </p:oleObj>
          </a:graphicData>
        </a:graphic>
      </p:graphicFrame>
      <p:sp>
        <p:nvSpPr>
          <p:cNvPr id="24" name="左大括号 21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735491" y="3558437"/>
            <a:ext cx="277442" cy="777923"/>
          </a:xfrm>
          <a:custGeom>
            <a:avLst/>
            <a:gdLst>
              <a:gd name="T0" fmla="*/ 15 w 41"/>
              <a:gd name="T1" fmla="*/ 41 h 281"/>
              <a:gd name="T2" fmla="*/ 11 w 41"/>
              <a:gd name="T3" fmla="*/ 13 h 281"/>
              <a:gd name="T4" fmla="*/ 0 w 41"/>
              <a:gd name="T5" fmla="*/ 0 h 281"/>
              <a:gd name="T6" fmla="*/ 21 w 41"/>
              <a:gd name="T7" fmla="*/ 9 h 281"/>
              <a:gd name="T8" fmla="*/ 27 w 41"/>
              <a:gd name="T9" fmla="*/ 45 h 281"/>
              <a:gd name="T10" fmla="*/ 27 w 41"/>
              <a:gd name="T11" fmla="*/ 103 h 281"/>
              <a:gd name="T12" fmla="*/ 30 w 41"/>
              <a:gd name="T13" fmla="*/ 128 h 281"/>
              <a:gd name="T14" fmla="*/ 41 w 41"/>
              <a:gd name="T15" fmla="*/ 141 h 281"/>
              <a:gd name="T16" fmla="*/ 30 w 41"/>
              <a:gd name="T17" fmla="*/ 153 h 281"/>
              <a:gd name="T18" fmla="*/ 27 w 41"/>
              <a:gd name="T19" fmla="*/ 179 h 281"/>
              <a:gd name="T20" fmla="*/ 27 w 41"/>
              <a:gd name="T21" fmla="*/ 232 h 281"/>
              <a:gd name="T22" fmla="*/ 25 w 41"/>
              <a:gd name="T23" fmla="*/ 262 h 281"/>
              <a:gd name="T24" fmla="*/ 16 w 41"/>
              <a:gd name="T25" fmla="*/ 277 h 281"/>
              <a:gd name="T26" fmla="*/ 0 w 41"/>
              <a:gd name="T27" fmla="*/ 281 h 281"/>
              <a:gd name="T28" fmla="*/ 11 w 41"/>
              <a:gd name="T29" fmla="*/ 268 h 281"/>
              <a:gd name="T30" fmla="*/ 15 w 41"/>
              <a:gd name="T31" fmla="*/ 240 h 281"/>
              <a:gd name="T32" fmla="*/ 15 w 41"/>
              <a:gd name="T33" fmla="*/ 186 h 281"/>
              <a:gd name="T34" fmla="*/ 17 w 41"/>
              <a:gd name="T35" fmla="*/ 155 h 281"/>
              <a:gd name="T36" fmla="*/ 29 w 41"/>
              <a:gd name="T37" fmla="*/ 141 h 281"/>
              <a:gd name="T38" fmla="*/ 17 w 41"/>
              <a:gd name="T39" fmla="*/ 127 h 281"/>
              <a:gd name="T40" fmla="*/ 15 w 41"/>
              <a:gd name="T41" fmla="*/ 98 h 281"/>
              <a:gd name="T42" fmla="*/ 15 w 41"/>
              <a:gd name="T43" fmla="*/ 4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左大括号 2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901396" y="4773750"/>
            <a:ext cx="207668" cy="1311108"/>
          </a:xfrm>
          <a:custGeom>
            <a:avLst/>
            <a:gdLst>
              <a:gd name="T0" fmla="*/ 15 w 41"/>
              <a:gd name="T1" fmla="*/ 41 h 281"/>
              <a:gd name="T2" fmla="*/ 11 w 41"/>
              <a:gd name="T3" fmla="*/ 13 h 281"/>
              <a:gd name="T4" fmla="*/ 0 w 41"/>
              <a:gd name="T5" fmla="*/ 0 h 281"/>
              <a:gd name="T6" fmla="*/ 21 w 41"/>
              <a:gd name="T7" fmla="*/ 9 h 281"/>
              <a:gd name="T8" fmla="*/ 27 w 41"/>
              <a:gd name="T9" fmla="*/ 45 h 281"/>
              <a:gd name="T10" fmla="*/ 27 w 41"/>
              <a:gd name="T11" fmla="*/ 103 h 281"/>
              <a:gd name="T12" fmla="*/ 30 w 41"/>
              <a:gd name="T13" fmla="*/ 128 h 281"/>
              <a:gd name="T14" fmla="*/ 41 w 41"/>
              <a:gd name="T15" fmla="*/ 141 h 281"/>
              <a:gd name="T16" fmla="*/ 30 w 41"/>
              <a:gd name="T17" fmla="*/ 153 h 281"/>
              <a:gd name="T18" fmla="*/ 27 w 41"/>
              <a:gd name="T19" fmla="*/ 179 h 281"/>
              <a:gd name="T20" fmla="*/ 27 w 41"/>
              <a:gd name="T21" fmla="*/ 232 h 281"/>
              <a:gd name="T22" fmla="*/ 25 w 41"/>
              <a:gd name="T23" fmla="*/ 262 h 281"/>
              <a:gd name="T24" fmla="*/ 16 w 41"/>
              <a:gd name="T25" fmla="*/ 277 h 281"/>
              <a:gd name="T26" fmla="*/ 0 w 41"/>
              <a:gd name="T27" fmla="*/ 281 h 281"/>
              <a:gd name="T28" fmla="*/ 11 w 41"/>
              <a:gd name="T29" fmla="*/ 268 h 281"/>
              <a:gd name="T30" fmla="*/ 15 w 41"/>
              <a:gd name="T31" fmla="*/ 240 h 281"/>
              <a:gd name="T32" fmla="*/ 15 w 41"/>
              <a:gd name="T33" fmla="*/ 186 h 281"/>
              <a:gd name="T34" fmla="*/ 17 w 41"/>
              <a:gd name="T35" fmla="*/ 155 h 281"/>
              <a:gd name="T36" fmla="*/ 29 w 41"/>
              <a:gd name="T37" fmla="*/ 141 h 281"/>
              <a:gd name="T38" fmla="*/ 17 w 41"/>
              <a:gd name="T39" fmla="*/ 127 h 281"/>
              <a:gd name="T40" fmla="*/ 15 w 41"/>
              <a:gd name="T41" fmla="*/ 98 h 281"/>
              <a:gd name="T42" fmla="*/ 15 w 41"/>
              <a:gd name="T43" fmla="*/ 4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8131" y="5217726"/>
            <a:ext cx="906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>
                <a:solidFill>
                  <a:srgbClr val="030303"/>
                </a:solidFill>
                <a:latin typeface="黑体" panose="02010609060101010101" charset="-122"/>
                <a:ea typeface="黑体" panose="02010609060101010101" charset="-122"/>
              </a:rPr>
              <a:t>解得</a:t>
            </a:r>
          </a:p>
        </p:txBody>
      </p:sp>
      <p:sp>
        <p:nvSpPr>
          <p:cNvPr id="29" name="文本框 2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71697" y="4773751"/>
            <a:ext cx="1820862" cy="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charset="-122"/>
              </a:rPr>
              <a:t>1球末速度</a:t>
            </a:r>
          </a:p>
        </p:txBody>
      </p:sp>
      <p:sp>
        <p:nvSpPr>
          <p:cNvPr id="30" name="文本框 2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71697" y="5590863"/>
            <a:ext cx="1822450" cy="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+mn-lt"/>
                <a:ea typeface="黑体" panose="02010609060101010101" charset="-122"/>
              </a:rPr>
              <a:t>2球末速度</a:t>
            </a:r>
          </a:p>
        </p:txBody>
      </p:sp>
      <p:sp>
        <p:nvSpPr>
          <p:cNvPr id="31" name="文本框 1945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87419" y="3502831"/>
            <a:ext cx="48839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特殊情况</a:t>
            </a:r>
            <a:r>
              <a:rPr lang="zh-CN" altLang="en-US" sz="2000">
                <a:solidFill>
                  <a:srgbClr val="030303"/>
                </a:solidFill>
                <a:latin typeface="黑体" panose="02010609060101010101" charset="-122"/>
                <a:ea typeface="黑体" panose="02010609060101010101" charset="-122"/>
              </a:rPr>
              <a:t>：运动物体碰撞静止物体</a:t>
            </a:r>
          </a:p>
        </p:txBody>
      </p:sp>
      <p:sp>
        <p:nvSpPr>
          <p:cNvPr id="32" name="文本框 1945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87417" y="3958863"/>
            <a:ext cx="28641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>
                <a:solidFill>
                  <a:srgbClr val="030303"/>
                </a:solidFill>
                <a:latin typeface="黑体" panose="02010609060101010101" charset="-122"/>
                <a:ea typeface="黑体" panose="02010609060101010101" charset="-122"/>
              </a:rPr>
              <a:t>即</a:t>
            </a:r>
            <a:r>
              <a:rPr lang="en-US" altLang="zh-CN" sz="2000" b="1" err="1">
                <a:solidFill>
                  <a:srgbClr val="030303"/>
                </a:solidFill>
                <a:latin typeface="+mn-lt"/>
                <a:ea typeface="黑体" panose="02010609060101010101" charset="-122"/>
              </a:rPr>
              <a:t>v</a:t>
            </a:r>
            <a:r>
              <a:rPr lang="en-US" altLang="zh-CN" sz="2000" b="1" baseline="-25000" err="1">
                <a:solidFill>
                  <a:srgbClr val="030303"/>
                </a:solidFill>
                <a:latin typeface="+mn-lt"/>
                <a:ea typeface="黑体" panose="02010609060101010101" charset="-122"/>
              </a:rPr>
              <a:t>1</a:t>
            </a:r>
            <a:r>
              <a:rPr lang="zh-CN" altLang="en-US" sz="2000" b="1">
                <a:solidFill>
                  <a:srgbClr val="030303"/>
                </a:solidFill>
                <a:latin typeface="+mn-lt"/>
                <a:ea typeface="黑体" panose="02010609060101010101" charset="-122"/>
              </a:rPr>
              <a:t>≠</a:t>
            </a:r>
            <a:r>
              <a:rPr lang="en-US" altLang="zh-CN" sz="2000" b="1">
                <a:solidFill>
                  <a:srgbClr val="030303"/>
                </a:solidFill>
                <a:latin typeface="+mn-lt"/>
                <a:ea typeface="黑体" panose="02010609060101010101" charset="-122"/>
              </a:rPr>
              <a:t>0</a:t>
            </a:r>
            <a:r>
              <a:rPr lang="zh-CN" altLang="en-US" sz="2000">
                <a:solidFill>
                  <a:srgbClr val="030303"/>
                </a:solidFill>
                <a:latin typeface="+mn-lt"/>
                <a:ea typeface="黑体" panose="02010609060101010101" charset="-122"/>
              </a:rPr>
              <a:t>，</a:t>
            </a:r>
            <a:r>
              <a:rPr lang="en-US" altLang="zh-CN" sz="2000" b="1" err="1">
                <a:solidFill>
                  <a:srgbClr val="030303"/>
                </a:solidFill>
                <a:latin typeface="+mn-lt"/>
                <a:ea typeface="黑体" panose="02010609060101010101" charset="-122"/>
              </a:rPr>
              <a:t>v</a:t>
            </a:r>
            <a:r>
              <a:rPr lang="en-US" altLang="zh-CN" sz="2000" b="1" baseline="-25000" err="1">
                <a:solidFill>
                  <a:srgbClr val="030303"/>
                </a:solidFill>
                <a:latin typeface="+mn-lt"/>
                <a:ea typeface="黑体" panose="02010609060101010101" charset="-122"/>
              </a:rPr>
              <a:t>2</a:t>
            </a:r>
            <a:r>
              <a:rPr lang="en-US" altLang="zh-CN" sz="2000" b="1">
                <a:solidFill>
                  <a:srgbClr val="030303"/>
                </a:solidFill>
                <a:latin typeface="+mn-lt"/>
                <a:ea typeface="黑体" panose="02010609060101010101" charset="-122"/>
              </a:rPr>
              <a:t>=0</a:t>
            </a:r>
            <a:r>
              <a:rPr lang="zh-CN" altLang="en-US" sz="2000">
                <a:solidFill>
                  <a:srgbClr val="030303"/>
                </a:solidFill>
                <a:latin typeface="黑体" panose="02010609060101010101" charset="-122"/>
                <a:ea typeface="黑体" panose="02010609060101010101" charset="-122"/>
              </a:rPr>
              <a:t>时，有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7312880" y="4524512"/>
          <a:ext cx="1893887" cy="885825"/>
        </p:xfrm>
        <a:graphic>
          <a:graphicData uri="http://schemas.openxmlformats.org/presentationml/2006/ole">
            <p:oleObj spid="_x0000_s66562" r:id="rId30" imgW="22250400" imgH="10363200" progId="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7299690" y="5410337"/>
          <a:ext cx="1960562" cy="906462"/>
        </p:xfrm>
        <a:graphic>
          <a:graphicData uri="http://schemas.openxmlformats.org/presentationml/2006/ole">
            <p:oleObj spid="_x0000_s66561" r:id="rId31" imgW="22555200" imgH="10363200" progId="">
              <p:embed/>
            </p:oleObj>
          </a:graphicData>
        </a:graphic>
      </p:graphicFrame>
      <p:sp>
        <p:nvSpPr>
          <p:cNvPr id="35" name="左大括号 2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6833458" y="4773751"/>
            <a:ext cx="168719" cy="1311108"/>
          </a:xfrm>
          <a:custGeom>
            <a:avLst/>
            <a:gdLst>
              <a:gd name="T0" fmla="*/ 15 w 41"/>
              <a:gd name="T1" fmla="*/ 41 h 281"/>
              <a:gd name="T2" fmla="*/ 11 w 41"/>
              <a:gd name="T3" fmla="*/ 13 h 281"/>
              <a:gd name="T4" fmla="*/ 0 w 41"/>
              <a:gd name="T5" fmla="*/ 0 h 281"/>
              <a:gd name="T6" fmla="*/ 21 w 41"/>
              <a:gd name="T7" fmla="*/ 9 h 281"/>
              <a:gd name="T8" fmla="*/ 27 w 41"/>
              <a:gd name="T9" fmla="*/ 45 h 281"/>
              <a:gd name="T10" fmla="*/ 27 w 41"/>
              <a:gd name="T11" fmla="*/ 103 h 281"/>
              <a:gd name="T12" fmla="*/ 30 w 41"/>
              <a:gd name="T13" fmla="*/ 128 h 281"/>
              <a:gd name="T14" fmla="*/ 41 w 41"/>
              <a:gd name="T15" fmla="*/ 141 h 281"/>
              <a:gd name="T16" fmla="*/ 30 w 41"/>
              <a:gd name="T17" fmla="*/ 153 h 281"/>
              <a:gd name="T18" fmla="*/ 27 w 41"/>
              <a:gd name="T19" fmla="*/ 179 h 281"/>
              <a:gd name="T20" fmla="*/ 27 w 41"/>
              <a:gd name="T21" fmla="*/ 232 h 281"/>
              <a:gd name="T22" fmla="*/ 25 w 41"/>
              <a:gd name="T23" fmla="*/ 262 h 281"/>
              <a:gd name="T24" fmla="*/ 16 w 41"/>
              <a:gd name="T25" fmla="*/ 277 h 281"/>
              <a:gd name="T26" fmla="*/ 0 w 41"/>
              <a:gd name="T27" fmla="*/ 281 h 281"/>
              <a:gd name="T28" fmla="*/ 11 w 41"/>
              <a:gd name="T29" fmla="*/ 268 h 281"/>
              <a:gd name="T30" fmla="*/ 15 w 41"/>
              <a:gd name="T31" fmla="*/ 240 h 281"/>
              <a:gd name="T32" fmla="*/ 15 w 41"/>
              <a:gd name="T33" fmla="*/ 186 h 281"/>
              <a:gd name="T34" fmla="*/ 17 w 41"/>
              <a:gd name="T35" fmla="*/ 155 h 281"/>
              <a:gd name="T36" fmla="*/ 29 w 41"/>
              <a:gd name="T37" fmla="*/ 141 h 281"/>
              <a:gd name="T38" fmla="*/ 17 w 41"/>
              <a:gd name="T39" fmla="*/ 127 h 281"/>
              <a:gd name="T40" fmla="*/ 15 w 41"/>
              <a:gd name="T41" fmla="*/ 98 h 281"/>
              <a:gd name="T42" fmla="*/ 15 w 41"/>
              <a:gd name="T43" fmla="*/ 4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281056" y="4771391"/>
            <a:ext cx="1820862" cy="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+mn-lt"/>
                <a:ea typeface="黑体" panose="02010609060101010101" charset="-122"/>
              </a:rPr>
              <a:t>1球末速度</a:t>
            </a:r>
          </a:p>
        </p:txBody>
      </p:sp>
      <p:sp>
        <p:nvSpPr>
          <p:cNvPr id="37" name="文本框 3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318979" y="5605149"/>
            <a:ext cx="1822450" cy="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+mn-lt"/>
                <a:ea typeface="黑体" panose="02010609060101010101" charset="-122"/>
              </a:rPr>
              <a:t>2球末速度</a:t>
            </a:r>
          </a:p>
        </p:txBody>
      </p:sp>
      <p:grpSp>
        <p:nvGrpSpPr>
          <p:cNvPr id="39" name="组合 38"/>
          <p:cNvGrpSpPr/>
          <p:nvPr>
            <p:custDataLst>
              <p:tags r:id="rId18"/>
            </p:custDataLst>
          </p:nvPr>
        </p:nvGrpSpPr>
        <p:grpSpPr>
          <a:xfrm>
            <a:off x="9177338" y="400051"/>
            <a:ext cx="2671763" cy="2657475"/>
            <a:chOff x="9177337" y="400051"/>
            <a:chExt cx="2671763" cy="2657475"/>
          </a:xfrm>
        </p:grpSpPr>
        <p:sp>
          <p:nvSpPr>
            <p:cNvPr id="21" name="线形标注 2 20"/>
            <p:cNvSpPr/>
            <p:nvPr>
              <p:custDataLst>
                <p:tags r:id="rId22"/>
              </p:custDataLst>
            </p:nvPr>
          </p:nvSpPr>
          <p:spPr>
            <a:xfrm>
              <a:off x="9177337" y="400051"/>
              <a:ext cx="2671763" cy="2657475"/>
            </a:xfrm>
            <a:prstGeom prst="borderCallout2">
              <a:avLst>
                <a:gd name="adj1" fmla="val 18750"/>
                <a:gd name="adj2" fmla="val 563"/>
                <a:gd name="adj3" fmla="val 18750"/>
                <a:gd name="adj4" fmla="val -16667"/>
                <a:gd name="adj5" fmla="val 161509"/>
                <a:gd name="adj6" fmla="val -17501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>
              <p:custDataLst>
                <p:tags r:id="rId23"/>
              </p:custDataLst>
            </p:nvPr>
          </p:nvSpPr>
          <p:spPr>
            <a:xfrm>
              <a:off x="9315450" y="614363"/>
              <a:ext cx="2328864" cy="2419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碰撞规律不难记</a:t>
              </a:r>
              <a:endParaRPr lang="en-US" altLang="zh-CN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b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两项相加是规律；</a:t>
              </a:r>
              <a:endParaRPr lang="en-US" altLang="zh-CN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b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 二 一，二 二 二；</a:t>
              </a:r>
              <a:endParaRPr lang="en-US" altLang="zh-CN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b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分母都是</a:t>
              </a:r>
              <a:r>
                <a:rPr lang="en-US" altLang="zh-CN" b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1+2</a:t>
              </a:r>
              <a:r>
                <a:rPr lang="zh-CN" altLang="en-US" b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en-US" altLang="zh-CN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b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要问</a:t>
              </a:r>
              <a:r>
                <a:rPr lang="en-US" altLang="zh-CN" b="1" noProof="1" smtClean="0">
                  <a:solidFill>
                    <a:srgbClr val="0000FF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  <a:sym typeface="+mn-ea"/>
                </a:rPr>
                <a:t>v</a:t>
              </a:r>
              <a:r>
                <a:rPr lang="en-US" altLang="zh-CN" b="1" noProof="1" smtClean="0">
                  <a:solidFill>
                    <a:srgbClr val="FF000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  <a:sym typeface="+mn-ea"/>
                </a:rPr>
                <a:t>‘</a:t>
              </a:r>
              <a:r>
                <a:rPr lang="en-US" altLang="zh-CN" b="1" baseline="-25000" noProof="1" smtClean="0">
                  <a:solidFill>
                    <a:srgbClr val="0000FF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  <a:sym typeface="+mn-ea"/>
                </a:rPr>
                <a:t>2  </a:t>
              </a:r>
              <a:r>
                <a:rPr lang="zh-CN" altLang="en-US" b="1" noProof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是多少；</a:t>
              </a:r>
              <a:endParaRPr lang="en-US" altLang="zh-CN" b="1" noProof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b="1" noProof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角标互换就可以；</a:t>
              </a:r>
              <a:endParaRPr lang="en-US" altLang="zh-CN" b="1" noProof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b="1" noProof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b="1" noProof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换</a:t>
              </a:r>
              <a:r>
                <a:rPr lang="en-US" altLang="zh-CN" b="1" noProof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2,2</a:t>
              </a:r>
              <a:r>
                <a:rPr lang="zh-CN" altLang="en-US" b="1" noProof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换</a:t>
              </a:r>
              <a:r>
                <a:rPr lang="en-US" altLang="zh-CN" b="1" noProof="1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47112" name="Picture 8" descr="C:\Users\Administrator\AppData\Roaming\Tencent\Users\274837776\QQ\WinTemp\RichOle\69)V}_IEES9K%)KI@S%W0NH.pn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2"/>
          <a:stretch>
            <a:fillRect/>
          </a:stretch>
        </p:blipFill>
        <p:spPr bwMode="auto">
          <a:xfrm>
            <a:off x="1157284" y="4572001"/>
            <a:ext cx="3344178" cy="1828800"/>
          </a:xfrm>
          <a:prstGeom prst="rect">
            <a:avLst/>
          </a:prstGeom>
          <a:noFill/>
        </p:spPr>
      </p:pic>
      <p:sp>
        <p:nvSpPr>
          <p:cNvPr id="17" name="圆角矩形 16"/>
          <p:cNvSpPr/>
          <p:nvPr>
            <p:custDataLst>
              <p:tags r:id="rId20"/>
            </p:custDataLst>
          </p:nvPr>
        </p:nvSpPr>
        <p:spPr>
          <a:xfrm>
            <a:off x="901700" y="0"/>
            <a:ext cx="3735070" cy="793750"/>
          </a:xfrm>
          <a:prstGeom prst="roundRect">
            <a:avLst/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/>
              <a:t>弹性碰撞的规律</a:t>
            </a:r>
          </a:p>
        </p:txBody>
      </p:sp>
      <p:sp>
        <p:nvSpPr>
          <p:cNvPr id="54" name="矩形 53"/>
          <p:cNvSpPr/>
          <p:nvPr>
            <p:custDataLst>
              <p:tags r:id="rId21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/>
      <p:bldP spid="31" grpId="0"/>
      <p:bldP spid="32" grpId="0"/>
      <p:bldP spid="35" grpId="0" animBg="1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骑自行车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  <a:ext uri="{96DAC541-7B7A-43D3-8B79-37D633B846F1}">
                <asvg:svgBlip xmlns="" xmlns:asvg="http://schemas.microsoft.com/office/drawing/2016/SVG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r:embed="rId24"/>
              </a:ext>
            </a:extLst>
          </a:blip>
          <a:stretch>
            <a:fillRect/>
          </a:stretch>
        </p:blipFill>
        <p:spPr>
          <a:xfrm>
            <a:off x="109186" y="1"/>
            <a:ext cx="777922" cy="77792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443410" y="667429"/>
            <a:ext cx="6647455" cy="2323297"/>
          </a:xfrm>
          <a:prstGeom prst="rect">
            <a:avLst/>
          </a:prstGeom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116795" y="212436"/>
          <a:ext cx="2517016" cy="1177279"/>
        </p:xfrm>
        <a:graphic>
          <a:graphicData uri="http://schemas.openxmlformats.org/presentationml/2006/ole">
            <p:oleObj spid="_x0000_s67592" r:id="rId26" imgW="22250400" imgH="10363200" progId="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150131" y="1546879"/>
          <a:ext cx="2469624" cy="1140903"/>
        </p:xfrm>
        <a:graphic>
          <a:graphicData uri="http://schemas.openxmlformats.org/presentationml/2006/ole">
            <p:oleObj spid="_x0000_s67591" r:id="rId27" imgW="22555200" imgH="10363200" progId="">
              <p:embed/>
            </p:oleObj>
          </a:graphicData>
        </a:graphic>
      </p:graphicFrame>
      <p:sp>
        <p:nvSpPr>
          <p:cNvPr id="39" name="文本框 3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31250" y="3027281"/>
            <a:ext cx="7255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</a:rPr>
              <a:t>碰后实现动量和动能的全部转移（即交换了速度）</a:t>
            </a:r>
          </a:p>
        </p:txBody>
      </p:sp>
      <p:sp>
        <p:nvSpPr>
          <p:cNvPr id="40" name="文本框 3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47979" y="3558186"/>
            <a:ext cx="60104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碰后m</a:t>
            </a:r>
            <a:r>
              <a:rPr lang="zh-CN" altLang="en-US" sz="2400" b="1" baseline="-25000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1</a:t>
            </a:r>
            <a:r>
              <a:rPr lang="zh-CN" altLang="en-US" sz="2400" b="1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速度几乎没变，仍按原速度运动 ，质量小物体以m</a:t>
            </a:r>
            <a:r>
              <a:rPr lang="zh-CN" altLang="en-US" sz="2400" b="1" baseline="-25000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1</a:t>
            </a:r>
            <a:r>
              <a:rPr lang="zh-CN" altLang="en-US" sz="2400" b="1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的速度的两倍向前运动。</a:t>
            </a:r>
          </a:p>
        </p:txBody>
      </p:sp>
      <p:sp>
        <p:nvSpPr>
          <p:cNvPr id="41" name="文本框 4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40305" y="4543494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碰后</a:t>
            </a:r>
            <a:r>
              <a:rPr lang="en-US" altLang="zh-CN" sz="2400" b="1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m</a:t>
            </a:r>
            <a:r>
              <a:rPr lang="en-US" altLang="zh-CN" sz="2400" b="1" baseline="-25000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1</a:t>
            </a:r>
            <a:r>
              <a:rPr lang="zh-CN" altLang="en-US" sz="2400" b="1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被按原来速率弹回，</a:t>
            </a:r>
            <a:r>
              <a:rPr lang="en-US" altLang="zh-CN" sz="2400" b="1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m</a:t>
            </a:r>
            <a:r>
              <a:rPr lang="en-US" altLang="zh-CN" sz="2400" b="1" baseline="-25000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2</a:t>
            </a:r>
            <a:r>
              <a:rPr lang="zh-CN" altLang="en-US" sz="2400" b="1" dirty="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几乎末动。</a:t>
            </a:r>
          </a:p>
        </p:txBody>
      </p:sp>
      <p:graphicFrame>
        <p:nvGraphicFramePr>
          <p:cNvPr id="42" name="对象 41">
            <a:hlinkClick r:id="" action="ppaction://ole?verb=1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998367" y="2976443"/>
          <a:ext cx="937780" cy="514389"/>
        </p:xfrm>
        <a:graphic>
          <a:graphicData uri="http://schemas.openxmlformats.org/presentationml/2006/ole">
            <p:oleObj spid="_x0000_s67590" r:id="rId28" imgW="9448800" imgH="5181600" progId="">
              <p:embed/>
            </p:oleObj>
          </a:graphicData>
        </a:graphic>
      </p:graphicFrame>
      <p:sp>
        <p:nvSpPr>
          <p:cNvPr id="44" name="文本框 4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1841" y="2961510"/>
            <a:ext cx="1480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solidFill>
                  <a:srgbClr val="030303"/>
                </a:solidFill>
                <a:latin typeface="+mj-lt"/>
                <a:ea typeface="黑体" panose="02010609060101010101" charset="-122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+mj-lt"/>
                <a:ea typeface="黑体" panose="02010609060101010101" charset="-122"/>
              </a:rPr>
              <a:t>m</a:t>
            </a:r>
            <a:r>
              <a:rPr lang="zh-CN" altLang="en-US" sz="2400" b="1" baseline="-25000">
                <a:solidFill>
                  <a:srgbClr val="FF0000"/>
                </a:solidFill>
                <a:latin typeface="+mj-lt"/>
                <a:ea typeface="黑体" panose="02010609060101010101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+mj-lt"/>
                <a:ea typeface="黑体" panose="02010609060101010101" charset="-122"/>
              </a:rPr>
              <a:t>=m</a:t>
            </a:r>
            <a:r>
              <a:rPr lang="zh-CN" altLang="en-US" sz="2400" b="1" baseline="-25000">
                <a:solidFill>
                  <a:srgbClr val="FF0000"/>
                </a:solidFill>
                <a:latin typeface="+mj-lt"/>
                <a:ea typeface="黑体" panose="02010609060101010101" charset="-122"/>
              </a:rPr>
              <a:t>2</a:t>
            </a:r>
            <a:endParaRPr lang="zh-CN" altLang="en-US" sz="2400" b="1" baseline="-25000">
              <a:solidFill>
                <a:srgbClr val="FF0000"/>
              </a:solidFill>
              <a:latin typeface="+mj-lt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" name="对象 44">
            <a:hlinkClick r:id="" action="ppaction://ole?verb=1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211363" y="2959544"/>
          <a:ext cx="1072367" cy="536183"/>
        </p:xfrm>
        <a:graphic>
          <a:graphicData uri="http://schemas.openxmlformats.org/presentationml/2006/ole">
            <p:oleObj spid="_x0000_s67589" r:id="rId29" imgW="10363200" imgH="5181600" progId="">
              <p:embed/>
            </p:oleObj>
          </a:graphicData>
        </a:graphic>
      </p:graphicFrame>
      <p:sp>
        <p:nvSpPr>
          <p:cNvPr id="46" name="文本框 4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7483" y="3704750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solidFill>
                  <a:srgbClr val="13131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&gt;&gt;m</a:t>
            </a:r>
            <a:r>
              <a: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400" b="1" baseline="-25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" name="对象 46">
            <a:hlinkClick r:id="" action="ppaction://ole?verb=1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095107" y="3725443"/>
          <a:ext cx="966875" cy="498124"/>
        </p:xfrm>
        <a:graphic>
          <a:graphicData uri="http://schemas.openxmlformats.org/presentationml/2006/ole">
            <p:oleObj spid="_x0000_s67588" r:id="rId30" imgW="10058400" imgH="5181600" progId="">
              <p:embed/>
            </p:oleObj>
          </a:graphicData>
        </a:graphic>
      </p:graphicFrame>
      <p:graphicFrame>
        <p:nvGraphicFramePr>
          <p:cNvPr id="48" name="对象 47">
            <a:hlinkClick r:id="" action="ppaction://ole?verb=1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234232" y="3768590"/>
          <a:ext cx="1123355" cy="477250"/>
        </p:xfrm>
        <a:graphic>
          <a:graphicData uri="http://schemas.openxmlformats.org/presentationml/2006/ole">
            <p:oleObj spid="_x0000_s67587" r:id="rId31" imgW="12192000" imgH="5181600" progId="">
              <p:embed/>
            </p:oleObj>
          </a:graphicData>
        </a:graphic>
      </p:graphicFrame>
      <p:sp>
        <p:nvSpPr>
          <p:cNvPr id="49" name="文本框 4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5674" y="4543495"/>
            <a:ext cx="2243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&lt;&lt;m</a:t>
            </a:r>
            <a:r>
              <a: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400" b="1" baseline="-25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" name="对象 49">
            <a:hlinkClick r:id="" action="ppaction://ole?verb=1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207024" y="4531817"/>
          <a:ext cx="1387914" cy="591712"/>
        </p:xfrm>
        <a:graphic>
          <a:graphicData uri="http://schemas.openxmlformats.org/presentationml/2006/ole">
            <p:oleObj spid="_x0000_s67586" r:id="rId32" imgW="12192000" imgH="5181600" progId="">
              <p:embed/>
            </p:oleObj>
          </a:graphicData>
        </a:graphic>
      </p:graphicFrame>
      <p:graphicFrame>
        <p:nvGraphicFramePr>
          <p:cNvPr id="51" name="对象 50">
            <a:hlinkClick r:id="" action="ppaction://ole?verb=1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867485" y="4531817"/>
          <a:ext cx="1061112" cy="563802"/>
        </p:xfrm>
        <a:graphic>
          <a:graphicData uri="http://schemas.openxmlformats.org/presentationml/2006/ole">
            <p:oleObj spid="_x0000_s67585" r:id="rId33" imgW="9753600" imgH="5181600" progId="">
              <p:embed/>
            </p:oleObj>
          </a:graphicData>
        </a:graphic>
      </p:graphicFrame>
      <p:sp>
        <p:nvSpPr>
          <p:cNvPr id="19" name="矩形 18"/>
          <p:cNvSpPr/>
          <p:nvPr>
            <p:custDataLst>
              <p:tags r:id="rId18"/>
            </p:custDataLst>
          </p:nvPr>
        </p:nvSpPr>
        <p:spPr>
          <a:xfrm>
            <a:off x="598229" y="5244583"/>
            <a:ext cx="9660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＞m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，v</a:t>
            </a:r>
            <a:r>
              <a:rPr lang="zh-CN" altLang="en-US" sz="2400" b="1" baseline="-25000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b="1" baseline="30000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′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＞0，v</a:t>
            </a:r>
            <a:r>
              <a:rPr lang="zh-CN" altLang="en-US" sz="2400" b="1" baseline="-25000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b="1" baseline="30000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′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＞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宋体" panose="02010600030101010101" pitchFamily="2" charset="-122"/>
              </a:rPr>
              <a:t>碰撞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宋体" panose="02010600030101010101" pitchFamily="2" charset="-122"/>
              </a:rPr>
              <a:t>后两球都向前运动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>
            <p:custDataLst>
              <p:tags r:id="rId19"/>
            </p:custDataLst>
          </p:nvPr>
        </p:nvSpPr>
        <p:spPr>
          <a:xfrm>
            <a:off x="609168" y="5858945"/>
            <a:ext cx="10220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＜m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，v</a:t>
            </a:r>
            <a:r>
              <a:rPr lang="zh-CN" altLang="en-US" sz="2400" b="1" baseline="-25000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b="1" baseline="30000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′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＜0，v</a:t>
            </a:r>
            <a:r>
              <a:rPr lang="zh-CN" altLang="en-US" sz="2400" b="1" baseline="-25000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b="1" baseline="30000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′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＞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 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宋体" panose="02010600030101010101" pitchFamily="2" charset="-122"/>
              </a:rPr>
              <a:t>碰撞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宋体" panose="02010600030101010101" pitchFamily="2" charset="-122"/>
              </a:rPr>
              <a:t>后质量小的球被反弹回去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20"/>
            </p:custDataLst>
          </p:nvPr>
        </p:nvSpPr>
        <p:spPr>
          <a:xfrm>
            <a:off x="1075055" y="36195"/>
            <a:ext cx="3735070" cy="793750"/>
          </a:xfrm>
          <a:prstGeom prst="roundRect">
            <a:avLst/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/>
              <a:t>弹性碰撞的规律</a:t>
            </a:r>
          </a:p>
        </p:txBody>
      </p:sp>
      <p:sp>
        <p:nvSpPr>
          <p:cNvPr id="54" name="矩形 53"/>
          <p:cNvSpPr/>
          <p:nvPr>
            <p:custDataLst>
              <p:tags r:id="rId21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4" grpId="0"/>
      <p:bldP spid="46" grpId="0"/>
      <p:bldP spid="49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363220" y="546100"/>
            <a:ext cx="11461750" cy="15227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速度为10m/s的塑料球与静止的钢球发生正碰，钢球的质量是塑料球的4倍，碰撞是弹性的，求碰撞后两个小球的速度.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4" name="文本框 1"/>
          <p:cNvSpPr/>
          <p:nvPr>
            <p:custDataLst>
              <p:tags r:id="rId3"/>
            </p:custDataLst>
          </p:nvPr>
        </p:nvSpPr>
        <p:spPr>
          <a:xfrm>
            <a:off x="1680493" y="1389222"/>
            <a:ext cx="7834312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解</a:t>
            </a:r>
            <a:r>
              <a:rPr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：设塑料球初速度方向为正方向，由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弹性碰撞</a:t>
            </a:r>
            <a:r>
              <a:rPr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有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grpSp>
        <p:nvGrpSpPr>
          <p:cNvPr id="18435" name="组合 6"/>
          <p:cNvGrpSpPr/>
          <p:nvPr>
            <p:custDataLst>
              <p:tags r:id="rId4"/>
            </p:custDataLst>
          </p:nvPr>
        </p:nvGrpSpPr>
        <p:grpSpPr>
          <a:xfrm>
            <a:off x="2324092" y="3220132"/>
            <a:ext cx="6237330" cy="962025"/>
            <a:chOff x="2218" y="2969"/>
            <a:chExt cx="9821" cy="1517"/>
          </a:xfrm>
        </p:grpSpPr>
        <p:sp>
          <p:nvSpPr>
            <p:cNvPr id="18436" name="文本框 2"/>
            <p:cNvSpPr/>
            <p:nvPr>
              <p:custDataLst>
                <p:tags r:id="rId22"/>
              </p:custDataLst>
            </p:nvPr>
          </p:nvSpPr>
          <p:spPr>
            <a:xfrm>
              <a:off x="2218" y="3256"/>
              <a:ext cx="2502" cy="72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黑体" panose="02010609060101010101" charset="-122"/>
                </a:rPr>
                <a:t>塑料球：</a:t>
              </a:r>
            </a:p>
          </p:txBody>
        </p:sp>
        <p:graphicFrame>
          <p:nvGraphicFramePr>
            <p:cNvPr id="18437" name="对象 4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4714" y="2969"/>
            <a:ext cx="7325" cy="1517"/>
          </p:xfrm>
          <a:graphic>
            <a:graphicData uri="http://schemas.openxmlformats.org/presentationml/2006/ole">
              <p:oleObj spid="_x0000_s68610" r:id="rId25" imgW="2082600" imgH="431640" progId="">
                <p:embed/>
              </p:oleObj>
            </a:graphicData>
          </a:graphic>
        </p:graphicFrame>
      </p:grpSp>
      <p:grpSp>
        <p:nvGrpSpPr>
          <p:cNvPr id="18438" name="组合 7"/>
          <p:cNvGrpSpPr/>
          <p:nvPr>
            <p:custDataLst>
              <p:tags r:id="rId5"/>
            </p:custDataLst>
          </p:nvPr>
        </p:nvGrpSpPr>
        <p:grpSpPr>
          <a:xfrm>
            <a:off x="2363398" y="4701323"/>
            <a:ext cx="6233951" cy="1022610"/>
            <a:chOff x="2788" y="4936"/>
            <a:chExt cx="9818" cy="1612"/>
          </a:xfrm>
        </p:grpSpPr>
        <p:sp>
          <p:nvSpPr>
            <p:cNvPr id="18439" name="文本框 3"/>
            <p:cNvSpPr/>
            <p:nvPr>
              <p:custDataLst>
                <p:tags r:id="rId20"/>
              </p:custDataLst>
            </p:nvPr>
          </p:nvSpPr>
          <p:spPr>
            <a:xfrm>
              <a:off x="2788" y="5395"/>
              <a:ext cx="2197" cy="72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黑体" panose="02010609060101010101" charset="-122"/>
                </a:rPr>
                <a:t>钢球：</a:t>
              </a:r>
            </a:p>
          </p:txBody>
        </p:sp>
        <p:graphicFrame>
          <p:nvGraphicFramePr>
            <p:cNvPr id="18440" name="对象 5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5289" y="4936"/>
            <a:ext cx="7317" cy="1612"/>
          </p:xfrm>
          <a:graphic>
            <a:graphicData uri="http://schemas.openxmlformats.org/presentationml/2006/ole">
              <p:oleObj spid="_x0000_s68609" r:id="rId26" imgW="2057400" imgH="431640" progId="">
                <p:embed/>
              </p:oleObj>
            </a:graphicData>
          </a:graphic>
        </p:graphicFrame>
      </p:grpSp>
      <p:sp>
        <p:nvSpPr>
          <p:cNvPr id="16390" name="文本框 4"/>
          <p:cNvSpPr/>
          <p:nvPr>
            <p:custDataLst>
              <p:tags r:id="rId6"/>
            </p:custDataLst>
          </p:nvPr>
        </p:nvSpPr>
        <p:spPr>
          <a:xfrm>
            <a:off x="2310297" y="4268848"/>
            <a:ext cx="7412544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即速度大小为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6m/s</a:t>
            </a:r>
            <a:r>
              <a:rPr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，方向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与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塑料球初速度方向相反</a:t>
            </a:r>
          </a:p>
        </p:txBody>
      </p:sp>
      <p:sp>
        <p:nvSpPr>
          <p:cNvPr id="4" name="文本框 4"/>
          <p:cNvSpPr/>
          <p:nvPr>
            <p:custDataLst>
              <p:tags r:id="rId7"/>
            </p:custDataLst>
          </p:nvPr>
        </p:nvSpPr>
        <p:spPr>
          <a:xfrm>
            <a:off x="2347393" y="5859513"/>
            <a:ext cx="6461046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即速度大小为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4m/s</a:t>
            </a:r>
            <a:r>
              <a:rPr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，与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塑料球初速度方向相同</a:t>
            </a:r>
          </a:p>
        </p:txBody>
      </p:sp>
      <p:sp>
        <p:nvSpPr>
          <p:cNvPr id="54" name="矩形 53"/>
          <p:cNvSpPr/>
          <p:nvPr>
            <p:custDataLst>
              <p:tags r:id="rId8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9"/>
            </p:custDataLst>
          </p:nvPr>
        </p:nvGrpSpPr>
        <p:grpSpPr>
          <a:xfrm>
            <a:off x="631190" y="150496"/>
            <a:ext cx="2322830" cy="505942"/>
            <a:chOff x="896862" y="3445881"/>
            <a:chExt cx="2103069" cy="436539"/>
          </a:xfrm>
        </p:grpSpPr>
        <p:grpSp>
          <p:nvGrpSpPr>
            <p:cNvPr id="3" name="组合 2"/>
            <p:cNvGrpSpPr/>
            <p:nvPr>
              <p:custDataLst>
                <p:tags r:id="rId10"/>
              </p:custDataLst>
            </p:nvPr>
          </p:nvGrpSpPr>
          <p:grpSpPr>
            <a:xfrm>
              <a:off x="896862" y="3445881"/>
              <a:ext cx="401606" cy="401606"/>
              <a:chOff x="1019657" y="2292493"/>
              <a:chExt cx="530001" cy="530001"/>
            </a:xfrm>
          </p:grpSpPr>
          <p:sp>
            <p:nvSpPr>
              <p:cNvPr id="14" name="椭圆 13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19657" y="2292493"/>
                <a:ext cx="530001" cy="530001"/>
              </a:xfrm>
              <a:prstGeom prst="ellipse">
                <a:avLst/>
              </a:prstGeom>
              <a:solidFill>
                <a:srgbClr val="2E82B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>
                <p:custDataLst>
                  <p:tags r:id="rId19"/>
                </p:custDataLst>
              </p:nvPr>
            </p:nvSpPr>
            <p:spPr>
              <a:xfrm>
                <a:off x="1048383" y="2328380"/>
                <a:ext cx="458227" cy="458227"/>
              </a:xfrm>
              <a:prstGeom prst="ellipse">
                <a:avLst/>
              </a:prstGeom>
              <a:solidFill>
                <a:srgbClr val="07B0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>
              <p:custDataLst>
                <p:tags r:id="rId11"/>
              </p:custDataLst>
            </p:nvPr>
          </p:nvCxnSpPr>
          <p:spPr>
            <a:xfrm>
              <a:off x="1073580" y="3805921"/>
              <a:ext cx="1926351" cy="0"/>
            </a:xfrm>
            <a:prstGeom prst="line">
              <a:avLst/>
            </a:prstGeom>
            <a:ln>
              <a:solidFill>
                <a:srgbClr val="2E82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>
              <p:custDataLst>
                <p:tags r:id="rId12"/>
              </p:custDataLst>
            </p:nvPr>
          </p:nvGrpSpPr>
          <p:grpSpPr>
            <a:xfrm>
              <a:off x="1010810" y="3562722"/>
              <a:ext cx="173233" cy="172410"/>
              <a:chOff x="1029688" y="3717436"/>
              <a:chExt cx="173233" cy="172410"/>
            </a:xfrm>
          </p:grpSpPr>
          <p:sp>
            <p:nvSpPr>
              <p:cNvPr id="10" name="椭圆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29688" y="3717436"/>
                <a:ext cx="172410" cy="17241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1048909" y="373666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74955" y="3759828"/>
                <a:ext cx="86281" cy="86281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/>
              <p:nvPr>
                <p:custDataLst>
                  <p:tags r:id="rId17"/>
                </p:custDataLst>
              </p:nvPr>
            </p:nvCxnSpPr>
            <p:spPr>
              <a:xfrm rot="900000" flipH="1" flipV="1">
                <a:off x="1099511" y="3808614"/>
                <a:ext cx="103410" cy="65607"/>
              </a:xfrm>
              <a:prstGeom prst="straightConnector1">
                <a:avLst/>
              </a:prstGeom>
              <a:ln w="95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>
              <p:custDataLst>
                <p:tags r:id="rId13"/>
              </p:custDataLst>
            </p:nvPr>
          </p:nvSpPr>
          <p:spPr>
            <a:xfrm>
              <a:off x="1363437" y="3458350"/>
              <a:ext cx="1404519" cy="424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Bef>
                  <a:spcPts val="1280"/>
                </a:spcBef>
                <a:spcAft>
                  <a:spcPts val="640"/>
                </a:spcAft>
                <a:defRPr/>
              </a:pPr>
              <a:r>
                <a:rPr lang="zh-CN" altLang="en-US" sz="2600" b="1" kern="0">
                  <a:solidFill>
                    <a:srgbClr val="1D9A78"/>
                  </a:solidFill>
                  <a:latin typeface="汉仪小隶书简" pitchFamily="49" charset="-122"/>
                  <a:ea typeface="汉仪小隶书简" pitchFamily="49" charset="-122"/>
                </a:rPr>
                <a:t>典例探究</a:t>
              </a:r>
            </a:p>
          </p:txBody>
        </p:sp>
      </p:grpSp>
      <p:graphicFrame>
        <p:nvGraphicFramePr>
          <p:cNvPr id="68611" name="Object 3" descr="rId1"/>
          <p:cNvGraphicFramePr>
            <a:graphicFrameLocks noChangeAspect="1"/>
          </p:cNvGraphicFramePr>
          <p:nvPr/>
        </p:nvGraphicFramePr>
        <p:xfrm>
          <a:off x="2329023" y="1860157"/>
          <a:ext cx="3883025" cy="538162"/>
        </p:xfrm>
        <a:graphic>
          <a:graphicData uri="http://schemas.openxmlformats.org/presentationml/2006/ole">
            <p:oleObj spid="_x0000_s68611" r:id="rId27" imgW="1563457" imgH="216088" progId="">
              <p:embed/>
            </p:oleObj>
          </a:graphicData>
        </a:graphic>
      </p:graphicFrame>
      <p:graphicFrame>
        <p:nvGraphicFramePr>
          <p:cNvPr id="68612" name="Object 4" descr="rId2"/>
          <p:cNvGraphicFramePr>
            <a:graphicFrameLocks noChangeAspect="1"/>
          </p:cNvGraphicFramePr>
          <p:nvPr/>
        </p:nvGraphicFramePr>
        <p:xfrm>
          <a:off x="2293500" y="2366118"/>
          <a:ext cx="4578350" cy="801687"/>
        </p:xfrm>
        <a:graphic>
          <a:graphicData uri="http://schemas.openxmlformats.org/presentationml/2006/ole">
            <p:oleObj spid="_x0000_s68612" r:id="rId28" imgW="53340000" imgH="9448800" progId="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172587" y="2516697"/>
            <a:ext cx="22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其中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=0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6390" grpId="0"/>
      <p:bldP spid="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碰撞模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rcRect t="9145" b="13421"/>
          <a:stretch>
            <a:fillRect/>
          </a:stretch>
        </p:blipFill>
        <p:spPr>
          <a:xfrm>
            <a:off x="697866" y="1818641"/>
            <a:ext cx="10795635" cy="3776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3" name="矩形 12"/>
          <p:cNvSpPr/>
          <p:nvPr>
            <p:custDataLst>
              <p:tags r:id="rId2"/>
            </p:custDataLst>
          </p:nvPr>
        </p:nvSpPr>
        <p:spPr>
          <a:xfrm>
            <a:off x="1" y="1820628"/>
            <a:ext cx="12191999" cy="3783496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椭圆 5"/>
          <p:cNvSpPr/>
          <p:nvPr>
            <p:custDataLst>
              <p:tags r:id="rId3"/>
            </p:custDataLst>
          </p:nvPr>
        </p:nvSpPr>
        <p:spPr>
          <a:xfrm>
            <a:off x="452452" y="426059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grpSp>
        <p:nvGrpSpPr>
          <p:cNvPr id="12" name="Group 11"/>
          <p:cNvGrpSpPr/>
          <p:nvPr>
            <p:custDataLst>
              <p:tags r:id="rId4"/>
            </p:custDataLst>
          </p:nvPr>
        </p:nvGrpSpPr>
        <p:grpSpPr>
          <a:xfrm>
            <a:off x="2318096" y="2611831"/>
            <a:ext cx="2381772" cy="2190932"/>
            <a:chOff x="1470701" y="1821913"/>
            <a:chExt cx="3820826" cy="3607097"/>
          </a:xfrm>
        </p:grpSpPr>
        <p:sp>
          <p:nvSpPr>
            <p:cNvPr id="8" name="矩形 1"/>
            <p:cNvSpPr/>
            <p:nvPr>
              <p:custDataLst>
                <p:tags r:id="rId8"/>
              </p:custDataLst>
            </p:nvPr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矩形 3"/>
            <p:cNvSpPr/>
            <p:nvPr>
              <p:custDataLst>
                <p:tags r:id="rId9"/>
              </p:custDataLst>
            </p:nvPr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矩形 4"/>
            <p:cNvSpPr/>
            <p:nvPr>
              <p:custDataLst>
                <p:tags r:id="rId10"/>
              </p:custDataLst>
            </p:nvPr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文本框 15"/>
            <p:cNvSpPr txBox="1"/>
            <p:nvPr>
              <p:custDataLst>
                <p:tags r:id="rId11"/>
              </p:custDataLst>
            </p:nvPr>
          </p:nvSpPr>
          <p:spPr>
            <a:xfrm>
              <a:off x="2019199" y="2721526"/>
              <a:ext cx="2723828" cy="182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" panose="020B0500000000000000" pitchFamily="34" charset="-122"/>
                  <a:cs typeface="Times New Roman" panose="02020603050405020304" pitchFamily="18" charset="0"/>
                  <a:sym typeface="思源黑体" panose="020B0500000000000000" pitchFamily="34" charset="-122"/>
                </a:rPr>
                <a:t>03</a:t>
              </a:r>
              <a:endParaRPr kumimoji="0" lang="zh-CN" altLang="en-US" sz="72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文本框 17"/>
          <p:cNvSpPr txBox="1"/>
          <p:nvPr>
            <p:custDataLst>
              <p:tags r:id="rId5"/>
            </p:custDataLst>
          </p:nvPr>
        </p:nvSpPr>
        <p:spPr>
          <a:xfrm>
            <a:off x="5342255" y="2611755"/>
            <a:ext cx="533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碰撞三原则</a:t>
            </a:r>
          </a:p>
        </p:txBody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1255839" y="379706"/>
            <a:ext cx="2955040" cy="64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思源黑体" panose="020B0500000000000000" pitchFamily="34" charset="-122"/>
              </a:rPr>
              <a:t>动量守恒定律</a:t>
            </a:r>
          </a:p>
        </p:txBody>
      </p:sp>
      <p:sp>
        <p:nvSpPr>
          <p:cNvPr id="17" name="PA-文本框 9"/>
          <p:cNvSpPr txBox="1"/>
          <p:nvPr>
            <p:custDataLst>
              <p:tags r:id="rId7"/>
            </p:custDataLst>
          </p:nvPr>
        </p:nvSpPr>
        <p:spPr>
          <a:xfrm>
            <a:off x="5824220" y="3752216"/>
            <a:ext cx="4369435" cy="984500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ctr"/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思源黑体" panose="020B0500000000000000" pitchFamily="34" charset="-122"/>
              </a:rPr>
              <a:t>系统动量要守恒；机械能不增加；速度要合理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>
            <p:custDataLst>
              <p:tags r:id="rId2"/>
            </p:custDataLst>
          </p:nvPr>
        </p:nvSpPr>
        <p:spPr>
          <a:xfrm>
            <a:off x="207830" y="2484096"/>
            <a:ext cx="10901362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系统动量守恒原则</a:t>
            </a:r>
            <a:r>
              <a:rPr lang="zh-CN" altLang="en-US" sz="2800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碰撞前后系统的总动量守恒</a:t>
            </a:r>
            <a:r>
              <a:rPr lang="en-US" altLang="zh-CN" sz="28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131313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动能不增加原则</a:t>
            </a:r>
            <a:r>
              <a:rPr lang="zh-CN" altLang="en-US" sz="28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：碰撞后系统的总动能小于或等于碰撞前系统的总动能，即系统的总动能不增加</a:t>
            </a:r>
            <a:r>
              <a:rPr lang="en-US" altLang="zh-CN" sz="28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131313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物理情景可行性原则</a:t>
            </a:r>
            <a:r>
              <a:rPr lang="zh-CN" altLang="en-US" sz="28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：若碰后两物体同向运动，则碰撞后后面物体的速度一定小于或等于前面物体的速度（否则碰撞没有结束，还要发生碰撞）</a:t>
            </a:r>
            <a:r>
              <a:rPr lang="en-US" altLang="zh-CN" sz="2800" b="1" dirty="0">
                <a:solidFill>
                  <a:srgbClr val="131313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131313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1" y="1"/>
            <a:ext cx="12192000" cy="2529205"/>
          </a:xfrm>
          <a:prstGeom prst="rect">
            <a:avLst/>
          </a:prstGeom>
          <a:solidFill>
            <a:srgbClr val="1D9A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28" name="组合 11"/>
          <p:cNvGrpSpPr/>
          <p:nvPr>
            <p:custDataLst>
              <p:tags r:id="rId4"/>
            </p:custDataLst>
          </p:nvPr>
        </p:nvGrpSpPr>
        <p:grpSpPr>
          <a:xfrm>
            <a:off x="488056" y="511546"/>
            <a:ext cx="11232016" cy="1150757"/>
            <a:chOff x="5233" y="2546"/>
            <a:chExt cx="17690" cy="1813"/>
          </a:xfrm>
        </p:grpSpPr>
        <p:grpSp>
          <p:nvGrpSpPr>
            <p:cNvPr id="29" name="组合 6"/>
            <p:cNvGrpSpPr/>
            <p:nvPr>
              <p:custDataLst>
                <p:tags r:id="rId19"/>
              </p:custDataLst>
            </p:nvPr>
          </p:nvGrpSpPr>
          <p:grpSpPr>
            <a:xfrm>
              <a:off x="5233" y="3320"/>
              <a:ext cx="17690" cy="1039"/>
              <a:chOff x="112" y="828"/>
              <a:chExt cx="23019" cy="1356"/>
            </a:xfrm>
          </p:grpSpPr>
          <p:grpSp>
            <p:nvGrpSpPr>
              <p:cNvPr id="30" name="组合 4"/>
              <p:cNvGrpSpPr/>
              <p:nvPr>
                <p:custDataLst>
                  <p:tags r:id="rId23"/>
                </p:custDataLst>
              </p:nvPr>
            </p:nvGrpSpPr>
            <p:grpSpPr>
              <a:xfrm>
                <a:off x="112" y="828"/>
                <a:ext cx="23019" cy="1356"/>
                <a:chOff x="502" y="3132"/>
                <a:chExt cx="23019" cy="1356"/>
              </a:xfrm>
            </p:grpSpPr>
            <p:sp>
              <p:nvSpPr>
                <p:cNvPr id="31" name="椭圆 2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2556" y="3132"/>
                  <a:ext cx="1134" cy="11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algn="ctr"/>
                  <a:endParaRPr lang="en-US" altLang="zh-CN" sz="1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2" name="椭圆 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6127" y="3132"/>
                  <a:ext cx="1134" cy="11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algn="ctr"/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3" name="矩形 5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02" y="4266"/>
                  <a:ext cx="23019" cy="222"/>
                </a:xfrm>
                <a:prstGeom prst="rect">
                  <a:avLst/>
                </a:prstGeom>
                <a:solidFill>
                  <a:srgbClr val="F19D19">
                    <a:lumMod val="40000"/>
                    <a:lumOff val="60000"/>
                  </a:srgbClr>
                </a:solidFill>
                <a:ln w="12700">
                  <a:noFill/>
                  <a:miter lim="800000"/>
                </a:ln>
              </p:spPr>
              <p:txBody>
                <a:bodyPr anchor="ctr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algn="ctr"/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  <p:cxnSp>
            <p:nvCxnSpPr>
              <p:cNvPr id="34" name="直接箭头连接符 7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3249" y="1395"/>
                <a:ext cx="1844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miter lim="800000"/>
                <a:tailEnd type="stealth" w="lg" len="med"/>
              </a:ln>
              <a:effectLst/>
            </p:spPr>
          </p:cxnSp>
        </p:grpSp>
        <p:sp>
          <p:nvSpPr>
            <p:cNvPr id="35" name="文本框 8"/>
            <p:cNvSpPr/>
            <p:nvPr>
              <p:custDataLst>
                <p:tags r:id="rId20"/>
              </p:custDataLst>
            </p:nvPr>
          </p:nvSpPr>
          <p:spPr>
            <a:xfrm>
              <a:off x="8497" y="2699"/>
              <a:ext cx="1079" cy="102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>
                <a:lnSpc>
                  <a:spcPct val="130000"/>
                </a:lnSpc>
              </a:pPr>
              <a:r>
                <a:rPr lang="en-US" altLang="zh-CN" sz="2800" b="1" i="1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v</a:t>
              </a:r>
              <a:r>
                <a:rPr lang="en-US" altLang="zh-CN" sz="2800" b="1" baseline="-25000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6" name="文本框 9"/>
            <p:cNvSpPr/>
            <p:nvPr>
              <p:custDataLst>
                <p:tags r:id="rId21"/>
              </p:custDataLst>
            </p:nvPr>
          </p:nvSpPr>
          <p:spPr>
            <a:xfrm>
              <a:off x="6889" y="2546"/>
              <a:ext cx="1236" cy="82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800" b="1" i="1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</a:t>
              </a:r>
              <a:r>
                <a:rPr lang="en-US" altLang="zh-CN" sz="2800" b="1" baseline="-25000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7" name="文本框 10"/>
            <p:cNvSpPr/>
            <p:nvPr>
              <p:custDataLst>
                <p:tags r:id="rId22"/>
              </p:custDataLst>
            </p:nvPr>
          </p:nvSpPr>
          <p:spPr>
            <a:xfrm>
              <a:off x="9624" y="2587"/>
              <a:ext cx="1021" cy="82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800" b="1" i="1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</a:t>
              </a:r>
              <a:r>
                <a:rPr lang="en-US" altLang="zh-CN" sz="2800" b="1" baseline="-25000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38" name="组合 11"/>
          <p:cNvGrpSpPr/>
          <p:nvPr>
            <p:custDataLst>
              <p:tags r:id="rId5"/>
            </p:custDataLst>
          </p:nvPr>
        </p:nvGrpSpPr>
        <p:grpSpPr>
          <a:xfrm>
            <a:off x="7117666" y="511545"/>
            <a:ext cx="2434033" cy="1042789"/>
            <a:chOff x="6811" y="2546"/>
            <a:chExt cx="3834" cy="1643"/>
          </a:xfrm>
        </p:grpSpPr>
        <p:grpSp>
          <p:nvGrpSpPr>
            <p:cNvPr id="39" name="组合 6"/>
            <p:cNvGrpSpPr/>
            <p:nvPr>
              <p:custDataLst>
                <p:tags r:id="rId11"/>
              </p:custDataLst>
            </p:nvPr>
          </p:nvGrpSpPr>
          <p:grpSpPr>
            <a:xfrm>
              <a:off x="6811" y="3320"/>
              <a:ext cx="3616" cy="869"/>
              <a:chOff x="2166" y="828"/>
              <a:chExt cx="4705" cy="1134"/>
            </a:xfrm>
          </p:grpSpPr>
          <p:grpSp>
            <p:nvGrpSpPr>
              <p:cNvPr id="40" name="组合 4"/>
              <p:cNvGrpSpPr/>
              <p:nvPr>
                <p:custDataLst>
                  <p:tags r:id="rId15"/>
                </p:custDataLst>
              </p:nvPr>
            </p:nvGrpSpPr>
            <p:grpSpPr>
              <a:xfrm>
                <a:off x="2166" y="828"/>
                <a:ext cx="4705" cy="1134"/>
                <a:chOff x="2556" y="3132"/>
                <a:chExt cx="4705" cy="1134"/>
              </a:xfrm>
            </p:grpSpPr>
            <p:sp>
              <p:nvSpPr>
                <p:cNvPr id="41" name="椭圆 2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2556" y="3132"/>
                  <a:ext cx="1134" cy="11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algn="ctr"/>
                  <a:endParaRPr lang="en-US" altLang="zh-CN" sz="1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42" name="椭圆 3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6127" y="3132"/>
                  <a:ext cx="1134" cy="11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algn="ctr"/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</a:endParaRPr>
                </a:p>
              </p:txBody>
            </p:sp>
          </p:grpSp>
          <p:cxnSp>
            <p:nvCxnSpPr>
              <p:cNvPr id="43" name="直接箭头连接符 7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3249" y="1395"/>
                <a:ext cx="1254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miter lim="800000"/>
                <a:tailEnd type="stealth" w="lg" len="med"/>
              </a:ln>
              <a:effectLst/>
            </p:spPr>
          </p:cxnSp>
        </p:grpSp>
        <p:sp>
          <p:nvSpPr>
            <p:cNvPr id="44" name="文本框 8"/>
            <p:cNvSpPr/>
            <p:nvPr>
              <p:custDataLst>
                <p:tags r:id="rId12"/>
              </p:custDataLst>
            </p:nvPr>
          </p:nvSpPr>
          <p:spPr>
            <a:xfrm>
              <a:off x="8193" y="2715"/>
              <a:ext cx="1079" cy="10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>
                <a:lnSpc>
                  <a:spcPct val="130000"/>
                </a:lnSpc>
              </a:pPr>
              <a:r>
                <a:rPr lang="en-US" altLang="zh-CN" sz="2800" b="1" i="1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v</a:t>
              </a:r>
              <a:r>
                <a:rPr lang="en-US" altLang="zh-CN" sz="2800" b="1" baseline="-25000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lang="en-US" altLang="zh-CN" sz="2800" b="1" smtClean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′</a:t>
              </a:r>
              <a:r>
                <a:rPr lang="en-US" altLang="zh-CN" sz="2800" smtClean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 </a:t>
              </a:r>
              <a:endParaRPr lang="en-US" altLang="zh-CN" sz="2800" b="1" baseline="-2500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9"/>
            <p:cNvSpPr/>
            <p:nvPr>
              <p:custDataLst>
                <p:tags r:id="rId13"/>
              </p:custDataLst>
            </p:nvPr>
          </p:nvSpPr>
          <p:spPr>
            <a:xfrm>
              <a:off x="6889" y="2546"/>
              <a:ext cx="1236" cy="82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800" b="1" i="1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</a:t>
              </a:r>
              <a:r>
                <a:rPr lang="en-US" altLang="zh-CN" sz="2800" b="1" baseline="-25000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6" name="文本框 10"/>
            <p:cNvSpPr/>
            <p:nvPr>
              <p:custDataLst>
                <p:tags r:id="rId14"/>
              </p:custDataLst>
            </p:nvPr>
          </p:nvSpPr>
          <p:spPr>
            <a:xfrm>
              <a:off x="9624" y="2587"/>
              <a:ext cx="1021" cy="82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800" b="1" i="1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</a:t>
              </a:r>
              <a:r>
                <a:rPr lang="en-US" altLang="zh-CN" sz="2800" b="1" baseline="-25000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</p:grpSp>
      <p:cxnSp>
        <p:nvCxnSpPr>
          <p:cNvPr id="47" name="直接箭头连接符 7"/>
          <p:cNvCxnSpPr/>
          <p:nvPr>
            <p:custDataLst>
              <p:tags r:id="rId6"/>
            </p:custDataLst>
          </p:nvPr>
        </p:nvCxnSpPr>
        <p:spPr>
          <a:xfrm>
            <a:off x="9352655" y="1303312"/>
            <a:ext cx="1152000" cy="0"/>
          </a:xfrm>
          <a:prstGeom prst="straightConnector1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8" name="文本框 8"/>
          <p:cNvSpPr/>
          <p:nvPr>
            <p:custDataLst>
              <p:tags r:id="rId7"/>
            </p:custDataLst>
          </p:nvPr>
        </p:nvSpPr>
        <p:spPr>
          <a:xfrm>
            <a:off x="10161475" y="609282"/>
            <a:ext cx="685083" cy="650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30000"/>
              </a:lnSpc>
            </a:pPr>
            <a:r>
              <a:rPr lang="en-US" altLang="zh-CN" sz="2800" b="1" i="1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altLang="zh-CN" sz="2800" b="1" baseline="-2500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800" b="1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′</a:t>
            </a:r>
            <a:r>
              <a:rPr lang="en-US" altLang="zh-CN" sz="280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endParaRPr lang="en-US" altLang="zh-CN" sz="2800" b="1" baseline="-25000">
              <a:solidFill>
                <a:sysClr val="window" lastClr="FFFF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1279" name="对象 1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258175" y="2694306"/>
          <a:ext cx="3749040" cy="521970"/>
        </p:xfrm>
        <a:graphic>
          <a:graphicData uri="http://schemas.openxmlformats.org/presentationml/2006/ole">
            <p:oleObj spid="_x0000_s69635" r:id="rId29" imgW="1549080" imgH="215640" progId="">
              <p:embed/>
            </p:oleObj>
          </a:graphicData>
        </a:graphic>
      </p:graphicFrame>
      <p:graphicFrame>
        <p:nvGraphicFramePr>
          <p:cNvPr id="11281" name="对象 1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160808" y="3766658"/>
          <a:ext cx="4315054" cy="787324"/>
        </p:xfrm>
        <a:graphic>
          <a:graphicData uri="http://schemas.openxmlformats.org/presentationml/2006/ole">
            <p:oleObj spid="_x0000_s69634" r:id="rId30" imgW="2158920" imgH="393480" progId="">
              <p:embed/>
            </p:oleObj>
          </a:graphicData>
        </a:graphic>
      </p:graphicFrame>
      <p:graphicFrame>
        <p:nvGraphicFramePr>
          <p:cNvPr id="94" name="对象 1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222699" y="5879698"/>
          <a:ext cx="3169404" cy="604992"/>
        </p:xfrm>
        <a:graphic>
          <a:graphicData uri="http://schemas.openxmlformats.org/presentationml/2006/ole">
            <p:oleObj spid="_x0000_s69633" r:id="rId31" imgW="1130040" imgH="215640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 fill="hold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59="http://schemas.microsoft.com/office/powerpoint/2015/09/main" xmlns:p15="http://schemas.microsoft.com/office/powerpoint/2012/main" xmlns:p14="http://schemas.microsoft.com/office/powerpoint/2010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a14">
          <p:sp>
            <p:nvSpPr>
              <p:cNvPr id="19457" name="Text Box 2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097280" y="909108"/>
                <a:ext cx="9526385" cy="445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质量相等的 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两球在光滑水平桌面上沿同一直线、同一方向运动，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球的动量是 </a:t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球的动量是 </a:t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球追上 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球发生碰撞，碰撞后两球的动量可能值是（ 　  ）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600" b="1" i="1" baseline="-25000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ʹ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zh-CN" altLang="zh-CN" sz="2600" b="1" i="1" baseline="-25000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  <a:endParaRPr lang="en-US" altLang="zh-CN" sz="2600" b="1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altLang="zh-CN" sz="2600" b="1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600" b="1" i="1" baseline="-25000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ʹ</a:t>
                </a:r>
                <a:r>
                  <a:rPr lang="en-US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zh-CN" altLang="zh-CN" sz="2600" b="1" i="1" baseline="-25000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  <a:endParaRPr lang="en-US" altLang="zh-CN" sz="2600" b="1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</a:pPr>
                <a:endParaRPr lang="zh-CN" altLang="zh-CN" sz="2600" b="1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600" b="1" i="1" baseline="-25000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ʹ</a:t>
                </a:r>
                <a:r>
                  <a:rPr lang="en-US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600" b="1">
                          <a:solidFill>
                            <a:srgbClr val="0C0A07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600" b="1" i="1">
                          <a:solidFill>
                            <a:srgbClr val="0C0A07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zh-CN" altLang="zh-CN" sz="2600" b="1" i="1" baseline="-25000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  <a:endParaRPr lang="en-US" altLang="zh-CN" sz="2600" b="1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</a:pPr>
                <a:endParaRPr lang="zh-CN" altLang="zh-CN" sz="2600" b="1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600" b="1" i="1" baseline="-25000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ʹ</a:t>
                </a:r>
                <a:r>
                  <a:rPr lang="en-US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600" b="1">
                    <a:solidFill>
                      <a:srgbClr val="0C0A07"/>
                    </a:solidFill>
                    <a:cs typeface="Times New Roman" panose="02020603050405020304" pitchFamily="18" charset="0"/>
                  </a:rPr>
                  <a:t/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600" b="1" i="1">
                          <a:solidFill>
                            <a:srgbClr val="0C0A07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  <a:r>
                  <a:rPr lang="zh-CN" altLang="en-US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600" b="1" i="1" baseline="-25000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600" b="1" i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600" b="1">
                    <a:solidFill>
                      <a:srgbClr val="0C0A0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kg·m/s</a:t>
                </a:r>
              </a:p>
            </p:txBody>
          </p:sp>
        </mc:Choice>
        <mc:Fallback>
          <p:sp>
            <p:nvSpPr>
              <p:cNvPr id="1945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097279" y="909108"/>
                <a:ext cx="9526385" cy="4451350"/>
              </a:xfrm>
              <a:prstGeom prst="rect">
                <a:avLst/>
              </a:prstGeom>
              <a:blipFill rotWithShape="1">
                <a:blip r:embed="rId28"/>
                <a:stretch>
                  <a:fillRect l="-7" t="-10" r="1" b="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34801" y="2168593"/>
            <a:ext cx="585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5" name="组合 4"/>
          <p:cNvGrpSpPr/>
          <p:nvPr>
            <p:custDataLst>
              <p:tags r:id="rId3"/>
            </p:custDataLst>
          </p:nvPr>
        </p:nvGrpSpPr>
        <p:grpSpPr>
          <a:xfrm>
            <a:off x="988619" y="159650"/>
            <a:ext cx="3108176" cy="593543"/>
            <a:chOff x="896862" y="3445881"/>
            <a:chExt cx="2103069" cy="401606"/>
          </a:xfrm>
        </p:grpSpPr>
        <p:grpSp>
          <p:nvGrpSpPr>
            <p:cNvPr id="6" name="组合 5"/>
            <p:cNvGrpSpPr/>
            <p:nvPr>
              <p:custDataLst>
                <p:tags r:id="rId16"/>
              </p:custDataLst>
            </p:nvPr>
          </p:nvGrpSpPr>
          <p:grpSpPr>
            <a:xfrm>
              <a:off x="896862" y="3445881"/>
              <a:ext cx="401606" cy="401606"/>
              <a:chOff x="1019657" y="2292493"/>
              <a:chExt cx="530001" cy="530001"/>
            </a:xfrm>
          </p:grpSpPr>
          <p:sp>
            <p:nvSpPr>
              <p:cNvPr id="14" name="椭圆 13"/>
              <p:cNvSpPr/>
              <p:nvPr>
                <p:custDataLst>
                  <p:tags r:id="rId24"/>
                </p:custDataLst>
              </p:nvPr>
            </p:nvSpPr>
            <p:spPr>
              <a:xfrm>
                <a:off x="1019657" y="2292493"/>
                <a:ext cx="530001" cy="530001"/>
              </a:xfrm>
              <a:prstGeom prst="ellipse">
                <a:avLst/>
              </a:prstGeom>
              <a:solidFill>
                <a:srgbClr val="2E82B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>
                <p:custDataLst>
                  <p:tags r:id="rId25"/>
                </p:custDataLst>
              </p:nvPr>
            </p:nvSpPr>
            <p:spPr>
              <a:xfrm>
                <a:off x="1048383" y="2328380"/>
                <a:ext cx="458227" cy="458227"/>
              </a:xfrm>
              <a:prstGeom prst="ellipse">
                <a:avLst/>
              </a:prstGeom>
              <a:solidFill>
                <a:srgbClr val="07B0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>
              <p:custDataLst>
                <p:tags r:id="rId17"/>
              </p:custDataLst>
            </p:nvPr>
          </p:nvCxnSpPr>
          <p:spPr>
            <a:xfrm>
              <a:off x="1073580" y="3805921"/>
              <a:ext cx="1926351" cy="0"/>
            </a:xfrm>
            <a:prstGeom prst="line">
              <a:avLst/>
            </a:prstGeom>
            <a:ln>
              <a:solidFill>
                <a:srgbClr val="2E82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>
              <p:custDataLst>
                <p:tags r:id="rId18"/>
              </p:custDataLst>
            </p:nvPr>
          </p:nvGrpSpPr>
          <p:grpSpPr>
            <a:xfrm>
              <a:off x="1010810" y="3562722"/>
              <a:ext cx="173233" cy="172410"/>
              <a:chOff x="1029688" y="3717436"/>
              <a:chExt cx="173233" cy="172410"/>
            </a:xfrm>
          </p:grpSpPr>
          <p:sp>
            <p:nvSpPr>
              <p:cNvPr id="10" name="椭圆 9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29688" y="3717436"/>
                <a:ext cx="172410" cy="17241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>
                <p:custDataLst>
                  <p:tags r:id="rId21"/>
                </p:custDataLst>
              </p:nvPr>
            </p:nvSpPr>
            <p:spPr>
              <a:xfrm>
                <a:off x="1048909" y="373666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22"/>
                </p:custDataLst>
              </p:nvPr>
            </p:nvSpPr>
            <p:spPr>
              <a:xfrm>
                <a:off x="1074955" y="3759828"/>
                <a:ext cx="86281" cy="86281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/>
              <p:nvPr>
                <p:custDataLst>
                  <p:tags r:id="rId23"/>
                </p:custDataLst>
              </p:nvPr>
            </p:nvCxnSpPr>
            <p:spPr>
              <a:xfrm rot="900000" flipH="1" flipV="1">
                <a:off x="1099511" y="3808614"/>
                <a:ext cx="103410" cy="65607"/>
              </a:xfrm>
              <a:prstGeom prst="straightConnector1">
                <a:avLst/>
              </a:prstGeom>
              <a:ln w="95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>
              <p:custDataLst>
                <p:tags r:id="rId19"/>
              </p:custDataLst>
            </p:nvPr>
          </p:nvSpPr>
          <p:spPr>
            <a:xfrm>
              <a:off x="1363437" y="3458350"/>
              <a:ext cx="1404519" cy="333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Bef>
                  <a:spcPts val="1280"/>
                </a:spcBef>
                <a:spcAft>
                  <a:spcPts val="640"/>
                </a:spcAft>
                <a:defRPr/>
              </a:pPr>
              <a:r>
                <a:rPr lang="zh-CN" altLang="en-US" sz="2600" b="1" kern="0" dirty="0">
                  <a:solidFill>
                    <a:srgbClr val="1D9A78"/>
                  </a:solidFill>
                  <a:latin typeface="汉仪小隶书简" pitchFamily="49" charset="-122"/>
                  <a:ea typeface="汉仪小隶书简" pitchFamily="49" charset="-122"/>
                </a:rPr>
                <a:t>典例探究</a:t>
              </a:r>
            </a:p>
          </p:txBody>
        </p:sp>
      </p:grp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914115" y="2892743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分析讲解：</a:t>
            </a:r>
          </a:p>
        </p:txBody>
      </p:sp>
      <p:sp>
        <p:nvSpPr>
          <p:cNvPr id="16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05847" y="2892724"/>
            <a:ext cx="2860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b="1">
                <a:solidFill>
                  <a:srgbClr val="C00000"/>
                </a:solidFill>
                <a:latin typeface="Arial" panose="020B0604020202020204" pitchFamily="34" charset="0"/>
              </a:rPr>
              <a:t>碰撞</a:t>
            </a:r>
            <a:r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</a:rPr>
              <a:t>过程</a:t>
            </a:r>
            <a:r>
              <a:rPr lang="zh-CN" altLang="zh-CN" b="1">
                <a:solidFill>
                  <a:srgbClr val="C00000"/>
                </a:solidFill>
                <a:latin typeface="Arial" panose="020B0604020202020204" pitchFamily="34" charset="0"/>
              </a:rPr>
              <a:t>动量守恒,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7181964" y="3309750"/>
            <a:ext cx="3441700" cy="39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79491" y="3830591"/>
            <a:ext cx="2447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b="1">
                <a:solidFill>
                  <a:srgbClr val="C00000"/>
                </a:solidFill>
                <a:latin typeface="Arial" panose="020B0604020202020204" pitchFamily="34" charset="0"/>
              </a:rPr>
              <a:t>知:A</a:t>
            </a:r>
            <a:r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zh-CN" altLang="zh-CN" b="1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zh-CN" altLang="zh-CN" b="1">
                <a:solidFill>
                  <a:srgbClr val="C00000"/>
                </a:solidFill>
                <a:latin typeface="Arial" panose="020B0604020202020204" pitchFamily="34" charset="0"/>
              </a:rPr>
              <a:t>C都满足.</a:t>
            </a:r>
          </a:p>
        </p:txBody>
      </p:sp>
      <p:grpSp>
        <p:nvGrpSpPr>
          <p:cNvPr id="19" name="Group 8"/>
          <p:cNvGrpSpPr/>
          <p:nvPr>
            <p:custDataLst>
              <p:tags r:id="rId8"/>
            </p:custDataLst>
          </p:nvPr>
        </p:nvGrpSpPr>
        <p:grpSpPr>
          <a:xfrm>
            <a:off x="7354382" y="4287348"/>
            <a:ext cx="4969510" cy="900838"/>
            <a:chOff x="0" y="0"/>
            <a:chExt cx="7826" cy="1419"/>
          </a:xfrm>
        </p:grpSpPr>
        <p:pic>
          <p:nvPicPr>
            <p:cNvPr id="20" name="Picture 9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2054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" name="Text Box 1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29" y="110"/>
              <a:ext cx="5897" cy="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solidFill>
                    <a:srgbClr val="C00000"/>
                  </a:solidFill>
                  <a:latin typeface="Arial" panose="020B0604020202020204" pitchFamily="34" charset="0"/>
                </a:rPr>
                <a:t>，</a:t>
              </a:r>
              <a:r>
                <a:rPr lang="zh-CN" altLang="zh-CN" b="1">
                  <a:solidFill>
                    <a:srgbClr val="C00000"/>
                  </a:solidFill>
                  <a:latin typeface="Arial" panose="020B0604020202020204" pitchFamily="34" charset="0"/>
                </a:rPr>
                <a:t>知:A</a:t>
              </a:r>
              <a:r>
                <a:rPr lang="zh-CN" altLang="en-US" b="1">
                  <a:solidFill>
                    <a:srgbClr val="C00000"/>
                  </a:solidFill>
                  <a:latin typeface="Arial" panose="020B0604020202020204" pitchFamily="34" charset="0"/>
                </a:rPr>
                <a:t>、</a:t>
              </a:r>
              <a:r>
                <a:rPr lang="zh-CN" altLang="zh-CN" b="1">
                  <a:solidFill>
                    <a:srgbClr val="C00000"/>
                  </a:solidFill>
                  <a:latin typeface="Arial" panose="020B0604020202020204" pitchFamily="34" charset="0"/>
                </a:rPr>
                <a:t>B</a:t>
              </a:r>
              <a:r>
                <a:rPr lang="zh-CN" altLang="en-US" b="1">
                  <a:solidFill>
                    <a:srgbClr val="C00000"/>
                  </a:solidFill>
                  <a:latin typeface="Arial" panose="020B0604020202020204" pitchFamily="34" charset="0"/>
                </a:rPr>
                <a:t>、</a:t>
              </a:r>
              <a:r>
                <a:rPr lang="zh-CN" altLang="zh-CN" b="1">
                  <a:solidFill>
                    <a:srgbClr val="C00000"/>
                  </a:solidFill>
                  <a:latin typeface="Arial" panose="020B0604020202020204" pitchFamily="34" charset="0"/>
                </a:rPr>
                <a:t>C也都满足.</a:t>
              </a:r>
            </a:p>
            <a:p>
              <a:endParaRPr lang="zh-CN" altLang="zh-CN" sz="2400" b="1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1"/>
          <p:cNvGrpSpPr/>
          <p:nvPr>
            <p:custDataLst>
              <p:tags r:id="rId9"/>
            </p:custDataLst>
          </p:nvPr>
        </p:nvGrpSpPr>
        <p:grpSpPr>
          <a:xfrm>
            <a:off x="7109380" y="4861671"/>
            <a:ext cx="3332063" cy="1179195"/>
            <a:chOff x="0" y="276"/>
            <a:chExt cx="5425" cy="1857"/>
          </a:xfrm>
        </p:grpSpPr>
        <p:sp>
          <p:nvSpPr>
            <p:cNvPr id="23" name="Text Box 1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276"/>
              <a:ext cx="493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b="1">
                  <a:solidFill>
                    <a:srgbClr val="C00000"/>
                  </a:solidFill>
                  <a:latin typeface="Arial" panose="020B0604020202020204" pitchFamily="34" charset="0"/>
                </a:rPr>
                <a:t>总动能不能增加，即</a:t>
              </a:r>
            </a:p>
          </p:txBody>
        </p:sp>
        <p:pic>
          <p:nvPicPr>
            <p:cNvPr id="24" name="Picture 13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 bwMode="auto">
            <a:xfrm>
              <a:off x="415" y="581"/>
              <a:ext cx="5010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5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874456" y="6116434"/>
            <a:ext cx="256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rgbClr val="C00000"/>
                </a:solidFill>
                <a:latin typeface="Arial" panose="020B0604020202020204" pitchFamily="34" charset="0"/>
              </a:rPr>
              <a:t>得:只有A正确了</a:t>
            </a:r>
          </a:p>
        </p:txBody>
      </p:sp>
      <p:sp>
        <p:nvSpPr>
          <p:cNvPr id="54" name="矩形 53"/>
          <p:cNvSpPr/>
          <p:nvPr>
            <p:custDataLst>
              <p:tags r:id="rId11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2" grpId="0"/>
      <p:bldP spid="16" grpId="0"/>
      <p:bldP spid="18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10193021" y="1819911"/>
            <a:ext cx="1999615" cy="3783965"/>
          </a:xfrm>
          <a:prstGeom prst="rect">
            <a:avLst/>
          </a:prstGeom>
          <a:solidFill>
            <a:srgbClr val="369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636" y="1814831"/>
            <a:ext cx="2308225" cy="3783965"/>
          </a:xfrm>
          <a:prstGeom prst="rect">
            <a:avLst/>
          </a:prstGeom>
          <a:solidFill>
            <a:srgbClr val="369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思考问题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rcRect t="16949" b="11110"/>
          <a:stretch>
            <a:fillRect/>
          </a:stretch>
        </p:blipFill>
        <p:spPr>
          <a:xfrm>
            <a:off x="2308861" y="1819911"/>
            <a:ext cx="7884795" cy="3783965"/>
          </a:xfrm>
          <a:prstGeom prst="rect">
            <a:avLst/>
          </a:prstGeom>
        </p:spPr>
      </p:pic>
      <p:sp>
        <p:nvSpPr>
          <p:cNvPr id="3" name="矩形 12"/>
          <p:cNvSpPr/>
          <p:nvPr>
            <p:custDataLst>
              <p:tags r:id="rId4"/>
            </p:custDataLst>
          </p:nvPr>
        </p:nvSpPr>
        <p:spPr>
          <a:xfrm>
            <a:off x="1" y="1800226"/>
            <a:ext cx="12192000" cy="3803650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椭圆 5"/>
          <p:cNvSpPr/>
          <p:nvPr>
            <p:custDataLst>
              <p:tags r:id="rId5"/>
            </p:custDataLst>
          </p:nvPr>
        </p:nvSpPr>
        <p:spPr>
          <a:xfrm>
            <a:off x="452452" y="426059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grpSp>
        <p:nvGrpSpPr>
          <p:cNvPr id="12" name="Group 11"/>
          <p:cNvGrpSpPr/>
          <p:nvPr>
            <p:custDataLst>
              <p:tags r:id="rId6"/>
            </p:custDataLst>
          </p:nvPr>
        </p:nvGrpSpPr>
        <p:grpSpPr>
          <a:xfrm>
            <a:off x="2318096" y="2611831"/>
            <a:ext cx="2381772" cy="2190932"/>
            <a:chOff x="1470701" y="1821913"/>
            <a:chExt cx="3820826" cy="3607097"/>
          </a:xfrm>
        </p:grpSpPr>
        <p:sp>
          <p:nvSpPr>
            <p:cNvPr id="8" name="矩形 1"/>
            <p:cNvSpPr/>
            <p:nvPr>
              <p:custDataLst>
                <p:tags r:id="rId10"/>
              </p:custDataLst>
            </p:nvPr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矩形 3"/>
            <p:cNvSpPr/>
            <p:nvPr>
              <p:custDataLst>
                <p:tags r:id="rId11"/>
              </p:custDataLst>
            </p:nvPr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矩形 4"/>
            <p:cNvSpPr/>
            <p:nvPr>
              <p:custDataLst>
                <p:tags r:id="rId12"/>
              </p:custDataLst>
            </p:nvPr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文本框 15"/>
            <p:cNvSpPr txBox="1"/>
            <p:nvPr>
              <p:custDataLst>
                <p:tags r:id="rId13"/>
              </p:custDataLst>
            </p:nvPr>
          </p:nvSpPr>
          <p:spPr>
            <a:xfrm>
              <a:off x="2019199" y="2721526"/>
              <a:ext cx="2723828" cy="182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" panose="020B0500000000000000" pitchFamily="34" charset="-122"/>
                  <a:cs typeface="Times New Roman" panose="02020603050405020304" pitchFamily="18" charset="0"/>
                  <a:sym typeface="思源黑体" panose="020B0500000000000000" pitchFamily="34" charset="-122"/>
                </a:rPr>
                <a:t>04</a:t>
              </a:r>
              <a:endParaRPr kumimoji="0" lang="zh-CN" altLang="en-US" sz="72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文本框 17"/>
          <p:cNvSpPr txBox="1"/>
          <p:nvPr>
            <p:custDataLst>
              <p:tags r:id="rId7"/>
            </p:custDataLst>
          </p:nvPr>
        </p:nvSpPr>
        <p:spPr>
          <a:xfrm>
            <a:off x="5342255" y="2611755"/>
            <a:ext cx="533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典型例题</a:t>
            </a:r>
          </a:p>
        </p:txBody>
      </p:sp>
      <p:sp>
        <p:nvSpPr>
          <p:cNvPr id="7" name="TextBox 7"/>
          <p:cNvSpPr txBox="1"/>
          <p:nvPr>
            <p:custDataLst>
              <p:tags r:id="rId8"/>
            </p:custDataLst>
          </p:nvPr>
        </p:nvSpPr>
        <p:spPr>
          <a:xfrm>
            <a:off x="1255839" y="379706"/>
            <a:ext cx="2955040" cy="64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思源黑体" panose="020B0500000000000000" pitchFamily="34" charset="-122"/>
              </a:rPr>
              <a:t>动量守恒定律</a:t>
            </a:r>
          </a:p>
        </p:txBody>
      </p:sp>
      <p:sp>
        <p:nvSpPr>
          <p:cNvPr id="17" name="PA-文本框 9"/>
          <p:cNvSpPr txBox="1"/>
          <p:nvPr>
            <p:custDataLst>
              <p:tags r:id="rId9"/>
            </p:custDataLst>
          </p:nvPr>
        </p:nvSpPr>
        <p:spPr>
          <a:xfrm>
            <a:off x="5824220" y="3752216"/>
            <a:ext cx="4369435" cy="1050290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ctr"/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思源黑体" panose="020B0500000000000000" pitchFamily="34" charset="-122"/>
              </a:rPr>
              <a:t>结合课后习题及变式训练巩固本节课所学的知识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226" y="474981"/>
            <a:ext cx="11306175" cy="288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strike="noStrike" noProof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sz="2800" b="1" strike="noStrike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在气垫导轨上，一个质量为400g的滑块以15cm/s的速度与另一个质量为200g，速度为10cm/s并沿反方向运动的滑块迎面相撞，碰撞后两个滑块粘在一起。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sz="2800" b="1" strike="noStrike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sz="2800" b="1" strike="noStrike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sz="2800" b="1" strike="noStrike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求碰撞后滑块速度的大小和方向.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sz="2800" b="1" strike="noStrike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sz="2800" b="1" strike="noStrike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sz="2800" b="1" strike="noStrike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这次碰撞，两滑块共损失了多少机械能？</a:t>
            </a:r>
            <a:endParaRPr kumimoji="0" lang="zh-CN" altLang="en-US" sz="2800" b="1" i="1" u="sng" strike="noStrike" noProof="1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1434" y="566930"/>
            <a:ext cx="1799288" cy="521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2800" b="1" strike="noStrike" noProof="1" smtClean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课堂练习</a:t>
            </a:r>
            <a:r>
              <a:rPr kumimoji="1" lang="en-US" altLang="zh-CN" sz="2800" b="1" strike="noStrike" noProof="1" smtClean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387" name="文本框 3"/>
          <p:cNvSpPr/>
          <p:nvPr>
            <p:custDataLst>
              <p:tags r:id="rId4"/>
            </p:custDataLst>
          </p:nvPr>
        </p:nvSpPr>
        <p:spPr>
          <a:xfrm>
            <a:off x="1055054" y="3675380"/>
            <a:ext cx="8920162" cy="4603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解：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(1)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以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400g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的滑块的初速度方向为正方向，根据动量守恒定律</a:t>
            </a:r>
          </a:p>
        </p:txBody>
      </p:sp>
      <p:graphicFrame>
        <p:nvGraphicFramePr>
          <p:cNvPr id="16388" name="对象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83691" y="4467226"/>
          <a:ext cx="3213735" cy="451485"/>
        </p:xfrm>
        <a:graphic>
          <a:graphicData uri="http://schemas.openxmlformats.org/presentationml/2006/ole">
            <p:oleObj spid="_x0000_s72707" r:id="rId11" imgW="1536480" imgH="215640" progId="">
              <p:embed/>
            </p:oleObj>
          </a:graphicData>
        </a:graphic>
      </p:graphicFrame>
      <p:graphicFrame>
        <p:nvGraphicFramePr>
          <p:cNvPr id="16389" name="对象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953319" y="4251644"/>
          <a:ext cx="6276975" cy="882015"/>
        </p:xfrm>
        <a:graphic>
          <a:graphicData uri="http://schemas.openxmlformats.org/presentationml/2006/ole">
            <p:oleObj spid="_x0000_s72706" r:id="rId12" imgW="3073320" imgH="431640" progId="">
              <p:embed/>
            </p:oleObj>
          </a:graphicData>
        </a:graphic>
      </p:graphicFrame>
      <p:graphicFrame>
        <p:nvGraphicFramePr>
          <p:cNvPr id="4" name="对象 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645026" y="5454650"/>
          <a:ext cx="6585585" cy="823595"/>
        </p:xfrm>
        <a:graphic>
          <a:graphicData uri="http://schemas.openxmlformats.org/presentationml/2006/ole">
            <p:oleObj spid="_x0000_s72705" r:id="rId13" imgW="3149280" imgH="393480" progId="">
              <p:embed/>
            </p:oleObj>
          </a:graphicData>
        </a:graphic>
      </p:graphicFrame>
      <p:sp>
        <p:nvSpPr>
          <p:cNvPr id="2" name="文本框 4"/>
          <p:cNvSpPr/>
          <p:nvPr>
            <p:custDataLst>
              <p:tags r:id="rId8"/>
            </p:custDataLst>
          </p:nvPr>
        </p:nvSpPr>
        <p:spPr>
          <a:xfrm>
            <a:off x="1833246" y="5636260"/>
            <a:ext cx="2433955" cy="4603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(2)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损失的机械能：</a:t>
            </a:r>
          </a:p>
        </p:txBody>
      </p:sp>
      <p:sp>
        <p:nvSpPr>
          <p:cNvPr id="54" name="矩形 53"/>
          <p:cNvSpPr/>
          <p:nvPr>
            <p:custDataLst>
              <p:tags r:id="rId9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349773" y="105935"/>
            <a:ext cx="11633200" cy="247459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种未知粒子跟静止的氢原子核正碰，测出碰撞后氢原子核的速度3.3×10</a:t>
            </a:r>
            <a:r>
              <a:rPr sz="24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m/s.该未知粒子跟静止的氮原子核正碰时，测出碰撞后氮原子核的速度是4.4×10</a:t>
            </a:r>
            <a:r>
              <a:rPr sz="24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m/s.已知氢原子核的质量是</a:t>
            </a:r>
            <a:r>
              <a: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，氮原子核的质量是14</a:t>
            </a:r>
            <a:r>
              <a: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，上述碰撞都是弹性碰撞，求未知粒子的质量.中子的质量与氢原子核的质量</a:t>
            </a:r>
            <a:r>
              <a: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有什么关系.</a:t>
            </a:r>
          </a:p>
        </p:txBody>
      </p:sp>
      <p:sp>
        <p:nvSpPr>
          <p:cNvPr id="20482" name="文本框 3"/>
          <p:cNvSpPr txBox="1"/>
          <p:nvPr>
            <p:custDataLst>
              <p:tags r:id="rId3"/>
            </p:custDataLst>
          </p:nvPr>
        </p:nvSpPr>
        <p:spPr>
          <a:xfrm>
            <a:off x="7192216" y="5632341"/>
            <a:ext cx="4494123" cy="6523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fontAlgn="base">
              <a:lnSpc>
                <a:spcPct val="130000"/>
              </a:lnSpc>
            </a:pPr>
            <a:r>
              <a:rPr lang="zh-CN" altLang="en-US" sz="2800" b="1" strike="noStrike" noProof="1">
                <a:solidFill>
                  <a:srgbClr val="FF0000"/>
                </a:solidFill>
                <a:effectLst/>
                <a:latin typeface="Arial Black" panose="020B0A04020102020204" charset="0"/>
                <a:ea typeface="微软雅黑" panose="020B0503020204020204" pitchFamily="34" charset="-122"/>
                <a:cs typeface="+mn-ea"/>
                <a:sym typeface="黑体" panose="02010609060101010101" charset="-122"/>
              </a:rPr>
              <a:t>【查德威克发现中子实验】</a:t>
            </a:r>
          </a:p>
        </p:txBody>
      </p:sp>
      <p:sp>
        <p:nvSpPr>
          <p:cNvPr id="20483" name="文本框 2"/>
          <p:cNvSpPr/>
          <p:nvPr>
            <p:custDataLst>
              <p:tags r:id="rId4"/>
            </p:custDataLst>
          </p:nvPr>
        </p:nvSpPr>
        <p:spPr>
          <a:xfrm>
            <a:off x="997792" y="4742070"/>
            <a:ext cx="5000625" cy="4603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碰后氮原子核的速度为：</a:t>
            </a:r>
          </a:p>
        </p:txBody>
      </p:sp>
      <p:sp>
        <p:nvSpPr>
          <p:cNvPr id="20485" name="文本框 1"/>
          <p:cNvSpPr/>
          <p:nvPr>
            <p:custDataLst>
              <p:tags r:id="rId5"/>
            </p:custDataLst>
          </p:nvPr>
        </p:nvSpPr>
        <p:spPr>
          <a:xfrm>
            <a:off x="1059068" y="2310655"/>
            <a:ext cx="10072370" cy="1568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200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解：设未知粒子质量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m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，速度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v</a:t>
            </a:r>
            <a:r>
              <a:rPr sz="2400" b="1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，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它与氢和氮原子核碰撞都是弹性的，碰后氢原子核的速度为：</a:t>
            </a:r>
          </a:p>
        </p:txBody>
      </p:sp>
      <p:graphicFrame>
        <p:nvGraphicFramePr>
          <p:cNvPr id="20487" name="对象 6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565586155"/>
              </p:ext>
            </p:extLst>
          </p:nvPr>
        </p:nvGraphicFramePr>
        <p:xfrm>
          <a:off x="4968128" y="3214579"/>
          <a:ext cx="2224088" cy="1055687"/>
        </p:xfrm>
        <a:graphic>
          <a:graphicData uri="http://schemas.openxmlformats.org/presentationml/2006/ole">
            <p:oleObj spid="_x0000_s76802" r:id="rId12" imgW="901440" imgH="431640" progId="">
              <p:embed/>
            </p:oleObj>
          </a:graphicData>
        </a:graphic>
      </p:graphicFrame>
      <p:graphicFrame>
        <p:nvGraphicFramePr>
          <p:cNvPr id="20488" name="对象 7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86424330"/>
              </p:ext>
            </p:extLst>
          </p:nvPr>
        </p:nvGraphicFramePr>
        <p:xfrm>
          <a:off x="4968129" y="4519504"/>
          <a:ext cx="4356100" cy="1057275"/>
        </p:xfrm>
        <a:graphic>
          <a:graphicData uri="http://schemas.openxmlformats.org/presentationml/2006/ole">
            <p:oleObj spid="_x0000_s76801" r:id="rId13" imgW="1765080" imgH="431640" progId="">
              <p:embed/>
            </p:oleObj>
          </a:graphicData>
        </a:graphic>
      </p:graphicFrame>
      <p:sp>
        <p:nvSpPr>
          <p:cNvPr id="20489" name="文本框 8"/>
          <p:cNvSpPr/>
          <p:nvPr>
            <p:custDataLst>
              <p:tags r:id="rId8"/>
            </p:custDataLst>
          </p:nvPr>
        </p:nvSpPr>
        <p:spPr>
          <a:xfrm>
            <a:off x="1058751" y="5822841"/>
            <a:ext cx="6872287" cy="4603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两式联立，解得未知粒子的质量为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m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黑体" panose="02010609060101010101" charset="-122"/>
              </a:rPr>
              <a:t>H</a:t>
            </a: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3057" y="210586"/>
            <a:ext cx="1799288" cy="521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rgbClr val="58B6E5"/>
          </a:lnRef>
          <a:fillRef idx="2">
            <a:srgbClr val="58B6E5"/>
          </a:fillRef>
          <a:effectRef idx="1">
            <a:srgbClr val="58B6E5"/>
          </a:effectRef>
          <a:fontRef idx="minor">
            <a:srgbClr val="000000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2800" b="1" strike="noStrike" noProof="1" smtClean="0">
                <a:solidFill>
                  <a:srgbClr val="56CA95">
                    <a:lumMod val="50000"/>
                  </a:srgb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课堂练习</a:t>
            </a:r>
            <a:r>
              <a:rPr kumimoji="1" lang="en-US" altLang="zh-CN" sz="2800" b="1" strike="noStrike" noProof="1" smtClean="0">
                <a:solidFill>
                  <a:srgbClr val="56CA95">
                    <a:lumMod val="50000"/>
                  </a:srgb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 fill="hold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 fill="hold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5" grpId="0"/>
      <p:bldP spid="204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57900" y="115260"/>
            <a:ext cx="2999265" cy="579571"/>
            <a:chOff x="582834" y="537703"/>
            <a:chExt cx="3029840" cy="600060"/>
          </a:xfrm>
        </p:grpSpPr>
        <p:sp>
          <p:nvSpPr>
            <p:cNvPr id="9" name="椭圆 8"/>
            <p:cNvSpPr/>
            <p:nvPr>
              <p:custDataLst>
                <p:tags r:id="rId17"/>
              </p:custDataLst>
            </p:nvPr>
          </p:nvSpPr>
          <p:spPr>
            <a:xfrm>
              <a:off x="582834" y="564301"/>
              <a:ext cx="530001" cy="530001"/>
            </a:xfrm>
            <a:prstGeom prst="ellipse">
              <a:avLst/>
            </a:prstGeom>
            <a:solidFill>
              <a:srgbClr val="2E82B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0" name="组合 9"/>
            <p:cNvGrpSpPr/>
            <p:nvPr>
              <p:custDataLst>
                <p:tags r:id="rId18"/>
              </p:custDataLst>
            </p:nvPr>
          </p:nvGrpSpPr>
          <p:grpSpPr>
            <a:xfrm>
              <a:off x="611560" y="537703"/>
              <a:ext cx="648072" cy="520713"/>
              <a:chOff x="899592" y="728700"/>
              <a:chExt cx="1120252" cy="900100"/>
            </a:xfrm>
          </p:grpSpPr>
          <p:sp>
            <p:nvSpPr>
              <p:cNvPr id="18" name="椭圆 17"/>
              <p:cNvSpPr/>
              <p:nvPr>
                <p:custDataLst>
                  <p:tags r:id="rId26"/>
                </p:custDataLst>
              </p:nvPr>
            </p:nvSpPr>
            <p:spPr>
              <a:xfrm>
                <a:off x="1443844" y="728700"/>
                <a:ext cx="576000" cy="576000"/>
              </a:xfrm>
              <a:prstGeom prst="ellipse">
                <a:avLst/>
              </a:prstGeom>
              <a:noFill/>
              <a:ln w="3175">
                <a:solidFill>
                  <a:srgbClr val="2478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9" name="椭圆 18"/>
              <p:cNvSpPr/>
              <p:nvPr>
                <p:custDataLst>
                  <p:tags r:id="rId27"/>
                </p:custDataLst>
              </p:nvPr>
            </p:nvSpPr>
            <p:spPr>
              <a:xfrm>
                <a:off x="899592" y="836712"/>
                <a:ext cx="792088" cy="792088"/>
              </a:xfrm>
              <a:prstGeom prst="ellipse">
                <a:avLst/>
              </a:prstGeom>
              <a:solidFill>
                <a:srgbClr val="2E82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>
                <p:custDataLst>
                  <p:tags r:id="rId28"/>
                </p:custDataLst>
              </p:nvPr>
            </p:nvSpPr>
            <p:spPr>
              <a:xfrm>
                <a:off x="1547664" y="1304764"/>
                <a:ext cx="288032" cy="288032"/>
              </a:xfrm>
              <a:prstGeom prst="ellipse">
                <a:avLst/>
              </a:prstGeom>
              <a:solidFill>
                <a:srgbClr val="7FC1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11" name="直接连接符 10"/>
            <p:cNvCxnSpPr/>
            <p:nvPr>
              <p:custDataLst>
                <p:tags r:id="rId19"/>
              </p:custDataLst>
            </p:nvPr>
          </p:nvCxnSpPr>
          <p:spPr>
            <a:xfrm>
              <a:off x="840674" y="1052736"/>
              <a:ext cx="2772000" cy="0"/>
            </a:xfrm>
            <a:prstGeom prst="line">
              <a:avLst/>
            </a:prstGeom>
            <a:ln>
              <a:solidFill>
                <a:srgbClr val="2E82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>
              <p:custDataLst>
                <p:tags r:id="rId20"/>
              </p:custDataLst>
            </p:nvPr>
          </p:nvSpPr>
          <p:spPr>
            <a:xfrm>
              <a:off x="1382215" y="627911"/>
              <a:ext cx="1955056" cy="5098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dist" defTabSz="685800">
                <a:defRPr/>
              </a:pPr>
              <a:r>
                <a:rPr lang="zh-CN" altLang="en-US" sz="2600" b="1" kern="0">
                  <a:solidFill>
                    <a:srgbClr val="11C678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复习提问</a:t>
              </a:r>
            </a:p>
          </p:txBody>
        </p:sp>
        <p:grpSp>
          <p:nvGrpSpPr>
            <p:cNvPr id="13" name="组合 12"/>
            <p:cNvGrpSpPr/>
            <p:nvPr>
              <p:custDataLst>
                <p:tags r:id="rId21"/>
              </p:custDataLst>
            </p:nvPr>
          </p:nvGrpSpPr>
          <p:grpSpPr>
            <a:xfrm>
              <a:off x="733878" y="695954"/>
              <a:ext cx="235115" cy="258024"/>
              <a:chOff x="644724" y="497758"/>
              <a:chExt cx="235115" cy="258024"/>
            </a:xfrm>
          </p:grpSpPr>
          <p:sp>
            <p:nvSpPr>
              <p:cNvPr id="14" name="矩形 35"/>
              <p:cNvSpPr/>
              <p:nvPr>
                <p:custDataLst>
                  <p:tags r:id="rId22"/>
                </p:custDataLst>
              </p:nvPr>
            </p:nvSpPr>
            <p:spPr>
              <a:xfrm>
                <a:off x="644724" y="497758"/>
                <a:ext cx="235115" cy="258024"/>
              </a:xfrm>
              <a:custGeom>
                <a:avLst/>
                <a:gdLst>
                  <a:gd name="connsiteX0" fmla="*/ 0 w 325821"/>
                  <a:gd name="connsiteY0" fmla="*/ 0 h 630621"/>
                  <a:gd name="connsiteX1" fmla="*/ 325821 w 325821"/>
                  <a:gd name="connsiteY1" fmla="*/ 0 h 630621"/>
                  <a:gd name="connsiteX2" fmla="*/ 325821 w 325821"/>
                  <a:gd name="connsiteY2" fmla="*/ 630621 h 630621"/>
                  <a:gd name="connsiteX3" fmla="*/ 0 w 325821"/>
                  <a:gd name="connsiteY3" fmla="*/ 630621 h 630621"/>
                  <a:gd name="connsiteX4" fmla="*/ 0 w 325821"/>
                  <a:gd name="connsiteY4" fmla="*/ 0 h 630621"/>
                  <a:gd name="connsiteX0-1" fmla="*/ 0 w 420414"/>
                  <a:gd name="connsiteY0-2" fmla="*/ 21020 h 651641"/>
                  <a:gd name="connsiteX1-3" fmla="*/ 420414 w 420414"/>
                  <a:gd name="connsiteY1-4" fmla="*/ 0 h 651641"/>
                  <a:gd name="connsiteX2-5" fmla="*/ 325821 w 420414"/>
                  <a:gd name="connsiteY2-6" fmla="*/ 651641 h 651641"/>
                  <a:gd name="connsiteX3-7" fmla="*/ 0 w 420414"/>
                  <a:gd name="connsiteY3-8" fmla="*/ 651641 h 651641"/>
                  <a:gd name="connsiteX4-9" fmla="*/ 0 w 420414"/>
                  <a:gd name="connsiteY4-10" fmla="*/ 21020 h 651641"/>
                  <a:gd name="connsiteX0-11" fmla="*/ 588579 w 1008993"/>
                  <a:gd name="connsiteY0-12" fmla="*/ 21020 h 1051034"/>
                  <a:gd name="connsiteX1-13" fmla="*/ 1008993 w 1008993"/>
                  <a:gd name="connsiteY1-14" fmla="*/ 0 h 1051034"/>
                  <a:gd name="connsiteX2-15" fmla="*/ 0 w 1008993"/>
                  <a:gd name="connsiteY2-16" fmla="*/ 1051034 h 1051034"/>
                  <a:gd name="connsiteX3-17" fmla="*/ 588579 w 1008993"/>
                  <a:gd name="connsiteY3-18" fmla="*/ 651641 h 1051034"/>
                  <a:gd name="connsiteX4-19" fmla="*/ 588579 w 1008993"/>
                  <a:gd name="connsiteY4-20" fmla="*/ 21020 h 1051034"/>
                  <a:gd name="connsiteX0-21" fmla="*/ 2448911 w 2869325"/>
                  <a:gd name="connsiteY0-22" fmla="*/ 21020 h 1051034"/>
                  <a:gd name="connsiteX1-23" fmla="*/ 2869325 w 2869325"/>
                  <a:gd name="connsiteY1-24" fmla="*/ 0 h 1051034"/>
                  <a:gd name="connsiteX2-25" fmla="*/ 1860332 w 2869325"/>
                  <a:gd name="connsiteY2-26" fmla="*/ 1051034 h 1051034"/>
                  <a:gd name="connsiteX3-27" fmla="*/ 0 w 2869325"/>
                  <a:gd name="connsiteY3-28" fmla="*/ 567558 h 1051034"/>
                  <a:gd name="connsiteX4-29" fmla="*/ 2448911 w 2869325"/>
                  <a:gd name="connsiteY4-30" fmla="*/ 21020 h 1051034"/>
                  <a:gd name="connsiteX0-31" fmla="*/ 2448911 w 2869325"/>
                  <a:gd name="connsiteY0-32" fmla="*/ 21020 h 1051034"/>
                  <a:gd name="connsiteX1-33" fmla="*/ 2869325 w 2869325"/>
                  <a:gd name="connsiteY1-34" fmla="*/ 0 h 1051034"/>
                  <a:gd name="connsiteX2-35" fmla="*/ 2406869 w 2869325"/>
                  <a:gd name="connsiteY2-36" fmla="*/ 467398 h 1051034"/>
                  <a:gd name="connsiteX3-37" fmla="*/ 1860332 w 2869325"/>
                  <a:gd name="connsiteY3-38" fmla="*/ 1051034 h 1051034"/>
                  <a:gd name="connsiteX4-39" fmla="*/ 0 w 2869325"/>
                  <a:gd name="connsiteY4-40" fmla="*/ 567558 h 1051034"/>
                  <a:gd name="connsiteX5" fmla="*/ 2448911 w 2869325"/>
                  <a:gd name="connsiteY5" fmla="*/ 21020 h 1051034"/>
                  <a:gd name="connsiteX0-41" fmla="*/ 2448911 w 2869325"/>
                  <a:gd name="connsiteY0-42" fmla="*/ 21020 h 1051034"/>
                  <a:gd name="connsiteX1-43" fmla="*/ 2869325 w 2869325"/>
                  <a:gd name="connsiteY1-44" fmla="*/ 0 h 1051034"/>
                  <a:gd name="connsiteX2-45" fmla="*/ 2753710 w 2869325"/>
                  <a:gd name="connsiteY2-46" fmla="*/ 625054 h 1051034"/>
                  <a:gd name="connsiteX3-47" fmla="*/ 1860332 w 2869325"/>
                  <a:gd name="connsiteY3-48" fmla="*/ 1051034 h 1051034"/>
                  <a:gd name="connsiteX4-49" fmla="*/ 0 w 2869325"/>
                  <a:gd name="connsiteY4-50" fmla="*/ 567558 h 1051034"/>
                  <a:gd name="connsiteX5-51" fmla="*/ 2448911 w 2869325"/>
                  <a:gd name="connsiteY5-52" fmla="*/ 21020 h 1051034"/>
                  <a:gd name="connsiteX0-53" fmla="*/ 2448911 w 2869325"/>
                  <a:gd name="connsiteY0-54" fmla="*/ 21020 h 1051034"/>
                  <a:gd name="connsiteX1-55" fmla="*/ 2869325 w 2869325"/>
                  <a:gd name="connsiteY1-56" fmla="*/ 0 h 1051034"/>
                  <a:gd name="connsiteX2-57" fmla="*/ 2753710 w 2869325"/>
                  <a:gd name="connsiteY2-58" fmla="*/ 625054 h 1051034"/>
                  <a:gd name="connsiteX3-59" fmla="*/ 1860332 w 2869325"/>
                  <a:gd name="connsiteY3-60" fmla="*/ 1051034 h 1051034"/>
                  <a:gd name="connsiteX4-61" fmla="*/ 0 w 2869325"/>
                  <a:gd name="connsiteY4-62" fmla="*/ 567558 h 1051034"/>
                  <a:gd name="connsiteX5-63" fmla="*/ 2448911 w 2869325"/>
                  <a:gd name="connsiteY5-64" fmla="*/ 21020 h 1051034"/>
                  <a:gd name="connsiteX0-65" fmla="*/ 2448911 w 2869325"/>
                  <a:gd name="connsiteY0-66" fmla="*/ 21020 h 1051034"/>
                  <a:gd name="connsiteX1-67" fmla="*/ 2869325 w 2869325"/>
                  <a:gd name="connsiteY1-68" fmla="*/ 0 h 1051034"/>
                  <a:gd name="connsiteX2-69" fmla="*/ 2753710 w 2869325"/>
                  <a:gd name="connsiteY2-70" fmla="*/ 625054 h 1051034"/>
                  <a:gd name="connsiteX3-71" fmla="*/ 1860332 w 2869325"/>
                  <a:gd name="connsiteY3-72" fmla="*/ 1051034 h 1051034"/>
                  <a:gd name="connsiteX4-73" fmla="*/ 0 w 2869325"/>
                  <a:gd name="connsiteY4-74" fmla="*/ 567558 h 1051034"/>
                  <a:gd name="connsiteX5-75" fmla="*/ 2448911 w 2869325"/>
                  <a:gd name="connsiteY5-76" fmla="*/ 21020 h 1051034"/>
                  <a:gd name="connsiteX0-77" fmla="*/ 2448911 w 2869325"/>
                  <a:gd name="connsiteY0-78" fmla="*/ 21020 h 1051034"/>
                  <a:gd name="connsiteX1-79" fmla="*/ 2869325 w 2869325"/>
                  <a:gd name="connsiteY1-80" fmla="*/ 0 h 1051034"/>
                  <a:gd name="connsiteX2-81" fmla="*/ 2753710 w 2869325"/>
                  <a:gd name="connsiteY2-82" fmla="*/ 625054 h 1051034"/>
                  <a:gd name="connsiteX3-83" fmla="*/ 1860332 w 2869325"/>
                  <a:gd name="connsiteY3-84" fmla="*/ 1051034 h 1051034"/>
                  <a:gd name="connsiteX4-85" fmla="*/ 0 w 2869325"/>
                  <a:gd name="connsiteY4-86" fmla="*/ 567558 h 1051034"/>
                  <a:gd name="connsiteX5-87" fmla="*/ 1629104 w 2869325"/>
                  <a:gd name="connsiteY5-88" fmla="*/ 215150 h 1051034"/>
                  <a:gd name="connsiteX6" fmla="*/ 2448911 w 2869325"/>
                  <a:gd name="connsiteY6" fmla="*/ 21020 h 1051034"/>
                  <a:gd name="connsiteX0-89" fmla="*/ 2448911 w 2869325"/>
                  <a:gd name="connsiteY0-90" fmla="*/ 21020 h 1051034"/>
                  <a:gd name="connsiteX1-91" fmla="*/ 2869325 w 2869325"/>
                  <a:gd name="connsiteY1-92" fmla="*/ 0 h 1051034"/>
                  <a:gd name="connsiteX2-93" fmla="*/ 2753710 w 2869325"/>
                  <a:gd name="connsiteY2-94" fmla="*/ 625054 h 1051034"/>
                  <a:gd name="connsiteX3-95" fmla="*/ 1860332 w 2869325"/>
                  <a:gd name="connsiteY3-96" fmla="*/ 1051034 h 1051034"/>
                  <a:gd name="connsiteX4-97" fmla="*/ 0 w 2869325"/>
                  <a:gd name="connsiteY4-98" fmla="*/ 567558 h 1051034"/>
                  <a:gd name="connsiteX5-99" fmla="*/ 2322787 w 2869325"/>
                  <a:gd name="connsiteY5-100" fmla="*/ 540971 h 1051034"/>
                  <a:gd name="connsiteX6-101" fmla="*/ 2448911 w 2869325"/>
                  <a:gd name="connsiteY6-102" fmla="*/ 21020 h 1051034"/>
                  <a:gd name="connsiteX0-103" fmla="*/ 2448911 w 2869325"/>
                  <a:gd name="connsiteY0-104" fmla="*/ 21020 h 1051034"/>
                  <a:gd name="connsiteX1-105" fmla="*/ 2869325 w 2869325"/>
                  <a:gd name="connsiteY1-106" fmla="*/ 0 h 1051034"/>
                  <a:gd name="connsiteX2-107" fmla="*/ 2753710 w 2869325"/>
                  <a:gd name="connsiteY2-108" fmla="*/ 625054 h 1051034"/>
                  <a:gd name="connsiteX3-109" fmla="*/ 1860332 w 2869325"/>
                  <a:gd name="connsiteY3-110" fmla="*/ 1051034 h 1051034"/>
                  <a:gd name="connsiteX4-111" fmla="*/ 0 w 2869325"/>
                  <a:gd name="connsiteY4-112" fmla="*/ 567558 h 1051034"/>
                  <a:gd name="connsiteX5-113" fmla="*/ 2322787 w 2869325"/>
                  <a:gd name="connsiteY5-114" fmla="*/ 540971 h 1051034"/>
                  <a:gd name="connsiteX6-115" fmla="*/ 2448911 w 2869325"/>
                  <a:gd name="connsiteY6-116" fmla="*/ 21020 h 1051034"/>
                  <a:gd name="connsiteX0-117" fmla="*/ 2448911 w 2869325"/>
                  <a:gd name="connsiteY0-118" fmla="*/ 21020 h 1051034"/>
                  <a:gd name="connsiteX1-119" fmla="*/ 2869325 w 2869325"/>
                  <a:gd name="connsiteY1-120" fmla="*/ 0 h 1051034"/>
                  <a:gd name="connsiteX2-121" fmla="*/ 2753710 w 2869325"/>
                  <a:gd name="connsiteY2-122" fmla="*/ 625054 h 1051034"/>
                  <a:gd name="connsiteX3-123" fmla="*/ 1860332 w 2869325"/>
                  <a:gd name="connsiteY3-124" fmla="*/ 1051034 h 1051034"/>
                  <a:gd name="connsiteX4-125" fmla="*/ 0 w 2869325"/>
                  <a:gd name="connsiteY4-126" fmla="*/ 567558 h 1051034"/>
                  <a:gd name="connsiteX5-127" fmla="*/ 2322787 w 2869325"/>
                  <a:gd name="connsiteY5-128" fmla="*/ 540971 h 1051034"/>
                  <a:gd name="connsiteX6-129" fmla="*/ 2448911 w 2869325"/>
                  <a:gd name="connsiteY6-130" fmla="*/ 21020 h 1051034"/>
                  <a:gd name="connsiteX0-131" fmla="*/ 2448911 w 2869325"/>
                  <a:gd name="connsiteY0-132" fmla="*/ 21020 h 1051034"/>
                  <a:gd name="connsiteX1-133" fmla="*/ 2869325 w 2869325"/>
                  <a:gd name="connsiteY1-134" fmla="*/ 0 h 1051034"/>
                  <a:gd name="connsiteX2-135" fmla="*/ 2753710 w 2869325"/>
                  <a:gd name="connsiteY2-136" fmla="*/ 625054 h 1051034"/>
                  <a:gd name="connsiteX3-137" fmla="*/ 1860332 w 2869325"/>
                  <a:gd name="connsiteY3-138" fmla="*/ 1051034 h 1051034"/>
                  <a:gd name="connsiteX4-139" fmla="*/ 0 w 2869325"/>
                  <a:gd name="connsiteY4-140" fmla="*/ 567558 h 1051034"/>
                  <a:gd name="connsiteX5-141" fmla="*/ 2333297 w 2869325"/>
                  <a:gd name="connsiteY5-142" fmla="*/ 509440 h 1051034"/>
                  <a:gd name="connsiteX6-143" fmla="*/ 2448911 w 2869325"/>
                  <a:gd name="connsiteY6-144" fmla="*/ 21020 h 1051034"/>
                  <a:gd name="connsiteX0-145" fmla="*/ 2469932 w 2869325"/>
                  <a:gd name="connsiteY0-146" fmla="*/ 0 h 1051035"/>
                  <a:gd name="connsiteX1-147" fmla="*/ 2869325 w 2869325"/>
                  <a:gd name="connsiteY1-148" fmla="*/ 1 h 1051035"/>
                  <a:gd name="connsiteX2-149" fmla="*/ 2753710 w 2869325"/>
                  <a:gd name="connsiteY2-150" fmla="*/ 625055 h 1051035"/>
                  <a:gd name="connsiteX3-151" fmla="*/ 1860332 w 2869325"/>
                  <a:gd name="connsiteY3-152" fmla="*/ 1051035 h 1051035"/>
                  <a:gd name="connsiteX4-153" fmla="*/ 0 w 2869325"/>
                  <a:gd name="connsiteY4-154" fmla="*/ 567559 h 1051035"/>
                  <a:gd name="connsiteX5-155" fmla="*/ 2333297 w 2869325"/>
                  <a:gd name="connsiteY5-156" fmla="*/ 509441 h 1051035"/>
                  <a:gd name="connsiteX6-157" fmla="*/ 2469932 w 2869325"/>
                  <a:gd name="connsiteY6-158" fmla="*/ 0 h 1051035"/>
                  <a:gd name="connsiteX0-159" fmla="*/ 2469932 w 2869325"/>
                  <a:gd name="connsiteY0-160" fmla="*/ 0 h 1051035"/>
                  <a:gd name="connsiteX1-161" fmla="*/ 2869325 w 2869325"/>
                  <a:gd name="connsiteY1-162" fmla="*/ 1 h 1051035"/>
                  <a:gd name="connsiteX2-163" fmla="*/ 2753710 w 2869325"/>
                  <a:gd name="connsiteY2-164" fmla="*/ 625055 h 1051035"/>
                  <a:gd name="connsiteX3-165" fmla="*/ 1860332 w 2869325"/>
                  <a:gd name="connsiteY3-166" fmla="*/ 1051035 h 1051035"/>
                  <a:gd name="connsiteX4-167" fmla="*/ 0 w 2869325"/>
                  <a:gd name="connsiteY4-168" fmla="*/ 567559 h 1051035"/>
                  <a:gd name="connsiteX5-169" fmla="*/ 2333297 w 2869325"/>
                  <a:gd name="connsiteY5-170" fmla="*/ 509441 h 1051035"/>
                  <a:gd name="connsiteX6-171" fmla="*/ 2469932 w 2869325"/>
                  <a:gd name="connsiteY6-172" fmla="*/ 0 h 1051035"/>
                  <a:gd name="connsiteX0-173" fmla="*/ 2469932 w 2869325"/>
                  <a:gd name="connsiteY0-174" fmla="*/ 0 h 1051035"/>
                  <a:gd name="connsiteX1-175" fmla="*/ 2869325 w 2869325"/>
                  <a:gd name="connsiteY1-176" fmla="*/ 1 h 1051035"/>
                  <a:gd name="connsiteX2-177" fmla="*/ 2753710 w 2869325"/>
                  <a:gd name="connsiteY2-178" fmla="*/ 625055 h 1051035"/>
                  <a:gd name="connsiteX3-179" fmla="*/ 1860332 w 2869325"/>
                  <a:gd name="connsiteY3-180" fmla="*/ 1051035 h 1051035"/>
                  <a:gd name="connsiteX4-181" fmla="*/ 0 w 2869325"/>
                  <a:gd name="connsiteY4-182" fmla="*/ 567559 h 1051035"/>
                  <a:gd name="connsiteX5-183" fmla="*/ 2333297 w 2869325"/>
                  <a:gd name="connsiteY5-184" fmla="*/ 509441 h 1051035"/>
                  <a:gd name="connsiteX6-185" fmla="*/ 2469932 w 2869325"/>
                  <a:gd name="connsiteY6-186" fmla="*/ 0 h 1051035"/>
                  <a:gd name="connsiteX0-187" fmla="*/ 3657600 w 4056993"/>
                  <a:gd name="connsiteY0-188" fmla="*/ 294054 h 970542"/>
                  <a:gd name="connsiteX1-189" fmla="*/ 4056993 w 4056993"/>
                  <a:gd name="connsiteY1-190" fmla="*/ 294055 h 970542"/>
                  <a:gd name="connsiteX2-191" fmla="*/ 3941378 w 4056993"/>
                  <a:gd name="connsiteY2-192" fmla="*/ 919109 h 970542"/>
                  <a:gd name="connsiteX3-193" fmla="*/ 0 w 4056993"/>
                  <a:gd name="connsiteY3-194" fmla="*/ 10276 h 970542"/>
                  <a:gd name="connsiteX4-195" fmla="*/ 1187668 w 4056993"/>
                  <a:gd name="connsiteY4-196" fmla="*/ 861613 h 970542"/>
                  <a:gd name="connsiteX5-197" fmla="*/ 3520965 w 4056993"/>
                  <a:gd name="connsiteY5-198" fmla="*/ 803495 h 970542"/>
                  <a:gd name="connsiteX6-199" fmla="*/ 3657600 w 4056993"/>
                  <a:gd name="connsiteY6-200" fmla="*/ 294054 h 970542"/>
                  <a:gd name="connsiteX0-201" fmla="*/ 3657600 w 4056993"/>
                  <a:gd name="connsiteY0-202" fmla="*/ 292067 h 918659"/>
                  <a:gd name="connsiteX1-203" fmla="*/ 4056993 w 4056993"/>
                  <a:gd name="connsiteY1-204" fmla="*/ 292068 h 918659"/>
                  <a:gd name="connsiteX2-205" fmla="*/ 3941378 w 4056993"/>
                  <a:gd name="connsiteY2-206" fmla="*/ 917122 h 918659"/>
                  <a:gd name="connsiteX3-207" fmla="*/ 1671144 w 4056993"/>
                  <a:gd name="connsiteY3-208" fmla="*/ 454667 h 918659"/>
                  <a:gd name="connsiteX4-209" fmla="*/ 0 w 4056993"/>
                  <a:gd name="connsiteY4-210" fmla="*/ 8289 h 918659"/>
                  <a:gd name="connsiteX5-211" fmla="*/ 1187668 w 4056993"/>
                  <a:gd name="connsiteY5-212" fmla="*/ 859626 h 918659"/>
                  <a:gd name="connsiteX6-213" fmla="*/ 3520965 w 4056993"/>
                  <a:gd name="connsiteY6-214" fmla="*/ 801508 h 918659"/>
                  <a:gd name="connsiteX7" fmla="*/ 3657600 w 4056993"/>
                  <a:gd name="connsiteY7" fmla="*/ 292067 h 918659"/>
                  <a:gd name="connsiteX0-215" fmla="*/ 3657600 w 4056993"/>
                  <a:gd name="connsiteY0-216" fmla="*/ 286632 h 1268575"/>
                  <a:gd name="connsiteX1-217" fmla="*/ 4056993 w 4056993"/>
                  <a:gd name="connsiteY1-218" fmla="*/ 286633 h 1268575"/>
                  <a:gd name="connsiteX2-219" fmla="*/ 3941378 w 4056993"/>
                  <a:gd name="connsiteY2-220" fmla="*/ 911687 h 1268575"/>
                  <a:gd name="connsiteX3-221" fmla="*/ 599089 w 4056993"/>
                  <a:gd name="connsiteY3-222" fmla="*/ 1237508 h 1268575"/>
                  <a:gd name="connsiteX4-223" fmla="*/ 0 w 4056993"/>
                  <a:gd name="connsiteY4-224" fmla="*/ 2854 h 1268575"/>
                  <a:gd name="connsiteX5-225" fmla="*/ 1187668 w 4056993"/>
                  <a:gd name="connsiteY5-226" fmla="*/ 854191 h 1268575"/>
                  <a:gd name="connsiteX6-227" fmla="*/ 3520965 w 4056993"/>
                  <a:gd name="connsiteY6-228" fmla="*/ 796073 h 1268575"/>
                  <a:gd name="connsiteX7-229" fmla="*/ 3657600 w 4056993"/>
                  <a:gd name="connsiteY7-230" fmla="*/ 286632 h 1268575"/>
                  <a:gd name="connsiteX0-231" fmla="*/ 3657600 w 4056993"/>
                  <a:gd name="connsiteY0-232" fmla="*/ 286632 h 1302732"/>
                  <a:gd name="connsiteX1-233" fmla="*/ 4056993 w 4056993"/>
                  <a:gd name="connsiteY1-234" fmla="*/ 286633 h 1302732"/>
                  <a:gd name="connsiteX2-235" fmla="*/ 3941378 w 4056993"/>
                  <a:gd name="connsiteY2-236" fmla="*/ 911687 h 1302732"/>
                  <a:gd name="connsiteX3-237" fmla="*/ 599089 w 4056993"/>
                  <a:gd name="connsiteY3-238" fmla="*/ 1237508 h 1302732"/>
                  <a:gd name="connsiteX4-239" fmla="*/ 0 w 4056993"/>
                  <a:gd name="connsiteY4-240" fmla="*/ 2854 h 1302732"/>
                  <a:gd name="connsiteX5-241" fmla="*/ 1187668 w 4056993"/>
                  <a:gd name="connsiteY5-242" fmla="*/ 854191 h 1302732"/>
                  <a:gd name="connsiteX6-243" fmla="*/ 3520965 w 4056993"/>
                  <a:gd name="connsiteY6-244" fmla="*/ 796073 h 1302732"/>
                  <a:gd name="connsiteX7-245" fmla="*/ 3657600 w 4056993"/>
                  <a:gd name="connsiteY7-246" fmla="*/ 286632 h 1302732"/>
                  <a:gd name="connsiteX0-247" fmla="*/ 3657600 w 4056993"/>
                  <a:gd name="connsiteY0-248" fmla="*/ 286743 h 1323719"/>
                  <a:gd name="connsiteX1-249" fmla="*/ 4056993 w 4056993"/>
                  <a:gd name="connsiteY1-250" fmla="*/ 286744 h 1323719"/>
                  <a:gd name="connsiteX2-251" fmla="*/ 3941378 w 4056993"/>
                  <a:gd name="connsiteY2-252" fmla="*/ 911798 h 1323719"/>
                  <a:gd name="connsiteX3-253" fmla="*/ 3132082 w 4056993"/>
                  <a:gd name="connsiteY3-254" fmla="*/ 1185065 h 1323719"/>
                  <a:gd name="connsiteX4-255" fmla="*/ 599089 w 4056993"/>
                  <a:gd name="connsiteY4-256" fmla="*/ 1237619 h 1323719"/>
                  <a:gd name="connsiteX5-257" fmla="*/ 0 w 4056993"/>
                  <a:gd name="connsiteY5-258" fmla="*/ 2965 h 1323719"/>
                  <a:gd name="connsiteX6-259" fmla="*/ 1187668 w 4056993"/>
                  <a:gd name="connsiteY6-260" fmla="*/ 854302 h 1323719"/>
                  <a:gd name="connsiteX7-261" fmla="*/ 3520965 w 4056993"/>
                  <a:gd name="connsiteY7-262" fmla="*/ 796184 h 1323719"/>
                  <a:gd name="connsiteX8" fmla="*/ 3657600 w 4056993"/>
                  <a:gd name="connsiteY8" fmla="*/ 286743 h 1323719"/>
                  <a:gd name="connsiteX0-263" fmla="*/ 3657600 w 4056993"/>
                  <a:gd name="connsiteY0-264" fmla="*/ 286743 h 1342075"/>
                  <a:gd name="connsiteX1-265" fmla="*/ 4056993 w 4056993"/>
                  <a:gd name="connsiteY1-266" fmla="*/ 286744 h 1342075"/>
                  <a:gd name="connsiteX2-267" fmla="*/ 3941378 w 4056993"/>
                  <a:gd name="connsiteY2-268" fmla="*/ 911798 h 1342075"/>
                  <a:gd name="connsiteX3-269" fmla="*/ 3132082 w 4056993"/>
                  <a:gd name="connsiteY3-270" fmla="*/ 1248127 h 1342075"/>
                  <a:gd name="connsiteX4-271" fmla="*/ 599089 w 4056993"/>
                  <a:gd name="connsiteY4-272" fmla="*/ 1237619 h 1342075"/>
                  <a:gd name="connsiteX5-273" fmla="*/ 0 w 4056993"/>
                  <a:gd name="connsiteY5-274" fmla="*/ 2965 h 1342075"/>
                  <a:gd name="connsiteX6-275" fmla="*/ 1187668 w 4056993"/>
                  <a:gd name="connsiteY6-276" fmla="*/ 854302 h 1342075"/>
                  <a:gd name="connsiteX7-277" fmla="*/ 3520965 w 4056993"/>
                  <a:gd name="connsiteY7-278" fmla="*/ 796184 h 1342075"/>
                  <a:gd name="connsiteX8-279" fmla="*/ 3657600 w 4056993"/>
                  <a:gd name="connsiteY8-280" fmla="*/ 286743 h 1342075"/>
                  <a:gd name="connsiteX0-281" fmla="*/ 3657600 w 4056993"/>
                  <a:gd name="connsiteY0-282" fmla="*/ 286743 h 1342075"/>
                  <a:gd name="connsiteX1-283" fmla="*/ 4056993 w 4056993"/>
                  <a:gd name="connsiteY1-284" fmla="*/ 286744 h 1342075"/>
                  <a:gd name="connsiteX2-285" fmla="*/ 3941378 w 4056993"/>
                  <a:gd name="connsiteY2-286" fmla="*/ 911798 h 1342075"/>
                  <a:gd name="connsiteX3-287" fmla="*/ 3132082 w 4056993"/>
                  <a:gd name="connsiteY3-288" fmla="*/ 1248127 h 1342075"/>
                  <a:gd name="connsiteX4-289" fmla="*/ 599089 w 4056993"/>
                  <a:gd name="connsiteY4-290" fmla="*/ 1237619 h 1342075"/>
                  <a:gd name="connsiteX5-291" fmla="*/ 0 w 4056993"/>
                  <a:gd name="connsiteY5-292" fmla="*/ 2965 h 1342075"/>
                  <a:gd name="connsiteX6-293" fmla="*/ 1187668 w 4056993"/>
                  <a:gd name="connsiteY6-294" fmla="*/ 854302 h 1342075"/>
                  <a:gd name="connsiteX7-295" fmla="*/ 3520965 w 4056993"/>
                  <a:gd name="connsiteY7-296" fmla="*/ 796184 h 1342075"/>
                  <a:gd name="connsiteX8-297" fmla="*/ 3657600 w 4056993"/>
                  <a:gd name="connsiteY8-298" fmla="*/ 286743 h 1342075"/>
                  <a:gd name="connsiteX0-299" fmla="*/ 3657600 w 4056993"/>
                  <a:gd name="connsiteY0-300" fmla="*/ 286743 h 1325971"/>
                  <a:gd name="connsiteX1-301" fmla="*/ 4056993 w 4056993"/>
                  <a:gd name="connsiteY1-302" fmla="*/ 286744 h 1325971"/>
                  <a:gd name="connsiteX2-303" fmla="*/ 3941378 w 4056993"/>
                  <a:gd name="connsiteY2-304" fmla="*/ 911798 h 1325971"/>
                  <a:gd name="connsiteX3-305" fmla="*/ 3132082 w 4056993"/>
                  <a:gd name="connsiteY3-306" fmla="*/ 1248127 h 1325971"/>
                  <a:gd name="connsiteX4-307" fmla="*/ 599089 w 4056993"/>
                  <a:gd name="connsiteY4-308" fmla="*/ 1237619 h 1325971"/>
                  <a:gd name="connsiteX5-309" fmla="*/ 0 w 4056993"/>
                  <a:gd name="connsiteY5-310" fmla="*/ 2965 h 1325971"/>
                  <a:gd name="connsiteX6-311" fmla="*/ 1187668 w 4056993"/>
                  <a:gd name="connsiteY6-312" fmla="*/ 854302 h 1325971"/>
                  <a:gd name="connsiteX7-313" fmla="*/ 3520965 w 4056993"/>
                  <a:gd name="connsiteY7-314" fmla="*/ 796184 h 1325971"/>
                  <a:gd name="connsiteX8-315" fmla="*/ 3657600 w 4056993"/>
                  <a:gd name="connsiteY8-316" fmla="*/ 286743 h 1325971"/>
                  <a:gd name="connsiteX0-317" fmla="*/ 3657600 w 4056993"/>
                  <a:gd name="connsiteY0-318" fmla="*/ 286743 h 1325971"/>
                  <a:gd name="connsiteX1-319" fmla="*/ 4056993 w 4056993"/>
                  <a:gd name="connsiteY1-320" fmla="*/ 286744 h 1325971"/>
                  <a:gd name="connsiteX2-321" fmla="*/ 3941378 w 4056993"/>
                  <a:gd name="connsiteY2-322" fmla="*/ 911798 h 1325971"/>
                  <a:gd name="connsiteX3-323" fmla="*/ 3132082 w 4056993"/>
                  <a:gd name="connsiteY3-324" fmla="*/ 1248127 h 1325971"/>
                  <a:gd name="connsiteX4-325" fmla="*/ 599089 w 4056993"/>
                  <a:gd name="connsiteY4-326" fmla="*/ 1237619 h 1325971"/>
                  <a:gd name="connsiteX5-327" fmla="*/ 0 w 4056993"/>
                  <a:gd name="connsiteY5-328" fmla="*/ 2965 h 1325971"/>
                  <a:gd name="connsiteX6-329" fmla="*/ 1187668 w 4056993"/>
                  <a:gd name="connsiteY6-330" fmla="*/ 854302 h 1325971"/>
                  <a:gd name="connsiteX7-331" fmla="*/ 3520965 w 4056993"/>
                  <a:gd name="connsiteY7-332" fmla="*/ 796184 h 1325971"/>
                  <a:gd name="connsiteX8-333" fmla="*/ 3657600 w 4056993"/>
                  <a:gd name="connsiteY8-334" fmla="*/ 286743 h 1325971"/>
                  <a:gd name="connsiteX0-335" fmla="*/ 3657600 w 4056993"/>
                  <a:gd name="connsiteY0-336" fmla="*/ 286743 h 1335200"/>
                  <a:gd name="connsiteX1-337" fmla="*/ 4056993 w 4056993"/>
                  <a:gd name="connsiteY1-338" fmla="*/ 286744 h 1335200"/>
                  <a:gd name="connsiteX2-339" fmla="*/ 3941378 w 4056993"/>
                  <a:gd name="connsiteY2-340" fmla="*/ 911798 h 1335200"/>
                  <a:gd name="connsiteX3-341" fmla="*/ 3205654 w 4056993"/>
                  <a:gd name="connsiteY3-342" fmla="*/ 1279658 h 1335200"/>
                  <a:gd name="connsiteX4-343" fmla="*/ 599089 w 4056993"/>
                  <a:gd name="connsiteY4-344" fmla="*/ 1237619 h 1335200"/>
                  <a:gd name="connsiteX5-345" fmla="*/ 0 w 4056993"/>
                  <a:gd name="connsiteY5-346" fmla="*/ 2965 h 1335200"/>
                  <a:gd name="connsiteX6-347" fmla="*/ 1187668 w 4056993"/>
                  <a:gd name="connsiteY6-348" fmla="*/ 854302 h 1335200"/>
                  <a:gd name="connsiteX7-349" fmla="*/ 3520965 w 4056993"/>
                  <a:gd name="connsiteY7-350" fmla="*/ 796184 h 1335200"/>
                  <a:gd name="connsiteX8-351" fmla="*/ 3657600 w 4056993"/>
                  <a:gd name="connsiteY8-352" fmla="*/ 286743 h 1335200"/>
                  <a:gd name="connsiteX0-353" fmla="*/ 3657600 w 4056993"/>
                  <a:gd name="connsiteY0-354" fmla="*/ 286743 h 1335200"/>
                  <a:gd name="connsiteX1-355" fmla="*/ 4056993 w 4056993"/>
                  <a:gd name="connsiteY1-356" fmla="*/ 286744 h 1335200"/>
                  <a:gd name="connsiteX2-357" fmla="*/ 3941378 w 4056993"/>
                  <a:gd name="connsiteY2-358" fmla="*/ 911798 h 1335200"/>
                  <a:gd name="connsiteX3-359" fmla="*/ 3205654 w 4056993"/>
                  <a:gd name="connsiteY3-360" fmla="*/ 1279658 h 1335200"/>
                  <a:gd name="connsiteX4-361" fmla="*/ 599089 w 4056993"/>
                  <a:gd name="connsiteY4-362" fmla="*/ 1237619 h 1335200"/>
                  <a:gd name="connsiteX5-363" fmla="*/ 0 w 4056993"/>
                  <a:gd name="connsiteY5-364" fmla="*/ 2965 h 1335200"/>
                  <a:gd name="connsiteX6-365" fmla="*/ 1187668 w 4056993"/>
                  <a:gd name="connsiteY6-366" fmla="*/ 854302 h 1335200"/>
                  <a:gd name="connsiteX7-367" fmla="*/ 3520965 w 4056993"/>
                  <a:gd name="connsiteY7-368" fmla="*/ 796184 h 1335200"/>
                  <a:gd name="connsiteX8-369" fmla="*/ 3657600 w 4056993"/>
                  <a:gd name="connsiteY8-370" fmla="*/ 286743 h 1335200"/>
                  <a:gd name="connsiteX0-371" fmla="*/ 3657600 w 4056993"/>
                  <a:gd name="connsiteY0-372" fmla="*/ 286743 h 1331920"/>
                  <a:gd name="connsiteX1-373" fmla="*/ 4056993 w 4056993"/>
                  <a:gd name="connsiteY1-374" fmla="*/ 286744 h 1331920"/>
                  <a:gd name="connsiteX2-375" fmla="*/ 3941378 w 4056993"/>
                  <a:gd name="connsiteY2-376" fmla="*/ 911798 h 1331920"/>
                  <a:gd name="connsiteX3-377" fmla="*/ 3163613 w 4056993"/>
                  <a:gd name="connsiteY3-378" fmla="*/ 1269148 h 1331920"/>
                  <a:gd name="connsiteX4-379" fmla="*/ 599089 w 4056993"/>
                  <a:gd name="connsiteY4-380" fmla="*/ 1237619 h 1331920"/>
                  <a:gd name="connsiteX5-381" fmla="*/ 0 w 4056993"/>
                  <a:gd name="connsiteY5-382" fmla="*/ 2965 h 1331920"/>
                  <a:gd name="connsiteX6-383" fmla="*/ 1187668 w 4056993"/>
                  <a:gd name="connsiteY6-384" fmla="*/ 854302 h 1331920"/>
                  <a:gd name="connsiteX7-385" fmla="*/ 3520965 w 4056993"/>
                  <a:gd name="connsiteY7-386" fmla="*/ 796184 h 1331920"/>
                  <a:gd name="connsiteX8-387" fmla="*/ 3657600 w 4056993"/>
                  <a:gd name="connsiteY8-388" fmla="*/ 286743 h 1331920"/>
                  <a:gd name="connsiteX0-389" fmla="*/ 3657600 w 4056993"/>
                  <a:gd name="connsiteY0-390" fmla="*/ 286743 h 1331920"/>
                  <a:gd name="connsiteX1-391" fmla="*/ 4056993 w 4056993"/>
                  <a:gd name="connsiteY1-392" fmla="*/ 286744 h 1331920"/>
                  <a:gd name="connsiteX2-393" fmla="*/ 3909847 w 4056993"/>
                  <a:gd name="connsiteY2-394" fmla="*/ 985371 h 1331920"/>
                  <a:gd name="connsiteX3-395" fmla="*/ 3163613 w 4056993"/>
                  <a:gd name="connsiteY3-396" fmla="*/ 1269148 h 1331920"/>
                  <a:gd name="connsiteX4-397" fmla="*/ 599089 w 4056993"/>
                  <a:gd name="connsiteY4-398" fmla="*/ 1237619 h 1331920"/>
                  <a:gd name="connsiteX5-399" fmla="*/ 0 w 4056993"/>
                  <a:gd name="connsiteY5-400" fmla="*/ 2965 h 1331920"/>
                  <a:gd name="connsiteX6-401" fmla="*/ 1187668 w 4056993"/>
                  <a:gd name="connsiteY6-402" fmla="*/ 854302 h 1331920"/>
                  <a:gd name="connsiteX7-403" fmla="*/ 3520965 w 4056993"/>
                  <a:gd name="connsiteY7-404" fmla="*/ 796184 h 1331920"/>
                  <a:gd name="connsiteX8-405" fmla="*/ 3657600 w 4056993"/>
                  <a:gd name="connsiteY8-406" fmla="*/ 286743 h 1331920"/>
                  <a:gd name="connsiteX0-407" fmla="*/ 3657600 w 4056993"/>
                  <a:gd name="connsiteY0-408" fmla="*/ 286743 h 1331920"/>
                  <a:gd name="connsiteX1-409" fmla="*/ 4056993 w 4056993"/>
                  <a:gd name="connsiteY1-410" fmla="*/ 286744 h 1331920"/>
                  <a:gd name="connsiteX2-411" fmla="*/ 3941378 w 4056993"/>
                  <a:gd name="connsiteY2-412" fmla="*/ 869757 h 1331920"/>
                  <a:gd name="connsiteX3-413" fmla="*/ 3163613 w 4056993"/>
                  <a:gd name="connsiteY3-414" fmla="*/ 1269148 h 1331920"/>
                  <a:gd name="connsiteX4-415" fmla="*/ 599089 w 4056993"/>
                  <a:gd name="connsiteY4-416" fmla="*/ 1237619 h 1331920"/>
                  <a:gd name="connsiteX5-417" fmla="*/ 0 w 4056993"/>
                  <a:gd name="connsiteY5-418" fmla="*/ 2965 h 1331920"/>
                  <a:gd name="connsiteX6-419" fmla="*/ 1187668 w 4056993"/>
                  <a:gd name="connsiteY6-420" fmla="*/ 854302 h 1331920"/>
                  <a:gd name="connsiteX7-421" fmla="*/ 3520965 w 4056993"/>
                  <a:gd name="connsiteY7-422" fmla="*/ 796184 h 1331920"/>
                  <a:gd name="connsiteX8-423" fmla="*/ 3657600 w 4056993"/>
                  <a:gd name="connsiteY8-424" fmla="*/ 286743 h 1331920"/>
                  <a:gd name="connsiteX0-425" fmla="*/ 3657600 w 4056993"/>
                  <a:gd name="connsiteY0-426" fmla="*/ 286743 h 1331920"/>
                  <a:gd name="connsiteX1-427" fmla="*/ 4056993 w 4056993"/>
                  <a:gd name="connsiteY1-428" fmla="*/ 286744 h 1331920"/>
                  <a:gd name="connsiteX2-429" fmla="*/ 3972909 w 4056993"/>
                  <a:gd name="connsiteY2-430" fmla="*/ 869757 h 1331920"/>
                  <a:gd name="connsiteX3-431" fmla="*/ 3163613 w 4056993"/>
                  <a:gd name="connsiteY3-432" fmla="*/ 1269148 h 1331920"/>
                  <a:gd name="connsiteX4-433" fmla="*/ 599089 w 4056993"/>
                  <a:gd name="connsiteY4-434" fmla="*/ 1237619 h 1331920"/>
                  <a:gd name="connsiteX5-435" fmla="*/ 0 w 4056993"/>
                  <a:gd name="connsiteY5-436" fmla="*/ 2965 h 1331920"/>
                  <a:gd name="connsiteX6-437" fmla="*/ 1187668 w 4056993"/>
                  <a:gd name="connsiteY6-438" fmla="*/ 854302 h 1331920"/>
                  <a:gd name="connsiteX7-439" fmla="*/ 3520965 w 4056993"/>
                  <a:gd name="connsiteY7-440" fmla="*/ 796184 h 1331920"/>
                  <a:gd name="connsiteX8-441" fmla="*/ 3657600 w 4056993"/>
                  <a:gd name="connsiteY8-442" fmla="*/ 286743 h 1331920"/>
                  <a:gd name="connsiteX0-443" fmla="*/ 3657600 w 4056993"/>
                  <a:gd name="connsiteY0-444" fmla="*/ 286743 h 1331920"/>
                  <a:gd name="connsiteX1-445" fmla="*/ 4056993 w 4056993"/>
                  <a:gd name="connsiteY1-446" fmla="*/ 286744 h 1331920"/>
                  <a:gd name="connsiteX2-447" fmla="*/ 3951889 w 4056993"/>
                  <a:gd name="connsiteY2-448" fmla="*/ 859247 h 1331920"/>
                  <a:gd name="connsiteX3-449" fmla="*/ 3163613 w 4056993"/>
                  <a:gd name="connsiteY3-450" fmla="*/ 1269148 h 1331920"/>
                  <a:gd name="connsiteX4-451" fmla="*/ 599089 w 4056993"/>
                  <a:gd name="connsiteY4-452" fmla="*/ 1237619 h 1331920"/>
                  <a:gd name="connsiteX5-453" fmla="*/ 0 w 4056993"/>
                  <a:gd name="connsiteY5-454" fmla="*/ 2965 h 1331920"/>
                  <a:gd name="connsiteX6-455" fmla="*/ 1187668 w 4056993"/>
                  <a:gd name="connsiteY6-456" fmla="*/ 854302 h 1331920"/>
                  <a:gd name="connsiteX7-457" fmla="*/ 3520965 w 4056993"/>
                  <a:gd name="connsiteY7-458" fmla="*/ 796184 h 1331920"/>
                  <a:gd name="connsiteX8-459" fmla="*/ 3657600 w 4056993"/>
                  <a:gd name="connsiteY8-460" fmla="*/ 286743 h 1331920"/>
                  <a:gd name="connsiteX0-461" fmla="*/ 3657600 w 4046482"/>
                  <a:gd name="connsiteY0-462" fmla="*/ 286743 h 1331920"/>
                  <a:gd name="connsiteX1-463" fmla="*/ 4046482 w 4046482"/>
                  <a:gd name="connsiteY1-464" fmla="*/ 276233 h 1331920"/>
                  <a:gd name="connsiteX2-465" fmla="*/ 3951889 w 4046482"/>
                  <a:gd name="connsiteY2-466" fmla="*/ 859247 h 1331920"/>
                  <a:gd name="connsiteX3-467" fmla="*/ 3163613 w 4046482"/>
                  <a:gd name="connsiteY3-468" fmla="*/ 1269148 h 1331920"/>
                  <a:gd name="connsiteX4-469" fmla="*/ 599089 w 4046482"/>
                  <a:gd name="connsiteY4-470" fmla="*/ 1237619 h 1331920"/>
                  <a:gd name="connsiteX5-471" fmla="*/ 0 w 4046482"/>
                  <a:gd name="connsiteY5-472" fmla="*/ 2965 h 1331920"/>
                  <a:gd name="connsiteX6-473" fmla="*/ 1187668 w 4046482"/>
                  <a:gd name="connsiteY6-474" fmla="*/ 854302 h 1331920"/>
                  <a:gd name="connsiteX7-475" fmla="*/ 3520965 w 4046482"/>
                  <a:gd name="connsiteY7-476" fmla="*/ 796184 h 1331920"/>
                  <a:gd name="connsiteX8-477" fmla="*/ 3657600 w 4046482"/>
                  <a:gd name="connsiteY8-478" fmla="*/ 286743 h 1331920"/>
                  <a:gd name="connsiteX0-479" fmla="*/ 3647090 w 4046482"/>
                  <a:gd name="connsiteY0-480" fmla="*/ 297253 h 1331920"/>
                  <a:gd name="connsiteX1-481" fmla="*/ 4046482 w 4046482"/>
                  <a:gd name="connsiteY1-482" fmla="*/ 276233 h 1331920"/>
                  <a:gd name="connsiteX2-483" fmla="*/ 3951889 w 4046482"/>
                  <a:gd name="connsiteY2-484" fmla="*/ 859247 h 1331920"/>
                  <a:gd name="connsiteX3-485" fmla="*/ 3163613 w 4046482"/>
                  <a:gd name="connsiteY3-486" fmla="*/ 1269148 h 1331920"/>
                  <a:gd name="connsiteX4-487" fmla="*/ 599089 w 4046482"/>
                  <a:gd name="connsiteY4-488" fmla="*/ 1237619 h 1331920"/>
                  <a:gd name="connsiteX5-489" fmla="*/ 0 w 4046482"/>
                  <a:gd name="connsiteY5-490" fmla="*/ 2965 h 1331920"/>
                  <a:gd name="connsiteX6-491" fmla="*/ 1187668 w 4046482"/>
                  <a:gd name="connsiteY6-492" fmla="*/ 854302 h 1331920"/>
                  <a:gd name="connsiteX7-493" fmla="*/ 3520965 w 4046482"/>
                  <a:gd name="connsiteY7-494" fmla="*/ 796184 h 1331920"/>
                  <a:gd name="connsiteX8-495" fmla="*/ 3647090 w 4046482"/>
                  <a:gd name="connsiteY8-496" fmla="*/ 297253 h 1331920"/>
                  <a:gd name="connsiteX0-497" fmla="*/ 3647090 w 4046482"/>
                  <a:gd name="connsiteY0-498" fmla="*/ 297253 h 1331920"/>
                  <a:gd name="connsiteX1-499" fmla="*/ 4046482 w 4046482"/>
                  <a:gd name="connsiteY1-500" fmla="*/ 307764 h 1331920"/>
                  <a:gd name="connsiteX2-501" fmla="*/ 3951889 w 4046482"/>
                  <a:gd name="connsiteY2-502" fmla="*/ 859247 h 1331920"/>
                  <a:gd name="connsiteX3-503" fmla="*/ 3163613 w 4046482"/>
                  <a:gd name="connsiteY3-504" fmla="*/ 1269148 h 1331920"/>
                  <a:gd name="connsiteX4-505" fmla="*/ 599089 w 4046482"/>
                  <a:gd name="connsiteY4-506" fmla="*/ 1237619 h 1331920"/>
                  <a:gd name="connsiteX5-507" fmla="*/ 0 w 4046482"/>
                  <a:gd name="connsiteY5-508" fmla="*/ 2965 h 1331920"/>
                  <a:gd name="connsiteX6-509" fmla="*/ 1187668 w 4046482"/>
                  <a:gd name="connsiteY6-510" fmla="*/ 854302 h 1331920"/>
                  <a:gd name="connsiteX7-511" fmla="*/ 3520965 w 4046482"/>
                  <a:gd name="connsiteY7-512" fmla="*/ 796184 h 1331920"/>
                  <a:gd name="connsiteX8-513" fmla="*/ 3647090 w 4046482"/>
                  <a:gd name="connsiteY8-514" fmla="*/ 297253 h 1331920"/>
                  <a:gd name="connsiteX0-515" fmla="*/ 3647090 w 4056992"/>
                  <a:gd name="connsiteY0-516" fmla="*/ 297253 h 1331920"/>
                  <a:gd name="connsiteX1-517" fmla="*/ 4056992 w 4056992"/>
                  <a:gd name="connsiteY1-518" fmla="*/ 276233 h 1331920"/>
                  <a:gd name="connsiteX2-519" fmla="*/ 3951889 w 4056992"/>
                  <a:gd name="connsiteY2-520" fmla="*/ 859247 h 1331920"/>
                  <a:gd name="connsiteX3-521" fmla="*/ 3163613 w 4056992"/>
                  <a:gd name="connsiteY3-522" fmla="*/ 1269148 h 1331920"/>
                  <a:gd name="connsiteX4-523" fmla="*/ 599089 w 4056992"/>
                  <a:gd name="connsiteY4-524" fmla="*/ 1237619 h 1331920"/>
                  <a:gd name="connsiteX5-525" fmla="*/ 0 w 4056992"/>
                  <a:gd name="connsiteY5-526" fmla="*/ 2965 h 1331920"/>
                  <a:gd name="connsiteX6-527" fmla="*/ 1187668 w 4056992"/>
                  <a:gd name="connsiteY6-528" fmla="*/ 854302 h 1331920"/>
                  <a:gd name="connsiteX7-529" fmla="*/ 3520965 w 4056992"/>
                  <a:gd name="connsiteY7-530" fmla="*/ 796184 h 1331920"/>
                  <a:gd name="connsiteX8-531" fmla="*/ 3647090 w 4056992"/>
                  <a:gd name="connsiteY8-532" fmla="*/ 297253 h 1331920"/>
                  <a:gd name="connsiteX0-533" fmla="*/ 3647090 w 4035971"/>
                  <a:gd name="connsiteY0-534" fmla="*/ 297253 h 1331920"/>
                  <a:gd name="connsiteX1-535" fmla="*/ 4035971 w 4035971"/>
                  <a:gd name="connsiteY1-536" fmla="*/ 286743 h 1331920"/>
                  <a:gd name="connsiteX2-537" fmla="*/ 3951889 w 4035971"/>
                  <a:gd name="connsiteY2-538" fmla="*/ 859247 h 1331920"/>
                  <a:gd name="connsiteX3-539" fmla="*/ 3163613 w 4035971"/>
                  <a:gd name="connsiteY3-540" fmla="*/ 1269148 h 1331920"/>
                  <a:gd name="connsiteX4-541" fmla="*/ 599089 w 4035971"/>
                  <a:gd name="connsiteY4-542" fmla="*/ 1237619 h 1331920"/>
                  <a:gd name="connsiteX5-543" fmla="*/ 0 w 4035971"/>
                  <a:gd name="connsiteY5-544" fmla="*/ 2965 h 1331920"/>
                  <a:gd name="connsiteX6-545" fmla="*/ 1187668 w 4035971"/>
                  <a:gd name="connsiteY6-546" fmla="*/ 854302 h 1331920"/>
                  <a:gd name="connsiteX7-547" fmla="*/ 3520965 w 4035971"/>
                  <a:gd name="connsiteY7-548" fmla="*/ 796184 h 1331920"/>
                  <a:gd name="connsiteX8-549" fmla="*/ 3647090 w 4035971"/>
                  <a:gd name="connsiteY8-550" fmla="*/ 297253 h 1331920"/>
                  <a:gd name="connsiteX0-551" fmla="*/ 3647090 w 4035971"/>
                  <a:gd name="connsiteY0-552" fmla="*/ 3363324 h 4397991"/>
                  <a:gd name="connsiteX1-553" fmla="*/ 4035971 w 4035971"/>
                  <a:gd name="connsiteY1-554" fmla="*/ 3352814 h 4397991"/>
                  <a:gd name="connsiteX2-555" fmla="*/ 3951889 w 4035971"/>
                  <a:gd name="connsiteY2-556" fmla="*/ 3925318 h 4397991"/>
                  <a:gd name="connsiteX3-557" fmla="*/ 3163613 w 4035971"/>
                  <a:gd name="connsiteY3-558" fmla="*/ 4335219 h 4397991"/>
                  <a:gd name="connsiteX4-559" fmla="*/ 599089 w 4035971"/>
                  <a:gd name="connsiteY4-560" fmla="*/ 4303690 h 4397991"/>
                  <a:gd name="connsiteX5-561" fmla="*/ 0 w 4035971"/>
                  <a:gd name="connsiteY5-562" fmla="*/ 3069036 h 4397991"/>
                  <a:gd name="connsiteX6-563" fmla="*/ 472965 w 4035971"/>
                  <a:gd name="connsiteY6-564" fmla="*/ 14 h 4397991"/>
                  <a:gd name="connsiteX7-565" fmla="*/ 3520965 w 4035971"/>
                  <a:gd name="connsiteY7-566" fmla="*/ 3862255 h 4397991"/>
                  <a:gd name="connsiteX8-567" fmla="*/ 3647090 w 4035971"/>
                  <a:gd name="connsiteY8-568" fmla="*/ 3363324 h 4397991"/>
                  <a:gd name="connsiteX0-569" fmla="*/ 3647090 w 4035971"/>
                  <a:gd name="connsiteY0-570" fmla="*/ 3407890 h 4442557"/>
                  <a:gd name="connsiteX1-571" fmla="*/ 4035971 w 4035971"/>
                  <a:gd name="connsiteY1-572" fmla="*/ 3397380 h 4442557"/>
                  <a:gd name="connsiteX2-573" fmla="*/ 3951889 w 4035971"/>
                  <a:gd name="connsiteY2-574" fmla="*/ 3969884 h 4442557"/>
                  <a:gd name="connsiteX3-575" fmla="*/ 3163613 w 4035971"/>
                  <a:gd name="connsiteY3-576" fmla="*/ 4379785 h 4442557"/>
                  <a:gd name="connsiteX4-577" fmla="*/ 599089 w 4035971"/>
                  <a:gd name="connsiteY4-578" fmla="*/ 4348256 h 4442557"/>
                  <a:gd name="connsiteX5-579" fmla="*/ 0 w 4035971"/>
                  <a:gd name="connsiteY5-580" fmla="*/ 3113602 h 4442557"/>
                  <a:gd name="connsiteX6-581" fmla="*/ 472965 w 4035971"/>
                  <a:gd name="connsiteY6-582" fmla="*/ 44580 h 4442557"/>
                  <a:gd name="connsiteX7-583" fmla="*/ 1818290 w 4035971"/>
                  <a:gd name="connsiteY7-584" fmla="*/ 1468420 h 4442557"/>
                  <a:gd name="connsiteX8-585" fmla="*/ 3520965 w 4035971"/>
                  <a:gd name="connsiteY8-586" fmla="*/ 3906821 h 4442557"/>
                  <a:gd name="connsiteX9" fmla="*/ 3647090 w 4035971"/>
                  <a:gd name="connsiteY9" fmla="*/ 3407890 h 4442557"/>
                  <a:gd name="connsiteX0-587" fmla="*/ 3647090 w 4035971"/>
                  <a:gd name="connsiteY0-588" fmla="*/ 3378528 h 4413195"/>
                  <a:gd name="connsiteX1-589" fmla="*/ 4035971 w 4035971"/>
                  <a:gd name="connsiteY1-590" fmla="*/ 3368018 h 4413195"/>
                  <a:gd name="connsiteX2-591" fmla="*/ 3951889 w 4035971"/>
                  <a:gd name="connsiteY2-592" fmla="*/ 3940522 h 4413195"/>
                  <a:gd name="connsiteX3-593" fmla="*/ 3163613 w 4035971"/>
                  <a:gd name="connsiteY3-594" fmla="*/ 4350423 h 4413195"/>
                  <a:gd name="connsiteX4-595" fmla="*/ 599089 w 4035971"/>
                  <a:gd name="connsiteY4-596" fmla="*/ 4318894 h 4413195"/>
                  <a:gd name="connsiteX5-597" fmla="*/ 0 w 4035971"/>
                  <a:gd name="connsiteY5-598" fmla="*/ 3084240 h 4413195"/>
                  <a:gd name="connsiteX6-599" fmla="*/ 472965 w 4035971"/>
                  <a:gd name="connsiteY6-600" fmla="*/ 15218 h 4413195"/>
                  <a:gd name="connsiteX7-601" fmla="*/ 840828 w 4035971"/>
                  <a:gd name="connsiteY7-602" fmla="*/ 3898479 h 4413195"/>
                  <a:gd name="connsiteX8-603" fmla="*/ 3520965 w 4035971"/>
                  <a:gd name="connsiteY8-604" fmla="*/ 3877459 h 4413195"/>
                  <a:gd name="connsiteX9-605" fmla="*/ 3647090 w 4035971"/>
                  <a:gd name="connsiteY9-606" fmla="*/ 3378528 h 4413195"/>
                  <a:gd name="connsiteX0-607" fmla="*/ 3647090 w 4035971"/>
                  <a:gd name="connsiteY0-608" fmla="*/ 3376562 h 4411229"/>
                  <a:gd name="connsiteX1-609" fmla="*/ 4035971 w 4035971"/>
                  <a:gd name="connsiteY1-610" fmla="*/ 3366052 h 4411229"/>
                  <a:gd name="connsiteX2-611" fmla="*/ 3951889 w 4035971"/>
                  <a:gd name="connsiteY2-612" fmla="*/ 3938556 h 4411229"/>
                  <a:gd name="connsiteX3-613" fmla="*/ 3163613 w 4035971"/>
                  <a:gd name="connsiteY3-614" fmla="*/ 4348457 h 4411229"/>
                  <a:gd name="connsiteX4-615" fmla="*/ 599089 w 4035971"/>
                  <a:gd name="connsiteY4-616" fmla="*/ 4316928 h 4411229"/>
                  <a:gd name="connsiteX5-617" fmla="*/ 0 w 4035971"/>
                  <a:gd name="connsiteY5-618" fmla="*/ 3082274 h 4411229"/>
                  <a:gd name="connsiteX6-619" fmla="*/ 472965 w 4035971"/>
                  <a:gd name="connsiteY6-620" fmla="*/ 13252 h 4411229"/>
                  <a:gd name="connsiteX7-621" fmla="*/ 840828 w 4035971"/>
                  <a:gd name="connsiteY7-622" fmla="*/ 3896513 h 4411229"/>
                  <a:gd name="connsiteX8-623" fmla="*/ 3520965 w 4035971"/>
                  <a:gd name="connsiteY8-624" fmla="*/ 3875493 h 4411229"/>
                  <a:gd name="connsiteX9-625" fmla="*/ 3647090 w 4035971"/>
                  <a:gd name="connsiteY9-626" fmla="*/ 3376562 h 4411229"/>
                  <a:gd name="connsiteX0-627" fmla="*/ 3647090 w 4035971"/>
                  <a:gd name="connsiteY0-628" fmla="*/ 3376562 h 4411229"/>
                  <a:gd name="connsiteX1-629" fmla="*/ 4035971 w 4035971"/>
                  <a:gd name="connsiteY1-630" fmla="*/ 3366052 h 4411229"/>
                  <a:gd name="connsiteX2-631" fmla="*/ 3951889 w 4035971"/>
                  <a:gd name="connsiteY2-632" fmla="*/ 3938556 h 4411229"/>
                  <a:gd name="connsiteX3-633" fmla="*/ 3163613 w 4035971"/>
                  <a:gd name="connsiteY3-634" fmla="*/ 4348457 h 4411229"/>
                  <a:gd name="connsiteX4-635" fmla="*/ 599089 w 4035971"/>
                  <a:gd name="connsiteY4-636" fmla="*/ 4316928 h 4411229"/>
                  <a:gd name="connsiteX5-637" fmla="*/ 0 w 4035971"/>
                  <a:gd name="connsiteY5-638" fmla="*/ 3082274 h 4411229"/>
                  <a:gd name="connsiteX6-639" fmla="*/ 472965 w 4035971"/>
                  <a:gd name="connsiteY6-640" fmla="*/ 13252 h 4411229"/>
                  <a:gd name="connsiteX7-641" fmla="*/ 840828 w 4035971"/>
                  <a:gd name="connsiteY7-642" fmla="*/ 3896513 h 4411229"/>
                  <a:gd name="connsiteX8-643" fmla="*/ 3520965 w 4035971"/>
                  <a:gd name="connsiteY8-644" fmla="*/ 3875493 h 4411229"/>
                  <a:gd name="connsiteX9-645" fmla="*/ 3647090 w 4035971"/>
                  <a:gd name="connsiteY9-646" fmla="*/ 3376562 h 4411229"/>
                  <a:gd name="connsiteX0-647" fmla="*/ 3647090 w 4035971"/>
                  <a:gd name="connsiteY0-648" fmla="*/ 3376337 h 4411004"/>
                  <a:gd name="connsiteX1-649" fmla="*/ 4035971 w 4035971"/>
                  <a:gd name="connsiteY1-650" fmla="*/ 3365827 h 4411004"/>
                  <a:gd name="connsiteX2-651" fmla="*/ 3951889 w 4035971"/>
                  <a:gd name="connsiteY2-652" fmla="*/ 3938331 h 4411004"/>
                  <a:gd name="connsiteX3-653" fmla="*/ 3163613 w 4035971"/>
                  <a:gd name="connsiteY3-654" fmla="*/ 4348232 h 4411004"/>
                  <a:gd name="connsiteX4-655" fmla="*/ 599089 w 4035971"/>
                  <a:gd name="connsiteY4-656" fmla="*/ 4316703 h 4411004"/>
                  <a:gd name="connsiteX5-657" fmla="*/ 0 w 4035971"/>
                  <a:gd name="connsiteY5-658" fmla="*/ 3082049 h 4411004"/>
                  <a:gd name="connsiteX6-659" fmla="*/ 472965 w 4035971"/>
                  <a:gd name="connsiteY6-660" fmla="*/ 13027 h 4411004"/>
                  <a:gd name="connsiteX7-661" fmla="*/ 809297 w 4035971"/>
                  <a:gd name="connsiteY7-662" fmla="*/ 3969861 h 4411004"/>
                  <a:gd name="connsiteX8-663" fmla="*/ 3520965 w 4035971"/>
                  <a:gd name="connsiteY8-664" fmla="*/ 3875268 h 4411004"/>
                  <a:gd name="connsiteX9-665" fmla="*/ 3647090 w 4035971"/>
                  <a:gd name="connsiteY9-666" fmla="*/ 3376337 h 4411004"/>
                  <a:gd name="connsiteX0-667" fmla="*/ 3647090 w 4035971"/>
                  <a:gd name="connsiteY0-668" fmla="*/ 3376337 h 4411004"/>
                  <a:gd name="connsiteX1-669" fmla="*/ 4035971 w 4035971"/>
                  <a:gd name="connsiteY1-670" fmla="*/ 3365827 h 4411004"/>
                  <a:gd name="connsiteX2-671" fmla="*/ 3951889 w 4035971"/>
                  <a:gd name="connsiteY2-672" fmla="*/ 3938331 h 4411004"/>
                  <a:gd name="connsiteX3-673" fmla="*/ 3163613 w 4035971"/>
                  <a:gd name="connsiteY3-674" fmla="*/ 4348232 h 4411004"/>
                  <a:gd name="connsiteX4-675" fmla="*/ 599089 w 4035971"/>
                  <a:gd name="connsiteY4-676" fmla="*/ 4316703 h 4411004"/>
                  <a:gd name="connsiteX5-677" fmla="*/ 0 w 4035971"/>
                  <a:gd name="connsiteY5-678" fmla="*/ 3082049 h 4411004"/>
                  <a:gd name="connsiteX6-679" fmla="*/ 472965 w 4035971"/>
                  <a:gd name="connsiteY6-680" fmla="*/ 13027 h 4411004"/>
                  <a:gd name="connsiteX7-681" fmla="*/ 809297 w 4035971"/>
                  <a:gd name="connsiteY7-682" fmla="*/ 3969861 h 4411004"/>
                  <a:gd name="connsiteX8-683" fmla="*/ 3520965 w 4035971"/>
                  <a:gd name="connsiteY8-684" fmla="*/ 3875268 h 4411004"/>
                  <a:gd name="connsiteX9-685" fmla="*/ 3647090 w 4035971"/>
                  <a:gd name="connsiteY9-686" fmla="*/ 3376337 h 4411004"/>
                  <a:gd name="connsiteX0-687" fmla="*/ 3647090 w 4035971"/>
                  <a:gd name="connsiteY0-688" fmla="*/ 3376337 h 4411004"/>
                  <a:gd name="connsiteX1-689" fmla="*/ 4035971 w 4035971"/>
                  <a:gd name="connsiteY1-690" fmla="*/ 3365827 h 4411004"/>
                  <a:gd name="connsiteX2-691" fmla="*/ 3951889 w 4035971"/>
                  <a:gd name="connsiteY2-692" fmla="*/ 3938331 h 4411004"/>
                  <a:gd name="connsiteX3-693" fmla="*/ 3163613 w 4035971"/>
                  <a:gd name="connsiteY3-694" fmla="*/ 4348232 h 4411004"/>
                  <a:gd name="connsiteX4-695" fmla="*/ 599089 w 4035971"/>
                  <a:gd name="connsiteY4-696" fmla="*/ 4316703 h 4411004"/>
                  <a:gd name="connsiteX5-697" fmla="*/ 0 w 4035971"/>
                  <a:gd name="connsiteY5-698" fmla="*/ 3082049 h 4411004"/>
                  <a:gd name="connsiteX6-699" fmla="*/ 472965 w 4035971"/>
                  <a:gd name="connsiteY6-700" fmla="*/ 13027 h 4411004"/>
                  <a:gd name="connsiteX7-701" fmla="*/ 809297 w 4035971"/>
                  <a:gd name="connsiteY7-702" fmla="*/ 3969861 h 4411004"/>
                  <a:gd name="connsiteX8-703" fmla="*/ 2911366 w 4035971"/>
                  <a:gd name="connsiteY8-704" fmla="*/ 4001391 h 4411004"/>
                  <a:gd name="connsiteX9-705" fmla="*/ 3520965 w 4035971"/>
                  <a:gd name="connsiteY9-706" fmla="*/ 3875268 h 4411004"/>
                  <a:gd name="connsiteX10" fmla="*/ 3647090 w 4035971"/>
                  <a:gd name="connsiteY10" fmla="*/ 3376337 h 4411004"/>
                  <a:gd name="connsiteX0-707" fmla="*/ 3647090 w 4035971"/>
                  <a:gd name="connsiteY0-708" fmla="*/ 3376337 h 4411004"/>
                  <a:gd name="connsiteX1-709" fmla="*/ 4035971 w 4035971"/>
                  <a:gd name="connsiteY1-710" fmla="*/ 3365827 h 4411004"/>
                  <a:gd name="connsiteX2-711" fmla="*/ 3951889 w 4035971"/>
                  <a:gd name="connsiteY2-712" fmla="*/ 3938331 h 4411004"/>
                  <a:gd name="connsiteX3-713" fmla="*/ 3163613 w 4035971"/>
                  <a:gd name="connsiteY3-714" fmla="*/ 4348232 h 4411004"/>
                  <a:gd name="connsiteX4-715" fmla="*/ 599089 w 4035971"/>
                  <a:gd name="connsiteY4-716" fmla="*/ 4316703 h 4411004"/>
                  <a:gd name="connsiteX5-717" fmla="*/ 0 w 4035971"/>
                  <a:gd name="connsiteY5-718" fmla="*/ 3082049 h 4411004"/>
                  <a:gd name="connsiteX6-719" fmla="*/ 472965 w 4035971"/>
                  <a:gd name="connsiteY6-720" fmla="*/ 13027 h 4411004"/>
                  <a:gd name="connsiteX7-721" fmla="*/ 809297 w 4035971"/>
                  <a:gd name="connsiteY7-722" fmla="*/ 3969861 h 4411004"/>
                  <a:gd name="connsiteX8-723" fmla="*/ 2837794 w 4035971"/>
                  <a:gd name="connsiteY8-724" fmla="*/ 3938329 h 4411004"/>
                  <a:gd name="connsiteX9-725" fmla="*/ 3520965 w 4035971"/>
                  <a:gd name="connsiteY9-726" fmla="*/ 3875268 h 4411004"/>
                  <a:gd name="connsiteX10-727" fmla="*/ 3647090 w 4035971"/>
                  <a:gd name="connsiteY10-728" fmla="*/ 3376337 h 4411004"/>
                  <a:gd name="connsiteX0-729" fmla="*/ 3647090 w 4035971"/>
                  <a:gd name="connsiteY0-730" fmla="*/ 3376337 h 4411004"/>
                  <a:gd name="connsiteX1-731" fmla="*/ 4035971 w 4035971"/>
                  <a:gd name="connsiteY1-732" fmla="*/ 3365827 h 4411004"/>
                  <a:gd name="connsiteX2-733" fmla="*/ 3951889 w 4035971"/>
                  <a:gd name="connsiteY2-734" fmla="*/ 3938331 h 4411004"/>
                  <a:gd name="connsiteX3-735" fmla="*/ 3163613 w 4035971"/>
                  <a:gd name="connsiteY3-736" fmla="*/ 4348232 h 4411004"/>
                  <a:gd name="connsiteX4-737" fmla="*/ 599089 w 4035971"/>
                  <a:gd name="connsiteY4-738" fmla="*/ 4316703 h 4411004"/>
                  <a:gd name="connsiteX5-739" fmla="*/ 0 w 4035971"/>
                  <a:gd name="connsiteY5-740" fmla="*/ 3082049 h 4411004"/>
                  <a:gd name="connsiteX6-741" fmla="*/ 472965 w 4035971"/>
                  <a:gd name="connsiteY6-742" fmla="*/ 13027 h 4411004"/>
                  <a:gd name="connsiteX7-743" fmla="*/ 809297 w 4035971"/>
                  <a:gd name="connsiteY7-744" fmla="*/ 3969861 h 4411004"/>
                  <a:gd name="connsiteX8-745" fmla="*/ 2785242 w 4035971"/>
                  <a:gd name="connsiteY8-746" fmla="*/ 3938329 h 4411004"/>
                  <a:gd name="connsiteX9-747" fmla="*/ 3520965 w 4035971"/>
                  <a:gd name="connsiteY9-748" fmla="*/ 3875268 h 4411004"/>
                  <a:gd name="connsiteX10-749" fmla="*/ 3647090 w 4035971"/>
                  <a:gd name="connsiteY10-750" fmla="*/ 3376337 h 4411004"/>
                  <a:gd name="connsiteX0-751" fmla="*/ 3647090 w 4035971"/>
                  <a:gd name="connsiteY0-752" fmla="*/ 3376337 h 4411004"/>
                  <a:gd name="connsiteX1-753" fmla="*/ 4035971 w 4035971"/>
                  <a:gd name="connsiteY1-754" fmla="*/ 3365827 h 4411004"/>
                  <a:gd name="connsiteX2-755" fmla="*/ 3951889 w 4035971"/>
                  <a:gd name="connsiteY2-756" fmla="*/ 3938331 h 4411004"/>
                  <a:gd name="connsiteX3-757" fmla="*/ 3163613 w 4035971"/>
                  <a:gd name="connsiteY3-758" fmla="*/ 4348232 h 4411004"/>
                  <a:gd name="connsiteX4-759" fmla="*/ 599089 w 4035971"/>
                  <a:gd name="connsiteY4-760" fmla="*/ 4316703 h 4411004"/>
                  <a:gd name="connsiteX5-761" fmla="*/ 0 w 4035971"/>
                  <a:gd name="connsiteY5-762" fmla="*/ 3082049 h 4411004"/>
                  <a:gd name="connsiteX6-763" fmla="*/ 472965 w 4035971"/>
                  <a:gd name="connsiteY6-764" fmla="*/ 13027 h 4411004"/>
                  <a:gd name="connsiteX7-765" fmla="*/ 809297 w 4035971"/>
                  <a:gd name="connsiteY7-766" fmla="*/ 3969861 h 4411004"/>
                  <a:gd name="connsiteX8-767" fmla="*/ 2785242 w 4035971"/>
                  <a:gd name="connsiteY8-768" fmla="*/ 3938329 h 4411004"/>
                  <a:gd name="connsiteX9-769" fmla="*/ 3520965 w 4035971"/>
                  <a:gd name="connsiteY9-770" fmla="*/ 3875268 h 4411004"/>
                  <a:gd name="connsiteX10-771" fmla="*/ 3647090 w 4035971"/>
                  <a:gd name="connsiteY10-772" fmla="*/ 3376337 h 4411004"/>
                  <a:gd name="connsiteX0-773" fmla="*/ 3647090 w 4035971"/>
                  <a:gd name="connsiteY0-774" fmla="*/ 3376337 h 4411004"/>
                  <a:gd name="connsiteX1-775" fmla="*/ 4035971 w 4035971"/>
                  <a:gd name="connsiteY1-776" fmla="*/ 3365827 h 4411004"/>
                  <a:gd name="connsiteX2-777" fmla="*/ 3951889 w 4035971"/>
                  <a:gd name="connsiteY2-778" fmla="*/ 3938331 h 4411004"/>
                  <a:gd name="connsiteX3-779" fmla="*/ 3163613 w 4035971"/>
                  <a:gd name="connsiteY3-780" fmla="*/ 4348232 h 4411004"/>
                  <a:gd name="connsiteX4-781" fmla="*/ 599089 w 4035971"/>
                  <a:gd name="connsiteY4-782" fmla="*/ 4316703 h 4411004"/>
                  <a:gd name="connsiteX5-783" fmla="*/ 0 w 4035971"/>
                  <a:gd name="connsiteY5-784" fmla="*/ 3082049 h 4411004"/>
                  <a:gd name="connsiteX6-785" fmla="*/ 472965 w 4035971"/>
                  <a:gd name="connsiteY6-786" fmla="*/ 13027 h 4411004"/>
                  <a:gd name="connsiteX7-787" fmla="*/ 809297 w 4035971"/>
                  <a:gd name="connsiteY7-788" fmla="*/ 3969861 h 4411004"/>
                  <a:gd name="connsiteX8-789" fmla="*/ 2785242 w 4035971"/>
                  <a:gd name="connsiteY8-790" fmla="*/ 3938329 h 4411004"/>
                  <a:gd name="connsiteX9-791" fmla="*/ 3520965 w 4035971"/>
                  <a:gd name="connsiteY9-792" fmla="*/ 3875268 h 4411004"/>
                  <a:gd name="connsiteX10-793" fmla="*/ 3647090 w 4035971"/>
                  <a:gd name="connsiteY10-794" fmla="*/ 3376337 h 4411004"/>
                  <a:gd name="connsiteX0-795" fmla="*/ 3647090 w 4035971"/>
                  <a:gd name="connsiteY0-796" fmla="*/ 3376092 h 4410759"/>
                  <a:gd name="connsiteX1-797" fmla="*/ 4035971 w 4035971"/>
                  <a:gd name="connsiteY1-798" fmla="*/ 3365582 h 4410759"/>
                  <a:gd name="connsiteX2-799" fmla="*/ 3951889 w 4035971"/>
                  <a:gd name="connsiteY2-800" fmla="*/ 3938086 h 4410759"/>
                  <a:gd name="connsiteX3-801" fmla="*/ 3163613 w 4035971"/>
                  <a:gd name="connsiteY3-802" fmla="*/ 4347987 h 4410759"/>
                  <a:gd name="connsiteX4-803" fmla="*/ 599089 w 4035971"/>
                  <a:gd name="connsiteY4-804" fmla="*/ 4316458 h 4410759"/>
                  <a:gd name="connsiteX5-805" fmla="*/ 0 w 4035971"/>
                  <a:gd name="connsiteY5-806" fmla="*/ 3081804 h 4410759"/>
                  <a:gd name="connsiteX6-807" fmla="*/ 472965 w 4035971"/>
                  <a:gd name="connsiteY6-808" fmla="*/ 12782 h 4410759"/>
                  <a:gd name="connsiteX7-809" fmla="*/ 809297 w 4035971"/>
                  <a:gd name="connsiteY7-810" fmla="*/ 3969616 h 4410759"/>
                  <a:gd name="connsiteX8-811" fmla="*/ 2785242 w 4035971"/>
                  <a:gd name="connsiteY8-812" fmla="*/ 3938084 h 4410759"/>
                  <a:gd name="connsiteX9-813" fmla="*/ 3520965 w 4035971"/>
                  <a:gd name="connsiteY9-814" fmla="*/ 3875023 h 4410759"/>
                  <a:gd name="connsiteX10-815" fmla="*/ 3647090 w 4035971"/>
                  <a:gd name="connsiteY10-816" fmla="*/ 3376092 h 4410759"/>
                  <a:gd name="connsiteX0-817" fmla="*/ 3647090 w 4035971"/>
                  <a:gd name="connsiteY0-818" fmla="*/ 3363310 h 4397977"/>
                  <a:gd name="connsiteX1-819" fmla="*/ 4035971 w 4035971"/>
                  <a:gd name="connsiteY1-820" fmla="*/ 3352800 h 4397977"/>
                  <a:gd name="connsiteX2-821" fmla="*/ 3951889 w 4035971"/>
                  <a:gd name="connsiteY2-822" fmla="*/ 3925304 h 4397977"/>
                  <a:gd name="connsiteX3-823" fmla="*/ 3163613 w 4035971"/>
                  <a:gd name="connsiteY3-824" fmla="*/ 4335205 h 4397977"/>
                  <a:gd name="connsiteX4-825" fmla="*/ 599089 w 4035971"/>
                  <a:gd name="connsiteY4-826" fmla="*/ 4303676 h 4397977"/>
                  <a:gd name="connsiteX5-827" fmla="*/ 0 w 4035971"/>
                  <a:gd name="connsiteY5-828" fmla="*/ 3069022 h 4397977"/>
                  <a:gd name="connsiteX6-829" fmla="*/ 472965 w 4035971"/>
                  <a:gd name="connsiteY6-830" fmla="*/ 0 h 4397977"/>
                  <a:gd name="connsiteX7-831" fmla="*/ 588580 w 4035971"/>
                  <a:gd name="connsiteY7-832" fmla="*/ 3462846 h 4397977"/>
                  <a:gd name="connsiteX8-833" fmla="*/ 809297 w 4035971"/>
                  <a:gd name="connsiteY8-834" fmla="*/ 3956834 h 4397977"/>
                  <a:gd name="connsiteX9-835" fmla="*/ 2785242 w 4035971"/>
                  <a:gd name="connsiteY9-836" fmla="*/ 3925302 h 4397977"/>
                  <a:gd name="connsiteX10-837" fmla="*/ 3520965 w 4035971"/>
                  <a:gd name="connsiteY10-838" fmla="*/ 3862241 h 4397977"/>
                  <a:gd name="connsiteX11" fmla="*/ 3647090 w 4035971"/>
                  <a:gd name="connsiteY11" fmla="*/ 3363310 h 4397977"/>
                  <a:gd name="connsiteX0-839" fmla="*/ 3647090 w 4035971"/>
                  <a:gd name="connsiteY0-840" fmla="*/ 3363310 h 4397977"/>
                  <a:gd name="connsiteX1-841" fmla="*/ 4035971 w 4035971"/>
                  <a:gd name="connsiteY1-842" fmla="*/ 3352800 h 4397977"/>
                  <a:gd name="connsiteX2-843" fmla="*/ 3951889 w 4035971"/>
                  <a:gd name="connsiteY2-844" fmla="*/ 3925304 h 4397977"/>
                  <a:gd name="connsiteX3-845" fmla="*/ 3163613 w 4035971"/>
                  <a:gd name="connsiteY3-846" fmla="*/ 4335205 h 4397977"/>
                  <a:gd name="connsiteX4-847" fmla="*/ 599089 w 4035971"/>
                  <a:gd name="connsiteY4-848" fmla="*/ 4303676 h 4397977"/>
                  <a:gd name="connsiteX5-849" fmla="*/ 0 w 4035971"/>
                  <a:gd name="connsiteY5-850" fmla="*/ 3069022 h 4397977"/>
                  <a:gd name="connsiteX6-851" fmla="*/ 472965 w 4035971"/>
                  <a:gd name="connsiteY6-852" fmla="*/ 0 h 4397977"/>
                  <a:gd name="connsiteX7-853" fmla="*/ 378373 w 4035971"/>
                  <a:gd name="connsiteY7-854" fmla="*/ 3168556 h 4397977"/>
                  <a:gd name="connsiteX8-855" fmla="*/ 809297 w 4035971"/>
                  <a:gd name="connsiteY8-856" fmla="*/ 3956834 h 4397977"/>
                  <a:gd name="connsiteX9-857" fmla="*/ 2785242 w 4035971"/>
                  <a:gd name="connsiteY9-858" fmla="*/ 3925302 h 4397977"/>
                  <a:gd name="connsiteX10-859" fmla="*/ 3520965 w 4035971"/>
                  <a:gd name="connsiteY10-860" fmla="*/ 3862241 h 4397977"/>
                  <a:gd name="connsiteX11-861" fmla="*/ 3647090 w 4035971"/>
                  <a:gd name="connsiteY11-862" fmla="*/ 3363310 h 4397977"/>
                  <a:gd name="connsiteX0-863" fmla="*/ 3647090 w 4035971"/>
                  <a:gd name="connsiteY0-864" fmla="*/ 3363310 h 4397977"/>
                  <a:gd name="connsiteX1-865" fmla="*/ 4035971 w 4035971"/>
                  <a:gd name="connsiteY1-866" fmla="*/ 3352800 h 4397977"/>
                  <a:gd name="connsiteX2-867" fmla="*/ 3951889 w 4035971"/>
                  <a:gd name="connsiteY2-868" fmla="*/ 3925304 h 4397977"/>
                  <a:gd name="connsiteX3-869" fmla="*/ 3163613 w 4035971"/>
                  <a:gd name="connsiteY3-870" fmla="*/ 4335205 h 4397977"/>
                  <a:gd name="connsiteX4-871" fmla="*/ 599089 w 4035971"/>
                  <a:gd name="connsiteY4-872" fmla="*/ 4303676 h 4397977"/>
                  <a:gd name="connsiteX5-873" fmla="*/ 0 w 4035971"/>
                  <a:gd name="connsiteY5-874" fmla="*/ 3069022 h 4397977"/>
                  <a:gd name="connsiteX6-875" fmla="*/ 472965 w 4035971"/>
                  <a:gd name="connsiteY6-876" fmla="*/ 0 h 4397977"/>
                  <a:gd name="connsiteX7-877" fmla="*/ 378373 w 4035971"/>
                  <a:gd name="connsiteY7-878" fmla="*/ 3168556 h 4397977"/>
                  <a:gd name="connsiteX8-879" fmla="*/ 809297 w 4035971"/>
                  <a:gd name="connsiteY8-880" fmla="*/ 3956834 h 4397977"/>
                  <a:gd name="connsiteX9-881" fmla="*/ 2785242 w 4035971"/>
                  <a:gd name="connsiteY9-882" fmla="*/ 3925302 h 4397977"/>
                  <a:gd name="connsiteX10-883" fmla="*/ 3520965 w 4035971"/>
                  <a:gd name="connsiteY10-884" fmla="*/ 3862241 h 4397977"/>
                  <a:gd name="connsiteX11-885" fmla="*/ 3647090 w 4035971"/>
                  <a:gd name="connsiteY11-886" fmla="*/ 3363310 h 4397977"/>
                  <a:gd name="connsiteX0-887" fmla="*/ 3752194 w 4141075"/>
                  <a:gd name="connsiteY0-888" fmla="*/ 3363310 h 4397977"/>
                  <a:gd name="connsiteX1-889" fmla="*/ 4141075 w 4141075"/>
                  <a:gd name="connsiteY1-890" fmla="*/ 3352800 h 4397977"/>
                  <a:gd name="connsiteX2-891" fmla="*/ 4056993 w 4141075"/>
                  <a:gd name="connsiteY2-892" fmla="*/ 3925304 h 4397977"/>
                  <a:gd name="connsiteX3-893" fmla="*/ 3268717 w 4141075"/>
                  <a:gd name="connsiteY3-894" fmla="*/ 4335205 h 4397977"/>
                  <a:gd name="connsiteX4-895" fmla="*/ 704193 w 4141075"/>
                  <a:gd name="connsiteY4-896" fmla="*/ 4303676 h 4397977"/>
                  <a:gd name="connsiteX5-897" fmla="*/ 0 w 4141075"/>
                  <a:gd name="connsiteY5-898" fmla="*/ 2795753 h 4397977"/>
                  <a:gd name="connsiteX6-899" fmla="*/ 578069 w 4141075"/>
                  <a:gd name="connsiteY6-900" fmla="*/ 0 h 4397977"/>
                  <a:gd name="connsiteX7-901" fmla="*/ 483477 w 4141075"/>
                  <a:gd name="connsiteY7-902" fmla="*/ 3168556 h 4397977"/>
                  <a:gd name="connsiteX8-903" fmla="*/ 914401 w 4141075"/>
                  <a:gd name="connsiteY8-904" fmla="*/ 3956834 h 4397977"/>
                  <a:gd name="connsiteX9-905" fmla="*/ 2890346 w 4141075"/>
                  <a:gd name="connsiteY9-906" fmla="*/ 3925302 h 4397977"/>
                  <a:gd name="connsiteX10-907" fmla="*/ 3626069 w 4141075"/>
                  <a:gd name="connsiteY10-908" fmla="*/ 3862241 h 4397977"/>
                  <a:gd name="connsiteX11-909" fmla="*/ 3752194 w 4141075"/>
                  <a:gd name="connsiteY11-910" fmla="*/ 3363310 h 4397977"/>
                  <a:gd name="connsiteX0-911" fmla="*/ 3767448 w 4156329"/>
                  <a:gd name="connsiteY0-912" fmla="*/ 3363310 h 4397977"/>
                  <a:gd name="connsiteX1-913" fmla="*/ 4156329 w 4156329"/>
                  <a:gd name="connsiteY1-914" fmla="*/ 3352800 h 4397977"/>
                  <a:gd name="connsiteX2-915" fmla="*/ 4072247 w 4156329"/>
                  <a:gd name="connsiteY2-916" fmla="*/ 3925304 h 4397977"/>
                  <a:gd name="connsiteX3-917" fmla="*/ 3283971 w 4156329"/>
                  <a:gd name="connsiteY3-918" fmla="*/ 4335205 h 4397977"/>
                  <a:gd name="connsiteX4-919" fmla="*/ 719447 w 4156329"/>
                  <a:gd name="connsiteY4-920" fmla="*/ 4303676 h 4397977"/>
                  <a:gd name="connsiteX5-921" fmla="*/ 214952 w 4156329"/>
                  <a:gd name="connsiteY5-922" fmla="*/ 3504888 h 4397977"/>
                  <a:gd name="connsiteX6-923" fmla="*/ 15254 w 4156329"/>
                  <a:gd name="connsiteY6-924" fmla="*/ 2795753 h 4397977"/>
                  <a:gd name="connsiteX7-925" fmla="*/ 593323 w 4156329"/>
                  <a:gd name="connsiteY7-926" fmla="*/ 0 h 4397977"/>
                  <a:gd name="connsiteX8-927" fmla="*/ 498731 w 4156329"/>
                  <a:gd name="connsiteY8-928" fmla="*/ 3168556 h 4397977"/>
                  <a:gd name="connsiteX9-929" fmla="*/ 929655 w 4156329"/>
                  <a:gd name="connsiteY9-930" fmla="*/ 3956834 h 4397977"/>
                  <a:gd name="connsiteX10-931" fmla="*/ 2905600 w 4156329"/>
                  <a:gd name="connsiteY10-932" fmla="*/ 3925302 h 4397977"/>
                  <a:gd name="connsiteX11-933" fmla="*/ 3641323 w 4156329"/>
                  <a:gd name="connsiteY11-934" fmla="*/ 3862241 h 4397977"/>
                  <a:gd name="connsiteX12" fmla="*/ 3767448 w 4156329"/>
                  <a:gd name="connsiteY12" fmla="*/ 3363310 h 4397977"/>
                  <a:gd name="connsiteX0-935" fmla="*/ 3791040 w 4179921"/>
                  <a:gd name="connsiteY0-936" fmla="*/ 3363310 h 4397977"/>
                  <a:gd name="connsiteX1-937" fmla="*/ 4179921 w 4179921"/>
                  <a:gd name="connsiteY1-938" fmla="*/ 3352800 h 4397977"/>
                  <a:gd name="connsiteX2-939" fmla="*/ 4095839 w 4179921"/>
                  <a:gd name="connsiteY2-940" fmla="*/ 3925304 h 4397977"/>
                  <a:gd name="connsiteX3-941" fmla="*/ 3307563 w 4179921"/>
                  <a:gd name="connsiteY3-942" fmla="*/ 4335205 h 4397977"/>
                  <a:gd name="connsiteX4-943" fmla="*/ 743039 w 4179921"/>
                  <a:gd name="connsiteY4-944" fmla="*/ 4303676 h 4397977"/>
                  <a:gd name="connsiteX5-945" fmla="*/ 101909 w 4179921"/>
                  <a:gd name="connsiteY5-946" fmla="*/ 3368253 h 4397977"/>
                  <a:gd name="connsiteX6-947" fmla="*/ 38846 w 4179921"/>
                  <a:gd name="connsiteY6-948" fmla="*/ 2795753 h 4397977"/>
                  <a:gd name="connsiteX7-949" fmla="*/ 616915 w 4179921"/>
                  <a:gd name="connsiteY7-950" fmla="*/ 0 h 4397977"/>
                  <a:gd name="connsiteX8-951" fmla="*/ 522323 w 4179921"/>
                  <a:gd name="connsiteY8-952" fmla="*/ 3168556 h 4397977"/>
                  <a:gd name="connsiteX9-953" fmla="*/ 953247 w 4179921"/>
                  <a:gd name="connsiteY9-954" fmla="*/ 3956834 h 4397977"/>
                  <a:gd name="connsiteX10-955" fmla="*/ 2929192 w 4179921"/>
                  <a:gd name="connsiteY10-956" fmla="*/ 3925302 h 4397977"/>
                  <a:gd name="connsiteX11-957" fmla="*/ 3664915 w 4179921"/>
                  <a:gd name="connsiteY11-958" fmla="*/ 3862241 h 4397977"/>
                  <a:gd name="connsiteX12-959" fmla="*/ 3791040 w 4179921"/>
                  <a:gd name="connsiteY12-960" fmla="*/ 3363310 h 4397977"/>
                  <a:gd name="connsiteX0-961" fmla="*/ 3765352 w 4154233"/>
                  <a:gd name="connsiteY0-962" fmla="*/ 3363310 h 4397977"/>
                  <a:gd name="connsiteX1-963" fmla="*/ 4154233 w 4154233"/>
                  <a:gd name="connsiteY1-964" fmla="*/ 3352800 h 4397977"/>
                  <a:gd name="connsiteX2-965" fmla="*/ 4070151 w 4154233"/>
                  <a:gd name="connsiteY2-966" fmla="*/ 3925304 h 4397977"/>
                  <a:gd name="connsiteX3-967" fmla="*/ 3281875 w 4154233"/>
                  <a:gd name="connsiteY3-968" fmla="*/ 4335205 h 4397977"/>
                  <a:gd name="connsiteX4-969" fmla="*/ 717351 w 4154233"/>
                  <a:gd name="connsiteY4-970" fmla="*/ 4303676 h 4397977"/>
                  <a:gd name="connsiteX5-971" fmla="*/ 76221 w 4154233"/>
                  <a:gd name="connsiteY5-972" fmla="*/ 3368253 h 4397977"/>
                  <a:gd name="connsiteX6-973" fmla="*/ 13158 w 4154233"/>
                  <a:gd name="connsiteY6-974" fmla="*/ 2795753 h 4397977"/>
                  <a:gd name="connsiteX7-975" fmla="*/ 591227 w 4154233"/>
                  <a:gd name="connsiteY7-976" fmla="*/ 0 h 4397977"/>
                  <a:gd name="connsiteX8-977" fmla="*/ 496635 w 4154233"/>
                  <a:gd name="connsiteY8-978" fmla="*/ 3168556 h 4397977"/>
                  <a:gd name="connsiteX9-979" fmla="*/ 927559 w 4154233"/>
                  <a:gd name="connsiteY9-980" fmla="*/ 3956834 h 4397977"/>
                  <a:gd name="connsiteX10-981" fmla="*/ 2903504 w 4154233"/>
                  <a:gd name="connsiteY10-982" fmla="*/ 3925302 h 4397977"/>
                  <a:gd name="connsiteX11-983" fmla="*/ 3639227 w 4154233"/>
                  <a:gd name="connsiteY11-984" fmla="*/ 3862241 h 4397977"/>
                  <a:gd name="connsiteX12-985" fmla="*/ 3765352 w 4154233"/>
                  <a:gd name="connsiteY12-986" fmla="*/ 3363310 h 4397977"/>
                  <a:gd name="connsiteX0-987" fmla="*/ 3765352 w 4154233"/>
                  <a:gd name="connsiteY0-988" fmla="*/ 3363310 h 4397977"/>
                  <a:gd name="connsiteX1-989" fmla="*/ 4154233 w 4154233"/>
                  <a:gd name="connsiteY1-990" fmla="*/ 3352800 h 4397977"/>
                  <a:gd name="connsiteX2-991" fmla="*/ 4070151 w 4154233"/>
                  <a:gd name="connsiteY2-992" fmla="*/ 3925304 h 4397977"/>
                  <a:gd name="connsiteX3-993" fmla="*/ 3281875 w 4154233"/>
                  <a:gd name="connsiteY3-994" fmla="*/ 4335205 h 4397977"/>
                  <a:gd name="connsiteX4-995" fmla="*/ 717351 w 4154233"/>
                  <a:gd name="connsiteY4-996" fmla="*/ 4303676 h 4397977"/>
                  <a:gd name="connsiteX5-997" fmla="*/ 76221 w 4154233"/>
                  <a:gd name="connsiteY5-998" fmla="*/ 3368253 h 4397977"/>
                  <a:gd name="connsiteX6-999" fmla="*/ 13158 w 4154233"/>
                  <a:gd name="connsiteY6-1000" fmla="*/ 2795753 h 4397977"/>
                  <a:gd name="connsiteX7-1001" fmla="*/ 591227 w 4154233"/>
                  <a:gd name="connsiteY7-1002" fmla="*/ 0 h 4397977"/>
                  <a:gd name="connsiteX8-1003" fmla="*/ 496635 w 4154233"/>
                  <a:gd name="connsiteY8-1004" fmla="*/ 3168556 h 4397977"/>
                  <a:gd name="connsiteX9-1005" fmla="*/ 927559 w 4154233"/>
                  <a:gd name="connsiteY9-1006" fmla="*/ 3956834 h 4397977"/>
                  <a:gd name="connsiteX10-1007" fmla="*/ 2903504 w 4154233"/>
                  <a:gd name="connsiteY10-1008" fmla="*/ 3925302 h 4397977"/>
                  <a:gd name="connsiteX11-1009" fmla="*/ 3639227 w 4154233"/>
                  <a:gd name="connsiteY11-1010" fmla="*/ 3862241 h 4397977"/>
                  <a:gd name="connsiteX12-1011" fmla="*/ 3765352 w 4154233"/>
                  <a:gd name="connsiteY12-1012" fmla="*/ 3363310 h 4397977"/>
                  <a:gd name="connsiteX0-1013" fmla="*/ 3762463 w 4151344"/>
                  <a:gd name="connsiteY0-1014" fmla="*/ 3363310 h 4397977"/>
                  <a:gd name="connsiteX1-1015" fmla="*/ 4151344 w 4151344"/>
                  <a:gd name="connsiteY1-1016" fmla="*/ 3352800 h 4397977"/>
                  <a:gd name="connsiteX2-1017" fmla="*/ 4067262 w 4151344"/>
                  <a:gd name="connsiteY2-1018" fmla="*/ 3925304 h 4397977"/>
                  <a:gd name="connsiteX3-1019" fmla="*/ 3278986 w 4151344"/>
                  <a:gd name="connsiteY3-1020" fmla="*/ 4335205 h 4397977"/>
                  <a:gd name="connsiteX4-1021" fmla="*/ 714462 w 4151344"/>
                  <a:gd name="connsiteY4-1022" fmla="*/ 4303676 h 4397977"/>
                  <a:gd name="connsiteX5-1023" fmla="*/ 136395 w 4151344"/>
                  <a:gd name="connsiteY5-1024" fmla="*/ 3326212 h 4397977"/>
                  <a:gd name="connsiteX6-1025" fmla="*/ 10269 w 4151344"/>
                  <a:gd name="connsiteY6-1026" fmla="*/ 2795753 h 4397977"/>
                  <a:gd name="connsiteX7-1027" fmla="*/ 588338 w 4151344"/>
                  <a:gd name="connsiteY7-1028" fmla="*/ 0 h 4397977"/>
                  <a:gd name="connsiteX8-1029" fmla="*/ 493746 w 4151344"/>
                  <a:gd name="connsiteY8-1030" fmla="*/ 3168556 h 4397977"/>
                  <a:gd name="connsiteX9-1031" fmla="*/ 924670 w 4151344"/>
                  <a:gd name="connsiteY9-1032" fmla="*/ 3956834 h 4397977"/>
                  <a:gd name="connsiteX10-1033" fmla="*/ 2900615 w 4151344"/>
                  <a:gd name="connsiteY10-1034" fmla="*/ 3925302 h 4397977"/>
                  <a:gd name="connsiteX11-1035" fmla="*/ 3636338 w 4151344"/>
                  <a:gd name="connsiteY11-1036" fmla="*/ 3862241 h 4397977"/>
                  <a:gd name="connsiteX12-1037" fmla="*/ 3762463 w 4151344"/>
                  <a:gd name="connsiteY12-1038" fmla="*/ 3363310 h 4397977"/>
                  <a:gd name="connsiteX0-1039" fmla="*/ 3764618 w 4153499"/>
                  <a:gd name="connsiteY0-1040" fmla="*/ 3363310 h 4397977"/>
                  <a:gd name="connsiteX1-1041" fmla="*/ 4153499 w 4153499"/>
                  <a:gd name="connsiteY1-1042" fmla="*/ 3352800 h 4397977"/>
                  <a:gd name="connsiteX2-1043" fmla="*/ 4069417 w 4153499"/>
                  <a:gd name="connsiteY2-1044" fmla="*/ 3925304 h 4397977"/>
                  <a:gd name="connsiteX3-1045" fmla="*/ 3281141 w 4153499"/>
                  <a:gd name="connsiteY3-1046" fmla="*/ 4335205 h 4397977"/>
                  <a:gd name="connsiteX4-1047" fmla="*/ 716617 w 4153499"/>
                  <a:gd name="connsiteY4-1048" fmla="*/ 4303676 h 4397977"/>
                  <a:gd name="connsiteX5-1049" fmla="*/ 138550 w 4153499"/>
                  <a:gd name="connsiteY5-1050" fmla="*/ 3326212 h 4397977"/>
                  <a:gd name="connsiteX6-1051" fmla="*/ 12424 w 4153499"/>
                  <a:gd name="connsiteY6-1052" fmla="*/ 2795753 h 4397977"/>
                  <a:gd name="connsiteX7-1053" fmla="*/ 590493 w 4153499"/>
                  <a:gd name="connsiteY7-1054" fmla="*/ 0 h 4397977"/>
                  <a:gd name="connsiteX8-1055" fmla="*/ 495901 w 4153499"/>
                  <a:gd name="connsiteY8-1056" fmla="*/ 3168556 h 4397977"/>
                  <a:gd name="connsiteX9-1057" fmla="*/ 926825 w 4153499"/>
                  <a:gd name="connsiteY9-1058" fmla="*/ 3956834 h 4397977"/>
                  <a:gd name="connsiteX10-1059" fmla="*/ 2902770 w 4153499"/>
                  <a:gd name="connsiteY10-1060" fmla="*/ 3925302 h 4397977"/>
                  <a:gd name="connsiteX11-1061" fmla="*/ 3638493 w 4153499"/>
                  <a:gd name="connsiteY11-1062" fmla="*/ 3862241 h 4397977"/>
                  <a:gd name="connsiteX12-1063" fmla="*/ 3764618 w 4153499"/>
                  <a:gd name="connsiteY12-1064" fmla="*/ 3363310 h 4397977"/>
                  <a:gd name="connsiteX0-1065" fmla="*/ 3764618 w 4153499"/>
                  <a:gd name="connsiteY0-1066" fmla="*/ 3363310 h 4397977"/>
                  <a:gd name="connsiteX1-1067" fmla="*/ 4153499 w 4153499"/>
                  <a:gd name="connsiteY1-1068" fmla="*/ 3352800 h 4397977"/>
                  <a:gd name="connsiteX2-1069" fmla="*/ 4069417 w 4153499"/>
                  <a:gd name="connsiteY2-1070" fmla="*/ 3925304 h 4397977"/>
                  <a:gd name="connsiteX3-1071" fmla="*/ 3281141 w 4153499"/>
                  <a:gd name="connsiteY3-1072" fmla="*/ 4335205 h 4397977"/>
                  <a:gd name="connsiteX4-1073" fmla="*/ 716617 w 4153499"/>
                  <a:gd name="connsiteY4-1074" fmla="*/ 4303676 h 4397977"/>
                  <a:gd name="connsiteX5-1075" fmla="*/ 138550 w 4153499"/>
                  <a:gd name="connsiteY5-1076" fmla="*/ 3326212 h 4397977"/>
                  <a:gd name="connsiteX6-1077" fmla="*/ 12424 w 4153499"/>
                  <a:gd name="connsiteY6-1078" fmla="*/ 2795753 h 4397977"/>
                  <a:gd name="connsiteX7-1079" fmla="*/ 590493 w 4153499"/>
                  <a:gd name="connsiteY7-1080" fmla="*/ 0 h 4397977"/>
                  <a:gd name="connsiteX8-1081" fmla="*/ 495901 w 4153499"/>
                  <a:gd name="connsiteY8-1082" fmla="*/ 3168556 h 4397977"/>
                  <a:gd name="connsiteX9-1083" fmla="*/ 926825 w 4153499"/>
                  <a:gd name="connsiteY9-1084" fmla="*/ 3956834 h 4397977"/>
                  <a:gd name="connsiteX10-1085" fmla="*/ 2902770 w 4153499"/>
                  <a:gd name="connsiteY10-1086" fmla="*/ 3925302 h 4397977"/>
                  <a:gd name="connsiteX11-1087" fmla="*/ 3638493 w 4153499"/>
                  <a:gd name="connsiteY11-1088" fmla="*/ 3862241 h 4397977"/>
                  <a:gd name="connsiteX12-1089" fmla="*/ 3764618 w 4153499"/>
                  <a:gd name="connsiteY12-1090" fmla="*/ 3363310 h 4397977"/>
                  <a:gd name="connsiteX0-1091" fmla="*/ 3644404 w 4033285"/>
                  <a:gd name="connsiteY0-1092" fmla="*/ 3415861 h 4450528"/>
                  <a:gd name="connsiteX1-1093" fmla="*/ 4033285 w 4033285"/>
                  <a:gd name="connsiteY1-1094" fmla="*/ 3405351 h 4450528"/>
                  <a:gd name="connsiteX2-1095" fmla="*/ 3949203 w 4033285"/>
                  <a:gd name="connsiteY2-1096" fmla="*/ 3977855 h 4450528"/>
                  <a:gd name="connsiteX3-1097" fmla="*/ 3160927 w 4033285"/>
                  <a:gd name="connsiteY3-1098" fmla="*/ 4387756 h 4450528"/>
                  <a:gd name="connsiteX4-1099" fmla="*/ 596403 w 4033285"/>
                  <a:gd name="connsiteY4-1100" fmla="*/ 4356227 h 4450528"/>
                  <a:gd name="connsiteX5-1101" fmla="*/ 18336 w 4033285"/>
                  <a:gd name="connsiteY5-1102" fmla="*/ 3378763 h 4450528"/>
                  <a:gd name="connsiteX6-1103" fmla="*/ 28845 w 4033285"/>
                  <a:gd name="connsiteY6-1104" fmla="*/ 0 h 4450528"/>
                  <a:gd name="connsiteX7-1105" fmla="*/ 470279 w 4033285"/>
                  <a:gd name="connsiteY7-1106" fmla="*/ 52551 h 4450528"/>
                  <a:gd name="connsiteX8-1107" fmla="*/ 375687 w 4033285"/>
                  <a:gd name="connsiteY8-1108" fmla="*/ 3221107 h 4450528"/>
                  <a:gd name="connsiteX9-1109" fmla="*/ 806611 w 4033285"/>
                  <a:gd name="connsiteY9-1110" fmla="*/ 4009385 h 4450528"/>
                  <a:gd name="connsiteX10-1111" fmla="*/ 2782556 w 4033285"/>
                  <a:gd name="connsiteY10-1112" fmla="*/ 3977853 h 4450528"/>
                  <a:gd name="connsiteX11-1113" fmla="*/ 3518279 w 4033285"/>
                  <a:gd name="connsiteY11-1114" fmla="*/ 3914792 h 4450528"/>
                  <a:gd name="connsiteX12-1115" fmla="*/ 3644404 w 4033285"/>
                  <a:gd name="connsiteY12-1116" fmla="*/ 3415861 h 4450528"/>
                  <a:gd name="connsiteX0-1117" fmla="*/ 3636636 w 4025517"/>
                  <a:gd name="connsiteY0-1118" fmla="*/ 3415861 h 4450528"/>
                  <a:gd name="connsiteX1-1119" fmla="*/ 4025517 w 4025517"/>
                  <a:gd name="connsiteY1-1120" fmla="*/ 3405351 h 4450528"/>
                  <a:gd name="connsiteX2-1121" fmla="*/ 3941435 w 4025517"/>
                  <a:gd name="connsiteY2-1122" fmla="*/ 3977855 h 4450528"/>
                  <a:gd name="connsiteX3-1123" fmla="*/ 3153159 w 4025517"/>
                  <a:gd name="connsiteY3-1124" fmla="*/ 4387756 h 4450528"/>
                  <a:gd name="connsiteX4-1125" fmla="*/ 588635 w 4025517"/>
                  <a:gd name="connsiteY4-1126" fmla="*/ 4356227 h 4450528"/>
                  <a:gd name="connsiteX5-1127" fmla="*/ 10568 w 4025517"/>
                  <a:gd name="connsiteY5-1128" fmla="*/ 3378763 h 4450528"/>
                  <a:gd name="connsiteX6-1129" fmla="*/ 21077 w 4025517"/>
                  <a:gd name="connsiteY6-1130" fmla="*/ 0 h 4450528"/>
                  <a:gd name="connsiteX7-1131" fmla="*/ 283836 w 4025517"/>
                  <a:gd name="connsiteY7-1132" fmla="*/ 25963 h 4450528"/>
                  <a:gd name="connsiteX8-1133" fmla="*/ 462511 w 4025517"/>
                  <a:gd name="connsiteY8-1134" fmla="*/ 52551 h 4450528"/>
                  <a:gd name="connsiteX9-1135" fmla="*/ 367919 w 4025517"/>
                  <a:gd name="connsiteY9-1136" fmla="*/ 3221107 h 4450528"/>
                  <a:gd name="connsiteX10-1137" fmla="*/ 798843 w 4025517"/>
                  <a:gd name="connsiteY10-1138" fmla="*/ 4009385 h 4450528"/>
                  <a:gd name="connsiteX11-1139" fmla="*/ 2774788 w 4025517"/>
                  <a:gd name="connsiteY11-1140" fmla="*/ 3977853 h 4450528"/>
                  <a:gd name="connsiteX12-1141" fmla="*/ 3510511 w 4025517"/>
                  <a:gd name="connsiteY12-1142" fmla="*/ 3914792 h 4450528"/>
                  <a:gd name="connsiteX13" fmla="*/ 3636636 w 4025517"/>
                  <a:gd name="connsiteY13" fmla="*/ 3415861 h 4450528"/>
                  <a:gd name="connsiteX0-1143" fmla="*/ 3636636 w 4025517"/>
                  <a:gd name="connsiteY0-1144" fmla="*/ 3810312 h 4844979"/>
                  <a:gd name="connsiteX1-1145" fmla="*/ 4025517 w 4025517"/>
                  <a:gd name="connsiteY1-1146" fmla="*/ 3799802 h 4844979"/>
                  <a:gd name="connsiteX2-1147" fmla="*/ 3941435 w 4025517"/>
                  <a:gd name="connsiteY2-1148" fmla="*/ 4372306 h 4844979"/>
                  <a:gd name="connsiteX3-1149" fmla="*/ 3153159 w 4025517"/>
                  <a:gd name="connsiteY3-1150" fmla="*/ 4782207 h 4844979"/>
                  <a:gd name="connsiteX4-1151" fmla="*/ 588635 w 4025517"/>
                  <a:gd name="connsiteY4-1152" fmla="*/ 4750678 h 4844979"/>
                  <a:gd name="connsiteX5-1153" fmla="*/ 10568 w 4025517"/>
                  <a:gd name="connsiteY5-1154" fmla="*/ 3773214 h 4844979"/>
                  <a:gd name="connsiteX6-1155" fmla="*/ 21077 w 4025517"/>
                  <a:gd name="connsiteY6-1156" fmla="*/ 394451 h 4844979"/>
                  <a:gd name="connsiteX7-1157" fmla="*/ 325878 w 4025517"/>
                  <a:gd name="connsiteY7-1158" fmla="*/ 0 h 4844979"/>
                  <a:gd name="connsiteX8-1159" fmla="*/ 462511 w 4025517"/>
                  <a:gd name="connsiteY8-1160" fmla="*/ 447002 h 4844979"/>
                  <a:gd name="connsiteX9-1161" fmla="*/ 367919 w 4025517"/>
                  <a:gd name="connsiteY9-1162" fmla="*/ 3615558 h 4844979"/>
                  <a:gd name="connsiteX10-1163" fmla="*/ 798843 w 4025517"/>
                  <a:gd name="connsiteY10-1164" fmla="*/ 4403836 h 4844979"/>
                  <a:gd name="connsiteX11-1165" fmla="*/ 2774788 w 4025517"/>
                  <a:gd name="connsiteY11-1166" fmla="*/ 4372304 h 4844979"/>
                  <a:gd name="connsiteX12-1167" fmla="*/ 3510511 w 4025517"/>
                  <a:gd name="connsiteY12-1168" fmla="*/ 4309243 h 4844979"/>
                  <a:gd name="connsiteX13-1169" fmla="*/ 3636636 w 4025517"/>
                  <a:gd name="connsiteY13-1170" fmla="*/ 3810312 h 4844979"/>
                  <a:gd name="connsiteX0-1171" fmla="*/ 3636636 w 4025517"/>
                  <a:gd name="connsiteY0-1172" fmla="*/ 3810312 h 4844979"/>
                  <a:gd name="connsiteX1-1173" fmla="*/ 4025517 w 4025517"/>
                  <a:gd name="connsiteY1-1174" fmla="*/ 3799802 h 4844979"/>
                  <a:gd name="connsiteX2-1175" fmla="*/ 3941435 w 4025517"/>
                  <a:gd name="connsiteY2-1176" fmla="*/ 4372306 h 4844979"/>
                  <a:gd name="connsiteX3-1177" fmla="*/ 3153159 w 4025517"/>
                  <a:gd name="connsiteY3-1178" fmla="*/ 4782207 h 4844979"/>
                  <a:gd name="connsiteX4-1179" fmla="*/ 588635 w 4025517"/>
                  <a:gd name="connsiteY4-1180" fmla="*/ 4750678 h 4844979"/>
                  <a:gd name="connsiteX5-1181" fmla="*/ 10568 w 4025517"/>
                  <a:gd name="connsiteY5-1182" fmla="*/ 3773214 h 4844979"/>
                  <a:gd name="connsiteX6-1183" fmla="*/ 21077 w 4025517"/>
                  <a:gd name="connsiteY6-1184" fmla="*/ 394451 h 4844979"/>
                  <a:gd name="connsiteX7-1185" fmla="*/ 325878 w 4025517"/>
                  <a:gd name="connsiteY7-1186" fmla="*/ 0 h 4844979"/>
                  <a:gd name="connsiteX8-1187" fmla="*/ 462511 w 4025517"/>
                  <a:gd name="connsiteY8-1188" fmla="*/ 447002 h 4844979"/>
                  <a:gd name="connsiteX9-1189" fmla="*/ 494043 w 4025517"/>
                  <a:gd name="connsiteY9-1190" fmla="*/ 840829 h 4844979"/>
                  <a:gd name="connsiteX10-1191" fmla="*/ 367919 w 4025517"/>
                  <a:gd name="connsiteY10-1192" fmla="*/ 3615558 h 4844979"/>
                  <a:gd name="connsiteX11-1193" fmla="*/ 798843 w 4025517"/>
                  <a:gd name="connsiteY11-1194" fmla="*/ 4403836 h 4844979"/>
                  <a:gd name="connsiteX12-1195" fmla="*/ 2774788 w 4025517"/>
                  <a:gd name="connsiteY12-1196" fmla="*/ 4372304 h 4844979"/>
                  <a:gd name="connsiteX13-1197" fmla="*/ 3510511 w 4025517"/>
                  <a:gd name="connsiteY13-1198" fmla="*/ 4309243 h 4844979"/>
                  <a:gd name="connsiteX14" fmla="*/ 3636636 w 4025517"/>
                  <a:gd name="connsiteY14" fmla="*/ 3810312 h 4844979"/>
                  <a:gd name="connsiteX0-1199" fmla="*/ 3636636 w 4025517"/>
                  <a:gd name="connsiteY0-1200" fmla="*/ 3810312 h 4844979"/>
                  <a:gd name="connsiteX1-1201" fmla="*/ 4025517 w 4025517"/>
                  <a:gd name="connsiteY1-1202" fmla="*/ 3799802 h 4844979"/>
                  <a:gd name="connsiteX2-1203" fmla="*/ 3941435 w 4025517"/>
                  <a:gd name="connsiteY2-1204" fmla="*/ 4372306 h 4844979"/>
                  <a:gd name="connsiteX3-1205" fmla="*/ 3153159 w 4025517"/>
                  <a:gd name="connsiteY3-1206" fmla="*/ 4782207 h 4844979"/>
                  <a:gd name="connsiteX4-1207" fmla="*/ 588635 w 4025517"/>
                  <a:gd name="connsiteY4-1208" fmla="*/ 4750678 h 4844979"/>
                  <a:gd name="connsiteX5-1209" fmla="*/ 10568 w 4025517"/>
                  <a:gd name="connsiteY5-1210" fmla="*/ 3773214 h 4844979"/>
                  <a:gd name="connsiteX6-1211" fmla="*/ 21077 w 4025517"/>
                  <a:gd name="connsiteY6-1212" fmla="*/ 394451 h 4844979"/>
                  <a:gd name="connsiteX7-1213" fmla="*/ 325878 w 4025517"/>
                  <a:gd name="connsiteY7-1214" fmla="*/ 0 h 4844979"/>
                  <a:gd name="connsiteX8-1215" fmla="*/ 2659173 w 4025517"/>
                  <a:gd name="connsiteY8-1216" fmla="*/ 247305 h 4844979"/>
                  <a:gd name="connsiteX9-1217" fmla="*/ 494043 w 4025517"/>
                  <a:gd name="connsiteY9-1218" fmla="*/ 840829 h 4844979"/>
                  <a:gd name="connsiteX10-1219" fmla="*/ 367919 w 4025517"/>
                  <a:gd name="connsiteY10-1220" fmla="*/ 3615558 h 4844979"/>
                  <a:gd name="connsiteX11-1221" fmla="*/ 798843 w 4025517"/>
                  <a:gd name="connsiteY11-1222" fmla="*/ 4403836 h 4844979"/>
                  <a:gd name="connsiteX12-1223" fmla="*/ 2774788 w 4025517"/>
                  <a:gd name="connsiteY12-1224" fmla="*/ 4372304 h 4844979"/>
                  <a:gd name="connsiteX13-1225" fmla="*/ 3510511 w 4025517"/>
                  <a:gd name="connsiteY13-1226" fmla="*/ 4309243 h 4844979"/>
                  <a:gd name="connsiteX14-1227" fmla="*/ 3636636 w 4025517"/>
                  <a:gd name="connsiteY14-1228" fmla="*/ 3810312 h 4844979"/>
                  <a:gd name="connsiteX0-1229" fmla="*/ 3636636 w 4025517"/>
                  <a:gd name="connsiteY0-1230" fmla="*/ 3810312 h 4844979"/>
                  <a:gd name="connsiteX1-1231" fmla="*/ 4025517 w 4025517"/>
                  <a:gd name="connsiteY1-1232" fmla="*/ 3799802 h 4844979"/>
                  <a:gd name="connsiteX2-1233" fmla="*/ 3941435 w 4025517"/>
                  <a:gd name="connsiteY2-1234" fmla="*/ 4372306 h 4844979"/>
                  <a:gd name="connsiteX3-1235" fmla="*/ 3153159 w 4025517"/>
                  <a:gd name="connsiteY3-1236" fmla="*/ 4782207 h 4844979"/>
                  <a:gd name="connsiteX4-1237" fmla="*/ 588635 w 4025517"/>
                  <a:gd name="connsiteY4-1238" fmla="*/ 4750678 h 4844979"/>
                  <a:gd name="connsiteX5-1239" fmla="*/ 10568 w 4025517"/>
                  <a:gd name="connsiteY5-1240" fmla="*/ 3773214 h 4844979"/>
                  <a:gd name="connsiteX6-1241" fmla="*/ 21077 w 4025517"/>
                  <a:gd name="connsiteY6-1242" fmla="*/ 394451 h 4844979"/>
                  <a:gd name="connsiteX7-1243" fmla="*/ 325878 w 4025517"/>
                  <a:gd name="connsiteY7-1244" fmla="*/ 0 h 4844979"/>
                  <a:gd name="connsiteX8-1245" fmla="*/ 2659173 w 4025517"/>
                  <a:gd name="connsiteY8-1246" fmla="*/ 247305 h 4844979"/>
                  <a:gd name="connsiteX9-1247" fmla="*/ 409960 w 4025517"/>
                  <a:gd name="connsiteY9-1248" fmla="*/ 641132 h 4844979"/>
                  <a:gd name="connsiteX10-1249" fmla="*/ 367919 w 4025517"/>
                  <a:gd name="connsiteY10-1250" fmla="*/ 3615558 h 4844979"/>
                  <a:gd name="connsiteX11-1251" fmla="*/ 798843 w 4025517"/>
                  <a:gd name="connsiteY11-1252" fmla="*/ 4403836 h 4844979"/>
                  <a:gd name="connsiteX12-1253" fmla="*/ 2774788 w 4025517"/>
                  <a:gd name="connsiteY12-1254" fmla="*/ 4372304 h 4844979"/>
                  <a:gd name="connsiteX13-1255" fmla="*/ 3510511 w 4025517"/>
                  <a:gd name="connsiteY13-1256" fmla="*/ 4309243 h 4844979"/>
                  <a:gd name="connsiteX14-1257" fmla="*/ 3636636 w 4025517"/>
                  <a:gd name="connsiteY14-1258" fmla="*/ 3810312 h 4844979"/>
                  <a:gd name="connsiteX0-1259" fmla="*/ 3636636 w 4025517"/>
                  <a:gd name="connsiteY0-1260" fmla="*/ 3810312 h 4844979"/>
                  <a:gd name="connsiteX1-1261" fmla="*/ 4025517 w 4025517"/>
                  <a:gd name="connsiteY1-1262" fmla="*/ 3799802 h 4844979"/>
                  <a:gd name="connsiteX2-1263" fmla="*/ 3941435 w 4025517"/>
                  <a:gd name="connsiteY2-1264" fmla="*/ 4372306 h 4844979"/>
                  <a:gd name="connsiteX3-1265" fmla="*/ 3153159 w 4025517"/>
                  <a:gd name="connsiteY3-1266" fmla="*/ 4782207 h 4844979"/>
                  <a:gd name="connsiteX4-1267" fmla="*/ 588635 w 4025517"/>
                  <a:gd name="connsiteY4-1268" fmla="*/ 4750678 h 4844979"/>
                  <a:gd name="connsiteX5-1269" fmla="*/ 10568 w 4025517"/>
                  <a:gd name="connsiteY5-1270" fmla="*/ 3773214 h 4844979"/>
                  <a:gd name="connsiteX6-1271" fmla="*/ 21077 w 4025517"/>
                  <a:gd name="connsiteY6-1272" fmla="*/ 394451 h 4844979"/>
                  <a:gd name="connsiteX7-1273" fmla="*/ 325878 w 4025517"/>
                  <a:gd name="connsiteY7-1274" fmla="*/ 0 h 4844979"/>
                  <a:gd name="connsiteX8-1275" fmla="*/ 2659173 w 4025517"/>
                  <a:gd name="connsiteY8-1276" fmla="*/ 247305 h 4844979"/>
                  <a:gd name="connsiteX9-1277" fmla="*/ 409960 w 4025517"/>
                  <a:gd name="connsiteY9-1278" fmla="*/ 641132 h 4844979"/>
                  <a:gd name="connsiteX10-1279" fmla="*/ 367919 w 4025517"/>
                  <a:gd name="connsiteY10-1280" fmla="*/ 3615558 h 4844979"/>
                  <a:gd name="connsiteX11-1281" fmla="*/ 798843 w 4025517"/>
                  <a:gd name="connsiteY11-1282" fmla="*/ 4403836 h 4844979"/>
                  <a:gd name="connsiteX12-1283" fmla="*/ 2774788 w 4025517"/>
                  <a:gd name="connsiteY12-1284" fmla="*/ 4372304 h 4844979"/>
                  <a:gd name="connsiteX13-1285" fmla="*/ 3510511 w 4025517"/>
                  <a:gd name="connsiteY13-1286" fmla="*/ 4309243 h 4844979"/>
                  <a:gd name="connsiteX14-1287" fmla="*/ 3636636 w 4025517"/>
                  <a:gd name="connsiteY14-1288" fmla="*/ 3810312 h 4844979"/>
                  <a:gd name="connsiteX0-1289" fmla="*/ 3636636 w 4025517"/>
                  <a:gd name="connsiteY0-1290" fmla="*/ 3810312 h 4844979"/>
                  <a:gd name="connsiteX1-1291" fmla="*/ 4025517 w 4025517"/>
                  <a:gd name="connsiteY1-1292" fmla="*/ 3799802 h 4844979"/>
                  <a:gd name="connsiteX2-1293" fmla="*/ 3941435 w 4025517"/>
                  <a:gd name="connsiteY2-1294" fmla="*/ 4372306 h 4844979"/>
                  <a:gd name="connsiteX3-1295" fmla="*/ 3153159 w 4025517"/>
                  <a:gd name="connsiteY3-1296" fmla="*/ 4782207 h 4844979"/>
                  <a:gd name="connsiteX4-1297" fmla="*/ 588635 w 4025517"/>
                  <a:gd name="connsiteY4-1298" fmla="*/ 4750678 h 4844979"/>
                  <a:gd name="connsiteX5-1299" fmla="*/ 10568 w 4025517"/>
                  <a:gd name="connsiteY5-1300" fmla="*/ 3773214 h 4844979"/>
                  <a:gd name="connsiteX6-1301" fmla="*/ 21077 w 4025517"/>
                  <a:gd name="connsiteY6-1302" fmla="*/ 394451 h 4844979"/>
                  <a:gd name="connsiteX7-1303" fmla="*/ 325878 w 4025517"/>
                  <a:gd name="connsiteY7-1304" fmla="*/ 0 h 4844979"/>
                  <a:gd name="connsiteX8-1305" fmla="*/ 2659173 w 4025517"/>
                  <a:gd name="connsiteY8-1306" fmla="*/ 247305 h 4844979"/>
                  <a:gd name="connsiteX9-1307" fmla="*/ 409960 w 4025517"/>
                  <a:gd name="connsiteY9-1308" fmla="*/ 641132 h 4844979"/>
                  <a:gd name="connsiteX10-1309" fmla="*/ 367919 w 4025517"/>
                  <a:gd name="connsiteY10-1310" fmla="*/ 3615558 h 4844979"/>
                  <a:gd name="connsiteX11-1311" fmla="*/ 798843 w 4025517"/>
                  <a:gd name="connsiteY11-1312" fmla="*/ 4403836 h 4844979"/>
                  <a:gd name="connsiteX12-1313" fmla="*/ 2774788 w 4025517"/>
                  <a:gd name="connsiteY12-1314" fmla="*/ 4372304 h 4844979"/>
                  <a:gd name="connsiteX13-1315" fmla="*/ 3510511 w 4025517"/>
                  <a:gd name="connsiteY13-1316" fmla="*/ 4309243 h 4844979"/>
                  <a:gd name="connsiteX14-1317" fmla="*/ 3636636 w 4025517"/>
                  <a:gd name="connsiteY14-1318" fmla="*/ 3810312 h 4844979"/>
                  <a:gd name="connsiteX0-1319" fmla="*/ 3626710 w 4015591"/>
                  <a:gd name="connsiteY0-1320" fmla="*/ 3810312 h 4844979"/>
                  <a:gd name="connsiteX1-1321" fmla="*/ 4015591 w 4015591"/>
                  <a:gd name="connsiteY1-1322" fmla="*/ 3799802 h 4844979"/>
                  <a:gd name="connsiteX2-1323" fmla="*/ 3931509 w 4015591"/>
                  <a:gd name="connsiteY2-1324" fmla="*/ 4372306 h 4844979"/>
                  <a:gd name="connsiteX3-1325" fmla="*/ 3143233 w 4015591"/>
                  <a:gd name="connsiteY3-1326" fmla="*/ 4782207 h 4844979"/>
                  <a:gd name="connsiteX4-1327" fmla="*/ 578709 w 4015591"/>
                  <a:gd name="connsiteY4-1328" fmla="*/ 4750678 h 4844979"/>
                  <a:gd name="connsiteX5-1329" fmla="*/ 642 w 4015591"/>
                  <a:gd name="connsiteY5-1330" fmla="*/ 3773214 h 4844979"/>
                  <a:gd name="connsiteX6-1331" fmla="*/ 42682 w 4015591"/>
                  <a:gd name="connsiteY6-1332" fmla="*/ 383941 h 4844979"/>
                  <a:gd name="connsiteX7-1333" fmla="*/ 315952 w 4015591"/>
                  <a:gd name="connsiteY7-1334" fmla="*/ 0 h 4844979"/>
                  <a:gd name="connsiteX8-1335" fmla="*/ 2649247 w 4015591"/>
                  <a:gd name="connsiteY8-1336" fmla="*/ 247305 h 4844979"/>
                  <a:gd name="connsiteX9-1337" fmla="*/ 400034 w 4015591"/>
                  <a:gd name="connsiteY9-1338" fmla="*/ 641132 h 4844979"/>
                  <a:gd name="connsiteX10-1339" fmla="*/ 357993 w 4015591"/>
                  <a:gd name="connsiteY10-1340" fmla="*/ 3615558 h 4844979"/>
                  <a:gd name="connsiteX11-1341" fmla="*/ 788917 w 4015591"/>
                  <a:gd name="connsiteY11-1342" fmla="*/ 4403836 h 4844979"/>
                  <a:gd name="connsiteX12-1343" fmla="*/ 2764862 w 4015591"/>
                  <a:gd name="connsiteY12-1344" fmla="*/ 4372304 h 4844979"/>
                  <a:gd name="connsiteX13-1345" fmla="*/ 3500585 w 4015591"/>
                  <a:gd name="connsiteY13-1346" fmla="*/ 4309243 h 4844979"/>
                  <a:gd name="connsiteX14-1347" fmla="*/ 3626710 w 4015591"/>
                  <a:gd name="connsiteY14-1348" fmla="*/ 3810312 h 4844979"/>
                  <a:gd name="connsiteX0-1349" fmla="*/ 3626710 w 4015591"/>
                  <a:gd name="connsiteY0-1350" fmla="*/ 3810312 h 4844979"/>
                  <a:gd name="connsiteX1-1351" fmla="*/ 4015591 w 4015591"/>
                  <a:gd name="connsiteY1-1352" fmla="*/ 3799802 h 4844979"/>
                  <a:gd name="connsiteX2-1353" fmla="*/ 3931509 w 4015591"/>
                  <a:gd name="connsiteY2-1354" fmla="*/ 4372306 h 4844979"/>
                  <a:gd name="connsiteX3-1355" fmla="*/ 3143233 w 4015591"/>
                  <a:gd name="connsiteY3-1356" fmla="*/ 4782207 h 4844979"/>
                  <a:gd name="connsiteX4-1357" fmla="*/ 578709 w 4015591"/>
                  <a:gd name="connsiteY4-1358" fmla="*/ 4750678 h 4844979"/>
                  <a:gd name="connsiteX5-1359" fmla="*/ 642 w 4015591"/>
                  <a:gd name="connsiteY5-1360" fmla="*/ 3773214 h 4844979"/>
                  <a:gd name="connsiteX6-1361" fmla="*/ 42682 w 4015591"/>
                  <a:gd name="connsiteY6-1362" fmla="*/ 383941 h 4844979"/>
                  <a:gd name="connsiteX7-1363" fmla="*/ 315952 w 4015591"/>
                  <a:gd name="connsiteY7-1364" fmla="*/ 0 h 4844979"/>
                  <a:gd name="connsiteX8-1365" fmla="*/ 2649247 w 4015591"/>
                  <a:gd name="connsiteY8-1366" fmla="*/ 247305 h 4844979"/>
                  <a:gd name="connsiteX9-1367" fmla="*/ 400034 w 4015591"/>
                  <a:gd name="connsiteY9-1368" fmla="*/ 641132 h 4844979"/>
                  <a:gd name="connsiteX10-1369" fmla="*/ 357993 w 4015591"/>
                  <a:gd name="connsiteY10-1370" fmla="*/ 3615558 h 4844979"/>
                  <a:gd name="connsiteX11-1371" fmla="*/ 788917 w 4015591"/>
                  <a:gd name="connsiteY11-1372" fmla="*/ 4403836 h 4844979"/>
                  <a:gd name="connsiteX12-1373" fmla="*/ 2764862 w 4015591"/>
                  <a:gd name="connsiteY12-1374" fmla="*/ 4372304 h 4844979"/>
                  <a:gd name="connsiteX13-1375" fmla="*/ 3500585 w 4015591"/>
                  <a:gd name="connsiteY13-1376" fmla="*/ 4309243 h 4844979"/>
                  <a:gd name="connsiteX14-1377" fmla="*/ 3626710 w 4015591"/>
                  <a:gd name="connsiteY14-1378" fmla="*/ 3810312 h 4844979"/>
                  <a:gd name="connsiteX0-1379" fmla="*/ 3626710 w 4015591"/>
                  <a:gd name="connsiteY0-1380" fmla="*/ 3936436 h 4971103"/>
                  <a:gd name="connsiteX1-1381" fmla="*/ 4015591 w 4015591"/>
                  <a:gd name="connsiteY1-1382" fmla="*/ 3925926 h 4971103"/>
                  <a:gd name="connsiteX2-1383" fmla="*/ 3931509 w 4015591"/>
                  <a:gd name="connsiteY2-1384" fmla="*/ 4498430 h 4971103"/>
                  <a:gd name="connsiteX3-1385" fmla="*/ 3143233 w 4015591"/>
                  <a:gd name="connsiteY3-1386" fmla="*/ 4908331 h 4971103"/>
                  <a:gd name="connsiteX4-1387" fmla="*/ 578709 w 4015591"/>
                  <a:gd name="connsiteY4-1388" fmla="*/ 4876802 h 4971103"/>
                  <a:gd name="connsiteX5-1389" fmla="*/ 642 w 4015591"/>
                  <a:gd name="connsiteY5-1390" fmla="*/ 3899338 h 4971103"/>
                  <a:gd name="connsiteX6-1391" fmla="*/ 42682 w 4015591"/>
                  <a:gd name="connsiteY6-1392" fmla="*/ 510065 h 4971103"/>
                  <a:gd name="connsiteX7-1393" fmla="*/ 599732 w 4015591"/>
                  <a:gd name="connsiteY7-1394" fmla="*/ 0 h 4971103"/>
                  <a:gd name="connsiteX8-1395" fmla="*/ 2649247 w 4015591"/>
                  <a:gd name="connsiteY8-1396" fmla="*/ 373429 h 4971103"/>
                  <a:gd name="connsiteX9-1397" fmla="*/ 400034 w 4015591"/>
                  <a:gd name="connsiteY9-1398" fmla="*/ 767256 h 4971103"/>
                  <a:gd name="connsiteX10-1399" fmla="*/ 357993 w 4015591"/>
                  <a:gd name="connsiteY10-1400" fmla="*/ 3741682 h 4971103"/>
                  <a:gd name="connsiteX11-1401" fmla="*/ 788917 w 4015591"/>
                  <a:gd name="connsiteY11-1402" fmla="*/ 4529960 h 4971103"/>
                  <a:gd name="connsiteX12-1403" fmla="*/ 2764862 w 4015591"/>
                  <a:gd name="connsiteY12-1404" fmla="*/ 4498428 h 4971103"/>
                  <a:gd name="connsiteX13-1405" fmla="*/ 3500585 w 4015591"/>
                  <a:gd name="connsiteY13-1406" fmla="*/ 4435367 h 4971103"/>
                  <a:gd name="connsiteX14-1407" fmla="*/ 3626710 w 4015591"/>
                  <a:gd name="connsiteY14-1408" fmla="*/ 3936436 h 4971103"/>
                  <a:gd name="connsiteX0-1409" fmla="*/ 3626710 w 4015591"/>
                  <a:gd name="connsiteY0-1410" fmla="*/ 3936436 h 4971103"/>
                  <a:gd name="connsiteX1-1411" fmla="*/ 4015591 w 4015591"/>
                  <a:gd name="connsiteY1-1412" fmla="*/ 3925926 h 4971103"/>
                  <a:gd name="connsiteX2-1413" fmla="*/ 3931509 w 4015591"/>
                  <a:gd name="connsiteY2-1414" fmla="*/ 4498430 h 4971103"/>
                  <a:gd name="connsiteX3-1415" fmla="*/ 3143233 w 4015591"/>
                  <a:gd name="connsiteY3-1416" fmla="*/ 4908331 h 4971103"/>
                  <a:gd name="connsiteX4-1417" fmla="*/ 578709 w 4015591"/>
                  <a:gd name="connsiteY4-1418" fmla="*/ 4876802 h 4971103"/>
                  <a:gd name="connsiteX5-1419" fmla="*/ 642 w 4015591"/>
                  <a:gd name="connsiteY5-1420" fmla="*/ 3899338 h 4971103"/>
                  <a:gd name="connsiteX6-1421" fmla="*/ 42682 w 4015591"/>
                  <a:gd name="connsiteY6-1422" fmla="*/ 510065 h 4971103"/>
                  <a:gd name="connsiteX7-1423" fmla="*/ 599732 w 4015591"/>
                  <a:gd name="connsiteY7-1424" fmla="*/ 0 h 4971103"/>
                  <a:gd name="connsiteX8-1425" fmla="*/ 2649247 w 4015591"/>
                  <a:gd name="connsiteY8-1426" fmla="*/ 373429 h 4971103"/>
                  <a:gd name="connsiteX9-1427" fmla="*/ 400034 w 4015591"/>
                  <a:gd name="connsiteY9-1428" fmla="*/ 767256 h 4971103"/>
                  <a:gd name="connsiteX10-1429" fmla="*/ 357993 w 4015591"/>
                  <a:gd name="connsiteY10-1430" fmla="*/ 3741682 h 4971103"/>
                  <a:gd name="connsiteX11-1431" fmla="*/ 788917 w 4015591"/>
                  <a:gd name="connsiteY11-1432" fmla="*/ 4529960 h 4971103"/>
                  <a:gd name="connsiteX12-1433" fmla="*/ 2764862 w 4015591"/>
                  <a:gd name="connsiteY12-1434" fmla="*/ 4498428 h 4971103"/>
                  <a:gd name="connsiteX13-1435" fmla="*/ 3500585 w 4015591"/>
                  <a:gd name="connsiteY13-1436" fmla="*/ 4435367 h 4971103"/>
                  <a:gd name="connsiteX14-1437" fmla="*/ 3626710 w 4015591"/>
                  <a:gd name="connsiteY14-1438" fmla="*/ 3936436 h 4971103"/>
                  <a:gd name="connsiteX0-1439" fmla="*/ 3626710 w 4015591"/>
                  <a:gd name="connsiteY0-1440" fmla="*/ 3942857 h 4977524"/>
                  <a:gd name="connsiteX1-1441" fmla="*/ 4015591 w 4015591"/>
                  <a:gd name="connsiteY1-1442" fmla="*/ 3932347 h 4977524"/>
                  <a:gd name="connsiteX2-1443" fmla="*/ 3931509 w 4015591"/>
                  <a:gd name="connsiteY2-1444" fmla="*/ 4504851 h 4977524"/>
                  <a:gd name="connsiteX3-1445" fmla="*/ 3143233 w 4015591"/>
                  <a:gd name="connsiteY3-1446" fmla="*/ 4914752 h 4977524"/>
                  <a:gd name="connsiteX4-1447" fmla="*/ 578709 w 4015591"/>
                  <a:gd name="connsiteY4-1448" fmla="*/ 4883223 h 4977524"/>
                  <a:gd name="connsiteX5-1449" fmla="*/ 642 w 4015591"/>
                  <a:gd name="connsiteY5-1450" fmla="*/ 3905759 h 4977524"/>
                  <a:gd name="connsiteX6-1451" fmla="*/ 42682 w 4015591"/>
                  <a:gd name="connsiteY6-1452" fmla="*/ 516486 h 4977524"/>
                  <a:gd name="connsiteX7-1453" fmla="*/ 599732 w 4015591"/>
                  <a:gd name="connsiteY7-1454" fmla="*/ 6421 h 4977524"/>
                  <a:gd name="connsiteX8-1455" fmla="*/ 2649247 w 4015591"/>
                  <a:gd name="connsiteY8-1456" fmla="*/ 379850 h 4977524"/>
                  <a:gd name="connsiteX9-1457" fmla="*/ 400034 w 4015591"/>
                  <a:gd name="connsiteY9-1458" fmla="*/ 773677 h 4977524"/>
                  <a:gd name="connsiteX10-1459" fmla="*/ 357993 w 4015591"/>
                  <a:gd name="connsiteY10-1460" fmla="*/ 3748103 h 4977524"/>
                  <a:gd name="connsiteX11-1461" fmla="*/ 788917 w 4015591"/>
                  <a:gd name="connsiteY11-1462" fmla="*/ 4536381 h 4977524"/>
                  <a:gd name="connsiteX12-1463" fmla="*/ 2764862 w 4015591"/>
                  <a:gd name="connsiteY12-1464" fmla="*/ 4504849 h 4977524"/>
                  <a:gd name="connsiteX13-1465" fmla="*/ 3500585 w 4015591"/>
                  <a:gd name="connsiteY13-1466" fmla="*/ 4441788 h 4977524"/>
                  <a:gd name="connsiteX14-1467" fmla="*/ 3626710 w 4015591"/>
                  <a:gd name="connsiteY14-1468" fmla="*/ 3942857 h 4977524"/>
                  <a:gd name="connsiteX0-1469" fmla="*/ 3644499 w 4033380"/>
                  <a:gd name="connsiteY0-1470" fmla="*/ 3942857 h 4977524"/>
                  <a:gd name="connsiteX1-1471" fmla="*/ 4033380 w 4033380"/>
                  <a:gd name="connsiteY1-1472" fmla="*/ 3932347 h 4977524"/>
                  <a:gd name="connsiteX2-1473" fmla="*/ 3949298 w 4033380"/>
                  <a:gd name="connsiteY2-1474" fmla="*/ 4504851 h 4977524"/>
                  <a:gd name="connsiteX3-1475" fmla="*/ 3161022 w 4033380"/>
                  <a:gd name="connsiteY3-1476" fmla="*/ 4914752 h 4977524"/>
                  <a:gd name="connsiteX4-1477" fmla="*/ 596498 w 4033380"/>
                  <a:gd name="connsiteY4-1478" fmla="*/ 4883223 h 4977524"/>
                  <a:gd name="connsiteX5-1479" fmla="*/ 18431 w 4033380"/>
                  <a:gd name="connsiteY5-1480" fmla="*/ 3905759 h 4977524"/>
                  <a:gd name="connsiteX6-1481" fmla="*/ 18430 w 4033380"/>
                  <a:gd name="connsiteY6-1482" fmla="*/ 569037 h 4977524"/>
                  <a:gd name="connsiteX7-1483" fmla="*/ 617521 w 4033380"/>
                  <a:gd name="connsiteY7-1484" fmla="*/ 6421 h 4977524"/>
                  <a:gd name="connsiteX8-1485" fmla="*/ 2667036 w 4033380"/>
                  <a:gd name="connsiteY8-1486" fmla="*/ 379850 h 4977524"/>
                  <a:gd name="connsiteX9-1487" fmla="*/ 417823 w 4033380"/>
                  <a:gd name="connsiteY9-1488" fmla="*/ 773677 h 4977524"/>
                  <a:gd name="connsiteX10-1489" fmla="*/ 375782 w 4033380"/>
                  <a:gd name="connsiteY10-1490" fmla="*/ 3748103 h 4977524"/>
                  <a:gd name="connsiteX11-1491" fmla="*/ 806706 w 4033380"/>
                  <a:gd name="connsiteY11-1492" fmla="*/ 4536381 h 4977524"/>
                  <a:gd name="connsiteX12-1493" fmla="*/ 2782651 w 4033380"/>
                  <a:gd name="connsiteY12-1494" fmla="*/ 4504849 h 4977524"/>
                  <a:gd name="connsiteX13-1495" fmla="*/ 3518374 w 4033380"/>
                  <a:gd name="connsiteY13-1496" fmla="*/ 4441788 h 4977524"/>
                  <a:gd name="connsiteX14-1497" fmla="*/ 3644499 w 4033380"/>
                  <a:gd name="connsiteY14-1498" fmla="*/ 3942857 h 4977524"/>
                  <a:gd name="connsiteX0-1499" fmla="*/ 3644499 w 4033380"/>
                  <a:gd name="connsiteY0-1500" fmla="*/ 3942857 h 4977524"/>
                  <a:gd name="connsiteX1-1501" fmla="*/ 4033380 w 4033380"/>
                  <a:gd name="connsiteY1-1502" fmla="*/ 3932347 h 4977524"/>
                  <a:gd name="connsiteX2-1503" fmla="*/ 3949298 w 4033380"/>
                  <a:gd name="connsiteY2-1504" fmla="*/ 4504851 h 4977524"/>
                  <a:gd name="connsiteX3-1505" fmla="*/ 3161022 w 4033380"/>
                  <a:gd name="connsiteY3-1506" fmla="*/ 4914752 h 4977524"/>
                  <a:gd name="connsiteX4-1507" fmla="*/ 596498 w 4033380"/>
                  <a:gd name="connsiteY4-1508" fmla="*/ 4883223 h 4977524"/>
                  <a:gd name="connsiteX5-1509" fmla="*/ 18431 w 4033380"/>
                  <a:gd name="connsiteY5-1510" fmla="*/ 3905759 h 4977524"/>
                  <a:gd name="connsiteX6-1511" fmla="*/ 18430 w 4033380"/>
                  <a:gd name="connsiteY6-1512" fmla="*/ 663630 h 4977524"/>
                  <a:gd name="connsiteX7-1513" fmla="*/ 617521 w 4033380"/>
                  <a:gd name="connsiteY7-1514" fmla="*/ 6421 h 4977524"/>
                  <a:gd name="connsiteX8-1515" fmla="*/ 2667036 w 4033380"/>
                  <a:gd name="connsiteY8-1516" fmla="*/ 379850 h 4977524"/>
                  <a:gd name="connsiteX9-1517" fmla="*/ 417823 w 4033380"/>
                  <a:gd name="connsiteY9-1518" fmla="*/ 773677 h 4977524"/>
                  <a:gd name="connsiteX10-1519" fmla="*/ 375782 w 4033380"/>
                  <a:gd name="connsiteY10-1520" fmla="*/ 3748103 h 4977524"/>
                  <a:gd name="connsiteX11-1521" fmla="*/ 806706 w 4033380"/>
                  <a:gd name="connsiteY11-1522" fmla="*/ 4536381 h 4977524"/>
                  <a:gd name="connsiteX12-1523" fmla="*/ 2782651 w 4033380"/>
                  <a:gd name="connsiteY12-1524" fmla="*/ 4504849 h 4977524"/>
                  <a:gd name="connsiteX13-1525" fmla="*/ 3518374 w 4033380"/>
                  <a:gd name="connsiteY13-1526" fmla="*/ 4441788 h 4977524"/>
                  <a:gd name="connsiteX14-1527" fmla="*/ 3644499 w 4033380"/>
                  <a:gd name="connsiteY14-1528" fmla="*/ 3942857 h 4977524"/>
                  <a:gd name="connsiteX0-1529" fmla="*/ 3626710 w 4015591"/>
                  <a:gd name="connsiteY0-1530" fmla="*/ 3942857 h 4977524"/>
                  <a:gd name="connsiteX1-1531" fmla="*/ 4015591 w 4015591"/>
                  <a:gd name="connsiteY1-1532" fmla="*/ 3932347 h 4977524"/>
                  <a:gd name="connsiteX2-1533" fmla="*/ 3931509 w 4015591"/>
                  <a:gd name="connsiteY2-1534" fmla="*/ 4504851 h 4977524"/>
                  <a:gd name="connsiteX3-1535" fmla="*/ 3143233 w 4015591"/>
                  <a:gd name="connsiteY3-1536" fmla="*/ 4914752 h 4977524"/>
                  <a:gd name="connsiteX4-1537" fmla="*/ 578709 w 4015591"/>
                  <a:gd name="connsiteY4-1538" fmla="*/ 4883223 h 4977524"/>
                  <a:gd name="connsiteX5-1539" fmla="*/ 642 w 4015591"/>
                  <a:gd name="connsiteY5-1540" fmla="*/ 3905759 h 4977524"/>
                  <a:gd name="connsiteX6-1541" fmla="*/ 641 w 4015591"/>
                  <a:gd name="connsiteY6-1542" fmla="*/ 663630 h 4977524"/>
                  <a:gd name="connsiteX7-1543" fmla="*/ 599732 w 4015591"/>
                  <a:gd name="connsiteY7-1544" fmla="*/ 6421 h 4977524"/>
                  <a:gd name="connsiteX8-1545" fmla="*/ 2649247 w 4015591"/>
                  <a:gd name="connsiteY8-1546" fmla="*/ 379850 h 4977524"/>
                  <a:gd name="connsiteX9-1547" fmla="*/ 400034 w 4015591"/>
                  <a:gd name="connsiteY9-1548" fmla="*/ 773677 h 4977524"/>
                  <a:gd name="connsiteX10-1549" fmla="*/ 357993 w 4015591"/>
                  <a:gd name="connsiteY10-1550" fmla="*/ 3748103 h 4977524"/>
                  <a:gd name="connsiteX11-1551" fmla="*/ 788917 w 4015591"/>
                  <a:gd name="connsiteY11-1552" fmla="*/ 4536381 h 4977524"/>
                  <a:gd name="connsiteX12-1553" fmla="*/ 2764862 w 4015591"/>
                  <a:gd name="connsiteY12-1554" fmla="*/ 4504849 h 4977524"/>
                  <a:gd name="connsiteX13-1555" fmla="*/ 3500585 w 4015591"/>
                  <a:gd name="connsiteY13-1556" fmla="*/ 4441788 h 4977524"/>
                  <a:gd name="connsiteX14-1557" fmla="*/ 3626710 w 4015591"/>
                  <a:gd name="connsiteY14-1558" fmla="*/ 3942857 h 4977524"/>
                  <a:gd name="connsiteX0-1559" fmla="*/ 3626710 w 4015591"/>
                  <a:gd name="connsiteY0-1560" fmla="*/ 3942857 h 4977524"/>
                  <a:gd name="connsiteX1-1561" fmla="*/ 4015591 w 4015591"/>
                  <a:gd name="connsiteY1-1562" fmla="*/ 3932347 h 4977524"/>
                  <a:gd name="connsiteX2-1563" fmla="*/ 3931509 w 4015591"/>
                  <a:gd name="connsiteY2-1564" fmla="*/ 4504851 h 4977524"/>
                  <a:gd name="connsiteX3-1565" fmla="*/ 3143233 w 4015591"/>
                  <a:gd name="connsiteY3-1566" fmla="*/ 4914752 h 4977524"/>
                  <a:gd name="connsiteX4-1567" fmla="*/ 578709 w 4015591"/>
                  <a:gd name="connsiteY4-1568" fmla="*/ 4883223 h 4977524"/>
                  <a:gd name="connsiteX5-1569" fmla="*/ 642 w 4015591"/>
                  <a:gd name="connsiteY5-1570" fmla="*/ 3905759 h 4977524"/>
                  <a:gd name="connsiteX6-1571" fmla="*/ 641 w 4015591"/>
                  <a:gd name="connsiteY6-1572" fmla="*/ 663630 h 4977524"/>
                  <a:gd name="connsiteX7-1573" fmla="*/ 599732 w 4015591"/>
                  <a:gd name="connsiteY7-1574" fmla="*/ 6421 h 4977524"/>
                  <a:gd name="connsiteX8-1575" fmla="*/ 2649247 w 4015591"/>
                  <a:gd name="connsiteY8-1576" fmla="*/ 379850 h 4977524"/>
                  <a:gd name="connsiteX9-1577" fmla="*/ 400034 w 4015591"/>
                  <a:gd name="connsiteY9-1578" fmla="*/ 773677 h 4977524"/>
                  <a:gd name="connsiteX10-1579" fmla="*/ 357993 w 4015591"/>
                  <a:gd name="connsiteY10-1580" fmla="*/ 3748103 h 4977524"/>
                  <a:gd name="connsiteX11-1581" fmla="*/ 788917 w 4015591"/>
                  <a:gd name="connsiteY11-1582" fmla="*/ 4536381 h 4977524"/>
                  <a:gd name="connsiteX12-1583" fmla="*/ 2764862 w 4015591"/>
                  <a:gd name="connsiteY12-1584" fmla="*/ 4504849 h 4977524"/>
                  <a:gd name="connsiteX13-1585" fmla="*/ 3500585 w 4015591"/>
                  <a:gd name="connsiteY13-1586" fmla="*/ 4441788 h 4977524"/>
                  <a:gd name="connsiteX14-1587" fmla="*/ 3626710 w 4015591"/>
                  <a:gd name="connsiteY14-1588" fmla="*/ 3942857 h 4977524"/>
                  <a:gd name="connsiteX0-1589" fmla="*/ 3626710 w 4015591"/>
                  <a:gd name="connsiteY0-1590" fmla="*/ 3942857 h 4977524"/>
                  <a:gd name="connsiteX1-1591" fmla="*/ 4015591 w 4015591"/>
                  <a:gd name="connsiteY1-1592" fmla="*/ 3932347 h 4977524"/>
                  <a:gd name="connsiteX2-1593" fmla="*/ 3931509 w 4015591"/>
                  <a:gd name="connsiteY2-1594" fmla="*/ 4504851 h 4977524"/>
                  <a:gd name="connsiteX3-1595" fmla="*/ 3143233 w 4015591"/>
                  <a:gd name="connsiteY3-1596" fmla="*/ 4914752 h 4977524"/>
                  <a:gd name="connsiteX4-1597" fmla="*/ 578709 w 4015591"/>
                  <a:gd name="connsiteY4-1598" fmla="*/ 4883223 h 4977524"/>
                  <a:gd name="connsiteX5-1599" fmla="*/ 642 w 4015591"/>
                  <a:gd name="connsiteY5-1600" fmla="*/ 3905759 h 4977524"/>
                  <a:gd name="connsiteX6-1601" fmla="*/ 641 w 4015591"/>
                  <a:gd name="connsiteY6-1602" fmla="*/ 663630 h 4977524"/>
                  <a:gd name="connsiteX7-1603" fmla="*/ 599732 w 4015591"/>
                  <a:gd name="connsiteY7-1604" fmla="*/ 6421 h 4977524"/>
                  <a:gd name="connsiteX8-1605" fmla="*/ 2649247 w 4015591"/>
                  <a:gd name="connsiteY8-1606" fmla="*/ 379850 h 4977524"/>
                  <a:gd name="connsiteX9-1607" fmla="*/ 400034 w 4015591"/>
                  <a:gd name="connsiteY9-1608" fmla="*/ 773677 h 4977524"/>
                  <a:gd name="connsiteX10-1609" fmla="*/ 357993 w 4015591"/>
                  <a:gd name="connsiteY10-1610" fmla="*/ 3748103 h 4977524"/>
                  <a:gd name="connsiteX11-1611" fmla="*/ 788917 w 4015591"/>
                  <a:gd name="connsiteY11-1612" fmla="*/ 4536381 h 4977524"/>
                  <a:gd name="connsiteX12-1613" fmla="*/ 2764862 w 4015591"/>
                  <a:gd name="connsiteY12-1614" fmla="*/ 4504849 h 4977524"/>
                  <a:gd name="connsiteX13-1615" fmla="*/ 3500585 w 4015591"/>
                  <a:gd name="connsiteY13-1616" fmla="*/ 4441788 h 4977524"/>
                  <a:gd name="connsiteX14-1617" fmla="*/ 3626710 w 4015591"/>
                  <a:gd name="connsiteY14-1618" fmla="*/ 3942857 h 4977524"/>
                  <a:gd name="connsiteX0-1619" fmla="*/ 3626710 w 4015591"/>
                  <a:gd name="connsiteY0-1620" fmla="*/ 3942857 h 4977524"/>
                  <a:gd name="connsiteX1-1621" fmla="*/ 4015591 w 4015591"/>
                  <a:gd name="connsiteY1-1622" fmla="*/ 3932347 h 4977524"/>
                  <a:gd name="connsiteX2-1623" fmla="*/ 3931509 w 4015591"/>
                  <a:gd name="connsiteY2-1624" fmla="*/ 4504851 h 4977524"/>
                  <a:gd name="connsiteX3-1625" fmla="*/ 3143233 w 4015591"/>
                  <a:gd name="connsiteY3-1626" fmla="*/ 4914752 h 4977524"/>
                  <a:gd name="connsiteX4-1627" fmla="*/ 578709 w 4015591"/>
                  <a:gd name="connsiteY4-1628" fmla="*/ 4883223 h 4977524"/>
                  <a:gd name="connsiteX5-1629" fmla="*/ 642 w 4015591"/>
                  <a:gd name="connsiteY5-1630" fmla="*/ 3905759 h 4977524"/>
                  <a:gd name="connsiteX6-1631" fmla="*/ 641 w 4015591"/>
                  <a:gd name="connsiteY6-1632" fmla="*/ 663630 h 4977524"/>
                  <a:gd name="connsiteX7-1633" fmla="*/ 641773 w 4015591"/>
                  <a:gd name="connsiteY7-1634" fmla="*/ 6421 h 4977524"/>
                  <a:gd name="connsiteX8-1635" fmla="*/ 2649247 w 4015591"/>
                  <a:gd name="connsiteY8-1636" fmla="*/ 379850 h 4977524"/>
                  <a:gd name="connsiteX9-1637" fmla="*/ 400034 w 4015591"/>
                  <a:gd name="connsiteY9-1638" fmla="*/ 773677 h 4977524"/>
                  <a:gd name="connsiteX10-1639" fmla="*/ 357993 w 4015591"/>
                  <a:gd name="connsiteY10-1640" fmla="*/ 3748103 h 4977524"/>
                  <a:gd name="connsiteX11-1641" fmla="*/ 788917 w 4015591"/>
                  <a:gd name="connsiteY11-1642" fmla="*/ 4536381 h 4977524"/>
                  <a:gd name="connsiteX12-1643" fmla="*/ 2764862 w 4015591"/>
                  <a:gd name="connsiteY12-1644" fmla="*/ 4504849 h 4977524"/>
                  <a:gd name="connsiteX13-1645" fmla="*/ 3500585 w 4015591"/>
                  <a:gd name="connsiteY13-1646" fmla="*/ 4441788 h 4977524"/>
                  <a:gd name="connsiteX14-1647" fmla="*/ 3626710 w 4015591"/>
                  <a:gd name="connsiteY14-1648" fmla="*/ 3942857 h 4977524"/>
                  <a:gd name="connsiteX0-1649" fmla="*/ 3626710 w 4015591"/>
                  <a:gd name="connsiteY0-1650" fmla="*/ 3942857 h 4977524"/>
                  <a:gd name="connsiteX1-1651" fmla="*/ 4015591 w 4015591"/>
                  <a:gd name="connsiteY1-1652" fmla="*/ 3932347 h 4977524"/>
                  <a:gd name="connsiteX2-1653" fmla="*/ 3931509 w 4015591"/>
                  <a:gd name="connsiteY2-1654" fmla="*/ 4504851 h 4977524"/>
                  <a:gd name="connsiteX3-1655" fmla="*/ 3143233 w 4015591"/>
                  <a:gd name="connsiteY3-1656" fmla="*/ 4914752 h 4977524"/>
                  <a:gd name="connsiteX4-1657" fmla="*/ 578709 w 4015591"/>
                  <a:gd name="connsiteY4-1658" fmla="*/ 4883223 h 4977524"/>
                  <a:gd name="connsiteX5-1659" fmla="*/ 642 w 4015591"/>
                  <a:gd name="connsiteY5-1660" fmla="*/ 3905759 h 4977524"/>
                  <a:gd name="connsiteX6-1661" fmla="*/ 641 w 4015591"/>
                  <a:gd name="connsiteY6-1662" fmla="*/ 663630 h 4977524"/>
                  <a:gd name="connsiteX7-1663" fmla="*/ 641773 w 4015591"/>
                  <a:gd name="connsiteY7-1664" fmla="*/ 6421 h 4977524"/>
                  <a:gd name="connsiteX8-1665" fmla="*/ 2649247 w 4015591"/>
                  <a:gd name="connsiteY8-1666" fmla="*/ 379850 h 4977524"/>
                  <a:gd name="connsiteX9-1667" fmla="*/ 400034 w 4015591"/>
                  <a:gd name="connsiteY9-1668" fmla="*/ 773677 h 4977524"/>
                  <a:gd name="connsiteX10-1669" fmla="*/ 357993 w 4015591"/>
                  <a:gd name="connsiteY10-1670" fmla="*/ 3748103 h 4977524"/>
                  <a:gd name="connsiteX11-1671" fmla="*/ 788917 w 4015591"/>
                  <a:gd name="connsiteY11-1672" fmla="*/ 4536381 h 4977524"/>
                  <a:gd name="connsiteX12-1673" fmla="*/ 2764862 w 4015591"/>
                  <a:gd name="connsiteY12-1674" fmla="*/ 4504849 h 4977524"/>
                  <a:gd name="connsiteX13-1675" fmla="*/ 3500585 w 4015591"/>
                  <a:gd name="connsiteY13-1676" fmla="*/ 4441788 h 4977524"/>
                  <a:gd name="connsiteX14-1677" fmla="*/ 3626710 w 4015591"/>
                  <a:gd name="connsiteY14-1678" fmla="*/ 3942857 h 4977524"/>
                  <a:gd name="connsiteX0-1679" fmla="*/ 3636579 w 4025460"/>
                  <a:gd name="connsiteY0-1680" fmla="*/ 3942857 h 4977524"/>
                  <a:gd name="connsiteX1-1681" fmla="*/ 4025460 w 4025460"/>
                  <a:gd name="connsiteY1-1682" fmla="*/ 3932347 h 4977524"/>
                  <a:gd name="connsiteX2-1683" fmla="*/ 3941378 w 4025460"/>
                  <a:gd name="connsiteY2-1684" fmla="*/ 4504851 h 4977524"/>
                  <a:gd name="connsiteX3-1685" fmla="*/ 3153102 w 4025460"/>
                  <a:gd name="connsiteY3-1686" fmla="*/ 4914752 h 4977524"/>
                  <a:gd name="connsiteX4-1687" fmla="*/ 588578 w 4025460"/>
                  <a:gd name="connsiteY4-1688" fmla="*/ 4883223 h 4977524"/>
                  <a:gd name="connsiteX5-1689" fmla="*/ 10511 w 4025460"/>
                  <a:gd name="connsiteY5-1690" fmla="*/ 3905759 h 4977524"/>
                  <a:gd name="connsiteX6-1691" fmla="*/ 0 w 4025460"/>
                  <a:gd name="connsiteY6-1692" fmla="*/ 747712 h 4977524"/>
                  <a:gd name="connsiteX7-1693" fmla="*/ 651642 w 4025460"/>
                  <a:gd name="connsiteY7-1694" fmla="*/ 6421 h 4977524"/>
                  <a:gd name="connsiteX8-1695" fmla="*/ 2659116 w 4025460"/>
                  <a:gd name="connsiteY8-1696" fmla="*/ 379850 h 4977524"/>
                  <a:gd name="connsiteX9-1697" fmla="*/ 409903 w 4025460"/>
                  <a:gd name="connsiteY9-1698" fmla="*/ 773677 h 4977524"/>
                  <a:gd name="connsiteX10-1699" fmla="*/ 367862 w 4025460"/>
                  <a:gd name="connsiteY10-1700" fmla="*/ 3748103 h 4977524"/>
                  <a:gd name="connsiteX11-1701" fmla="*/ 798786 w 4025460"/>
                  <a:gd name="connsiteY11-1702" fmla="*/ 4536381 h 4977524"/>
                  <a:gd name="connsiteX12-1703" fmla="*/ 2774731 w 4025460"/>
                  <a:gd name="connsiteY12-1704" fmla="*/ 4504849 h 4977524"/>
                  <a:gd name="connsiteX13-1705" fmla="*/ 3510454 w 4025460"/>
                  <a:gd name="connsiteY13-1706" fmla="*/ 4441788 h 4977524"/>
                  <a:gd name="connsiteX14-1707" fmla="*/ 3636579 w 4025460"/>
                  <a:gd name="connsiteY14-1708" fmla="*/ 3942857 h 4977524"/>
                  <a:gd name="connsiteX0-1709" fmla="*/ 3636579 w 4025460"/>
                  <a:gd name="connsiteY0-1710" fmla="*/ 3932548 h 4967215"/>
                  <a:gd name="connsiteX1-1711" fmla="*/ 4025460 w 4025460"/>
                  <a:gd name="connsiteY1-1712" fmla="*/ 3922038 h 4967215"/>
                  <a:gd name="connsiteX2-1713" fmla="*/ 3941378 w 4025460"/>
                  <a:gd name="connsiteY2-1714" fmla="*/ 4494542 h 4967215"/>
                  <a:gd name="connsiteX3-1715" fmla="*/ 3153102 w 4025460"/>
                  <a:gd name="connsiteY3-1716" fmla="*/ 4904443 h 4967215"/>
                  <a:gd name="connsiteX4-1717" fmla="*/ 588578 w 4025460"/>
                  <a:gd name="connsiteY4-1718" fmla="*/ 4872914 h 4967215"/>
                  <a:gd name="connsiteX5-1719" fmla="*/ 10511 w 4025460"/>
                  <a:gd name="connsiteY5-1720" fmla="*/ 3895450 h 4967215"/>
                  <a:gd name="connsiteX6-1721" fmla="*/ 0 w 4025460"/>
                  <a:gd name="connsiteY6-1722" fmla="*/ 737403 h 4967215"/>
                  <a:gd name="connsiteX7-1723" fmla="*/ 683173 w 4025460"/>
                  <a:gd name="connsiteY7-1724" fmla="*/ 6622 h 4967215"/>
                  <a:gd name="connsiteX8-1725" fmla="*/ 2659116 w 4025460"/>
                  <a:gd name="connsiteY8-1726" fmla="*/ 369541 h 4967215"/>
                  <a:gd name="connsiteX9-1727" fmla="*/ 409903 w 4025460"/>
                  <a:gd name="connsiteY9-1728" fmla="*/ 763368 h 4967215"/>
                  <a:gd name="connsiteX10-1729" fmla="*/ 367862 w 4025460"/>
                  <a:gd name="connsiteY10-1730" fmla="*/ 3737794 h 4967215"/>
                  <a:gd name="connsiteX11-1731" fmla="*/ 798786 w 4025460"/>
                  <a:gd name="connsiteY11-1732" fmla="*/ 4526072 h 4967215"/>
                  <a:gd name="connsiteX12-1733" fmla="*/ 2774731 w 4025460"/>
                  <a:gd name="connsiteY12-1734" fmla="*/ 4494540 h 4967215"/>
                  <a:gd name="connsiteX13-1735" fmla="*/ 3510454 w 4025460"/>
                  <a:gd name="connsiteY13-1736" fmla="*/ 4431479 h 4967215"/>
                  <a:gd name="connsiteX14-1737" fmla="*/ 3636579 w 4025460"/>
                  <a:gd name="connsiteY14-1738" fmla="*/ 3932548 h 4967215"/>
                  <a:gd name="connsiteX0-1739" fmla="*/ 3636579 w 4025460"/>
                  <a:gd name="connsiteY0-1740" fmla="*/ 3932548 h 4967215"/>
                  <a:gd name="connsiteX1-1741" fmla="*/ 4025460 w 4025460"/>
                  <a:gd name="connsiteY1-1742" fmla="*/ 3922038 h 4967215"/>
                  <a:gd name="connsiteX2-1743" fmla="*/ 3941378 w 4025460"/>
                  <a:gd name="connsiteY2-1744" fmla="*/ 4494542 h 4967215"/>
                  <a:gd name="connsiteX3-1745" fmla="*/ 3153102 w 4025460"/>
                  <a:gd name="connsiteY3-1746" fmla="*/ 4904443 h 4967215"/>
                  <a:gd name="connsiteX4-1747" fmla="*/ 588578 w 4025460"/>
                  <a:gd name="connsiteY4-1748" fmla="*/ 4872914 h 4967215"/>
                  <a:gd name="connsiteX5-1749" fmla="*/ 10511 w 4025460"/>
                  <a:gd name="connsiteY5-1750" fmla="*/ 3895450 h 4967215"/>
                  <a:gd name="connsiteX6-1751" fmla="*/ 0 w 4025460"/>
                  <a:gd name="connsiteY6-1752" fmla="*/ 737403 h 4967215"/>
                  <a:gd name="connsiteX7-1753" fmla="*/ 683173 w 4025460"/>
                  <a:gd name="connsiteY7-1754" fmla="*/ 6622 h 4967215"/>
                  <a:gd name="connsiteX8-1755" fmla="*/ 2659116 w 4025460"/>
                  <a:gd name="connsiteY8-1756" fmla="*/ 369541 h 4967215"/>
                  <a:gd name="connsiteX9-1757" fmla="*/ 409903 w 4025460"/>
                  <a:gd name="connsiteY9-1758" fmla="*/ 763368 h 4967215"/>
                  <a:gd name="connsiteX10-1759" fmla="*/ 367862 w 4025460"/>
                  <a:gd name="connsiteY10-1760" fmla="*/ 3737794 h 4967215"/>
                  <a:gd name="connsiteX11-1761" fmla="*/ 798786 w 4025460"/>
                  <a:gd name="connsiteY11-1762" fmla="*/ 4526072 h 4967215"/>
                  <a:gd name="connsiteX12-1763" fmla="*/ 2774731 w 4025460"/>
                  <a:gd name="connsiteY12-1764" fmla="*/ 4494540 h 4967215"/>
                  <a:gd name="connsiteX13-1765" fmla="*/ 3510454 w 4025460"/>
                  <a:gd name="connsiteY13-1766" fmla="*/ 4431479 h 4967215"/>
                  <a:gd name="connsiteX14-1767" fmla="*/ 3636579 w 4025460"/>
                  <a:gd name="connsiteY14-1768" fmla="*/ 3932548 h 4967215"/>
                  <a:gd name="connsiteX0-1769" fmla="*/ 3636579 w 4025460"/>
                  <a:gd name="connsiteY0-1770" fmla="*/ 3946106 h 4980773"/>
                  <a:gd name="connsiteX1-1771" fmla="*/ 4025460 w 4025460"/>
                  <a:gd name="connsiteY1-1772" fmla="*/ 3935596 h 4980773"/>
                  <a:gd name="connsiteX2-1773" fmla="*/ 3941378 w 4025460"/>
                  <a:gd name="connsiteY2-1774" fmla="*/ 4508100 h 4980773"/>
                  <a:gd name="connsiteX3-1775" fmla="*/ 3153102 w 4025460"/>
                  <a:gd name="connsiteY3-1776" fmla="*/ 4918001 h 4980773"/>
                  <a:gd name="connsiteX4-1777" fmla="*/ 588578 w 4025460"/>
                  <a:gd name="connsiteY4-1778" fmla="*/ 4886472 h 4980773"/>
                  <a:gd name="connsiteX5-1779" fmla="*/ 10511 w 4025460"/>
                  <a:gd name="connsiteY5-1780" fmla="*/ 3909008 h 4980773"/>
                  <a:gd name="connsiteX6-1781" fmla="*/ 0 w 4025460"/>
                  <a:gd name="connsiteY6-1782" fmla="*/ 750961 h 4980773"/>
                  <a:gd name="connsiteX7-1783" fmla="*/ 683173 w 4025460"/>
                  <a:gd name="connsiteY7-1784" fmla="*/ 20180 h 4980773"/>
                  <a:gd name="connsiteX8-1785" fmla="*/ 2123090 w 4025460"/>
                  <a:gd name="connsiteY8-1786" fmla="*/ 219878 h 4980773"/>
                  <a:gd name="connsiteX9-1787" fmla="*/ 2659116 w 4025460"/>
                  <a:gd name="connsiteY9-1788" fmla="*/ 383099 h 4980773"/>
                  <a:gd name="connsiteX10-1789" fmla="*/ 409903 w 4025460"/>
                  <a:gd name="connsiteY10-1790" fmla="*/ 776926 h 4980773"/>
                  <a:gd name="connsiteX11-1791" fmla="*/ 367862 w 4025460"/>
                  <a:gd name="connsiteY11-1792" fmla="*/ 3751352 h 4980773"/>
                  <a:gd name="connsiteX12-1793" fmla="*/ 798786 w 4025460"/>
                  <a:gd name="connsiteY12-1794" fmla="*/ 4539630 h 4980773"/>
                  <a:gd name="connsiteX13-1795" fmla="*/ 2774731 w 4025460"/>
                  <a:gd name="connsiteY13-1796" fmla="*/ 4508098 h 4980773"/>
                  <a:gd name="connsiteX14-1797" fmla="*/ 3510454 w 4025460"/>
                  <a:gd name="connsiteY14-1798" fmla="*/ 4445037 h 4980773"/>
                  <a:gd name="connsiteX15" fmla="*/ 3636579 w 4025460"/>
                  <a:gd name="connsiteY15" fmla="*/ 3946106 h 4980773"/>
                  <a:gd name="connsiteX0-1799" fmla="*/ 3636579 w 4025460"/>
                  <a:gd name="connsiteY0-1800" fmla="*/ 3974200 h 5008867"/>
                  <a:gd name="connsiteX1-1801" fmla="*/ 4025460 w 4025460"/>
                  <a:gd name="connsiteY1-1802" fmla="*/ 3963690 h 5008867"/>
                  <a:gd name="connsiteX2-1803" fmla="*/ 3941378 w 4025460"/>
                  <a:gd name="connsiteY2-1804" fmla="*/ 4536194 h 5008867"/>
                  <a:gd name="connsiteX3-1805" fmla="*/ 3153102 w 4025460"/>
                  <a:gd name="connsiteY3-1806" fmla="*/ 4946095 h 5008867"/>
                  <a:gd name="connsiteX4-1807" fmla="*/ 588578 w 4025460"/>
                  <a:gd name="connsiteY4-1808" fmla="*/ 4914566 h 5008867"/>
                  <a:gd name="connsiteX5-1809" fmla="*/ 10511 w 4025460"/>
                  <a:gd name="connsiteY5-1810" fmla="*/ 3937102 h 5008867"/>
                  <a:gd name="connsiteX6-1811" fmla="*/ 0 w 4025460"/>
                  <a:gd name="connsiteY6-1812" fmla="*/ 779055 h 5008867"/>
                  <a:gd name="connsiteX7-1813" fmla="*/ 683173 w 4025460"/>
                  <a:gd name="connsiteY7-1814" fmla="*/ 48274 h 5008867"/>
                  <a:gd name="connsiteX8-1815" fmla="*/ 2659117 w 4025460"/>
                  <a:gd name="connsiteY8-1816" fmla="*/ 69296 h 5008867"/>
                  <a:gd name="connsiteX9-1817" fmla="*/ 2659116 w 4025460"/>
                  <a:gd name="connsiteY9-1818" fmla="*/ 411193 h 5008867"/>
                  <a:gd name="connsiteX10-1819" fmla="*/ 409903 w 4025460"/>
                  <a:gd name="connsiteY10-1820" fmla="*/ 805020 h 5008867"/>
                  <a:gd name="connsiteX11-1821" fmla="*/ 367862 w 4025460"/>
                  <a:gd name="connsiteY11-1822" fmla="*/ 3779446 h 5008867"/>
                  <a:gd name="connsiteX12-1823" fmla="*/ 798786 w 4025460"/>
                  <a:gd name="connsiteY12-1824" fmla="*/ 4567724 h 5008867"/>
                  <a:gd name="connsiteX13-1825" fmla="*/ 2774731 w 4025460"/>
                  <a:gd name="connsiteY13-1826" fmla="*/ 4536192 h 5008867"/>
                  <a:gd name="connsiteX14-1827" fmla="*/ 3510454 w 4025460"/>
                  <a:gd name="connsiteY14-1828" fmla="*/ 4473131 h 5008867"/>
                  <a:gd name="connsiteX15-1829" fmla="*/ 3636579 w 4025460"/>
                  <a:gd name="connsiteY15-1830" fmla="*/ 3974200 h 5008867"/>
                  <a:gd name="connsiteX0-1831" fmla="*/ 3636579 w 4025460"/>
                  <a:gd name="connsiteY0-1832" fmla="*/ 3931216 h 4965883"/>
                  <a:gd name="connsiteX1-1833" fmla="*/ 4025460 w 4025460"/>
                  <a:gd name="connsiteY1-1834" fmla="*/ 3920706 h 4965883"/>
                  <a:gd name="connsiteX2-1835" fmla="*/ 3941378 w 4025460"/>
                  <a:gd name="connsiteY2-1836" fmla="*/ 4493210 h 4965883"/>
                  <a:gd name="connsiteX3-1837" fmla="*/ 3153102 w 4025460"/>
                  <a:gd name="connsiteY3-1838" fmla="*/ 4903111 h 4965883"/>
                  <a:gd name="connsiteX4-1839" fmla="*/ 588578 w 4025460"/>
                  <a:gd name="connsiteY4-1840" fmla="*/ 4871582 h 4965883"/>
                  <a:gd name="connsiteX5-1841" fmla="*/ 10511 w 4025460"/>
                  <a:gd name="connsiteY5-1842" fmla="*/ 3894118 h 4965883"/>
                  <a:gd name="connsiteX6-1843" fmla="*/ 0 w 4025460"/>
                  <a:gd name="connsiteY6-1844" fmla="*/ 736071 h 4965883"/>
                  <a:gd name="connsiteX7-1845" fmla="*/ 683173 w 4025460"/>
                  <a:gd name="connsiteY7-1846" fmla="*/ 5290 h 4965883"/>
                  <a:gd name="connsiteX8-1847" fmla="*/ 2659117 w 4025460"/>
                  <a:gd name="connsiteY8-1848" fmla="*/ 26312 h 4965883"/>
                  <a:gd name="connsiteX9-1849" fmla="*/ 2659116 w 4025460"/>
                  <a:gd name="connsiteY9-1850" fmla="*/ 368209 h 4965883"/>
                  <a:gd name="connsiteX10-1851" fmla="*/ 409903 w 4025460"/>
                  <a:gd name="connsiteY10-1852" fmla="*/ 762036 h 4965883"/>
                  <a:gd name="connsiteX11-1853" fmla="*/ 367862 w 4025460"/>
                  <a:gd name="connsiteY11-1854" fmla="*/ 3736462 h 4965883"/>
                  <a:gd name="connsiteX12-1855" fmla="*/ 798786 w 4025460"/>
                  <a:gd name="connsiteY12-1856" fmla="*/ 4524740 h 4965883"/>
                  <a:gd name="connsiteX13-1857" fmla="*/ 2774731 w 4025460"/>
                  <a:gd name="connsiteY13-1858" fmla="*/ 4493208 h 4965883"/>
                  <a:gd name="connsiteX14-1859" fmla="*/ 3510454 w 4025460"/>
                  <a:gd name="connsiteY14-1860" fmla="*/ 4430147 h 4965883"/>
                  <a:gd name="connsiteX15-1861" fmla="*/ 3636579 w 4025460"/>
                  <a:gd name="connsiteY15-1862" fmla="*/ 3931216 h 4965883"/>
                  <a:gd name="connsiteX0-1863" fmla="*/ 3636579 w 4025460"/>
                  <a:gd name="connsiteY0-1864" fmla="*/ 3925926 h 4960593"/>
                  <a:gd name="connsiteX1-1865" fmla="*/ 4025460 w 4025460"/>
                  <a:gd name="connsiteY1-1866" fmla="*/ 3915416 h 4960593"/>
                  <a:gd name="connsiteX2-1867" fmla="*/ 3941378 w 4025460"/>
                  <a:gd name="connsiteY2-1868" fmla="*/ 4487920 h 4960593"/>
                  <a:gd name="connsiteX3-1869" fmla="*/ 3153102 w 4025460"/>
                  <a:gd name="connsiteY3-1870" fmla="*/ 4897821 h 4960593"/>
                  <a:gd name="connsiteX4-1871" fmla="*/ 588578 w 4025460"/>
                  <a:gd name="connsiteY4-1872" fmla="*/ 4866292 h 4960593"/>
                  <a:gd name="connsiteX5-1873" fmla="*/ 10511 w 4025460"/>
                  <a:gd name="connsiteY5-1874" fmla="*/ 3888828 h 4960593"/>
                  <a:gd name="connsiteX6-1875" fmla="*/ 0 w 4025460"/>
                  <a:gd name="connsiteY6-1876" fmla="*/ 730781 h 4960593"/>
                  <a:gd name="connsiteX7-1877" fmla="*/ 683173 w 4025460"/>
                  <a:gd name="connsiteY7-1878" fmla="*/ 0 h 4960593"/>
                  <a:gd name="connsiteX8-1879" fmla="*/ 2659117 w 4025460"/>
                  <a:gd name="connsiteY8-1880" fmla="*/ 21022 h 4960593"/>
                  <a:gd name="connsiteX9-1881" fmla="*/ 2659116 w 4025460"/>
                  <a:gd name="connsiteY9-1882" fmla="*/ 362919 h 4960593"/>
                  <a:gd name="connsiteX10-1883" fmla="*/ 409903 w 4025460"/>
                  <a:gd name="connsiteY10-1884" fmla="*/ 756746 h 4960593"/>
                  <a:gd name="connsiteX11-1885" fmla="*/ 367862 w 4025460"/>
                  <a:gd name="connsiteY11-1886" fmla="*/ 3731172 h 4960593"/>
                  <a:gd name="connsiteX12-1887" fmla="*/ 798786 w 4025460"/>
                  <a:gd name="connsiteY12-1888" fmla="*/ 4519450 h 4960593"/>
                  <a:gd name="connsiteX13-1889" fmla="*/ 2774731 w 4025460"/>
                  <a:gd name="connsiteY13-1890" fmla="*/ 4487918 h 4960593"/>
                  <a:gd name="connsiteX14-1891" fmla="*/ 3510454 w 4025460"/>
                  <a:gd name="connsiteY14-1892" fmla="*/ 4424857 h 4960593"/>
                  <a:gd name="connsiteX15-1893" fmla="*/ 3636579 w 4025460"/>
                  <a:gd name="connsiteY15-1894" fmla="*/ 3925926 h 4960593"/>
                  <a:gd name="connsiteX0-1895" fmla="*/ 3636579 w 4025460"/>
                  <a:gd name="connsiteY0-1896" fmla="*/ 3925926 h 4960593"/>
                  <a:gd name="connsiteX1-1897" fmla="*/ 4025460 w 4025460"/>
                  <a:gd name="connsiteY1-1898" fmla="*/ 3915416 h 4960593"/>
                  <a:gd name="connsiteX2-1899" fmla="*/ 3941378 w 4025460"/>
                  <a:gd name="connsiteY2-1900" fmla="*/ 4487920 h 4960593"/>
                  <a:gd name="connsiteX3-1901" fmla="*/ 3153102 w 4025460"/>
                  <a:gd name="connsiteY3-1902" fmla="*/ 4897821 h 4960593"/>
                  <a:gd name="connsiteX4-1903" fmla="*/ 588578 w 4025460"/>
                  <a:gd name="connsiteY4-1904" fmla="*/ 4866292 h 4960593"/>
                  <a:gd name="connsiteX5-1905" fmla="*/ 10511 w 4025460"/>
                  <a:gd name="connsiteY5-1906" fmla="*/ 3888828 h 4960593"/>
                  <a:gd name="connsiteX6-1907" fmla="*/ 0 w 4025460"/>
                  <a:gd name="connsiteY6-1908" fmla="*/ 730781 h 4960593"/>
                  <a:gd name="connsiteX7-1909" fmla="*/ 683173 w 4025460"/>
                  <a:gd name="connsiteY7-1910" fmla="*/ 0 h 4960593"/>
                  <a:gd name="connsiteX8-1911" fmla="*/ 2659117 w 4025460"/>
                  <a:gd name="connsiteY8-1912" fmla="*/ 21022 h 4960593"/>
                  <a:gd name="connsiteX9-1913" fmla="*/ 2848303 w 4025460"/>
                  <a:gd name="connsiteY9-1914" fmla="*/ 220719 h 4960593"/>
                  <a:gd name="connsiteX10-1915" fmla="*/ 2659116 w 4025460"/>
                  <a:gd name="connsiteY10-1916" fmla="*/ 362919 h 4960593"/>
                  <a:gd name="connsiteX11-1917" fmla="*/ 409903 w 4025460"/>
                  <a:gd name="connsiteY11-1918" fmla="*/ 756746 h 4960593"/>
                  <a:gd name="connsiteX12-1919" fmla="*/ 367862 w 4025460"/>
                  <a:gd name="connsiteY12-1920" fmla="*/ 3731172 h 4960593"/>
                  <a:gd name="connsiteX13-1921" fmla="*/ 798786 w 4025460"/>
                  <a:gd name="connsiteY13-1922" fmla="*/ 4519450 h 4960593"/>
                  <a:gd name="connsiteX14-1923" fmla="*/ 2774731 w 4025460"/>
                  <a:gd name="connsiteY14-1924" fmla="*/ 4487918 h 4960593"/>
                  <a:gd name="connsiteX15-1925" fmla="*/ 3510454 w 4025460"/>
                  <a:gd name="connsiteY15-1926" fmla="*/ 4424857 h 4960593"/>
                  <a:gd name="connsiteX16" fmla="*/ 3636579 w 4025460"/>
                  <a:gd name="connsiteY16" fmla="*/ 3925926 h 4960593"/>
                  <a:gd name="connsiteX0-1927" fmla="*/ 3636579 w 4025460"/>
                  <a:gd name="connsiteY0-1928" fmla="*/ 3925926 h 4960593"/>
                  <a:gd name="connsiteX1-1929" fmla="*/ 4025460 w 4025460"/>
                  <a:gd name="connsiteY1-1930" fmla="*/ 3915416 h 4960593"/>
                  <a:gd name="connsiteX2-1931" fmla="*/ 3941378 w 4025460"/>
                  <a:gd name="connsiteY2-1932" fmla="*/ 4487920 h 4960593"/>
                  <a:gd name="connsiteX3-1933" fmla="*/ 3153102 w 4025460"/>
                  <a:gd name="connsiteY3-1934" fmla="*/ 4897821 h 4960593"/>
                  <a:gd name="connsiteX4-1935" fmla="*/ 588578 w 4025460"/>
                  <a:gd name="connsiteY4-1936" fmla="*/ 4866292 h 4960593"/>
                  <a:gd name="connsiteX5-1937" fmla="*/ 10511 w 4025460"/>
                  <a:gd name="connsiteY5-1938" fmla="*/ 3888828 h 4960593"/>
                  <a:gd name="connsiteX6-1939" fmla="*/ 0 w 4025460"/>
                  <a:gd name="connsiteY6-1940" fmla="*/ 730781 h 4960593"/>
                  <a:gd name="connsiteX7-1941" fmla="*/ 683173 w 4025460"/>
                  <a:gd name="connsiteY7-1942" fmla="*/ 0 h 4960593"/>
                  <a:gd name="connsiteX8-1943" fmla="*/ 2659117 w 4025460"/>
                  <a:gd name="connsiteY8-1944" fmla="*/ 21022 h 4960593"/>
                  <a:gd name="connsiteX9-1945" fmla="*/ 3972910 w 4025460"/>
                  <a:gd name="connsiteY9-1946" fmla="*/ 1187670 h 4960593"/>
                  <a:gd name="connsiteX10-1947" fmla="*/ 2659116 w 4025460"/>
                  <a:gd name="connsiteY10-1948" fmla="*/ 362919 h 4960593"/>
                  <a:gd name="connsiteX11-1949" fmla="*/ 409903 w 4025460"/>
                  <a:gd name="connsiteY11-1950" fmla="*/ 756746 h 4960593"/>
                  <a:gd name="connsiteX12-1951" fmla="*/ 367862 w 4025460"/>
                  <a:gd name="connsiteY12-1952" fmla="*/ 3731172 h 4960593"/>
                  <a:gd name="connsiteX13-1953" fmla="*/ 798786 w 4025460"/>
                  <a:gd name="connsiteY13-1954" fmla="*/ 4519450 h 4960593"/>
                  <a:gd name="connsiteX14-1955" fmla="*/ 2774731 w 4025460"/>
                  <a:gd name="connsiteY14-1956" fmla="*/ 4487918 h 4960593"/>
                  <a:gd name="connsiteX15-1957" fmla="*/ 3510454 w 4025460"/>
                  <a:gd name="connsiteY15-1958" fmla="*/ 4424857 h 4960593"/>
                  <a:gd name="connsiteX16-1959" fmla="*/ 3636579 w 4025460"/>
                  <a:gd name="connsiteY16-1960" fmla="*/ 3925926 h 4960593"/>
                  <a:gd name="connsiteX0-1961" fmla="*/ 3636579 w 4025460"/>
                  <a:gd name="connsiteY0-1962" fmla="*/ 3925926 h 4960593"/>
                  <a:gd name="connsiteX1-1963" fmla="*/ 4025460 w 4025460"/>
                  <a:gd name="connsiteY1-1964" fmla="*/ 3915416 h 4960593"/>
                  <a:gd name="connsiteX2-1965" fmla="*/ 3941378 w 4025460"/>
                  <a:gd name="connsiteY2-1966" fmla="*/ 4487920 h 4960593"/>
                  <a:gd name="connsiteX3-1967" fmla="*/ 3153102 w 4025460"/>
                  <a:gd name="connsiteY3-1968" fmla="*/ 4897821 h 4960593"/>
                  <a:gd name="connsiteX4-1969" fmla="*/ 588578 w 4025460"/>
                  <a:gd name="connsiteY4-1970" fmla="*/ 4866292 h 4960593"/>
                  <a:gd name="connsiteX5-1971" fmla="*/ 10511 w 4025460"/>
                  <a:gd name="connsiteY5-1972" fmla="*/ 3888828 h 4960593"/>
                  <a:gd name="connsiteX6-1973" fmla="*/ 0 w 4025460"/>
                  <a:gd name="connsiteY6-1974" fmla="*/ 730781 h 4960593"/>
                  <a:gd name="connsiteX7-1975" fmla="*/ 683173 w 4025460"/>
                  <a:gd name="connsiteY7-1976" fmla="*/ 0 h 4960593"/>
                  <a:gd name="connsiteX8-1977" fmla="*/ 2659117 w 4025460"/>
                  <a:gd name="connsiteY8-1978" fmla="*/ 21022 h 4960593"/>
                  <a:gd name="connsiteX9-1979" fmla="*/ 3972910 w 4025460"/>
                  <a:gd name="connsiteY9-1980" fmla="*/ 1187670 h 4960593"/>
                  <a:gd name="connsiteX10-1981" fmla="*/ 3352800 w 4025460"/>
                  <a:gd name="connsiteY10-1982" fmla="*/ 672663 h 4960593"/>
                  <a:gd name="connsiteX11-1983" fmla="*/ 2659116 w 4025460"/>
                  <a:gd name="connsiteY11-1984" fmla="*/ 362919 h 4960593"/>
                  <a:gd name="connsiteX12-1985" fmla="*/ 409903 w 4025460"/>
                  <a:gd name="connsiteY12-1986" fmla="*/ 756746 h 4960593"/>
                  <a:gd name="connsiteX13-1987" fmla="*/ 367862 w 4025460"/>
                  <a:gd name="connsiteY13-1988" fmla="*/ 3731172 h 4960593"/>
                  <a:gd name="connsiteX14-1989" fmla="*/ 798786 w 4025460"/>
                  <a:gd name="connsiteY14-1990" fmla="*/ 4519450 h 4960593"/>
                  <a:gd name="connsiteX15-1991" fmla="*/ 2774731 w 4025460"/>
                  <a:gd name="connsiteY15-1992" fmla="*/ 4487918 h 4960593"/>
                  <a:gd name="connsiteX16-1993" fmla="*/ 3510454 w 4025460"/>
                  <a:gd name="connsiteY16-1994" fmla="*/ 4424857 h 4960593"/>
                  <a:gd name="connsiteX17" fmla="*/ 3636579 w 4025460"/>
                  <a:gd name="connsiteY17" fmla="*/ 3925926 h 4960593"/>
                  <a:gd name="connsiteX0-1995" fmla="*/ 3636579 w 4083060"/>
                  <a:gd name="connsiteY0-1996" fmla="*/ 3925926 h 4960593"/>
                  <a:gd name="connsiteX1-1997" fmla="*/ 4025460 w 4083060"/>
                  <a:gd name="connsiteY1-1998" fmla="*/ 3915416 h 4960593"/>
                  <a:gd name="connsiteX2-1999" fmla="*/ 3941378 w 4083060"/>
                  <a:gd name="connsiteY2-2000" fmla="*/ 4487920 h 4960593"/>
                  <a:gd name="connsiteX3-2001" fmla="*/ 3153102 w 4083060"/>
                  <a:gd name="connsiteY3-2002" fmla="*/ 4897821 h 4960593"/>
                  <a:gd name="connsiteX4-2003" fmla="*/ 588578 w 4083060"/>
                  <a:gd name="connsiteY4-2004" fmla="*/ 4866292 h 4960593"/>
                  <a:gd name="connsiteX5-2005" fmla="*/ 10511 w 4083060"/>
                  <a:gd name="connsiteY5-2006" fmla="*/ 3888828 h 4960593"/>
                  <a:gd name="connsiteX6-2007" fmla="*/ 0 w 4083060"/>
                  <a:gd name="connsiteY6-2008" fmla="*/ 730781 h 4960593"/>
                  <a:gd name="connsiteX7-2009" fmla="*/ 683173 w 4083060"/>
                  <a:gd name="connsiteY7-2010" fmla="*/ 0 h 4960593"/>
                  <a:gd name="connsiteX8-2011" fmla="*/ 2659117 w 4083060"/>
                  <a:gd name="connsiteY8-2012" fmla="*/ 21022 h 4960593"/>
                  <a:gd name="connsiteX9-2013" fmla="*/ 3972910 w 4083060"/>
                  <a:gd name="connsiteY9-2014" fmla="*/ 1187670 h 4960593"/>
                  <a:gd name="connsiteX10-2015" fmla="*/ 3941379 w 4083060"/>
                  <a:gd name="connsiteY10-2016" fmla="*/ 2711670 h 4960593"/>
                  <a:gd name="connsiteX11-2017" fmla="*/ 2659116 w 4083060"/>
                  <a:gd name="connsiteY11-2018" fmla="*/ 362919 h 4960593"/>
                  <a:gd name="connsiteX12-2019" fmla="*/ 409903 w 4083060"/>
                  <a:gd name="connsiteY12-2020" fmla="*/ 756746 h 4960593"/>
                  <a:gd name="connsiteX13-2021" fmla="*/ 367862 w 4083060"/>
                  <a:gd name="connsiteY13-2022" fmla="*/ 3731172 h 4960593"/>
                  <a:gd name="connsiteX14-2023" fmla="*/ 798786 w 4083060"/>
                  <a:gd name="connsiteY14-2024" fmla="*/ 4519450 h 4960593"/>
                  <a:gd name="connsiteX15-2025" fmla="*/ 2774731 w 4083060"/>
                  <a:gd name="connsiteY15-2026" fmla="*/ 4487918 h 4960593"/>
                  <a:gd name="connsiteX16-2027" fmla="*/ 3510454 w 4083060"/>
                  <a:gd name="connsiteY16-2028" fmla="*/ 4424857 h 4960593"/>
                  <a:gd name="connsiteX17-2029" fmla="*/ 3636579 w 4083060"/>
                  <a:gd name="connsiteY17-2030" fmla="*/ 3925926 h 4960593"/>
                  <a:gd name="connsiteX0-2031" fmla="*/ 3636579 w 4083060"/>
                  <a:gd name="connsiteY0-2032" fmla="*/ 3925926 h 4960593"/>
                  <a:gd name="connsiteX1-2033" fmla="*/ 4025460 w 4083060"/>
                  <a:gd name="connsiteY1-2034" fmla="*/ 3915416 h 4960593"/>
                  <a:gd name="connsiteX2-2035" fmla="*/ 3941378 w 4083060"/>
                  <a:gd name="connsiteY2-2036" fmla="*/ 4487920 h 4960593"/>
                  <a:gd name="connsiteX3-2037" fmla="*/ 3153102 w 4083060"/>
                  <a:gd name="connsiteY3-2038" fmla="*/ 4897821 h 4960593"/>
                  <a:gd name="connsiteX4-2039" fmla="*/ 588578 w 4083060"/>
                  <a:gd name="connsiteY4-2040" fmla="*/ 4866292 h 4960593"/>
                  <a:gd name="connsiteX5-2041" fmla="*/ 10511 w 4083060"/>
                  <a:gd name="connsiteY5-2042" fmla="*/ 3888828 h 4960593"/>
                  <a:gd name="connsiteX6-2043" fmla="*/ 0 w 4083060"/>
                  <a:gd name="connsiteY6-2044" fmla="*/ 730781 h 4960593"/>
                  <a:gd name="connsiteX7-2045" fmla="*/ 683173 w 4083060"/>
                  <a:gd name="connsiteY7-2046" fmla="*/ 0 h 4960593"/>
                  <a:gd name="connsiteX8-2047" fmla="*/ 2659117 w 4083060"/>
                  <a:gd name="connsiteY8-2048" fmla="*/ 21022 h 4960593"/>
                  <a:gd name="connsiteX9-2049" fmla="*/ 3972910 w 4083060"/>
                  <a:gd name="connsiteY9-2050" fmla="*/ 1187670 h 4960593"/>
                  <a:gd name="connsiteX10-2051" fmla="*/ 3941379 w 4083060"/>
                  <a:gd name="connsiteY10-2052" fmla="*/ 2711670 h 4960593"/>
                  <a:gd name="connsiteX11-2053" fmla="*/ 3510455 w 4083060"/>
                  <a:gd name="connsiteY11-2054" fmla="*/ 1786760 h 4960593"/>
                  <a:gd name="connsiteX12-2055" fmla="*/ 2659116 w 4083060"/>
                  <a:gd name="connsiteY12-2056" fmla="*/ 362919 h 4960593"/>
                  <a:gd name="connsiteX13-2057" fmla="*/ 409903 w 4083060"/>
                  <a:gd name="connsiteY13-2058" fmla="*/ 756746 h 4960593"/>
                  <a:gd name="connsiteX14-2059" fmla="*/ 367862 w 4083060"/>
                  <a:gd name="connsiteY14-2060" fmla="*/ 3731172 h 4960593"/>
                  <a:gd name="connsiteX15-2061" fmla="*/ 798786 w 4083060"/>
                  <a:gd name="connsiteY15-2062" fmla="*/ 4519450 h 4960593"/>
                  <a:gd name="connsiteX16-2063" fmla="*/ 2774731 w 4083060"/>
                  <a:gd name="connsiteY16-2064" fmla="*/ 4487918 h 4960593"/>
                  <a:gd name="connsiteX17-2065" fmla="*/ 3510454 w 4083060"/>
                  <a:gd name="connsiteY17-2066" fmla="*/ 4424857 h 4960593"/>
                  <a:gd name="connsiteX18" fmla="*/ 3636579 w 4083060"/>
                  <a:gd name="connsiteY18" fmla="*/ 3925926 h 4960593"/>
                  <a:gd name="connsiteX0-2067" fmla="*/ 3636579 w 4083060"/>
                  <a:gd name="connsiteY0-2068" fmla="*/ 3925926 h 4960593"/>
                  <a:gd name="connsiteX1-2069" fmla="*/ 4025460 w 4083060"/>
                  <a:gd name="connsiteY1-2070" fmla="*/ 3915416 h 4960593"/>
                  <a:gd name="connsiteX2-2071" fmla="*/ 3941378 w 4083060"/>
                  <a:gd name="connsiteY2-2072" fmla="*/ 4487920 h 4960593"/>
                  <a:gd name="connsiteX3-2073" fmla="*/ 3153102 w 4083060"/>
                  <a:gd name="connsiteY3-2074" fmla="*/ 4897821 h 4960593"/>
                  <a:gd name="connsiteX4-2075" fmla="*/ 588578 w 4083060"/>
                  <a:gd name="connsiteY4-2076" fmla="*/ 4866292 h 4960593"/>
                  <a:gd name="connsiteX5-2077" fmla="*/ 10511 w 4083060"/>
                  <a:gd name="connsiteY5-2078" fmla="*/ 3888828 h 4960593"/>
                  <a:gd name="connsiteX6-2079" fmla="*/ 0 w 4083060"/>
                  <a:gd name="connsiteY6-2080" fmla="*/ 730781 h 4960593"/>
                  <a:gd name="connsiteX7-2081" fmla="*/ 683173 w 4083060"/>
                  <a:gd name="connsiteY7-2082" fmla="*/ 0 h 4960593"/>
                  <a:gd name="connsiteX8-2083" fmla="*/ 2659117 w 4083060"/>
                  <a:gd name="connsiteY8-2084" fmla="*/ 21022 h 4960593"/>
                  <a:gd name="connsiteX9-2085" fmla="*/ 3972910 w 4083060"/>
                  <a:gd name="connsiteY9-2086" fmla="*/ 1187670 h 4960593"/>
                  <a:gd name="connsiteX10-2087" fmla="*/ 3941379 w 4083060"/>
                  <a:gd name="connsiteY10-2088" fmla="*/ 2711670 h 4960593"/>
                  <a:gd name="connsiteX11-2089" fmla="*/ 3111062 w 4083060"/>
                  <a:gd name="connsiteY11-2090" fmla="*/ 1923394 h 4960593"/>
                  <a:gd name="connsiteX12-2091" fmla="*/ 2659116 w 4083060"/>
                  <a:gd name="connsiteY12-2092" fmla="*/ 362919 h 4960593"/>
                  <a:gd name="connsiteX13-2093" fmla="*/ 409903 w 4083060"/>
                  <a:gd name="connsiteY13-2094" fmla="*/ 756746 h 4960593"/>
                  <a:gd name="connsiteX14-2095" fmla="*/ 367862 w 4083060"/>
                  <a:gd name="connsiteY14-2096" fmla="*/ 3731172 h 4960593"/>
                  <a:gd name="connsiteX15-2097" fmla="*/ 798786 w 4083060"/>
                  <a:gd name="connsiteY15-2098" fmla="*/ 4519450 h 4960593"/>
                  <a:gd name="connsiteX16-2099" fmla="*/ 2774731 w 4083060"/>
                  <a:gd name="connsiteY16-2100" fmla="*/ 4487918 h 4960593"/>
                  <a:gd name="connsiteX17-2101" fmla="*/ 3510454 w 4083060"/>
                  <a:gd name="connsiteY17-2102" fmla="*/ 4424857 h 4960593"/>
                  <a:gd name="connsiteX18-2103" fmla="*/ 3636579 w 4083060"/>
                  <a:gd name="connsiteY18-2104" fmla="*/ 3925926 h 4960593"/>
                  <a:gd name="connsiteX0-2105" fmla="*/ 3636579 w 4083060"/>
                  <a:gd name="connsiteY0-2106" fmla="*/ 3925926 h 4960593"/>
                  <a:gd name="connsiteX1-2107" fmla="*/ 4025460 w 4083060"/>
                  <a:gd name="connsiteY1-2108" fmla="*/ 3915416 h 4960593"/>
                  <a:gd name="connsiteX2-2109" fmla="*/ 3941378 w 4083060"/>
                  <a:gd name="connsiteY2-2110" fmla="*/ 4487920 h 4960593"/>
                  <a:gd name="connsiteX3-2111" fmla="*/ 3153102 w 4083060"/>
                  <a:gd name="connsiteY3-2112" fmla="*/ 4897821 h 4960593"/>
                  <a:gd name="connsiteX4-2113" fmla="*/ 588578 w 4083060"/>
                  <a:gd name="connsiteY4-2114" fmla="*/ 4866292 h 4960593"/>
                  <a:gd name="connsiteX5-2115" fmla="*/ 10511 w 4083060"/>
                  <a:gd name="connsiteY5-2116" fmla="*/ 3888828 h 4960593"/>
                  <a:gd name="connsiteX6-2117" fmla="*/ 0 w 4083060"/>
                  <a:gd name="connsiteY6-2118" fmla="*/ 730781 h 4960593"/>
                  <a:gd name="connsiteX7-2119" fmla="*/ 683173 w 4083060"/>
                  <a:gd name="connsiteY7-2120" fmla="*/ 0 h 4960593"/>
                  <a:gd name="connsiteX8-2121" fmla="*/ 2659117 w 4083060"/>
                  <a:gd name="connsiteY8-2122" fmla="*/ 21022 h 4960593"/>
                  <a:gd name="connsiteX9-2123" fmla="*/ 3972910 w 4083060"/>
                  <a:gd name="connsiteY9-2124" fmla="*/ 1187670 h 4960593"/>
                  <a:gd name="connsiteX10-2125" fmla="*/ 3941379 w 4083060"/>
                  <a:gd name="connsiteY10-2126" fmla="*/ 2711670 h 4960593"/>
                  <a:gd name="connsiteX11-2127" fmla="*/ 3615558 w 4083060"/>
                  <a:gd name="connsiteY11-2128" fmla="*/ 2554015 h 4960593"/>
                  <a:gd name="connsiteX12-2129" fmla="*/ 3111062 w 4083060"/>
                  <a:gd name="connsiteY12-2130" fmla="*/ 1923394 h 4960593"/>
                  <a:gd name="connsiteX13-2131" fmla="*/ 2659116 w 4083060"/>
                  <a:gd name="connsiteY13-2132" fmla="*/ 362919 h 4960593"/>
                  <a:gd name="connsiteX14-2133" fmla="*/ 409903 w 4083060"/>
                  <a:gd name="connsiteY14-2134" fmla="*/ 756746 h 4960593"/>
                  <a:gd name="connsiteX15-2135" fmla="*/ 367862 w 4083060"/>
                  <a:gd name="connsiteY15-2136" fmla="*/ 3731172 h 4960593"/>
                  <a:gd name="connsiteX16-2137" fmla="*/ 798786 w 4083060"/>
                  <a:gd name="connsiteY16-2138" fmla="*/ 4519450 h 4960593"/>
                  <a:gd name="connsiteX17-2139" fmla="*/ 2774731 w 4083060"/>
                  <a:gd name="connsiteY17-2140" fmla="*/ 4487918 h 4960593"/>
                  <a:gd name="connsiteX18-2141" fmla="*/ 3510454 w 4083060"/>
                  <a:gd name="connsiteY18-2142" fmla="*/ 4424857 h 4960593"/>
                  <a:gd name="connsiteX19" fmla="*/ 3636579 w 4083060"/>
                  <a:gd name="connsiteY19" fmla="*/ 3925926 h 4960593"/>
                  <a:gd name="connsiteX0-2143" fmla="*/ 3636579 w 4443448"/>
                  <a:gd name="connsiteY0-2144" fmla="*/ 3925926 h 4960593"/>
                  <a:gd name="connsiteX1-2145" fmla="*/ 4025460 w 4443448"/>
                  <a:gd name="connsiteY1-2146" fmla="*/ 3915416 h 4960593"/>
                  <a:gd name="connsiteX2-2147" fmla="*/ 3941378 w 4443448"/>
                  <a:gd name="connsiteY2-2148" fmla="*/ 4487920 h 4960593"/>
                  <a:gd name="connsiteX3-2149" fmla="*/ 3153102 w 4443448"/>
                  <a:gd name="connsiteY3-2150" fmla="*/ 4897821 h 4960593"/>
                  <a:gd name="connsiteX4-2151" fmla="*/ 588578 w 4443448"/>
                  <a:gd name="connsiteY4-2152" fmla="*/ 4866292 h 4960593"/>
                  <a:gd name="connsiteX5-2153" fmla="*/ 10511 w 4443448"/>
                  <a:gd name="connsiteY5-2154" fmla="*/ 3888828 h 4960593"/>
                  <a:gd name="connsiteX6-2155" fmla="*/ 0 w 4443448"/>
                  <a:gd name="connsiteY6-2156" fmla="*/ 730781 h 4960593"/>
                  <a:gd name="connsiteX7-2157" fmla="*/ 683173 w 4443448"/>
                  <a:gd name="connsiteY7-2158" fmla="*/ 0 h 4960593"/>
                  <a:gd name="connsiteX8-2159" fmla="*/ 2659117 w 4443448"/>
                  <a:gd name="connsiteY8-2160" fmla="*/ 21022 h 4960593"/>
                  <a:gd name="connsiteX9-2161" fmla="*/ 3972910 w 4443448"/>
                  <a:gd name="connsiteY9-2162" fmla="*/ 1187670 h 4960593"/>
                  <a:gd name="connsiteX10-2163" fmla="*/ 3941379 w 4443448"/>
                  <a:gd name="connsiteY10-2164" fmla="*/ 2711670 h 4960593"/>
                  <a:gd name="connsiteX11-2165" fmla="*/ 4424855 w 4443448"/>
                  <a:gd name="connsiteY11-2166" fmla="*/ 2732691 h 4960593"/>
                  <a:gd name="connsiteX12-2167" fmla="*/ 3111062 w 4443448"/>
                  <a:gd name="connsiteY12-2168" fmla="*/ 1923394 h 4960593"/>
                  <a:gd name="connsiteX13-2169" fmla="*/ 2659116 w 4443448"/>
                  <a:gd name="connsiteY13-2170" fmla="*/ 362919 h 4960593"/>
                  <a:gd name="connsiteX14-2171" fmla="*/ 409903 w 4443448"/>
                  <a:gd name="connsiteY14-2172" fmla="*/ 756746 h 4960593"/>
                  <a:gd name="connsiteX15-2173" fmla="*/ 367862 w 4443448"/>
                  <a:gd name="connsiteY15-2174" fmla="*/ 3731172 h 4960593"/>
                  <a:gd name="connsiteX16-2175" fmla="*/ 798786 w 4443448"/>
                  <a:gd name="connsiteY16-2176" fmla="*/ 4519450 h 4960593"/>
                  <a:gd name="connsiteX17-2177" fmla="*/ 2774731 w 4443448"/>
                  <a:gd name="connsiteY17-2178" fmla="*/ 4487918 h 4960593"/>
                  <a:gd name="connsiteX18-2179" fmla="*/ 3510454 w 4443448"/>
                  <a:gd name="connsiteY18-2180" fmla="*/ 4424857 h 4960593"/>
                  <a:gd name="connsiteX19-2181" fmla="*/ 3636579 w 4443448"/>
                  <a:gd name="connsiteY19-2182" fmla="*/ 3925926 h 4960593"/>
                  <a:gd name="connsiteX0-2183" fmla="*/ 3636579 w 4443448"/>
                  <a:gd name="connsiteY0-2184" fmla="*/ 3925926 h 4960593"/>
                  <a:gd name="connsiteX1-2185" fmla="*/ 4025460 w 4443448"/>
                  <a:gd name="connsiteY1-2186" fmla="*/ 3915416 h 4960593"/>
                  <a:gd name="connsiteX2-2187" fmla="*/ 3941378 w 4443448"/>
                  <a:gd name="connsiteY2-2188" fmla="*/ 4487920 h 4960593"/>
                  <a:gd name="connsiteX3-2189" fmla="*/ 3153102 w 4443448"/>
                  <a:gd name="connsiteY3-2190" fmla="*/ 4897821 h 4960593"/>
                  <a:gd name="connsiteX4-2191" fmla="*/ 588578 w 4443448"/>
                  <a:gd name="connsiteY4-2192" fmla="*/ 4866292 h 4960593"/>
                  <a:gd name="connsiteX5-2193" fmla="*/ 10511 w 4443448"/>
                  <a:gd name="connsiteY5-2194" fmla="*/ 3888828 h 4960593"/>
                  <a:gd name="connsiteX6-2195" fmla="*/ 0 w 4443448"/>
                  <a:gd name="connsiteY6-2196" fmla="*/ 730781 h 4960593"/>
                  <a:gd name="connsiteX7-2197" fmla="*/ 683173 w 4443448"/>
                  <a:gd name="connsiteY7-2198" fmla="*/ 0 h 4960593"/>
                  <a:gd name="connsiteX8-2199" fmla="*/ 2659117 w 4443448"/>
                  <a:gd name="connsiteY8-2200" fmla="*/ 21022 h 4960593"/>
                  <a:gd name="connsiteX9-2201" fmla="*/ 3972910 w 4443448"/>
                  <a:gd name="connsiteY9-2202" fmla="*/ 1187670 h 4960593"/>
                  <a:gd name="connsiteX10-2203" fmla="*/ 3941379 w 4443448"/>
                  <a:gd name="connsiteY10-2204" fmla="*/ 2711670 h 4960593"/>
                  <a:gd name="connsiteX11-2205" fmla="*/ 4424855 w 4443448"/>
                  <a:gd name="connsiteY11-2206" fmla="*/ 2732691 h 4960593"/>
                  <a:gd name="connsiteX12-2207" fmla="*/ 3111062 w 4443448"/>
                  <a:gd name="connsiteY12-2208" fmla="*/ 1923394 h 4960593"/>
                  <a:gd name="connsiteX13-2209" fmla="*/ 2659116 w 4443448"/>
                  <a:gd name="connsiteY13-2210" fmla="*/ 362919 h 4960593"/>
                  <a:gd name="connsiteX14-2211" fmla="*/ 409903 w 4443448"/>
                  <a:gd name="connsiteY14-2212" fmla="*/ 756746 h 4960593"/>
                  <a:gd name="connsiteX15-2213" fmla="*/ 367862 w 4443448"/>
                  <a:gd name="connsiteY15-2214" fmla="*/ 3731172 h 4960593"/>
                  <a:gd name="connsiteX16-2215" fmla="*/ 798786 w 4443448"/>
                  <a:gd name="connsiteY16-2216" fmla="*/ 4519450 h 4960593"/>
                  <a:gd name="connsiteX17-2217" fmla="*/ 2774731 w 4443448"/>
                  <a:gd name="connsiteY17-2218" fmla="*/ 4487918 h 4960593"/>
                  <a:gd name="connsiteX18-2219" fmla="*/ 3510454 w 4443448"/>
                  <a:gd name="connsiteY18-2220" fmla="*/ 4424857 h 4960593"/>
                  <a:gd name="connsiteX19-2221" fmla="*/ 3636579 w 4443448"/>
                  <a:gd name="connsiteY19-2222" fmla="*/ 3925926 h 4960593"/>
                  <a:gd name="connsiteX0-2223" fmla="*/ 3636579 w 4441669"/>
                  <a:gd name="connsiteY0-2224" fmla="*/ 3925926 h 4960593"/>
                  <a:gd name="connsiteX1-2225" fmla="*/ 4025460 w 4441669"/>
                  <a:gd name="connsiteY1-2226" fmla="*/ 3915416 h 4960593"/>
                  <a:gd name="connsiteX2-2227" fmla="*/ 3941378 w 4441669"/>
                  <a:gd name="connsiteY2-2228" fmla="*/ 4487920 h 4960593"/>
                  <a:gd name="connsiteX3-2229" fmla="*/ 3153102 w 4441669"/>
                  <a:gd name="connsiteY3-2230" fmla="*/ 4897821 h 4960593"/>
                  <a:gd name="connsiteX4-2231" fmla="*/ 588578 w 4441669"/>
                  <a:gd name="connsiteY4-2232" fmla="*/ 4866292 h 4960593"/>
                  <a:gd name="connsiteX5-2233" fmla="*/ 10511 w 4441669"/>
                  <a:gd name="connsiteY5-2234" fmla="*/ 3888828 h 4960593"/>
                  <a:gd name="connsiteX6-2235" fmla="*/ 0 w 4441669"/>
                  <a:gd name="connsiteY6-2236" fmla="*/ 730781 h 4960593"/>
                  <a:gd name="connsiteX7-2237" fmla="*/ 683173 w 4441669"/>
                  <a:gd name="connsiteY7-2238" fmla="*/ 0 h 4960593"/>
                  <a:gd name="connsiteX8-2239" fmla="*/ 2659117 w 4441669"/>
                  <a:gd name="connsiteY8-2240" fmla="*/ 21022 h 4960593"/>
                  <a:gd name="connsiteX9-2241" fmla="*/ 3972910 w 4441669"/>
                  <a:gd name="connsiteY9-2242" fmla="*/ 1187670 h 4960593"/>
                  <a:gd name="connsiteX10-2243" fmla="*/ 3941379 w 4441669"/>
                  <a:gd name="connsiteY10-2244" fmla="*/ 2711670 h 4960593"/>
                  <a:gd name="connsiteX11-2245" fmla="*/ 4424855 w 4441669"/>
                  <a:gd name="connsiteY11-2246" fmla="*/ 2732691 h 4960593"/>
                  <a:gd name="connsiteX12-2247" fmla="*/ 3111062 w 4441669"/>
                  <a:gd name="connsiteY12-2248" fmla="*/ 1923394 h 4960593"/>
                  <a:gd name="connsiteX13-2249" fmla="*/ 2659116 w 4441669"/>
                  <a:gd name="connsiteY13-2250" fmla="*/ 362919 h 4960593"/>
                  <a:gd name="connsiteX14-2251" fmla="*/ 409903 w 4441669"/>
                  <a:gd name="connsiteY14-2252" fmla="*/ 756746 h 4960593"/>
                  <a:gd name="connsiteX15-2253" fmla="*/ 367862 w 4441669"/>
                  <a:gd name="connsiteY15-2254" fmla="*/ 3731172 h 4960593"/>
                  <a:gd name="connsiteX16-2255" fmla="*/ 798786 w 4441669"/>
                  <a:gd name="connsiteY16-2256" fmla="*/ 4519450 h 4960593"/>
                  <a:gd name="connsiteX17-2257" fmla="*/ 2774731 w 4441669"/>
                  <a:gd name="connsiteY17-2258" fmla="*/ 4487918 h 4960593"/>
                  <a:gd name="connsiteX18-2259" fmla="*/ 3510454 w 4441669"/>
                  <a:gd name="connsiteY18-2260" fmla="*/ 4424857 h 4960593"/>
                  <a:gd name="connsiteX19-2261" fmla="*/ 3636579 w 4441669"/>
                  <a:gd name="connsiteY19-2262" fmla="*/ 3925926 h 4960593"/>
                  <a:gd name="connsiteX0-2263" fmla="*/ 3636579 w 4441669"/>
                  <a:gd name="connsiteY0-2264" fmla="*/ 3925926 h 4960593"/>
                  <a:gd name="connsiteX1-2265" fmla="*/ 4025460 w 4441669"/>
                  <a:gd name="connsiteY1-2266" fmla="*/ 3915416 h 4960593"/>
                  <a:gd name="connsiteX2-2267" fmla="*/ 3941378 w 4441669"/>
                  <a:gd name="connsiteY2-2268" fmla="*/ 4487920 h 4960593"/>
                  <a:gd name="connsiteX3-2269" fmla="*/ 3153102 w 4441669"/>
                  <a:gd name="connsiteY3-2270" fmla="*/ 4897821 h 4960593"/>
                  <a:gd name="connsiteX4-2271" fmla="*/ 588578 w 4441669"/>
                  <a:gd name="connsiteY4-2272" fmla="*/ 4866292 h 4960593"/>
                  <a:gd name="connsiteX5-2273" fmla="*/ 10511 w 4441669"/>
                  <a:gd name="connsiteY5-2274" fmla="*/ 3888828 h 4960593"/>
                  <a:gd name="connsiteX6-2275" fmla="*/ 0 w 4441669"/>
                  <a:gd name="connsiteY6-2276" fmla="*/ 730781 h 4960593"/>
                  <a:gd name="connsiteX7-2277" fmla="*/ 683173 w 4441669"/>
                  <a:gd name="connsiteY7-2278" fmla="*/ 0 h 4960593"/>
                  <a:gd name="connsiteX8-2279" fmla="*/ 2659117 w 4441669"/>
                  <a:gd name="connsiteY8-2280" fmla="*/ 21022 h 4960593"/>
                  <a:gd name="connsiteX9-2281" fmla="*/ 3972910 w 4441669"/>
                  <a:gd name="connsiteY9-2282" fmla="*/ 1187670 h 4960593"/>
                  <a:gd name="connsiteX10-2283" fmla="*/ 3941379 w 4441669"/>
                  <a:gd name="connsiteY10-2284" fmla="*/ 2711670 h 4960593"/>
                  <a:gd name="connsiteX11-2285" fmla="*/ 4424855 w 4441669"/>
                  <a:gd name="connsiteY11-2286" fmla="*/ 2732691 h 4960593"/>
                  <a:gd name="connsiteX12-2287" fmla="*/ 3804746 w 4441669"/>
                  <a:gd name="connsiteY12-2288" fmla="*/ 2396360 h 4960593"/>
                  <a:gd name="connsiteX13-2289" fmla="*/ 3111062 w 4441669"/>
                  <a:gd name="connsiteY13-2290" fmla="*/ 1923394 h 4960593"/>
                  <a:gd name="connsiteX14-2291" fmla="*/ 2659116 w 4441669"/>
                  <a:gd name="connsiteY14-2292" fmla="*/ 362919 h 4960593"/>
                  <a:gd name="connsiteX15-2293" fmla="*/ 409903 w 4441669"/>
                  <a:gd name="connsiteY15-2294" fmla="*/ 756746 h 4960593"/>
                  <a:gd name="connsiteX16-2295" fmla="*/ 367862 w 4441669"/>
                  <a:gd name="connsiteY16-2296" fmla="*/ 3731172 h 4960593"/>
                  <a:gd name="connsiteX17-2297" fmla="*/ 798786 w 4441669"/>
                  <a:gd name="connsiteY17-2298" fmla="*/ 4519450 h 4960593"/>
                  <a:gd name="connsiteX18-2299" fmla="*/ 2774731 w 4441669"/>
                  <a:gd name="connsiteY18-2300" fmla="*/ 4487918 h 4960593"/>
                  <a:gd name="connsiteX19-2301" fmla="*/ 3510454 w 4441669"/>
                  <a:gd name="connsiteY19-2302" fmla="*/ 4424857 h 4960593"/>
                  <a:gd name="connsiteX20" fmla="*/ 3636579 w 4441669"/>
                  <a:gd name="connsiteY20" fmla="*/ 3925926 h 4960593"/>
                  <a:gd name="connsiteX0-2303" fmla="*/ 3636579 w 4441669"/>
                  <a:gd name="connsiteY0-2304" fmla="*/ 3925926 h 4960593"/>
                  <a:gd name="connsiteX1-2305" fmla="*/ 4025460 w 4441669"/>
                  <a:gd name="connsiteY1-2306" fmla="*/ 3915416 h 4960593"/>
                  <a:gd name="connsiteX2-2307" fmla="*/ 3941378 w 4441669"/>
                  <a:gd name="connsiteY2-2308" fmla="*/ 4487920 h 4960593"/>
                  <a:gd name="connsiteX3-2309" fmla="*/ 3153102 w 4441669"/>
                  <a:gd name="connsiteY3-2310" fmla="*/ 4897821 h 4960593"/>
                  <a:gd name="connsiteX4-2311" fmla="*/ 588578 w 4441669"/>
                  <a:gd name="connsiteY4-2312" fmla="*/ 4866292 h 4960593"/>
                  <a:gd name="connsiteX5-2313" fmla="*/ 10511 w 4441669"/>
                  <a:gd name="connsiteY5-2314" fmla="*/ 3888828 h 4960593"/>
                  <a:gd name="connsiteX6-2315" fmla="*/ 0 w 4441669"/>
                  <a:gd name="connsiteY6-2316" fmla="*/ 730781 h 4960593"/>
                  <a:gd name="connsiteX7-2317" fmla="*/ 683173 w 4441669"/>
                  <a:gd name="connsiteY7-2318" fmla="*/ 0 h 4960593"/>
                  <a:gd name="connsiteX8-2319" fmla="*/ 2659117 w 4441669"/>
                  <a:gd name="connsiteY8-2320" fmla="*/ 21022 h 4960593"/>
                  <a:gd name="connsiteX9-2321" fmla="*/ 3972910 w 4441669"/>
                  <a:gd name="connsiteY9-2322" fmla="*/ 1187670 h 4960593"/>
                  <a:gd name="connsiteX10-2323" fmla="*/ 3941379 w 4441669"/>
                  <a:gd name="connsiteY10-2324" fmla="*/ 2711670 h 4960593"/>
                  <a:gd name="connsiteX11-2325" fmla="*/ 4424855 w 4441669"/>
                  <a:gd name="connsiteY11-2326" fmla="*/ 2732691 h 4960593"/>
                  <a:gd name="connsiteX12-2327" fmla="*/ 4277711 w 4441669"/>
                  <a:gd name="connsiteY12-2328" fmla="*/ 3752194 h 4960593"/>
                  <a:gd name="connsiteX13-2329" fmla="*/ 3111062 w 4441669"/>
                  <a:gd name="connsiteY13-2330" fmla="*/ 1923394 h 4960593"/>
                  <a:gd name="connsiteX14-2331" fmla="*/ 2659116 w 4441669"/>
                  <a:gd name="connsiteY14-2332" fmla="*/ 362919 h 4960593"/>
                  <a:gd name="connsiteX15-2333" fmla="*/ 409903 w 4441669"/>
                  <a:gd name="connsiteY15-2334" fmla="*/ 756746 h 4960593"/>
                  <a:gd name="connsiteX16-2335" fmla="*/ 367862 w 4441669"/>
                  <a:gd name="connsiteY16-2336" fmla="*/ 3731172 h 4960593"/>
                  <a:gd name="connsiteX17-2337" fmla="*/ 798786 w 4441669"/>
                  <a:gd name="connsiteY17-2338" fmla="*/ 4519450 h 4960593"/>
                  <a:gd name="connsiteX18-2339" fmla="*/ 2774731 w 4441669"/>
                  <a:gd name="connsiteY18-2340" fmla="*/ 4487918 h 4960593"/>
                  <a:gd name="connsiteX19-2341" fmla="*/ 3510454 w 4441669"/>
                  <a:gd name="connsiteY19-2342" fmla="*/ 4424857 h 4960593"/>
                  <a:gd name="connsiteX20-2343" fmla="*/ 3636579 w 4441669"/>
                  <a:gd name="connsiteY20-2344" fmla="*/ 3925926 h 4960593"/>
                  <a:gd name="connsiteX0-2345" fmla="*/ 3636579 w 4596696"/>
                  <a:gd name="connsiteY0-2346" fmla="*/ 3925926 h 4960593"/>
                  <a:gd name="connsiteX1-2347" fmla="*/ 4025460 w 4596696"/>
                  <a:gd name="connsiteY1-2348" fmla="*/ 3915416 h 4960593"/>
                  <a:gd name="connsiteX2-2349" fmla="*/ 3941378 w 4596696"/>
                  <a:gd name="connsiteY2-2350" fmla="*/ 4487920 h 4960593"/>
                  <a:gd name="connsiteX3-2351" fmla="*/ 3153102 w 4596696"/>
                  <a:gd name="connsiteY3-2352" fmla="*/ 4897821 h 4960593"/>
                  <a:gd name="connsiteX4-2353" fmla="*/ 588578 w 4596696"/>
                  <a:gd name="connsiteY4-2354" fmla="*/ 4866292 h 4960593"/>
                  <a:gd name="connsiteX5-2355" fmla="*/ 10511 w 4596696"/>
                  <a:gd name="connsiteY5-2356" fmla="*/ 3888828 h 4960593"/>
                  <a:gd name="connsiteX6-2357" fmla="*/ 0 w 4596696"/>
                  <a:gd name="connsiteY6-2358" fmla="*/ 730781 h 4960593"/>
                  <a:gd name="connsiteX7-2359" fmla="*/ 683173 w 4596696"/>
                  <a:gd name="connsiteY7-2360" fmla="*/ 0 h 4960593"/>
                  <a:gd name="connsiteX8-2361" fmla="*/ 2659117 w 4596696"/>
                  <a:gd name="connsiteY8-2362" fmla="*/ 21022 h 4960593"/>
                  <a:gd name="connsiteX9-2363" fmla="*/ 3972910 w 4596696"/>
                  <a:gd name="connsiteY9-2364" fmla="*/ 1187670 h 4960593"/>
                  <a:gd name="connsiteX10-2365" fmla="*/ 3941379 w 4596696"/>
                  <a:gd name="connsiteY10-2366" fmla="*/ 2711670 h 4960593"/>
                  <a:gd name="connsiteX11-2367" fmla="*/ 4582510 w 4596696"/>
                  <a:gd name="connsiteY11-2368" fmla="*/ 2753712 h 4960593"/>
                  <a:gd name="connsiteX12-2369" fmla="*/ 4277711 w 4596696"/>
                  <a:gd name="connsiteY12-2370" fmla="*/ 3752194 h 4960593"/>
                  <a:gd name="connsiteX13-2371" fmla="*/ 3111062 w 4596696"/>
                  <a:gd name="connsiteY13-2372" fmla="*/ 1923394 h 4960593"/>
                  <a:gd name="connsiteX14-2373" fmla="*/ 2659116 w 4596696"/>
                  <a:gd name="connsiteY14-2374" fmla="*/ 362919 h 4960593"/>
                  <a:gd name="connsiteX15-2375" fmla="*/ 409903 w 4596696"/>
                  <a:gd name="connsiteY15-2376" fmla="*/ 756746 h 4960593"/>
                  <a:gd name="connsiteX16-2377" fmla="*/ 367862 w 4596696"/>
                  <a:gd name="connsiteY16-2378" fmla="*/ 3731172 h 4960593"/>
                  <a:gd name="connsiteX17-2379" fmla="*/ 798786 w 4596696"/>
                  <a:gd name="connsiteY17-2380" fmla="*/ 4519450 h 4960593"/>
                  <a:gd name="connsiteX18-2381" fmla="*/ 2774731 w 4596696"/>
                  <a:gd name="connsiteY18-2382" fmla="*/ 4487918 h 4960593"/>
                  <a:gd name="connsiteX19-2383" fmla="*/ 3510454 w 4596696"/>
                  <a:gd name="connsiteY19-2384" fmla="*/ 4424857 h 4960593"/>
                  <a:gd name="connsiteX20-2385" fmla="*/ 3636579 w 4596696"/>
                  <a:gd name="connsiteY20-2386" fmla="*/ 3925926 h 4960593"/>
                  <a:gd name="connsiteX0-2387" fmla="*/ 3636579 w 4305337"/>
                  <a:gd name="connsiteY0-2388" fmla="*/ 3925926 h 4960593"/>
                  <a:gd name="connsiteX1-2389" fmla="*/ 4025460 w 4305337"/>
                  <a:gd name="connsiteY1-2390" fmla="*/ 3915416 h 4960593"/>
                  <a:gd name="connsiteX2-2391" fmla="*/ 3941378 w 4305337"/>
                  <a:gd name="connsiteY2-2392" fmla="*/ 4487920 h 4960593"/>
                  <a:gd name="connsiteX3-2393" fmla="*/ 3153102 w 4305337"/>
                  <a:gd name="connsiteY3-2394" fmla="*/ 4897821 h 4960593"/>
                  <a:gd name="connsiteX4-2395" fmla="*/ 588578 w 4305337"/>
                  <a:gd name="connsiteY4-2396" fmla="*/ 4866292 h 4960593"/>
                  <a:gd name="connsiteX5-2397" fmla="*/ 10511 w 4305337"/>
                  <a:gd name="connsiteY5-2398" fmla="*/ 3888828 h 4960593"/>
                  <a:gd name="connsiteX6-2399" fmla="*/ 0 w 4305337"/>
                  <a:gd name="connsiteY6-2400" fmla="*/ 730781 h 4960593"/>
                  <a:gd name="connsiteX7-2401" fmla="*/ 683173 w 4305337"/>
                  <a:gd name="connsiteY7-2402" fmla="*/ 0 h 4960593"/>
                  <a:gd name="connsiteX8-2403" fmla="*/ 2659117 w 4305337"/>
                  <a:gd name="connsiteY8-2404" fmla="*/ 21022 h 4960593"/>
                  <a:gd name="connsiteX9-2405" fmla="*/ 3972910 w 4305337"/>
                  <a:gd name="connsiteY9-2406" fmla="*/ 1187670 h 4960593"/>
                  <a:gd name="connsiteX10-2407" fmla="*/ 3941379 w 4305337"/>
                  <a:gd name="connsiteY10-2408" fmla="*/ 2711670 h 4960593"/>
                  <a:gd name="connsiteX11-2409" fmla="*/ 4277711 w 4305337"/>
                  <a:gd name="connsiteY11-2410" fmla="*/ 3752194 h 4960593"/>
                  <a:gd name="connsiteX12-2411" fmla="*/ 3111062 w 4305337"/>
                  <a:gd name="connsiteY12-2412" fmla="*/ 1923394 h 4960593"/>
                  <a:gd name="connsiteX13-2413" fmla="*/ 2659116 w 4305337"/>
                  <a:gd name="connsiteY13-2414" fmla="*/ 362919 h 4960593"/>
                  <a:gd name="connsiteX14-2415" fmla="*/ 409903 w 4305337"/>
                  <a:gd name="connsiteY14-2416" fmla="*/ 756746 h 4960593"/>
                  <a:gd name="connsiteX15-2417" fmla="*/ 367862 w 4305337"/>
                  <a:gd name="connsiteY15-2418" fmla="*/ 3731172 h 4960593"/>
                  <a:gd name="connsiteX16-2419" fmla="*/ 798786 w 4305337"/>
                  <a:gd name="connsiteY16-2420" fmla="*/ 4519450 h 4960593"/>
                  <a:gd name="connsiteX17-2421" fmla="*/ 2774731 w 4305337"/>
                  <a:gd name="connsiteY17-2422" fmla="*/ 4487918 h 4960593"/>
                  <a:gd name="connsiteX18-2423" fmla="*/ 3510454 w 4305337"/>
                  <a:gd name="connsiteY18-2424" fmla="*/ 4424857 h 4960593"/>
                  <a:gd name="connsiteX19-2425" fmla="*/ 3636579 w 4305337"/>
                  <a:gd name="connsiteY19-2426" fmla="*/ 3925926 h 4960593"/>
                  <a:gd name="connsiteX0-2427" fmla="*/ 3636579 w 4326100"/>
                  <a:gd name="connsiteY0-2428" fmla="*/ 3925926 h 4960593"/>
                  <a:gd name="connsiteX1-2429" fmla="*/ 4025460 w 4326100"/>
                  <a:gd name="connsiteY1-2430" fmla="*/ 3915416 h 4960593"/>
                  <a:gd name="connsiteX2-2431" fmla="*/ 3941378 w 4326100"/>
                  <a:gd name="connsiteY2-2432" fmla="*/ 4487920 h 4960593"/>
                  <a:gd name="connsiteX3-2433" fmla="*/ 3153102 w 4326100"/>
                  <a:gd name="connsiteY3-2434" fmla="*/ 4897821 h 4960593"/>
                  <a:gd name="connsiteX4-2435" fmla="*/ 588578 w 4326100"/>
                  <a:gd name="connsiteY4-2436" fmla="*/ 4866292 h 4960593"/>
                  <a:gd name="connsiteX5-2437" fmla="*/ 10511 w 4326100"/>
                  <a:gd name="connsiteY5-2438" fmla="*/ 3888828 h 4960593"/>
                  <a:gd name="connsiteX6-2439" fmla="*/ 0 w 4326100"/>
                  <a:gd name="connsiteY6-2440" fmla="*/ 730781 h 4960593"/>
                  <a:gd name="connsiteX7-2441" fmla="*/ 683173 w 4326100"/>
                  <a:gd name="connsiteY7-2442" fmla="*/ 0 h 4960593"/>
                  <a:gd name="connsiteX8-2443" fmla="*/ 2659117 w 4326100"/>
                  <a:gd name="connsiteY8-2444" fmla="*/ 21022 h 4960593"/>
                  <a:gd name="connsiteX9-2445" fmla="*/ 3972910 w 4326100"/>
                  <a:gd name="connsiteY9-2446" fmla="*/ 1187670 h 4960593"/>
                  <a:gd name="connsiteX10-2447" fmla="*/ 3941379 w 4326100"/>
                  <a:gd name="connsiteY10-2448" fmla="*/ 2711670 h 4960593"/>
                  <a:gd name="connsiteX11-2449" fmla="*/ 4088525 w 4326100"/>
                  <a:gd name="connsiteY11-2450" fmla="*/ 3153105 h 4960593"/>
                  <a:gd name="connsiteX12-2451" fmla="*/ 4277711 w 4326100"/>
                  <a:gd name="connsiteY12-2452" fmla="*/ 3752194 h 4960593"/>
                  <a:gd name="connsiteX13-2453" fmla="*/ 3111062 w 4326100"/>
                  <a:gd name="connsiteY13-2454" fmla="*/ 1923394 h 4960593"/>
                  <a:gd name="connsiteX14-2455" fmla="*/ 2659116 w 4326100"/>
                  <a:gd name="connsiteY14-2456" fmla="*/ 362919 h 4960593"/>
                  <a:gd name="connsiteX15-2457" fmla="*/ 409903 w 4326100"/>
                  <a:gd name="connsiteY15-2458" fmla="*/ 756746 h 4960593"/>
                  <a:gd name="connsiteX16-2459" fmla="*/ 367862 w 4326100"/>
                  <a:gd name="connsiteY16-2460" fmla="*/ 3731172 h 4960593"/>
                  <a:gd name="connsiteX17-2461" fmla="*/ 798786 w 4326100"/>
                  <a:gd name="connsiteY17-2462" fmla="*/ 4519450 h 4960593"/>
                  <a:gd name="connsiteX18-2463" fmla="*/ 2774731 w 4326100"/>
                  <a:gd name="connsiteY18-2464" fmla="*/ 4487918 h 4960593"/>
                  <a:gd name="connsiteX19-2465" fmla="*/ 3510454 w 4326100"/>
                  <a:gd name="connsiteY19-2466" fmla="*/ 4424857 h 4960593"/>
                  <a:gd name="connsiteX20-2467" fmla="*/ 3636579 w 4326100"/>
                  <a:gd name="connsiteY20-2468" fmla="*/ 3925926 h 4960593"/>
                  <a:gd name="connsiteX0-2469" fmla="*/ 3636579 w 4440342"/>
                  <a:gd name="connsiteY0-2470" fmla="*/ 3925926 h 4960593"/>
                  <a:gd name="connsiteX1-2471" fmla="*/ 4025460 w 4440342"/>
                  <a:gd name="connsiteY1-2472" fmla="*/ 3915416 h 4960593"/>
                  <a:gd name="connsiteX2-2473" fmla="*/ 3941378 w 4440342"/>
                  <a:gd name="connsiteY2-2474" fmla="*/ 4487920 h 4960593"/>
                  <a:gd name="connsiteX3-2475" fmla="*/ 3153102 w 4440342"/>
                  <a:gd name="connsiteY3-2476" fmla="*/ 4897821 h 4960593"/>
                  <a:gd name="connsiteX4-2477" fmla="*/ 588578 w 4440342"/>
                  <a:gd name="connsiteY4-2478" fmla="*/ 4866292 h 4960593"/>
                  <a:gd name="connsiteX5-2479" fmla="*/ 10511 w 4440342"/>
                  <a:gd name="connsiteY5-2480" fmla="*/ 3888828 h 4960593"/>
                  <a:gd name="connsiteX6-2481" fmla="*/ 0 w 4440342"/>
                  <a:gd name="connsiteY6-2482" fmla="*/ 730781 h 4960593"/>
                  <a:gd name="connsiteX7-2483" fmla="*/ 683173 w 4440342"/>
                  <a:gd name="connsiteY7-2484" fmla="*/ 0 h 4960593"/>
                  <a:gd name="connsiteX8-2485" fmla="*/ 2659117 w 4440342"/>
                  <a:gd name="connsiteY8-2486" fmla="*/ 21022 h 4960593"/>
                  <a:gd name="connsiteX9-2487" fmla="*/ 3972910 w 4440342"/>
                  <a:gd name="connsiteY9-2488" fmla="*/ 1187670 h 4960593"/>
                  <a:gd name="connsiteX10-2489" fmla="*/ 3941379 w 4440342"/>
                  <a:gd name="connsiteY10-2490" fmla="*/ 2711670 h 4960593"/>
                  <a:gd name="connsiteX11-2491" fmla="*/ 4414345 w 4440342"/>
                  <a:gd name="connsiteY11-2492" fmla="*/ 2837794 h 4960593"/>
                  <a:gd name="connsiteX12-2493" fmla="*/ 4277711 w 4440342"/>
                  <a:gd name="connsiteY12-2494" fmla="*/ 3752194 h 4960593"/>
                  <a:gd name="connsiteX13-2495" fmla="*/ 3111062 w 4440342"/>
                  <a:gd name="connsiteY13-2496" fmla="*/ 1923394 h 4960593"/>
                  <a:gd name="connsiteX14-2497" fmla="*/ 2659116 w 4440342"/>
                  <a:gd name="connsiteY14-2498" fmla="*/ 362919 h 4960593"/>
                  <a:gd name="connsiteX15-2499" fmla="*/ 409903 w 4440342"/>
                  <a:gd name="connsiteY15-2500" fmla="*/ 756746 h 4960593"/>
                  <a:gd name="connsiteX16-2501" fmla="*/ 367862 w 4440342"/>
                  <a:gd name="connsiteY16-2502" fmla="*/ 3731172 h 4960593"/>
                  <a:gd name="connsiteX17-2503" fmla="*/ 798786 w 4440342"/>
                  <a:gd name="connsiteY17-2504" fmla="*/ 4519450 h 4960593"/>
                  <a:gd name="connsiteX18-2505" fmla="*/ 2774731 w 4440342"/>
                  <a:gd name="connsiteY18-2506" fmla="*/ 4487918 h 4960593"/>
                  <a:gd name="connsiteX19-2507" fmla="*/ 3510454 w 4440342"/>
                  <a:gd name="connsiteY19-2508" fmla="*/ 4424857 h 4960593"/>
                  <a:gd name="connsiteX20-2509" fmla="*/ 3636579 w 4440342"/>
                  <a:gd name="connsiteY20-2510" fmla="*/ 3925926 h 4960593"/>
                  <a:gd name="connsiteX0-2511" fmla="*/ 3636579 w 4431644"/>
                  <a:gd name="connsiteY0-2512" fmla="*/ 3925926 h 4960593"/>
                  <a:gd name="connsiteX1-2513" fmla="*/ 4025460 w 4431644"/>
                  <a:gd name="connsiteY1-2514" fmla="*/ 3915416 h 4960593"/>
                  <a:gd name="connsiteX2-2515" fmla="*/ 3941378 w 4431644"/>
                  <a:gd name="connsiteY2-2516" fmla="*/ 4487920 h 4960593"/>
                  <a:gd name="connsiteX3-2517" fmla="*/ 3153102 w 4431644"/>
                  <a:gd name="connsiteY3-2518" fmla="*/ 4897821 h 4960593"/>
                  <a:gd name="connsiteX4-2519" fmla="*/ 588578 w 4431644"/>
                  <a:gd name="connsiteY4-2520" fmla="*/ 4866292 h 4960593"/>
                  <a:gd name="connsiteX5-2521" fmla="*/ 10511 w 4431644"/>
                  <a:gd name="connsiteY5-2522" fmla="*/ 3888828 h 4960593"/>
                  <a:gd name="connsiteX6-2523" fmla="*/ 0 w 4431644"/>
                  <a:gd name="connsiteY6-2524" fmla="*/ 730781 h 4960593"/>
                  <a:gd name="connsiteX7-2525" fmla="*/ 683173 w 4431644"/>
                  <a:gd name="connsiteY7-2526" fmla="*/ 0 h 4960593"/>
                  <a:gd name="connsiteX8-2527" fmla="*/ 2659117 w 4431644"/>
                  <a:gd name="connsiteY8-2528" fmla="*/ 21022 h 4960593"/>
                  <a:gd name="connsiteX9-2529" fmla="*/ 3972910 w 4431644"/>
                  <a:gd name="connsiteY9-2530" fmla="*/ 1187670 h 4960593"/>
                  <a:gd name="connsiteX10-2531" fmla="*/ 3941379 w 4431644"/>
                  <a:gd name="connsiteY10-2532" fmla="*/ 2711670 h 4960593"/>
                  <a:gd name="connsiteX11-2533" fmla="*/ 4414345 w 4431644"/>
                  <a:gd name="connsiteY11-2534" fmla="*/ 2837794 h 4960593"/>
                  <a:gd name="connsiteX12-2535" fmla="*/ 4277711 w 4431644"/>
                  <a:gd name="connsiteY12-2536" fmla="*/ 3752194 h 4960593"/>
                  <a:gd name="connsiteX13-2537" fmla="*/ 3794234 w 4431644"/>
                  <a:gd name="connsiteY13-2538" fmla="*/ 3016470 h 4960593"/>
                  <a:gd name="connsiteX14-2539" fmla="*/ 3111062 w 4431644"/>
                  <a:gd name="connsiteY14-2540" fmla="*/ 1923394 h 4960593"/>
                  <a:gd name="connsiteX15-2541" fmla="*/ 2659116 w 4431644"/>
                  <a:gd name="connsiteY15-2542" fmla="*/ 362919 h 4960593"/>
                  <a:gd name="connsiteX16-2543" fmla="*/ 409903 w 4431644"/>
                  <a:gd name="connsiteY16-2544" fmla="*/ 756746 h 4960593"/>
                  <a:gd name="connsiteX17-2545" fmla="*/ 367862 w 4431644"/>
                  <a:gd name="connsiteY17-2546" fmla="*/ 3731172 h 4960593"/>
                  <a:gd name="connsiteX18-2547" fmla="*/ 798786 w 4431644"/>
                  <a:gd name="connsiteY18-2548" fmla="*/ 4519450 h 4960593"/>
                  <a:gd name="connsiteX19-2549" fmla="*/ 2774731 w 4431644"/>
                  <a:gd name="connsiteY19-2550" fmla="*/ 4487918 h 4960593"/>
                  <a:gd name="connsiteX20-2551" fmla="*/ 3510454 w 4431644"/>
                  <a:gd name="connsiteY20-2552" fmla="*/ 4424857 h 4960593"/>
                  <a:gd name="connsiteX21" fmla="*/ 3636579 w 4431644"/>
                  <a:gd name="connsiteY21" fmla="*/ 3925926 h 4960593"/>
                  <a:gd name="connsiteX0-2553" fmla="*/ 3636579 w 4431644"/>
                  <a:gd name="connsiteY0-2554" fmla="*/ 3925926 h 4960593"/>
                  <a:gd name="connsiteX1-2555" fmla="*/ 4025460 w 4431644"/>
                  <a:gd name="connsiteY1-2556" fmla="*/ 3915416 h 4960593"/>
                  <a:gd name="connsiteX2-2557" fmla="*/ 3941378 w 4431644"/>
                  <a:gd name="connsiteY2-2558" fmla="*/ 4487920 h 4960593"/>
                  <a:gd name="connsiteX3-2559" fmla="*/ 3153102 w 4431644"/>
                  <a:gd name="connsiteY3-2560" fmla="*/ 4897821 h 4960593"/>
                  <a:gd name="connsiteX4-2561" fmla="*/ 588578 w 4431644"/>
                  <a:gd name="connsiteY4-2562" fmla="*/ 4866292 h 4960593"/>
                  <a:gd name="connsiteX5-2563" fmla="*/ 10511 w 4431644"/>
                  <a:gd name="connsiteY5-2564" fmla="*/ 3888828 h 4960593"/>
                  <a:gd name="connsiteX6-2565" fmla="*/ 0 w 4431644"/>
                  <a:gd name="connsiteY6-2566" fmla="*/ 730781 h 4960593"/>
                  <a:gd name="connsiteX7-2567" fmla="*/ 683173 w 4431644"/>
                  <a:gd name="connsiteY7-2568" fmla="*/ 0 h 4960593"/>
                  <a:gd name="connsiteX8-2569" fmla="*/ 2659117 w 4431644"/>
                  <a:gd name="connsiteY8-2570" fmla="*/ 21022 h 4960593"/>
                  <a:gd name="connsiteX9-2571" fmla="*/ 3972910 w 4431644"/>
                  <a:gd name="connsiteY9-2572" fmla="*/ 1187670 h 4960593"/>
                  <a:gd name="connsiteX10-2573" fmla="*/ 3941379 w 4431644"/>
                  <a:gd name="connsiteY10-2574" fmla="*/ 2711670 h 4960593"/>
                  <a:gd name="connsiteX11-2575" fmla="*/ 4414345 w 4431644"/>
                  <a:gd name="connsiteY11-2576" fmla="*/ 2837794 h 4960593"/>
                  <a:gd name="connsiteX12-2577" fmla="*/ 4277711 w 4431644"/>
                  <a:gd name="connsiteY12-2578" fmla="*/ 3752194 h 4960593"/>
                  <a:gd name="connsiteX13-2579" fmla="*/ 3258206 w 4431644"/>
                  <a:gd name="connsiteY13-2580" fmla="*/ 3710153 h 4960593"/>
                  <a:gd name="connsiteX14-2581" fmla="*/ 3111062 w 4431644"/>
                  <a:gd name="connsiteY14-2582" fmla="*/ 1923394 h 4960593"/>
                  <a:gd name="connsiteX15-2583" fmla="*/ 2659116 w 4431644"/>
                  <a:gd name="connsiteY15-2584" fmla="*/ 362919 h 4960593"/>
                  <a:gd name="connsiteX16-2585" fmla="*/ 409903 w 4431644"/>
                  <a:gd name="connsiteY16-2586" fmla="*/ 756746 h 4960593"/>
                  <a:gd name="connsiteX17-2587" fmla="*/ 367862 w 4431644"/>
                  <a:gd name="connsiteY17-2588" fmla="*/ 3731172 h 4960593"/>
                  <a:gd name="connsiteX18-2589" fmla="*/ 798786 w 4431644"/>
                  <a:gd name="connsiteY18-2590" fmla="*/ 4519450 h 4960593"/>
                  <a:gd name="connsiteX19-2591" fmla="*/ 2774731 w 4431644"/>
                  <a:gd name="connsiteY19-2592" fmla="*/ 4487918 h 4960593"/>
                  <a:gd name="connsiteX20-2593" fmla="*/ 3510454 w 4431644"/>
                  <a:gd name="connsiteY20-2594" fmla="*/ 4424857 h 4960593"/>
                  <a:gd name="connsiteX21-2595" fmla="*/ 3636579 w 4431644"/>
                  <a:gd name="connsiteY21-2596" fmla="*/ 3925926 h 4960593"/>
                  <a:gd name="connsiteX0-2597" fmla="*/ 3636579 w 4431644"/>
                  <a:gd name="connsiteY0-2598" fmla="*/ 3925926 h 4960593"/>
                  <a:gd name="connsiteX1-2599" fmla="*/ 4025460 w 4431644"/>
                  <a:gd name="connsiteY1-2600" fmla="*/ 3915416 h 4960593"/>
                  <a:gd name="connsiteX2-2601" fmla="*/ 3941378 w 4431644"/>
                  <a:gd name="connsiteY2-2602" fmla="*/ 4487920 h 4960593"/>
                  <a:gd name="connsiteX3-2603" fmla="*/ 3153102 w 4431644"/>
                  <a:gd name="connsiteY3-2604" fmla="*/ 4897821 h 4960593"/>
                  <a:gd name="connsiteX4-2605" fmla="*/ 588578 w 4431644"/>
                  <a:gd name="connsiteY4-2606" fmla="*/ 4866292 h 4960593"/>
                  <a:gd name="connsiteX5-2607" fmla="*/ 10511 w 4431644"/>
                  <a:gd name="connsiteY5-2608" fmla="*/ 3888828 h 4960593"/>
                  <a:gd name="connsiteX6-2609" fmla="*/ 0 w 4431644"/>
                  <a:gd name="connsiteY6-2610" fmla="*/ 730781 h 4960593"/>
                  <a:gd name="connsiteX7-2611" fmla="*/ 683173 w 4431644"/>
                  <a:gd name="connsiteY7-2612" fmla="*/ 0 h 4960593"/>
                  <a:gd name="connsiteX8-2613" fmla="*/ 2659117 w 4431644"/>
                  <a:gd name="connsiteY8-2614" fmla="*/ 21022 h 4960593"/>
                  <a:gd name="connsiteX9-2615" fmla="*/ 3972910 w 4431644"/>
                  <a:gd name="connsiteY9-2616" fmla="*/ 1187670 h 4960593"/>
                  <a:gd name="connsiteX10-2617" fmla="*/ 3941379 w 4431644"/>
                  <a:gd name="connsiteY10-2618" fmla="*/ 2711670 h 4960593"/>
                  <a:gd name="connsiteX11-2619" fmla="*/ 4414345 w 4431644"/>
                  <a:gd name="connsiteY11-2620" fmla="*/ 2837794 h 4960593"/>
                  <a:gd name="connsiteX12-2621" fmla="*/ 4277711 w 4431644"/>
                  <a:gd name="connsiteY12-2622" fmla="*/ 3752194 h 4960593"/>
                  <a:gd name="connsiteX13-2623" fmla="*/ 3258206 w 4431644"/>
                  <a:gd name="connsiteY13-2624" fmla="*/ 3710153 h 4960593"/>
                  <a:gd name="connsiteX14-2625" fmla="*/ 3174124 w 4431644"/>
                  <a:gd name="connsiteY14-2626" fmla="*/ 2785243 h 4960593"/>
                  <a:gd name="connsiteX15-2627" fmla="*/ 3111062 w 4431644"/>
                  <a:gd name="connsiteY15-2628" fmla="*/ 1923394 h 4960593"/>
                  <a:gd name="connsiteX16-2629" fmla="*/ 2659116 w 4431644"/>
                  <a:gd name="connsiteY16-2630" fmla="*/ 362919 h 4960593"/>
                  <a:gd name="connsiteX17-2631" fmla="*/ 409903 w 4431644"/>
                  <a:gd name="connsiteY17-2632" fmla="*/ 756746 h 4960593"/>
                  <a:gd name="connsiteX18-2633" fmla="*/ 367862 w 4431644"/>
                  <a:gd name="connsiteY18-2634" fmla="*/ 3731172 h 4960593"/>
                  <a:gd name="connsiteX19-2635" fmla="*/ 798786 w 4431644"/>
                  <a:gd name="connsiteY19-2636" fmla="*/ 4519450 h 4960593"/>
                  <a:gd name="connsiteX20-2637" fmla="*/ 2774731 w 4431644"/>
                  <a:gd name="connsiteY20-2638" fmla="*/ 4487918 h 4960593"/>
                  <a:gd name="connsiteX21-2639" fmla="*/ 3510454 w 4431644"/>
                  <a:gd name="connsiteY21-2640" fmla="*/ 4424857 h 4960593"/>
                  <a:gd name="connsiteX22" fmla="*/ 3636579 w 4431644"/>
                  <a:gd name="connsiteY22" fmla="*/ 3925926 h 4960593"/>
                  <a:gd name="connsiteX0-2641" fmla="*/ 3636579 w 4431644"/>
                  <a:gd name="connsiteY0-2642" fmla="*/ 3925926 h 4960593"/>
                  <a:gd name="connsiteX1-2643" fmla="*/ 4025460 w 4431644"/>
                  <a:gd name="connsiteY1-2644" fmla="*/ 3915416 h 4960593"/>
                  <a:gd name="connsiteX2-2645" fmla="*/ 3941378 w 4431644"/>
                  <a:gd name="connsiteY2-2646" fmla="*/ 4487920 h 4960593"/>
                  <a:gd name="connsiteX3-2647" fmla="*/ 3153102 w 4431644"/>
                  <a:gd name="connsiteY3-2648" fmla="*/ 4897821 h 4960593"/>
                  <a:gd name="connsiteX4-2649" fmla="*/ 588578 w 4431644"/>
                  <a:gd name="connsiteY4-2650" fmla="*/ 4866292 h 4960593"/>
                  <a:gd name="connsiteX5-2651" fmla="*/ 10511 w 4431644"/>
                  <a:gd name="connsiteY5-2652" fmla="*/ 3888828 h 4960593"/>
                  <a:gd name="connsiteX6-2653" fmla="*/ 0 w 4431644"/>
                  <a:gd name="connsiteY6-2654" fmla="*/ 730781 h 4960593"/>
                  <a:gd name="connsiteX7-2655" fmla="*/ 683173 w 4431644"/>
                  <a:gd name="connsiteY7-2656" fmla="*/ 0 h 4960593"/>
                  <a:gd name="connsiteX8-2657" fmla="*/ 2659117 w 4431644"/>
                  <a:gd name="connsiteY8-2658" fmla="*/ 21022 h 4960593"/>
                  <a:gd name="connsiteX9-2659" fmla="*/ 3972910 w 4431644"/>
                  <a:gd name="connsiteY9-2660" fmla="*/ 1187670 h 4960593"/>
                  <a:gd name="connsiteX10-2661" fmla="*/ 3941379 w 4431644"/>
                  <a:gd name="connsiteY10-2662" fmla="*/ 2711670 h 4960593"/>
                  <a:gd name="connsiteX11-2663" fmla="*/ 4414345 w 4431644"/>
                  <a:gd name="connsiteY11-2664" fmla="*/ 2837794 h 4960593"/>
                  <a:gd name="connsiteX12-2665" fmla="*/ 4277711 w 4431644"/>
                  <a:gd name="connsiteY12-2666" fmla="*/ 3752194 h 4960593"/>
                  <a:gd name="connsiteX13-2667" fmla="*/ 3258206 w 4431644"/>
                  <a:gd name="connsiteY13-2668" fmla="*/ 3710153 h 4960593"/>
                  <a:gd name="connsiteX14-2669" fmla="*/ 2879834 w 4431644"/>
                  <a:gd name="connsiteY14-2670" fmla="*/ 4130567 h 4960593"/>
                  <a:gd name="connsiteX15-2671" fmla="*/ 3111062 w 4431644"/>
                  <a:gd name="connsiteY15-2672" fmla="*/ 1923394 h 4960593"/>
                  <a:gd name="connsiteX16-2673" fmla="*/ 2659116 w 4431644"/>
                  <a:gd name="connsiteY16-2674" fmla="*/ 362919 h 4960593"/>
                  <a:gd name="connsiteX17-2675" fmla="*/ 409903 w 4431644"/>
                  <a:gd name="connsiteY17-2676" fmla="*/ 756746 h 4960593"/>
                  <a:gd name="connsiteX18-2677" fmla="*/ 367862 w 4431644"/>
                  <a:gd name="connsiteY18-2678" fmla="*/ 3731172 h 4960593"/>
                  <a:gd name="connsiteX19-2679" fmla="*/ 798786 w 4431644"/>
                  <a:gd name="connsiteY19-2680" fmla="*/ 4519450 h 4960593"/>
                  <a:gd name="connsiteX20-2681" fmla="*/ 2774731 w 4431644"/>
                  <a:gd name="connsiteY20-2682" fmla="*/ 4487918 h 4960593"/>
                  <a:gd name="connsiteX21-2683" fmla="*/ 3510454 w 4431644"/>
                  <a:gd name="connsiteY21-2684" fmla="*/ 4424857 h 4960593"/>
                  <a:gd name="connsiteX22-2685" fmla="*/ 3636579 w 4431644"/>
                  <a:gd name="connsiteY22-2686" fmla="*/ 3925926 h 4960593"/>
                  <a:gd name="connsiteX0-2687" fmla="*/ 3636579 w 4431644"/>
                  <a:gd name="connsiteY0-2688" fmla="*/ 3925926 h 4960593"/>
                  <a:gd name="connsiteX1-2689" fmla="*/ 4025460 w 4431644"/>
                  <a:gd name="connsiteY1-2690" fmla="*/ 3915416 h 4960593"/>
                  <a:gd name="connsiteX2-2691" fmla="*/ 3941378 w 4431644"/>
                  <a:gd name="connsiteY2-2692" fmla="*/ 4487920 h 4960593"/>
                  <a:gd name="connsiteX3-2693" fmla="*/ 3153102 w 4431644"/>
                  <a:gd name="connsiteY3-2694" fmla="*/ 4897821 h 4960593"/>
                  <a:gd name="connsiteX4-2695" fmla="*/ 588578 w 4431644"/>
                  <a:gd name="connsiteY4-2696" fmla="*/ 4866292 h 4960593"/>
                  <a:gd name="connsiteX5-2697" fmla="*/ 10511 w 4431644"/>
                  <a:gd name="connsiteY5-2698" fmla="*/ 3888828 h 4960593"/>
                  <a:gd name="connsiteX6-2699" fmla="*/ 0 w 4431644"/>
                  <a:gd name="connsiteY6-2700" fmla="*/ 730781 h 4960593"/>
                  <a:gd name="connsiteX7-2701" fmla="*/ 683173 w 4431644"/>
                  <a:gd name="connsiteY7-2702" fmla="*/ 0 h 4960593"/>
                  <a:gd name="connsiteX8-2703" fmla="*/ 2659117 w 4431644"/>
                  <a:gd name="connsiteY8-2704" fmla="*/ 21022 h 4960593"/>
                  <a:gd name="connsiteX9-2705" fmla="*/ 3972910 w 4431644"/>
                  <a:gd name="connsiteY9-2706" fmla="*/ 1187670 h 4960593"/>
                  <a:gd name="connsiteX10-2707" fmla="*/ 3941379 w 4431644"/>
                  <a:gd name="connsiteY10-2708" fmla="*/ 2711670 h 4960593"/>
                  <a:gd name="connsiteX11-2709" fmla="*/ 4414345 w 4431644"/>
                  <a:gd name="connsiteY11-2710" fmla="*/ 2837794 h 4960593"/>
                  <a:gd name="connsiteX12-2711" fmla="*/ 4277711 w 4431644"/>
                  <a:gd name="connsiteY12-2712" fmla="*/ 3752194 h 4960593"/>
                  <a:gd name="connsiteX13-2713" fmla="*/ 3258206 w 4431644"/>
                  <a:gd name="connsiteY13-2714" fmla="*/ 3710153 h 4960593"/>
                  <a:gd name="connsiteX14-2715" fmla="*/ 2879834 w 4431644"/>
                  <a:gd name="connsiteY14-2716" fmla="*/ 4130567 h 4960593"/>
                  <a:gd name="connsiteX15-2717" fmla="*/ 2974427 w 4431644"/>
                  <a:gd name="connsiteY15-2718" fmla="*/ 3163615 h 4960593"/>
                  <a:gd name="connsiteX16-2719" fmla="*/ 3111062 w 4431644"/>
                  <a:gd name="connsiteY16-2720" fmla="*/ 1923394 h 4960593"/>
                  <a:gd name="connsiteX17-2721" fmla="*/ 2659116 w 4431644"/>
                  <a:gd name="connsiteY17-2722" fmla="*/ 362919 h 4960593"/>
                  <a:gd name="connsiteX18-2723" fmla="*/ 409903 w 4431644"/>
                  <a:gd name="connsiteY18-2724" fmla="*/ 756746 h 4960593"/>
                  <a:gd name="connsiteX19-2725" fmla="*/ 367862 w 4431644"/>
                  <a:gd name="connsiteY19-2726" fmla="*/ 3731172 h 4960593"/>
                  <a:gd name="connsiteX20-2727" fmla="*/ 798786 w 4431644"/>
                  <a:gd name="connsiteY20-2728" fmla="*/ 4519450 h 4960593"/>
                  <a:gd name="connsiteX21-2729" fmla="*/ 2774731 w 4431644"/>
                  <a:gd name="connsiteY21-2730" fmla="*/ 4487918 h 4960593"/>
                  <a:gd name="connsiteX22-2731" fmla="*/ 3510454 w 4431644"/>
                  <a:gd name="connsiteY22-2732" fmla="*/ 4424857 h 4960593"/>
                  <a:gd name="connsiteX23" fmla="*/ 3636579 w 4431644"/>
                  <a:gd name="connsiteY23" fmla="*/ 3925926 h 4960593"/>
                  <a:gd name="connsiteX0-2733" fmla="*/ 3636579 w 4431644"/>
                  <a:gd name="connsiteY0-2734" fmla="*/ 3925926 h 4960593"/>
                  <a:gd name="connsiteX1-2735" fmla="*/ 4025460 w 4431644"/>
                  <a:gd name="connsiteY1-2736" fmla="*/ 3915416 h 4960593"/>
                  <a:gd name="connsiteX2-2737" fmla="*/ 3941378 w 4431644"/>
                  <a:gd name="connsiteY2-2738" fmla="*/ 4487920 h 4960593"/>
                  <a:gd name="connsiteX3-2739" fmla="*/ 3153102 w 4431644"/>
                  <a:gd name="connsiteY3-2740" fmla="*/ 4897821 h 4960593"/>
                  <a:gd name="connsiteX4-2741" fmla="*/ 588578 w 4431644"/>
                  <a:gd name="connsiteY4-2742" fmla="*/ 4866292 h 4960593"/>
                  <a:gd name="connsiteX5-2743" fmla="*/ 10511 w 4431644"/>
                  <a:gd name="connsiteY5-2744" fmla="*/ 3888828 h 4960593"/>
                  <a:gd name="connsiteX6-2745" fmla="*/ 0 w 4431644"/>
                  <a:gd name="connsiteY6-2746" fmla="*/ 730781 h 4960593"/>
                  <a:gd name="connsiteX7-2747" fmla="*/ 683173 w 4431644"/>
                  <a:gd name="connsiteY7-2748" fmla="*/ 0 h 4960593"/>
                  <a:gd name="connsiteX8-2749" fmla="*/ 2659117 w 4431644"/>
                  <a:gd name="connsiteY8-2750" fmla="*/ 21022 h 4960593"/>
                  <a:gd name="connsiteX9-2751" fmla="*/ 3972910 w 4431644"/>
                  <a:gd name="connsiteY9-2752" fmla="*/ 1187670 h 4960593"/>
                  <a:gd name="connsiteX10-2753" fmla="*/ 3941379 w 4431644"/>
                  <a:gd name="connsiteY10-2754" fmla="*/ 2711670 h 4960593"/>
                  <a:gd name="connsiteX11-2755" fmla="*/ 4414345 w 4431644"/>
                  <a:gd name="connsiteY11-2756" fmla="*/ 2837794 h 4960593"/>
                  <a:gd name="connsiteX12-2757" fmla="*/ 4277711 w 4431644"/>
                  <a:gd name="connsiteY12-2758" fmla="*/ 3752194 h 4960593"/>
                  <a:gd name="connsiteX13-2759" fmla="*/ 3258206 w 4431644"/>
                  <a:gd name="connsiteY13-2760" fmla="*/ 3710153 h 4960593"/>
                  <a:gd name="connsiteX14-2761" fmla="*/ 2879834 w 4431644"/>
                  <a:gd name="connsiteY14-2762" fmla="*/ 4130567 h 4960593"/>
                  <a:gd name="connsiteX15-2763" fmla="*/ 1975944 w 4431644"/>
                  <a:gd name="connsiteY15-2764" fmla="*/ 3153105 h 4960593"/>
                  <a:gd name="connsiteX16-2765" fmla="*/ 3111062 w 4431644"/>
                  <a:gd name="connsiteY16-2766" fmla="*/ 1923394 h 4960593"/>
                  <a:gd name="connsiteX17-2767" fmla="*/ 2659116 w 4431644"/>
                  <a:gd name="connsiteY17-2768" fmla="*/ 362919 h 4960593"/>
                  <a:gd name="connsiteX18-2769" fmla="*/ 409903 w 4431644"/>
                  <a:gd name="connsiteY18-2770" fmla="*/ 756746 h 4960593"/>
                  <a:gd name="connsiteX19-2771" fmla="*/ 367862 w 4431644"/>
                  <a:gd name="connsiteY19-2772" fmla="*/ 3731172 h 4960593"/>
                  <a:gd name="connsiteX20-2773" fmla="*/ 798786 w 4431644"/>
                  <a:gd name="connsiteY20-2774" fmla="*/ 4519450 h 4960593"/>
                  <a:gd name="connsiteX21-2775" fmla="*/ 2774731 w 4431644"/>
                  <a:gd name="connsiteY21-2776" fmla="*/ 4487918 h 4960593"/>
                  <a:gd name="connsiteX22-2777" fmla="*/ 3510454 w 4431644"/>
                  <a:gd name="connsiteY22-2778" fmla="*/ 4424857 h 4960593"/>
                  <a:gd name="connsiteX23-2779" fmla="*/ 3636579 w 4431644"/>
                  <a:gd name="connsiteY23-2780" fmla="*/ 3925926 h 4960593"/>
                  <a:gd name="connsiteX0-2781" fmla="*/ 3636579 w 4431644"/>
                  <a:gd name="connsiteY0-2782" fmla="*/ 3925926 h 4960593"/>
                  <a:gd name="connsiteX1-2783" fmla="*/ 4025460 w 4431644"/>
                  <a:gd name="connsiteY1-2784" fmla="*/ 3915416 h 4960593"/>
                  <a:gd name="connsiteX2-2785" fmla="*/ 3941378 w 4431644"/>
                  <a:gd name="connsiteY2-2786" fmla="*/ 4487920 h 4960593"/>
                  <a:gd name="connsiteX3-2787" fmla="*/ 3153102 w 4431644"/>
                  <a:gd name="connsiteY3-2788" fmla="*/ 4897821 h 4960593"/>
                  <a:gd name="connsiteX4-2789" fmla="*/ 588578 w 4431644"/>
                  <a:gd name="connsiteY4-2790" fmla="*/ 4866292 h 4960593"/>
                  <a:gd name="connsiteX5-2791" fmla="*/ 10511 w 4431644"/>
                  <a:gd name="connsiteY5-2792" fmla="*/ 3888828 h 4960593"/>
                  <a:gd name="connsiteX6-2793" fmla="*/ 0 w 4431644"/>
                  <a:gd name="connsiteY6-2794" fmla="*/ 730781 h 4960593"/>
                  <a:gd name="connsiteX7-2795" fmla="*/ 683173 w 4431644"/>
                  <a:gd name="connsiteY7-2796" fmla="*/ 0 h 4960593"/>
                  <a:gd name="connsiteX8-2797" fmla="*/ 2659117 w 4431644"/>
                  <a:gd name="connsiteY8-2798" fmla="*/ 21022 h 4960593"/>
                  <a:gd name="connsiteX9-2799" fmla="*/ 3972910 w 4431644"/>
                  <a:gd name="connsiteY9-2800" fmla="*/ 1187670 h 4960593"/>
                  <a:gd name="connsiteX10-2801" fmla="*/ 3941379 w 4431644"/>
                  <a:gd name="connsiteY10-2802" fmla="*/ 2711670 h 4960593"/>
                  <a:gd name="connsiteX11-2803" fmla="*/ 4414345 w 4431644"/>
                  <a:gd name="connsiteY11-2804" fmla="*/ 2837794 h 4960593"/>
                  <a:gd name="connsiteX12-2805" fmla="*/ 4277711 w 4431644"/>
                  <a:gd name="connsiteY12-2806" fmla="*/ 3752194 h 4960593"/>
                  <a:gd name="connsiteX13-2807" fmla="*/ 3258206 w 4431644"/>
                  <a:gd name="connsiteY13-2808" fmla="*/ 3710153 h 4960593"/>
                  <a:gd name="connsiteX14-2809" fmla="*/ 2879834 w 4431644"/>
                  <a:gd name="connsiteY14-2810" fmla="*/ 4130567 h 4960593"/>
                  <a:gd name="connsiteX15-2811" fmla="*/ 1975944 w 4431644"/>
                  <a:gd name="connsiteY15-2812" fmla="*/ 3153105 h 4960593"/>
                  <a:gd name="connsiteX16-2813" fmla="*/ 3111062 w 4431644"/>
                  <a:gd name="connsiteY16-2814" fmla="*/ 1923394 h 4960593"/>
                  <a:gd name="connsiteX17-2815" fmla="*/ 3090041 w 4431644"/>
                  <a:gd name="connsiteY17-2816" fmla="*/ 1250732 h 4960593"/>
                  <a:gd name="connsiteX18-2817" fmla="*/ 2659116 w 4431644"/>
                  <a:gd name="connsiteY18-2818" fmla="*/ 362919 h 4960593"/>
                  <a:gd name="connsiteX19-2819" fmla="*/ 409903 w 4431644"/>
                  <a:gd name="connsiteY19-2820" fmla="*/ 756746 h 4960593"/>
                  <a:gd name="connsiteX20-2821" fmla="*/ 367862 w 4431644"/>
                  <a:gd name="connsiteY20-2822" fmla="*/ 3731172 h 4960593"/>
                  <a:gd name="connsiteX21-2823" fmla="*/ 798786 w 4431644"/>
                  <a:gd name="connsiteY21-2824" fmla="*/ 4519450 h 4960593"/>
                  <a:gd name="connsiteX22-2825" fmla="*/ 2774731 w 4431644"/>
                  <a:gd name="connsiteY22-2826" fmla="*/ 4487918 h 4960593"/>
                  <a:gd name="connsiteX23-2827" fmla="*/ 3510454 w 4431644"/>
                  <a:gd name="connsiteY23-2828" fmla="*/ 4424857 h 4960593"/>
                  <a:gd name="connsiteX24" fmla="*/ 3636579 w 4431644"/>
                  <a:gd name="connsiteY24" fmla="*/ 3925926 h 4960593"/>
                  <a:gd name="connsiteX0-2829" fmla="*/ 3636579 w 4431644"/>
                  <a:gd name="connsiteY0-2830" fmla="*/ 3925926 h 4960593"/>
                  <a:gd name="connsiteX1-2831" fmla="*/ 4025460 w 4431644"/>
                  <a:gd name="connsiteY1-2832" fmla="*/ 3915416 h 4960593"/>
                  <a:gd name="connsiteX2-2833" fmla="*/ 3941378 w 4431644"/>
                  <a:gd name="connsiteY2-2834" fmla="*/ 4487920 h 4960593"/>
                  <a:gd name="connsiteX3-2835" fmla="*/ 3153102 w 4431644"/>
                  <a:gd name="connsiteY3-2836" fmla="*/ 4897821 h 4960593"/>
                  <a:gd name="connsiteX4-2837" fmla="*/ 588578 w 4431644"/>
                  <a:gd name="connsiteY4-2838" fmla="*/ 4866292 h 4960593"/>
                  <a:gd name="connsiteX5-2839" fmla="*/ 10511 w 4431644"/>
                  <a:gd name="connsiteY5-2840" fmla="*/ 3888828 h 4960593"/>
                  <a:gd name="connsiteX6-2841" fmla="*/ 0 w 4431644"/>
                  <a:gd name="connsiteY6-2842" fmla="*/ 730781 h 4960593"/>
                  <a:gd name="connsiteX7-2843" fmla="*/ 683173 w 4431644"/>
                  <a:gd name="connsiteY7-2844" fmla="*/ 0 h 4960593"/>
                  <a:gd name="connsiteX8-2845" fmla="*/ 2659117 w 4431644"/>
                  <a:gd name="connsiteY8-2846" fmla="*/ 21022 h 4960593"/>
                  <a:gd name="connsiteX9-2847" fmla="*/ 3972910 w 4431644"/>
                  <a:gd name="connsiteY9-2848" fmla="*/ 1187670 h 4960593"/>
                  <a:gd name="connsiteX10-2849" fmla="*/ 3941379 w 4431644"/>
                  <a:gd name="connsiteY10-2850" fmla="*/ 2711670 h 4960593"/>
                  <a:gd name="connsiteX11-2851" fmla="*/ 4414345 w 4431644"/>
                  <a:gd name="connsiteY11-2852" fmla="*/ 2837794 h 4960593"/>
                  <a:gd name="connsiteX12-2853" fmla="*/ 4277711 w 4431644"/>
                  <a:gd name="connsiteY12-2854" fmla="*/ 3752194 h 4960593"/>
                  <a:gd name="connsiteX13-2855" fmla="*/ 3258206 w 4431644"/>
                  <a:gd name="connsiteY13-2856" fmla="*/ 3710153 h 4960593"/>
                  <a:gd name="connsiteX14-2857" fmla="*/ 2879834 w 4431644"/>
                  <a:gd name="connsiteY14-2858" fmla="*/ 4130567 h 4960593"/>
                  <a:gd name="connsiteX15-2859" fmla="*/ 1975944 w 4431644"/>
                  <a:gd name="connsiteY15-2860" fmla="*/ 3153105 h 4960593"/>
                  <a:gd name="connsiteX16-2861" fmla="*/ 3111062 w 4431644"/>
                  <a:gd name="connsiteY16-2862" fmla="*/ 1923394 h 4960593"/>
                  <a:gd name="connsiteX17-2863" fmla="*/ 2701158 w 4431644"/>
                  <a:gd name="connsiteY17-2864" fmla="*/ 1208691 h 4960593"/>
                  <a:gd name="connsiteX18-2865" fmla="*/ 2659116 w 4431644"/>
                  <a:gd name="connsiteY18-2866" fmla="*/ 362919 h 4960593"/>
                  <a:gd name="connsiteX19-2867" fmla="*/ 409903 w 4431644"/>
                  <a:gd name="connsiteY19-2868" fmla="*/ 756746 h 4960593"/>
                  <a:gd name="connsiteX20-2869" fmla="*/ 367862 w 4431644"/>
                  <a:gd name="connsiteY20-2870" fmla="*/ 3731172 h 4960593"/>
                  <a:gd name="connsiteX21-2871" fmla="*/ 798786 w 4431644"/>
                  <a:gd name="connsiteY21-2872" fmla="*/ 4519450 h 4960593"/>
                  <a:gd name="connsiteX22-2873" fmla="*/ 2774731 w 4431644"/>
                  <a:gd name="connsiteY22-2874" fmla="*/ 4487918 h 4960593"/>
                  <a:gd name="connsiteX23-2875" fmla="*/ 3510454 w 4431644"/>
                  <a:gd name="connsiteY23-2876" fmla="*/ 4424857 h 4960593"/>
                  <a:gd name="connsiteX24-2877" fmla="*/ 3636579 w 4431644"/>
                  <a:gd name="connsiteY24-2878" fmla="*/ 3925926 h 4960593"/>
                  <a:gd name="connsiteX0-2879" fmla="*/ 3636579 w 4431644"/>
                  <a:gd name="connsiteY0-2880" fmla="*/ 3925926 h 4960593"/>
                  <a:gd name="connsiteX1-2881" fmla="*/ 4025460 w 4431644"/>
                  <a:gd name="connsiteY1-2882" fmla="*/ 3915416 h 4960593"/>
                  <a:gd name="connsiteX2-2883" fmla="*/ 3941378 w 4431644"/>
                  <a:gd name="connsiteY2-2884" fmla="*/ 4487920 h 4960593"/>
                  <a:gd name="connsiteX3-2885" fmla="*/ 3153102 w 4431644"/>
                  <a:gd name="connsiteY3-2886" fmla="*/ 4897821 h 4960593"/>
                  <a:gd name="connsiteX4-2887" fmla="*/ 588578 w 4431644"/>
                  <a:gd name="connsiteY4-2888" fmla="*/ 4866292 h 4960593"/>
                  <a:gd name="connsiteX5-2889" fmla="*/ 10511 w 4431644"/>
                  <a:gd name="connsiteY5-2890" fmla="*/ 3888828 h 4960593"/>
                  <a:gd name="connsiteX6-2891" fmla="*/ 0 w 4431644"/>
                  <a:gd name="connsiteY6-2892" fmla="*/ 730781 h 4960593"/>
                  <a:gd name="connsiteX7-2893" fmla="*/ 683173 w 4431644"/>
                  <a:gd name="connsiteY7-2894" fmla="*/ 0 h 4960593"/>
                  <a:gd name="connsiteX8-2895" fmla="*/ 2659117 w 4431644"/>
                  <a:gd name="connsiteY8-2896" fmla="*/ 21022 h 4960593"/>
                  <a:gd name="connsiteX9-2897" fmla="*/ 3972910 w 4431644"/>
                  <a:gd name="connsiteY9-2898" fmla="*/ 1187670 h 4960593"/>
                  <a:gd name="connsiteX10-2899" fmla="*/ 3941379 w 4431644"/>
                  <a:gd name="connsiteY10-2900" fmla="*/ 2711670 h 4960593"/>
                  <a:gd name="connsiteX11-2901" fmla="*/ 4414345 w 4431644"/>
                  <a:gd name="connsiteY11-2902" fmla="*/ 2837794 h 4960593"/>
                  <a:gd name="connsiteX12-2903" fmla="*/ 4277711 w 4431644"/>
                  <a:gd name="connsiteY12-2904" fmla="*/ 3752194 h 4960593"/>
                  <a:gd name="connsiteX13-2905" fmla="*/ 3258206 w 4431644"/>
                  <a:gd name="connsiteY13-2906" fmla="*/ 3710153 h 4960593"/>
                  <a:gd name="connsiteX14-2907" fmla="*/ 2879834 w 4431644"/>
                  <a:gd name="connsiteY14-2908" fmla="*/ 4130567 h 4960593"/>
                  <a:gd name="connsiteX15-2909" fmla="*/ 1975944 w 4431644"/>
                  <a:gd name="connsiteY15-2910" fmla="*/ 3153105 h 4960593"/>
                  <a:gd name="connsiteX16-2911" fmla="*/ 3605048 w 4431644"/>
                  <a:gd name="connsiteY16-2912" fmla="*/ 1481960 h 4960593"/>
                  <a:gd name="connsiteX17-2913" fmla="*/ 2701158 w 4431644"/>
                  <a:gd name="connsiteY17-2914" fmla="*/ 1208691 h 4960593"/>
                  <a:gd name="connsiteX18-2915" fmla="*/ 2659116 w 4431644"/>
                  <a:gd name="connsiteY18-2916" fmla="*/ 362919 h 4960593"/>
                  <a:gd name="connsiteX19-2917" fmla="*/ 409903 w 4431644"/>
                  <a:gd name="connsiteY19-2918" fmla="*/ 756746 h 4960593"/>
                  <a:gd name="connsiteX20-2919" fmla="*/ 367862 w 4431644"/>
                  <a:gd name="connsiteY20-2920" fmla="*/ 3731172 h 4960593"/>
                  <a:gd name="connsiteX21-2921" fmla="*/ 798786 w 4431644"/>
                  <a:gd name="connsiteY21-2922" fmla="*/ 4519450 h 4960593"/>
                  <a:gd name="connsiteX22-2923" fmla="*/ 2774731 w 4431644"/>
                  <a:gd name="connsiteY22-2924" fmla="*/ 4487918 h 4960593"/>
                  <a:gd name="connsiteX23-2925" fmla="*/ 3510454 w 4431644"/>
                  <a:gd name="connsiteY23-2926" fmla="*/ 4424857 h 4960593"/>
                  <a:gd name="connsiteX24-2927" fmla="*/ 3636579 w 4431644"/>
                  <a:gd name="connsiteY24-2928" fmla="*/ 3925926 h 4960593"/>
                  <a:gd name="connsiteX0-2929" fmla="*/ 3636579 w 4431644"/>
                  <a:gd name="connsiteY0-2930" fmla="*/ 3925926 h 4960593"/>
                  <a:gd name="connsiteX1-2931" fmla="*/ 4025460 w 4431644"/>
                  <a:gd name="connsiteY1-2932" fmla="*/ 3915416 h 4960593"/>
                  <a:gd name="connsiteX2-2933" fmla="*/ 3941378 w 4431644"/>
                  <a:gd name="connsiteY2-2934" fmla="*/ 4487920 h 4960593"/>
                  <a:gd name="connsiteX3-2935" fmla="*/ 3153102 w 4431644"/>
                  <a:gd name="connsiteY3-2936" fmla="*/ 4897821 h 4960593"/>
                  <a:gd name="connsiteX4-2937" fmla="*/ 588578 w 4431644"/>
                  <a:gd name="connsiteY4-2938" fmla="*/ 4866292 h 4960593"/>
                  <a:gd name="connsiteX5-2939" fmla="*/ 10511 w 4431644"/>
                  <a:gd name="connsiteY5-2940" fmla="*/ 3888828 h 4960593"/>
                  <a:gd name="connsiteX6-2941" fmla="*/ 0 w 4431644"/>
                  <a:gd name="connsiteY6-2942" fmla="*/ 730781 h 4960593"/>
                  <a:gd name="connsiteX7-2943" fmla="*/ 683173 w 4431644"/>
                  <a:gd name="connsiteY7-2944" fmla="*/ 0 h 4960593"/>
                  <a:gd name="connsiteX8-2945" fmla="*/ 2659117 w 4431644"/>
                  <a:gd name="connsiteY8-2946" fmla="*/ 21022 h 4960593"/>
                  <a:gd name="connsiteX9-2947" fmla="*/ 3972910 w 4431644"/>
                  <a:gd name="connsiteY9-2948" fmla="*/ 1187670 h 4960593"/>
                  <a:gd name="connsiteX10-2949" fmla="*/ 3941379 w 4431644"/>
                  <a:gd name="connsiteY10-2950" fmla="*/ 2711670 h 4960593"/>
                  <a:gd name="connsiteX11-2951" fmla="*/ 4414345 w 4431644"/>
                  <a:gd name="connsiteY11-2952" fmla="*/ 2837794 h 4960593"/>
                  <a:gd name="connsiteX12-2953" fmla="*/ 4277711 w 4431644"/>
                  <a:gd name="connsiteY12-2954" fmla="*/ 3752194 h 4960593"/>
                  <a:gd name="connsiteX13-2955" fmla="*/ 3258206 w 4431644"/>
                  <a:gd name="connsiteY13-2956" fmla="*/ 3710153 h 4960593"/>
                  <a:gd name="connsiteX14-2957" fmla="*/ 2879834 w 4431644"/>
                  <a:gd name="connsiteY14-2958" fmla="*/ 4130567 h 4960593"/>
                  <a:gd name="connsiteX15-2959" fmla="*/ 1975944 w 4431644"/>
                  <a:gd name="connsiteY15-2960" fmla="*/ 3153105 h 4960593"/>
                  <a:gd name="connsiteX16-2961" fmla="*/ 3058510 w 4431644"/>
                  <a:gd name="connsiteY16-2962" fmla="*/ 2028498 h 4960593"/>
                  <a:gd name="connsiteX17-2963" fmla="*/ 3605048 w 4431644"/>
                  <a:gd name="connsiteY17-2964" fmla="*/ 1481960 h 4960593"/>
                  <a:gd name="connsiteX18-2965" fmla="*/ 2701158 w 4431644"/>
                  <a:gd name="connsiteY18-2966" fmla="*/ 1208691 h 4960593"/>
                  <a:gd name="connsiteX19-2967" fmla="*/ 2659116 w 4431644"/>
                  <a:gd name="connsiteY19-2968" fmla="*/ 362919 h 4960593"/>
                  <a:gd name="connsiteX20-2969" fmla="*/ 409903 w 4431644"/>
                  <a:gd name="connsiteY20-2970" fmla="*/ 756746 h 4960593"/>
                  <a:gd name="connsiteX21-2971" fmla="*/ 367862 w 4431644"/>
                  <a:gd name="connsiteY21-2972" fmla="*/ 3731172 h 4960593"/>
                  <a:gd name="connsiteX22-2973" fmla="*/ 798786 w 4431644"/>
                  <a:gd name="connsiteY22-2974" fmla="*/ 4519450 h 4960593"/>
                  <a:gd name="connsiteX23-2975" fmla="*/ 2774731 w 4431644"/>
                  <a:gd name="connsiteY23-2976" fmla="*/ 4487918 h 4960593"/>
                  <a:gd name="connsiteX24-2977" fmla="*/ 3510454 w 4431644"/>
                  <a:gd name="connsiteY24-2978" fmla="*/ 4424857 h 4960593"/>
                  <a:gd name="connsiteX25" fmla="*/ 3636579 w 4431644"/>
                  <a:gd name="connsiteY25" fmla="*/ 3925926 h 4960593"/>
                  <a:gd name="connsiteX0-2979" fmla="*/ 3636579 w 4431644"/>
                  <a:gd name="connsiteY0-2980" fmla="*/ 3925926 h 4960593"/>
                  <a:gd name="connsiteX1-2981" fmla="*/ 4025460 w 4431644"/>
                  <a:gd name="connsiteY1-2982" fmla="*/ 3915416 h 4960593"/>
                  <a:gd name="connsiteX2-2983" fmla="*/ 3941378 w 4431644"/>
                  <a:gd name="connsiteY2-2984" fmla="*/ 4487920 h 4960593"/>
                  <a:gd name="connsiteX3-2985" fmla="*/ 3153102 w 4431644"/>
                  <a:gd name="connsiteY3-2986" fmla="*/ 4897821 h 4960593"/>
                  <a:gd name="connsiteX4-2987" fmla="*/ 588578 w 4431644"/>
                  <a:gd name="connsiteY4-2988" fmla="*/ 4866292 h 4960593"/>
                  <a:gd name="connsiteX5-2989" fmla="*/ 10511 w 4431644"/>
                  <a:gd name="connsiteY5-2990" fmla="*/ 3888828 h 4960593"/>
                  <a:gd name="connsiteX6-2991" fmla="*/ 0 w 4431644"/>
                  <a:gd name="connsiteY6-2992" fmla="*/ 730781 h 4960593"/>
                  <a:gd name="connsiteX7-2993" fmla="*/ 683173 w 4431644"/>
                  <a:gd name="connsiteY7-2994" fmla="*/ 0 h 4960593"/>
                  <a:gd name="connsiteX8-2995" fmla="*/ 2659117 w 4431644"/>
                  <a:gd name="connsiteY8-2996" fmla="*/ 21022 h 4960593"/>
                  <a:gd name="connsiteX9-2997" fmla="*/ 3972910 w 4431644"/>
                  <a:gd name="connsiteY9-2998" fmla="*/ 1187670 h 4960593"/>
                  <a:gd name="connsiteX10-2999" fmla="*/ 3941379 w 4431644"/>
                  <a:gd name="connsiteY10-3000" fmla="*/ 2711670 h 4960593"/>
                  <a:gd name="connsiteX11-3001" fmla="*/ 4414345 w 4431644"/>
                  <a:gd name="connsiteY11-3002" fmla="*/ 2837794 h 4960593"/>
                  <a:gd name="connsiteX12-3003" fmla="*/ 4277711 w 4431644"/>
                  <a:gd name="connsiteY12-3004" fmla="*/ 3752194 h 4960593"/>
                  <a:gd name="connsiteX13-3005" fmla="*/ 3258206 w 4431644"/>
                  <a:gd name="connsiteY13-3006" fmla="*/ 3710153 h 4960593"/>
                  <a:gd name="connsiteX14-3007" fmla="*/ 2879834 w 4431644"/>
                  <a:gd name="connsiteY14-3008" fmla="*/ 4130567 h 4960593"/>
                  <a:gd name="connsiteX15-3009" fmla="*/ 1975944 w 4431644"/>
                  <a:gd name="connsiteY15-3010" fmla="*/ 3153105 h 4960593"/>
                  <a:gd name="connsiteX16-3011" fmla="*/ 3058510 w 4431644"/>
                  <a:gd name="connsiteY16-3012" fmla="*/ 2028498 h 4960593"/>
                  <a:gd name="connsiteX17-3013" fmla="*/ 3405352 w 4431644"/>
                  <a:gd name="connsiteY17-3014" fmla="*/ 1755229 h 4960593"/>
                  <a:gd name="connsiteX18-3015" fmla="*/ 3605048 w 4431644"/>
                  <a:gd name="connsiteY18-3016" fmla="*/ 1481960 h 4960593"/>
                  <a:gd name="connsiteX19-3017" fmla="*/ 2701158 w 4431644"/>
                  <a:gd name="connsiteY19-3018" fmla="*/ 1208691 h 4960593"/>
                  <a:gd name="connsiteX20-3019" fmla="*/ 2659116 w 4431644"/>
                  <a:gd name="connsiteY20-3020" fmla="*/ 362919 h 4960593"/>
                  <a:gd name="connsiteX21-3021" fmla="*/ 409903 w 4431644"/>
                  <a:gd name="connsiteY21-3022" fmla="*/ 756746 h 4960593"/>
                  <a:gd name="connsiteX22-3023" fmla="*/ 367862 w 4431644"/>
                  <a:gd name="connsiteY22-3024" fmla="*/ 3731172 h 4960593"/>
                  <a:gd name="connsiteX23-3025" fmla="*/ 798786 w 4431644"/>
                  <a:gd name="connsiteY23-3026" fmla="*/ 4519450 h 4960593"/>
                  <a:gd name="connsiteX24-3027" fmla="*/ 2774731 w 4431644"/>
                  <a:gd name="connsiteY24-3028" fmla="*/ 4487918 h 4960593"/>
                  <a:gd name="connsiteX25-3029" fmla="*/ 3510454 w 4431644"/>
                  <a:gd name="connsiteY25-3030" fmla="*/ 4424857 h 4960593"/>
                  <a:gd name="connsiteX26" fmla="*/ 3636579 w 4431644"/>
                  <a:gd name="connsiteY26" fmla="*/ 3925926 h 4960593"/>
                  <a:gd name="connsiteX0-3031" fmla="*/ 3636579 w 4431644"/>
                  <a:gd name="connsiteY0-3032" fmla="*/ 3925926 h 4960593"/>
                  <a:gd name="connsiteX1-3033" fmla="*/ 4025460 w 4431644"/>
                  <a:gd name="connsiteY1-3034" fmla="*/ 3915416 h 4960593"/>
                  <a:gd name="connsiteX2-3035" fmla="*/ 3941378 w 4431644"/>
                  <a:gd name="connsiteY2-3036" fmla="*/ 4487920 h 4960593"/>
                  <a:gd name="connsiteX3-3037" fmla="*/ 3153102 w 4431644"/>
                  <a:gd name="connsiteY3-3038" fmla="*/ 4897821 h 4960593"/>
                  <a:gd name="connsiteX4-3039" fmla="*/ 588578 w 4431644"/>
                  <a:gd name="connsiteY4-3040" fmla="*/ 4866292 h 4960593"/>
                  <a:gd name="connsiteX5-3041" fmla="*/ 10511 w 4431644"/>
                  <a:gd name="connsiteY5-3042" fmla="*/ 3888828 h 4960593"/>
                  <a:gd name="connsiteX6-3043" fmla="*/ 0 w 4431644"/>
                  <a:gd name="connsiteY6-3044" fmla="*/ 730781 h 4960593"/>
                  <a:gd name="connsiteX7-3045" fmla="*/ 683173 w 4431644"/>
                  <a:gd name="connsiteY7-3046" fmla="*/ 0 h 4960593"/>
                  <a:gd name="connsiteX8-3047" fmla="*/ 2659117 w 4431644"/>
                  <a:gd name="connsiteY8-3048" fmla="*/ 21022 h 4960593"/>
                  <a:gd name="connsiteX9-3049" fmla="*/ 3972910 w 4431644"/>
                  <a:gd name="connsiteY9-3050" fmla="*/ 1187670 h 4960593"/>
                  <a:gd name="connsiteX10-3051" fmla="*/ 3941379 w 4431644"/>
                  <a:gd name="connsiteY10-3052" fmla="*/ 2711670 h 4960593"/>
                  <a:gd name="connsiteX11-3053" fmla="*/ 4414345 w 4431644"/>
                  <a:gd name="connsiteY11-3054" fmla="*/ 2837794 h 4960593"/>
                  <a:gd name="connsiteX12-3055" fmla="*/ 4277711 w 4431644"/>
                  <a:gd name="connsiteY12-3056" fmla="*/ 3752194 h 4960593"/>
                  <a:gd name="connsiteX13-3057" fmla="*/ 3258206 w 4431644"/>
                  <a:gd name="connsiteY13-3058" fmla="*/ 3710153 h 4960593"/>
                  <a:gd name="connsiteX14-3059" fmla="*/ 2879834 w 4431644"/>
                  <a:gd name="connsiteY14-3060" fmla="*/ 4130567 h 4960593"/>
                  <a:gd name="connsiteX15-3061" fmla="*/ 1975944 w 4431644"/>
                  <a:gd name="connsiteY15-3062" fmla="*/ 3153105 h 4960593"/>
                  <a:gd name="connsiteX16-3063" fmla="*/ 3058510 w 4431644"/>
                  <a:gd name="connsiteY16-3064" fmla="*/ 2028498 h 4960593"/>
                  <a:gd name="connsiteX17-3065" fmla="*/ 3268717 w 4431644"/>
                  <a:gd name="connsiteY17-3066" fmla="*/ 2627588 h 4960593"/>
                  <a:gd name="connsiteX18-3067" fmla="*/ 3605048 w 4431644"/>
                  <a:gd name="connsiteY18-3068" fmla="*/ 1481960 h 4960593"/>
                  <a:gd name="connsiteX19-3069" fmla="*/ 2701158 w 4431644"/>
                  <a:gd name="connsiteY19-3070" fmla="*/ 1208691 h 4960593"/>
                  <a:gd name="connsiteX20-3071" fmla="*/ 2659116 w 4431644"/>
                  <a:gd name="connsiteY20-3072" fmla="*/ 362919 h 4960593"/>
                  <a:gd name="connsiteX21-3073" fmla="*/ 409903 w 4431644"/>
                  <a:gd name="connsiteY21-3074" fmla="*/ 756746 h 4960593"/>
                  <a:gd name="connsiteX22-3075" fmla="*/ 367862 w 4431644"/>
                  <a:gd name="connsiteY22-3076" fmla="*/ 3731172 h 4960593"/>
                  <a:gd name="connsiteX23-3077" fmla="*/ 798786 w 4431644"/>
                  <a:gd name="connsiteY23-3078" fmla="*/ 4519450 h 4960593"/>
                  <a:gd name="connsiteX24-3079" fmla="*/ 2774731 w 4431644"/>
                  <a:gd name="connsiteY24-3080" fmla="*/ 4487918 h 4960593"/>
                  <a:gd name="connsiteX25-3081" fmla="*/ 3510454 w 4431644"/>
                  <a:gd name="connsiteY25-3082" fmla="*/ 4424857 h 4960593"/>
                  <a:gd name="connsiteX26-3083" fmla="*/ 3636579 w 4431644"/>
                  <a:gd name="connsiteY26-3084" fmla="*/ 3925926 h 4960593"/>
                  <a:gd name="connsiteX0-3085" fmla="*/ 3636579 w 4431644"/>
                  <a:gd name="connsiteY0-3086" fmla="*/ 3925926 h 4960593"/>
                  <a:gd name="connsiteX1-3087" fmla="*/ 4025460 w 4431644"/>
                  <a:gd name="connsiteY1-3088" fmla="*/ 3915416 h 4960593"/>
                  <a:gd name="connsiteX2-3089" fmla="*/ 3941378 w 4431644"/>
                  <a:gd name="connsiteY2-3090" fmla="*/ 4487920 h 4960593"/>
                  <a:gd name="connsiteX3-3091" fmla="*/ 3153102 w 4431644"/>
                  <a:gd name="connsiteY3-3092" fmla="*/ 4897821 h 4960593"/>
                  <a:gd name="connsiteX4-3093" fmla="*/ 588578 w 4431644"/>
                  <a:gd name="connsiteY4-3094" fmla="*/ 4866292 h 4960593"/>
                  <a:gd name="connsiteX5-3095" fmla="*/ 10511 w 4431644"/>
                  <a:gd name="connsiteY5-3096" fmla="*/ 3888828 h 4960593"/>
                  <a:gd name="connsiteX6-3097" fmla="*/ 0 w 4431644"/>
                  <a:gd name="connsiteY6-3098" fmla="*/ 730781 h 4960593"/>
                  <a:gd name="connsiteX7-3099" fmla="*/ 683173 w 4431644"/>
                  <a:gd name="connsiteY7-3100" fmla="*/ 0 h 4960593"/>
                  <a:gd name="connsiteX8-3101" fmla="*/ 2659117 w 4431644"/>
                  <a:gd name="connsiteY8-3102" fmla="*/ 21022 h 4960593"/>
                  <a:gd name="connsiteX9-3103" fmla="*/ 3972910 w 4431644"/>
                  <a:gd name="connsiteY9-3104" fmla="*/ 1187670 h 4960593"/>
                  <a:gd name="connsiteX10-3105" fmla="*/ 3941379 w 4431644"/>
                  <a:gd name="connsiteY10-3106" fmla="*/ 2711670 h 4960593"/>
                  <a:gd name="connsiteX11-3107" fmla="*/ 4414345 w 4431644"/>
                  <a:gd name="connsiteY11-3108" fmla="*/ 2837794 h 4960593"/>
                  <a:gd name="connsiteX12-3109" fmla="*/ 4277711 w 4431644"/>
                  <a:gd name="connsiteY12-3110" fmla="*/ 3752194 h 4960593"/>
                  <a:gd name="connsiteX13-3111" fmla="*/ 3258206 w 4431644"/>
                  <a:gd name="connsiteY13-3112" fmla="*/ 3710153 h 4960593"/>
                  <a:gd name="connsiteX14-3113" fmla="*/ 2879834 w 4431644"/>
                  <a:gd name="connsiteY14-3114" fmla="*/ 4130567 h 4960593"/>
                  <a:gd name="connsiteX15-3115" fmla="*/ 1975944 w 4431644"/>
                  <a:gd name="connsiteY15-3116" fmla="*/ 3153105 h 4960593"/>
                  <a:gd name="connsiteX16-3117" fmla="*/ 3058510 w 4431644"/>
                  <a:gd name="connsiteY16-3118" fmla="*/ 2028498 h 4960593"/>
                  <a:gd name="connsiteX17-3119" fmla="*/ 3268717 w 4431644"/>
                  <a:gd name="connsiteY17-3120" fmla="*/ 2627588 h 4960593"/>
                  <a:gd name="connsiteX18-3121" fmla="*/ 3489434 w 4431644"/>
                  <a:gd name="connsiteY18-3122" fmla="*/ 2144112 h 4960593"/>
                  <a:gd name="connsiteX19-3123" fmla="*/ 3605048 w 4431644"/>
                  <a:gd name="connsiteY19-3124" fmla="*/ 1481960 h 4960593"/>
                  <a:gd name="connsiteX20-3125" fmla="*/ 2701158 w 4431644"/>
                  <a:gd name="connsiteY20-3126" fmla="*/ 1208691 h 4960593"/>
                  <a:gd name="connsiteX21-3127" fmla="*/ 2659116 w 4431644"/>
                  <a:gd name="connsiteY21-3128" fmla="*/ 362919 h 4960593"/>
                  <a:gd name="connsiteX22-3129" fmla="*/ 409903 w 4431644"/>
                  <a:gd name="connsiteY22-3130" fmla="*/ 756746 h 4960593"/>
                  <a:gd name="connsiteX23-3131" fmla="*/ 367862 w 4431644"/>
                  <a:gd name="connsiteY23-3132" fmla="*/ 3731172 h 4960593"/>
                  <a:gd name="connsiteX24-3133" fmla="*/ 798786 w 4431644"/>
                  <a:gd name="connsiteY24-3134" fmla="*/ 4519450 h 4960593"/>
                  <a:gd name="connsiteX25-3135" fmla="*/ 2774731 w 4431644"/>
                  <a:gd name="connsiteY25-3136" fmla="*/ 4487918 h 4960593"/>
                  <a:gd name="connsiteX26-3137" fmla="*/ 3510454 w 4431644"/>
                  <a:gd name="connsiteY26-3138" fmla="*/ 4424857 h 4960593"/>
                  <a:gd name="connsiteX27" fmla="*/ 3636579 w 4431644"/>
                  <a:gd name="connsiteY27" fmla="*/ 3925926 h 4960593"/>
                  <a:gd name="connsiteX0-3139" fmla="*/ 3636579 w 4431644"/>
                  <a:gd name="connsiteY0-3140" fmla="*/ 3925926 h 4960593"/>
                  <a:gd name="connsiteX1-3141" fmla="*/ 4025460 w 4431644"/>
                  <a:gd name="connsiteY1-3142" fmla="*/ 3915416 h 4960593"/>
                  <a:gd name="connsiteX2-3143" fmla="*/ 3941378 w 4431644"/>
                  <a:gd name="connsiteY2-3144" fmla="*/ 4487920 h 4960593"/>
                  <a:gd name="connsiteX3-3145" fmla="*/ 3153102 w 4431644"/>
                  <a:gd name="connsiteY3-3146" fmla="*/ 4897821 h 4960593"/>
                  <a:gd name="connsiteX4-3147" fmla="*/ 588578 w 4431644"/>
                  <a:gd name="connsiteY4-3148" fmla="*/ 4866292 h 4960593"/>
                  <a:gd name="connsiteX5-3149" fmla="*/ 10511 w 4431644"/>
                  <a:gd name="connsiteY5-3150" fmla="*/ 3888828 h 4960593"/>
                  <a:gd name="connsiteX6-3151" fmla="*/ 0 w 4431644"/>
                  <a:gd name="connsiteY6-3152" fmla="*/ 730781 h 4960593"/>
                  <a:gd name="connsiteX7-3153" fmla="*/ 683173 w 4431644"/>
                  <a:gd name="connsiteY7-3154" fmla="*/ 0 h 4960593"/>
                  <a:gd name="connsiteX8-3155" fmla="*/ 2659117 w 4431644"/>
                  <a:gd name="connsiteY8-3156" fmla="*/ 21022 h 4960593"/>
                  <a:gd name="connsiteX9-3157" fmla="*/ 3972910 w 4431644"/>
                  <a:gd name="connsiteY9-3158" fmla="*/ 1187670 h 4960593"/>
                  <a:gd name="connsiteX10-3159" fmla="*/ 3941379 w 4431644"/>
                  <a:gd name="connsiteY10-3160" fmla="*/ 2711670 h 4960593"/>
                  <a:gd name="connsiteX11-3161" fmla="*/ 4414345 w 4431644"/>
                  <a:gd name="connsiteY11-3162" fmla="*/ 2837794 h 4960593"/>
                  <a:gd name="connsiteX12-3163" fmla="*/ 4277711 w 4431644"/>
                  <a:gd name="connsiteY12-3164" fmla="*/ 3752194 h 4960593"/>
                  <a:gd name="connsiteX13-3165" fmla="*/ 3258206 w 4431644"/>
                  <a:gd name="connsiteY13-3166" fmla="*/ 3710153 h 4960593"/>
                  <a:gd name="connsiteX14-3167" fmla="*/ 2879834 w 4431644"/>
                  <a:gd name="connsiteY14-3168" fmla="*/ 4130567 h 4960593"/>
                  <a:gd name="connsiteX15-3169" fmla="*/ 1975944 w 4431644"/>
                  <a:gd name="connsiteY15-3170" fmla="*/ 3153105 h 4960593"/>
                  <a:gd name="connsiteX16-3171" fmla="*/ 3058510 w 4431644"/>
                  <a:gd name="connsiteY16-3172" fmla="*/ 2028498 h 4960593"/>
                  <a:gd name="connsiteX17-3173" fmla="*/ 3268717 w 4431644"/>
                  <a:gd name="connsiteY17-3174" fmla="*/ 2627588 h 4960593"/>
                  <a:gd name="connsiteX18-3175" fmla="*/ 3647090 w 4431644"/>
                  <a:gd name="connsiteY18-3176" fmla="*/ 2575036 h 4960593"/>
                  <a:gd name="connsiteX19-3177" fmla="*/ 3605048 w 4431644"/>
                  <a:gd name="connsiteY19-3178" fmla="*/ 1481960 h 4960593"/>
                  <a:gd name="connsiteX20-3179" fmla="*/ 2701158 w 4431644"/>
                  <a:gd name="connsiteY20-3180" fmla="*/ 1208691 h 4960593"/>
                  <a:gd name="connsiteX21-3181" fmla="*/ 2659116 w 4431644"/>
                  <a:gd name="connsiteY21-3182" fmla="*/ 362919 h 4960593"/>
                  <a:gd name="connsiteX22-3183" fmla="*/ 409903 w 4431644"/>
                  <a:gd name="connsiteY22-3184" fmla="*/ 756746 h 4960593"/>
                  <a:gd name="connsiteX23-3185" fmla="*/ 367862 w 4431644"/>
                  <a:gd name="connsiteY23-3186" fmla="*/ 3731172 h 4960593"/>
                  <a:gd name="connsiteX24-3187" fmla="*/ 798786 w 4431644"/>
                  <a:gd name="connsiteY24-3188" fmla="*/ 4519450 h 4960593"/>
                  <a:gd name="connsiteX25-3189" fmla="*/ 2774731 w 4431644"/>
                  <a:gd name="connsiteY25-3190" fmla="*/ 4487918 h 4960593"/>
                  <a:gd name="connsiteX26-3191" fmla="*/ 3510454 w 4431644"/>
                  <a:gd name="connsiteY26-3192" fmla="*/ 4424857 h 4960593"/>
                  <a:gd name="connsiteX27-3193" fmla="*/ 3636579 w 4431644"/>
                  <a:gd name="connsiteY27-3194" fmla="*/ 3925926 h 4960593"/>
                  <a:gd name="connsiteX0-3195" fmla="*/ 3636579 w 4431644"/>
                  <a:gd name="connsiteY0-3196" fmla="*/ 3925926 h 4897821"/>
                  <a:gd name="connsiteX1-3197" fmla="*/ 4025460 w 4431644"/>
                  <a:gd name="connsiteY1-3198" fmla="*/ 3915416 h 4897821"/>
                  <a:gd name="connsiteX2-3199" fmla="*/ 3941378 w 4431644"/>
                  <a:gd name="connsiteY2-3200" fmla="*/ 4487920 h 4897821"/>
                  <a:gd name="connsiteX3-3201" fmla="*/ 3153102 w 4431644"/>
                  <a:gd name="connsiteY3-3202" fmla="*/ 4897821 h 4897821"/>
                  <a:gd name="connsiteX4-3203" fmla="*/ 588578 w 4431644"/>
                  <a:gd name="connsiteY4-3204" fmla="*/ 4866292 h 4897821"/>
                  <a:gd name="connsiteX5-3205" fmla="*/ 10511 w 4431644"/>
                  <a:gd name="connsiteY5-3206" fmla="*/ 3888828 h 4897821"/>
                  <a:gd name="connsiteX6-3207" fmla="*/ 0 w 4431644"/>
                  <a:gd name="connsiteY6-3208" fmla="*/ 730781 h 4897821"/>
                  <a:gd name="connsiteX7-3209" fmla="*/ 683173 w 4431644"/>
                  <a:gd name="connsiteY7-3210" fmla="*/ 0 h 4897821"/>
                  <a:gd name="connsiteX8-3211" fmla="*/ 2659117 w 4431644"/>
                  <a:gd name="connsiteY8-3212" fmla="*/ 21022 h 4897821"/>
                  <a:gd name="connsiteX9-3213" fmla="*/ 3972910 w 4431644"/>
                  <a:gd name="connsiteY9-3214" fmla="*/ 1187670 h 4897821"/>
                  <a:gd name="connsiteX10-3215" fmla="*/ 3941379 w 4431644"/>
                  <a:gd name="connsiteY10-3216" fmla="*/ 2711670 h 4897821"/>
                  <a:gd name="connsiteX11-3217" fmla="*/ 4414345 w 4431644"/>
                  <a:gd name="connsiteY11-3218" fmla="*/ 2837794 h 4897821"/>
                  <a:gd name="connsiteX12-3219" fmla="*/ 4277711 w 4431644"/>
                  <a:gd name="connsiteY12-3220" fmla="*/ 3752194 h 4897821"/>
                  <a:gd name="connsiteX13-3221" fmla="*/ 3258206 w 4431644"/>
                  <a:gd name="connsiteY13-3222" fmla="*/ 3710153 h 4897821"/>
                  <a:gd name="connsiteX14-3223" fmla="*/ 2879834 w 4431644"/>
                  <a:gd name="connsiteY14-3224" fmla="*/ 4130567 h 4897821"/>
                  <a:gd name="connsiteX15-3225" fmla="*/ 1975944 w 4431644"/>
                  <a:gd name="connsiteY15-3226" fmla="*/ 3153105 h 4897821"/>
                  <a:gd name="connsiteX16-3227" fmla="*/ 3058510 w 4431644"/>
                  <a:gd name="connsiteY16-3228" fmla="*/ 2028498 h 4897821"/>
                  <a:gd name="connsiteX17-3229" fmla="*/ 3268717 w 4431644"/>
                  <a:gd name="connsiteY17-3230" fmla="*/ 2627588 h 4897821"/>
                  <a:gd name="connsiteX18-3231" fmla="*/ 3647090 w 4431644"/>
                  <a:gd name="connsiteY18-3232" fmla="*/ 2575036 h 4897821"/>
                  <a:gd name="connsiteX19-3233" fmla="*/ 3605048 w 4431644"/>
                  <a:gd name="connsiteY19-3234" fmla="*/ 1481960 h 4897821"/>
                  <a:gd name="connsiteX20-3235" fmla="*/ 2701158 w 4431644"/>
                  <a:gd name="connsiteY20-3236" fmla="*/ 1208691 h 4897821"/>
                  <a:gd name="connsiteX21-3237" fmla="*/ 2659116 w 4431644"/>
                  <a:gd name="connsiteY21-3238" fmla="*/ 362919 h 4897821"/>
                  <a:gd name="connsiteX22-3239" fmla="*/ 409903 w 4431644"/>
                  <a:gd name="connsiteY22-3240" fmla="*/ 756746 h 4897821"/>
                  <a:gd name="connsiteX23-3241" fmla="*/ 367862 w 4431644"/>
                  <a:gd name="connsiteY23-3242" fmla="*/ 3731172 h 4897821"/>
                  <a:gd name="connsiteX24-3243" fmla="*/ 798786 w 4431644"/>
                  <a:gd name="connsiteY24-3244" fmla="*/ 4519450 h 4897821"/>
                  <a:gd name="connsiteX25-3245" fmla="*/ 2774731 w 4431644"/>
                  <a:gd name="connsiteY25-3246" fmla="*/ 4487918 h 4897821"/>
                  <a:gd name="connsiteX26-3247" fmla="*/ 3510454 w 4431644"/>
                  <a:gd name="connsiteY26-3248" fmla="*/ 4424857 h 4897821"/>
                  <a:gd name="connsiteX27-3249" fmla="*/ 3636579 w 4431644"/>
                  <a:gd name="connsiteY27-3250" fmla="*/ 3925926 h 4897821"/>
                  <a:gd name="connsiteX0-3251" fmla="*/ 3636579 w 4431644"/>
                  <a:gd name="connsiteY0-3252" fmla="*/ 3925926 h 4897821"/>
                  <a:gd name="connsiteX1-3253" fmla="*/ 4025460 w 4431644"/>
                  <a:gd name="connsiteY1-3254" fmla="*/ 3915416 h 4897821"/>
                  <a:gd name="connsiteX2-3255" fmla="*/ 3941378 w 4431644"/>
                  <a:gd name="connsiteY2-3256" fmla="*/ 4487920 h 4897821"/>
                  <a:gd name="connsiteX3-3257" fmla="*/ 3153102 w 4431644"/>
                  <a:gd name="connsiteY3-3258" fmla="*/ 4897821 h 4897821"/>
                  <a:gd name="connsiteX4-3259" fmla="*/ 588578 w 4431644"/>
                  <a:gd name="connsiteY4-3260" fmla="*/ 4866292 h 4897821"/>
                  <a:gd name="connsiteX5-3261" fmla="*/ 10511 w 4431644"/>
                  <a:gd name="connsiteY5-3262" fmla="*/ 3888828 h 4897821"/>
                  <a:gd name="connsiteX6-3263" fmla="*/ 0 w 4431644"/>
                  <a:gd name="connsiteY6-3264" fmla="*/ 730781 h 4897821"/>
                  <a:gd name="connsiteX7-3265" fmla="*/ 683173 w 4431644"/>
                  <a:gd name="connsiteY7-3266" fmla="*/ 0 h 4897821"/>
                  <a:gd name="connsiteX8-3267" fmla="*/ 2659117 w 4431644"/>
                  <a:gd name="connsiteY8-3268" fmla="*/ 21022 h 4897821"/>
                  <a:gd name="connsiteX9-3269" fmla="*/ 3972910 w 4431644"/>
                  <a:gd name="connsiteY9-3270" fmla="*/ 1187670 h 4897821"/>
                  <a:gd name="connsiteX10-3271" fmla="*/ 3941379 w 4431644"/>
                  <a:gd name="connsiteY10-3272" fmla="*/ 2711670 h 4897821"/>
                  <a:gd name="connsiteX11-3273" fmla="*/ 4414345 w 4431644"/>
                  <a:gd name="connsiteY11-3274" fmla="*/ 2837794 h 4897821"/>
                  <a:gd name="connsiteX12-3275" fmla="*/ 4277711 w 4431644"/>
                  <a:gd name="connsiteY12-3276" fmla="*/ 3752194 h 4897821"/>
                  <a:gd name="connsiteX13-3277" fmla="*/ 3258206 w 4431644"/>
                  <a:gd name="connsiteY13-3278" fmla="*/ 3710153 h 4897821"/>
                  <a:gd name="connsiteX14-3279" fmla="*/ 2879834 w 4431644"/>
                  <a:gd name="connsiteY14-3280" fmla="*/ 4130567 h 4897821"/>
                  <a:gd name="connsiteX15-3281" fmla="*/ 1975944 w 4431644"/>
                  <a:gd name="connsiteY15-3282" fmla="*/ 3153105 h 4897821"/>
                  <a:gd name="connsiteX16-3283" fmla="*/ 3058510 w 4431644"/>
                  <a:gd name="connsiteY16-3284" fmla="*/ 2028498 h 4897821"/>
                  <a:gd name="connsiteX17-3285" fmla="*/ 3268717 w 4431644"/>
                  <a:gd name="connsiteY17-3286" fmla="*/ 2627588 h 4897821"/>
                  <a:gd name="connsiteX18-3287" fmla="*/ 3647090 w 4431644"/>
                  <a:gd name="connsiteY18-3288" fmla="*/ 2575036 h 4897821"/>
                  <a:gd name="connsiteX19-3289" fmla="*/ 3605048 w 4431644"/>
                  <a:gd name="connsiteY19-3290" fmla="*/ 1481960 h 4897821"/>
                  <a:gd name="connsiteX20-3291" fmla="*/ 2701158 w 4431644"/>
                  <a:gd name="connsiteY20-3292" fmla="*/ 1208691 h 4897821"/>
                  <a:gd name="connsiteX21-3293" fmla="*/ 2659116 w 4431644"/>
                  <a:gd name="connsiteY21-3294" fmla="*/ 362919 h 4897821"/>
                  <a:gd name="connsiteX22-3295" fmla="*/ 409903 w 4431644"/>
                  <a:gd name="connsiteY22-3296" fmla="*/ 756746 h 4897821"/>
                  <a:gd name="connsiteX23-3297" fmla="*/ 367862 w 4431644"/>
                  <a:gd name="connsiteY23-3298" fmla="*/ 3731172 h 4897821"/>
                  <a:gd name="connsiteX24-3299" fmla="*/ 798786 w 4431644"/>
                  <a:gd name="connsiteY24-3300" fmla="*/ 4519450 h 4897821"/>
                  <a:gd name="connsiteX25-3301" fmla="*/ 2774731 w 4431644"/>
                  <a:gd name="connsiteY25-3302" fmla="*/ 4487918 h 4897821"/>
                  <a:gd name="connsiteX26-3303" fmla="*/ 3510454 w 4431644"/>
                  <a:gd name="connsiteY26-3304" fmla="*/ 4424857 h 4897821"/>
                  <a:gd name="connsiteX27-3305" fmla="*/ 3636579 w 4431644"/>
                  <a:gd name="connsiteY27-3306" fmla="*/ 3925926 h 4897821"/>
                  <a:gd name="connsiteX0-3307" fmla="*/ 3636579 w 4431644"/>
                  <a:gd name="connsiteY0-3308" fmla="*/ 3925926 h 4897821"/>
                  <a:gd name="connsiteX1-3309" fmla="*/ 4025460 w 4431644"/>
                  <a:gd name="connsiteY1-3310" fmla="*/ 3915416 h 4897821"/>
                  <a:gd name="connsiteX2-3311" fmla="*/ 3941378 w 4431644"/>
                  <a:gd name="connsiteY2-3312" fmla="*/ 4487920 h 4897821"/>
                  <a:gd name="connsiteX3-3313" fmla="*/ 3153102 w 4431644"/>
                  <a:gd name="connsiteY3-3314" fmla="*/ 4897821 h 4897821"/>
                  <a:gd name="connsiteX4-3315" fmla="*/ 683171 w 4431644"/>
                  <a:gd name="connsiteY4-3316" fmla="*/ 4866292 h 4897821"/>
                  <a:gd name="connsiteX5-3317" fmla="*/ 10511 w 4431644"/>
                  <a:gd name="connsiteY5-3318" fmla="*/ 3888828 h 4897821"/>
                  <a:gd name="connsiteX6-3319" fmla="*/ 0 w 4431644"/>
                  <a:gd name="connsiteY6-3320" fmla="*/ 730781 h 4897821"/>
                  <a:gd name="connsiteX7-3321" fmla="*/ 683173 w 4431644"/>
                  <a:gd name="connsiteY7-3322" fmla="*/ 0 h 4897821"/>
                  <a:gd name="connsiteX8-3323" fmla="*/ 2659117 w 4431644"/>
                  <a:gd name="connsiteY8-3324" fmla="*/ 21022 h 4897821"/>
                  <a:gd name="connsiteX9-3325" fmla="*/ 3972910 w 4431644"/>
                  <a:gd name="connsiteY9-3326" fmla="*/ 1187670 h 4897821"/>
                  <a:gd name="connsiteX10-3327" fmla="*/ 3941379 w 4431644"/>
                  <a:gd name="connsiteY10-3328" fmla="*/ 2711670 h 4897821"/>
                  <a:gd name="connsiteX11-3329" fmla="*/ 4414345 w 4431644"/>
                  <a:gd name="connsiteY11-3330" fmla="*/ 2837794 h 4897821"/>
                  <a:gd name="connsiteX12-3331" fmla="*/ 4277711 w 4431644"/>
                  <a:gd name="connsiteY12-3332" fmla="*/ 3752194 h 4897821"/>
                  <a:gd name="connsiteX13-3333" fmla="*/ 3258206 w 4431644"/>
                  <a:gd name="connsiteY13-3334" fmla="*/ 3710153 h 4897821"/>
                  <a:gd name="connsiteX14-3335" fmla="*/ 2879834 w 4431644"/>
                  <a:gd name="connsiteY14-3336" fmla="*/ 4130567 h 4897821"/>
                  <a:gd name="connsiteX15-3337" fmla="*/ 1975944 w 4431644"/>
                  <a:gd name="connsiteY15-3338" fmla="*/ 3153105 h 4897821"/>
                  <a:gd name="connsiteX16-3339" fmla="*/ 3058510 w 4431644"/>
                  <a:gd name="connsiteY16-3340" fmla="*/ 2028498 h 4897821"/>
                  <a:gd name="connsiteX17-3341" fmla="*/ 3268717 w 4431644"/>
                  <a:gd name="connsiteY17-3342" fmla="*/ 2627588 h 4897821"/>
                  <a:gd name="connsiteX18-3343" fmla="*/ 3647090 w 4431644"/>
                  <a:gd name="connsiteY18-3344" fmla="*/ 2575036 h 4897821"/>
                  <a:gd name="connsiteX19-3345" fmla="*/ 3605048 w 4431644"/>
                  <a:gd name="connsiteY19-3346" fmla="*/ 1481960 h 4897821"/>
                  <a:gd name="connsiteX20-3347" fmla="*/ 2701158 w 4431644"/>
                  <a:gd name="connsiteY20-3348" fmla="*/ 1208691 h 4897821"/>
                  <a:gd name="connsiteX21-3349" fmla="*/ 2659116 w 4431644"/>
                  <a:gd name="connsiteY21-3350" fmla="*/ 362919 h 4897821"/>
                  <a:gd name="connsiteX22-3351" fmla="*/ 409903 w 4431644"/>
                  <a:gd name="connsiteY22-3352" fmla="*/ 756746 h 4897821"/>
                  <a:gd name="connsiteX23-3353" fmla="*/ 367862 w 4431644"/>
                  <a:gd name="connsiteY23-3354" fmla="*/ 3731172 h 4897821"/>
                  <a:gd name="connsiteX24-3355" fmla="*/ 798786 w 4431644"/>
                  <a:gd name="connsiteY24-3356" fmla="*/ 4519450 h 4897821"/>
                  <a:gd name="connsiteX25-3357" fmla="*/ 2774731 w 4431644"/>
                  <a:gd name="connsiteY25-3358" fmla="*/ 4487918 h 4897821"/>
                  <a:gd name="connsiteX26-3359" fmla="*/ 3510454 w 4431644"/>
                  <a:gd name="connsiteY26-3360" fmla="*/ 4424857 h 4897821"/>
                  <a:gd name="connsiteX27-3361" fmla="*/ 3636579 w 4431644"/>
                  <a:gd name="connsiteY27-3362" fmla="*/ 3925926 h 4897821"/>
                  <a:gd name="connsiteX0-3363" fmla="*/ 3636579 w 4431644"/>
                  <a:gd name="connsiteY0-3364" fmla="*/ 3925926 h 4897821"/>
                  <a:gd name="connsiteX1-3365" fmla="*/ 4025460 w 4431644"/>
                  <a:gd name="connsiteY1-3366" fmla="*/ 3915416 h 4897821"/>
                  <a:gd name="connsiteX2-3367" fmla="*/ 3941378 w 4431644"/>
                  <a:gd name="connsiteY2-3368" fmla="*/ 4487920 h 4897821"/>
                  <a:gd name="connsiteX3-3369" fmla="*/ 3153102 w 4431644"/>
                  <a:gd name="connsiteY3-3370" fmla="*/ 4897821 h 4897821"/>
                  <a:gd name="connsiteX4-3371" fmla="*/ 683171 w 4431644"/>
                  <a:gd name="connsiteY4-3372" fmla="*/ 4866292 h 4897821"/>
                  <a:gd name="connsiteX5-3373" fmla="*/ 10511 w 4431644"/>
                  <a:gd name="connsiteY5-3374" fmla="*/ 3888828 h 4897821"/>
                  <a:gd name="connsiteX6-3375" fmla="*/ 0 w 4431644"/>
                  <a:gd name="connsiteY6-3376" fmla="*/ 730781 h 4897821"/>
                  <a:gd name="connsiteX7-3377" fmla="*/ 683173 w 4431644"/>
                  <a:gd name="connsiteY7-3378" fmla="*/ 0 h 4897821"/>
                  <a:gd name="connsiteX8-3379" fmla="*/ 2659117 w 4431644"/>
                  <a:gd name="connsiteY8-3380" fmla="*/ 21022 h 4897821"/>
                  <a:gd name="connsiteX9-3381" fmla="*/ 3972910 w 4431644"/>
                  <a:gd name="connsiteY9-3382" fmla="*/ 1187670 h 4897821"/>
                  <a:gd name="connsiteX10-3383" fmla="*/ 3941379 w 4431644"/>
                  <a:gd name="connsiteY10-3384" fmla="*/ 2711670 h 4897821"/>
                  <a:gd name="connsiteX11-3385" fmla="*/ 4414345 w 4431644"/>
                  <a:gd name="connsiteY11-3386" fmla="*/ 2837794 h 4897821"/>
                  <a:gd name="connsiteX12-3387" fmla="*/ 4277711 w 4431644"/>
                  <a:gd name="connsiteY12-3388" fmla="*/ 3752194 h 4897821"/>
                  <a:gd name="connsiteX13-3389" fmla="*/ 3258206 w 4431644"/>
                  <a:gd name="connsiteY13-3390" fmla="*/ 3710153 h 4897821"/>
                  <a:gd name="connsiteX14-3391" fmla="*/ 2879834 w 4431644"/>
                  <a:gd name="connsiteY14-3392" fmla="*/ 4130567 h 4897821"/>
                  <a:gd name="connsiteX15-3393" fmla="*/ 1975944 w 4431644"/>
                  <a:gd name="connsiteY15-3394" fmla="*/ 3153105 h 4897821"/>
                  <a:gd name="connsiteX16-3395" fmla="*/ 3058510 w 4431644"/>
                  <a:gd name="connsiteY16-3396" fmla="*/ 2028498 h 4897821"/>
                  <a:gd name="connsiteX17-3397" fmla="*/ 3268717 w 4431644"/>
                  <a:gd name="connsiteY17-3398" fmla="*/ 2627588 h 4897821"/>
                  <a:gd name="connsiteX18-3399" fmla="*/ 3647090 w 4431644"/>
                  <a:gd name="connsiteY18-3400" fmla="*/ 2575036 h 4897821"/>
                  <a:gd name="connsiteX19-3401" fmla="*/ 3605048 w 4431644"/>
                  <a:gd name="connsiteY19-3402" fmla="*/ 1481960 h 4897821"/>
                  <a:gd name="connsiteX20-3403" fmla="*/ 2701158 w 4431644"/>
                  <a:gd name="connsiteY20-3404" fmla="*/ 1208691 h 4897821"/>
                  <a:gd name="connsiteX21-3405" fmla="*/ 2659116 w 4431644"/>
                  <a:gd name="connsiteY21-3406" fmla="*/ 362919 h 4897821"/>
                  <a:gd name="connsiteX22-3407" fmla="*/ 409903 w 4431644"/>
                  <a:gd name="connsiteY22-3408" fmla="*/ 756746 h 4897821"/>
                  <a:gd name="connsiteX23-3409" fmla="*/ 367862 w 4431644"/>
                  <a:gd name="connsiteY23-3410" fmla="*/ 3731172 h 4897821"/>
                  <a:gd name="connsiteX24-3411" fmla="*/ 798786 w 4431644"/>
                  <a:gd name="connsiteY24-3412" fmla="*/ 4519450 h 4897821"/>
                  <a:gd name="connsiteX25-3413" fmla="*/ 2774731 w 4431644"/>
                  <a:gd name="connsiteY25-3414" fmla="*/ 4487918 h 4897821"/>
                  <a:gd name="connsiteX26-3415" fmla="*/ 3510454 w 4431644"/>
                  <a:gd name="connsiteY26-3416" fmla="*/ 4424857 h 4897821"/>
                  <a:gd name="connsiteX27-3417" fmla="*/ 3636579 w 4431644"/>
                  <a:gd name="connsiteY27-3418" fmla="*/ 3925926 h 4897821"/>
                  <a:gd name="connsiteX0-3419" fmla="*/ 3636579 w 4431644"/>
                  <a:gd name="connsiteY0-3420" fmla="*/ 3925926 h 4897821"/>
                  <a:gd name="connsiteX1-3421" fmla="*/ 4025460 w 4431644"/>
                  <a:gd name="connsiteY1-3422" fmla="*/ 3915416 h 4897821"/>
                  <a:gd name="connsiteX2-3423" fmla="*/ 3941378 w 4431644"/>
                  <a:gd name="connsiteY2-3424" fmla="*/ 4487920 h 4897821"/>
                  <a:gd name="connsiteX3-3425" fmla="*/ 3153102 w 4431644"/>
                  <a:gd name="connsiteY3-3426" fmla="*/ 4897821 h 4897821"/>
                  <a:gd name="connsiteX4-3427" fmla="*/ 683171 w 4431644"/>
                  <a:gd name="connsiteY4-3428" fmla="*/ 4866292 h 4897821"/>
                  <a:gd name="connsiteX5-3429" fmla="*/ 10511 w 4431644"/>
                  <a:gd name="connsiteY5-3430" fmla="*/ 3888828 h 4897821"/>
                  <a:gd name="connsiteX6-3431" fmla="*/ 0 w 4431644"/>
                  <a:gd name="connsiteY6-3432" fmla="*/ 730781 h 4897821"/>
                  <a:gd name="connsiteX7-3433" fmla="*/ 683173 w 4431644"/>
                  <a:gd name="connsiteY7-3434" fmla="*/ 0 h 4897821"/>
                  <a:gd name="connsiteX8-3435" fmla="*/ 2659117 w 4431644"/>
                  <a:gd name="connsiteY8-3436" fmla="*/ 21022 h 4897821"/>
                  <a:gd name="connsiteX9-3437" fmla="*/ 3972910 w 4431644"/>
                  <a:gd name="connsiteY9-3438" fmla="*/ 1187670 h 4897821"/>
                  <a:gd name="connsiteX10-3439" fmla="*/ 3941379 w 4431644"/>
                  <a:gd name="connsiteY10-3440" fmla="*/ 2711670 h 4897821"/>
                  <a:gd name="connsiteX11-3441" fmla="*/ 4414345 w 4431644"/>
                  <a:gd name="connsiteY11-3442" fmla="*/ 2837794 h 4897821"/>
                  <a:gd name="connsiteX12-3443" fmla="*/ 4277711 w 4431644"/>
                  <a:gd name="connsiteY12-3444" fmla="*/ 3752194 h 4897821"/>
                  <a:gd name="connsiteX13-3445" fmla="*/ 3258206 w 4431644"/>
                  <a:gd name="connsiteY13-3446" fmla="*/ 3710153 h 4897821"/>
                  <a:gd name="connsiteX14-3447" fmla="*/ 2879834 w 4431644"/>
                  <a:gd name="connsiteY14-3448" fmla="*/ 4130567 h 4897821"/>
                  <a:gd name="connsiteX15-3449" fmla="*/ 1975944 w 4431644"/>
                  <a:gd name="connsiteY15-3450" fmla="*/ 3153105 h 4897821"/>
                  <a:gd name="connsiteX16-3451" fmla="*/ 3058510 w 4431644"/>
                  <a:gd name="connsiteY16-3452" fmla="*/ 2028498 h 4897821"/>
                  <a:gd name="connsiteX17-3453" fmla="*/ 3268717 w 4431644"/>
                  <a:gd name="connsiteY17-3454" fmla="*/ 2627588 h 4897821"/>
                  <a:gd name="connsiteX18-3455" fmla="*/ 3647090 w 4431644"/>
                  <a:gd name="connsiteY18-3456" fmla="*/ 2575036 h 4897821"/>
                  <a:gd name="connsiteX19-3457" fmla="*/ 3605048 w 4431644"/>
                  <a:gd name="connsiteY19-3458" fmla="*/ 1481960 h 4897821"/>
                  <a:gd name="connsiteX20-3459" fmla="*/ 2701158 w 4431644"/>
                  <a:gd name="connsiteY20-3460" fmla="*/ 1208691 h 4897821"/>
                  <a:gd name="connsiteX21-3461" fmla="*/ 2659116 w 4431644"/>
                  <a:gd name="connsiteY21-3462" fmla="*/ 362919 h 4897821"/>
                  <a:gd name="connsiteX22-3463" fmla="*/ 409903 w 4431644"/>
                  <a:gd name="connsiteY22-3464" fmla="*/ 756746 h 4897821"/>
                  <a:gd name="connsiteX23-3465" fmla="*/ 367862 w 4431644"/>
                  <a:gd name="connsiteY23-3466" fmla="*/ 3731172 h 4897821"/>
                  <a:gd name="connsiteX24-3467" fmla="*/ 798786 w 4431644"/>
                  <a:gd name="connsiteY24-3468" fmla="*/ 4519450 h 4897821"/>
                  <a:gd name="connsiteX25-3469" fmla="*/ 2774731 w 4431644"/>
                  <a:gd name="connsiteY25-3470" fmla="*/ 4487918 h 4897821"/>
                  <a:gd name="connsiteX26-3471" fmla="*/ 3510454 w 4431644"/>
                  <a:gd name="connsiteY26-3472" fmla="*/ 4424857 h 4897821"/>
                  <a:gd name="connsiteX27-3473" fmla="*/ 3636579 w 4431644"/>
                  <a:gd name="connsiteY27-3474" fmla="*/ 3925926 h 4897821"/>
                  <a:gd name="connsiteX0-3475" fmla="*/ 3636579 w 4431644"/>
                  <a:gd name="connsiteY0-3476" fmla="*/ 3925926 h 4897821"/>
                  <a:gd name="connsiteX1-3477" fmla="*/ 4025460 w 4431644"/>
                  <a:gd name="connsiteY1-3478" fmla="*/ 3915416 h 4897821"/>
                  <a:gd name="connsiteX2-3479" fmla="*/ 3941378 w 4431644"/>
                  <a:gd name="connsiteY2-3480" fmla="*/ 4487920 h 4897821"/>
                  <a:gd name="connsiteX3-3481" fmla="*/ 3153102 w 4431644"/>
                  <a:gd name="connsiteY3-3482" fmla="*/ 4897821 h 4897821"/>
                  <a:gd name="connsiteX4-3483" fmla="*/ 683171 w 4431644"/>
                  <a:gd name="connsiteY4-3484" fmla="*/ 4866292 h 4897821"/>
                  <a:gd name="connsiteX5-3485" fmla="*/ 10511 w 4431644"/>
                  <a:gd name="connsiteY5-3486" fmla="*/ 3888828 h 4897821"/>
                  <a:gd name="connsiteX6-3487" fmla="*/ 0 w 4431644"/>
                  <a:gd name="connsiteY6-3488" fmla="*/ 730781 h 4897821"/>
                  <a:gd name="connsiteX7-3489" fmla="*/ 683173 w 4431644"/>
                  <a:gd name="connsiteY7-3490" fmla="*/ 0 h 4897821"/>
                  <a:gd name="connsiteX8-3491" fmla="*/ 2659117 w 4431644"/>
                  <a:gd name="connsiteY8-3492" fmla="*/ 21022 h 4897821"/>
                  <a:gd name="connsiteX9-3493" fmla="*/ 3972910 w 4431644"/>
                  <a:gd name="connsiteY9-3494" fmla="*/ 1187670 h 4897821"/>
                  <a:gd name="connsiteX10-3495" fmla="*/ 3941379 w 4431644"/>
                  <a:gd name="connsiteY10-3496" fmla="*/ 2711670 h 4897821"/>
                  <a:gd name="connsiteX11-3497" fmla="*/ 4414345 w 4431644"/>
                  <a:gd name="connsiteY11-3498" fmla="*/ 2837794 h 4897821"/>
                  <a:gd name="connsiteX12-3499" fmla="*/ 4277711 w 4431644"/>
                  <a:gd name="connsiteY12-3500" fmla="*/ 3752194 h 4897821"/>
                  <a:gd name="connsiteX13-3501" fmla="*/ 3258206 w 4431644"/>
                  <a:gd name="connsiteY13-3502" fmla="*/ 3710153 h 4897821"/>
                  <a:gd name="connsiteX14-3503" fmla="*/ 2879834 w 4431644"/>
                  <a:gd name="connsiteY14-3504" fmla="*/ 4130567 h 4897821"/>
                  <a:gd name="connsiteX15-3505" fmla="*/ 1975944 w 4431644"/>
                  <a:gd name="connsiteY15-3506" fmla="*/ 3153105 h 4897821"/>
                  <a:gd name="connsiteX16-3507" fmla="*/ 3058510 w 4431644"/>
                  <a:gd name="connsiteY16-3508" fmla="*/ 2028498 h 4897821"/>
                  <a:gd name="connsiteX17-3509" fmla="*/ 3268717 w 4431644"/>
                  <a:gd name="connsiteY17-3510" fmla="*/ 2627588 h 4897821"/>
                  <a:gd name="connsiteX18-3511" fmla="*/ 3647090 w 4431644"/>
                  <a:gd name="connsiteY18-3512" fmla="*/ 2575036 h 4897821"/>
                  <a:gd name="connsiteX19-3513" fmla="*/ 3605048 w 4431644"/>
                  <a:gd name="connsiteY19-3514" fmla="*/ 1481960 h 4897821"/>
                  <a:gd name="connsiteX20-3515" fmla="*/ 2701158 w 4431644"/>
                  <a:gd name="connsiteY20-3516" fmla="*/ 1208691 h 4897821"/>
                  <a:gd name="connsiteX21-3517" fmla="*/ 2659116 w 4431644"/>
                  <a:gd name="connsiteY21-3518" fmla="*/ 362919 h 4897821"/>
                  <a:gd name="connsiteX22-3519" fmla="*/ 409903 w 4431644"/>
                  <a:gd name="connsiteY22-3520" fmla="*/ 756746 h 4897821"/>
                  <a:gd name="connsiteX23-3521" fmla="*/ 367862 w 4431644"/>
                  <a:gd name="connsiteY23-3522" fmla="*/ 3731172 h 4897821"/>
                  <a:gd name="connsiteX24-3523" fmla="*/ 798786 w 4431644"/>
                  <a:gd name="connsiteY24-3524" fmla="*/ 4519450 h 4897821"/>
                  <a:gd name="connsiteX25-3525" fmla="*/ 2774731 w 4431644"/>
                  <a:gd name="connsiteY25-3526" fmla="*/ 4487918 h 4897821"/>
                  <a:gd name="connsiteX26-3527" fmla="*/ 3510454 w 4431644"/>
                  <a:gd name="connsiteY26-3528" fmla="*/ 4424857 h 4897821"/>
                  <a:gd name="connsiteX27-3529" fmla="*/ 3636579 w 4431644"/>
                  <a:gd name="connsiteY27-3530" fmla="*/ 3925926 h 4897821"/>
                  <a:gd name="connsiteX0-3531" fmla="*/ 3636579 w 4431644"/>
                  <a:gd name="connsiteY0-3532" fmla="*/ 3925926 h 4897821"/>
                  <a:gd name="connsiteX1-3533" fmla="*/ 4025460 w 4431644"/>
                  <a:gd name="connsiteY1-3534" fmla="*/ 3915416 h 4897821"/>
                  <a:gd name="connsiteX2-3535" fmla="*/ 3941378 w 4431644"/>
                  <a:gd name="connsiteY2-3536" fmla="*/ 4487920 h 4897821"/>
                  <a:gd name="connsiteX3-3537" fmla="*/ 3153102 w 4431644"/>
                  <a:gd name="connsiteY3-3538" fmla="*/ 4897821 h 4897821"/>
                  <a:gd name="connsiteX4-3539" fmla="*/ 683171 w 4431644"/>
                  <a:gd name="connsiteY4-3540" fmla="*/ 4866292 h 4897821"/>
                  <a:gd name="connsiteX5-3541" fmla="*/ 10511 w 4431644"/>
                  <a:gd name="connsiteY5-3542" fmla="*/ 3888828 h 4897821"/>
                  <a:gd name="connsiteX6-3543" fmla="*/ 0 w 4431644"/>
                  <a:gd name="connsiteY6-3544" fmla="*/ 730781 h 4897821"/>
                  <a:gd name="connsiteX7-3545" fmla="*/ 683173 w 4431644"/>
                  <a:gd name="connsiteY7-3546" fmla="*/ 0 h 4897821"/>
                  <a:gd name="connsiteX8-3547" fmla="*/ 2659117 w 4431644"/>
                  <a:gd name="connsiteY8-3548" fmla="*/ 21022 h 4897821"/>
                  <a:gd name="connsiteX9-3549" fmla="*/ 3972910 w 4431644"/>
                  <a:gd name="connsiteY9-3550" fmla="*/ 1187670 h 4897821"/>
                  <a:gd name="connsiteX10-3551" fmla="*/ 3941379 w 4431644"/>
                  <a:gd name="connsiteY10-3552" fmla="*/ 2711670 h 4897821"/>
                  <a:gd name="connsiteX11-3553" fmla="*/ 4414345 w 4431644"/>
                  <a:gd name="connsiteY11-3554" fmla="*/ 2837794 h 4897821"/>
                  <a:gd name="connsiteX12-3555" fmla="*/ 4277711 w 4431644"/>
                  <a:gd name="connsiteY12-3556" fmla="*/ 3752194 h 4897821"/>
                  <a:gd name="connsiteX13-3557" fmla="*/ 3258206 w 4431644"/>
                  <a:gd name="connsiteY13-3558" fmla="*/ 3710153 h 4897821"/>
                  <a:gd name="connsiteX14-3559" fmla="*/ 2879834 w 4431644"/>
                  <a:gd name="connsiteY14-3560" fmla="*/ 4130567 h 4897821"/>
                  <a:gd name="connsiteX15-3561" fmla="*/ 1975944 w 4431644"/>
                  <a:gd name="connsiteY15-3562" fmla="*/ 3153105 h 4897821"/>
                  <a:gd name="connsiteX16-3563" fmla="*/ 3058510 w 4431644"/>
                  <a:gd name="connsiteY16-3564" fmla="*/ 2028498 h 4897821"/>
                  <a:gd name="connsiteX17-3565" fmla="*/ 3268717 w 4431644"/>
                  <a:gd name="connsiteY17-3566" fmla="*/ 2627588 h 4897821"/>
                  <a:gd name="connsiteX18-3567" fmla="*/ 3647090 w 4431644"/>
                  <a:gd name="connsiteY18-3568" fmla="*/ 2575036 h 4897821"/>
                  <a:gd name="connsiteX19-3569" fmla="*/ 3605048 w 4431644"/>
                  <a:gd name="connsiteY19-3570" fmla="*/ 1481960 h 4897821"/>
                  <a:gd name="connsiteX20-3571" fmla="*/ 2701158 w 4431644"/>
                  <a:gd name="connsiteY20-3572" fmla="*/ 1208691 h 4897821"/>
                  <a:gd name="connsiteX21-3573" fmla="*/ 2659116 w 4431644"/>
                  <a:gd name="connsiteY21-3574" fmla="*/ 362919 h 4897821"/>
                  <a:gd name="connsiteX22-3575" fmla="*/ 409903 w 4431644"/>
                  <a:gd name="connsiteY22-3576" fmla="*/ 756746 h 4897821"/>
                  <a:gd name="connsiteX23-3577" fmla="*/ 367862 w 4431644"/>
                  <a:gd name="connsiteY23-3578" fmla="*/ 3731172 h 4897821"/>
                  <a:gd name="connsiteX24-3579" fmla="*/ 798786 w 4431644"/>
                  <a:gd name="connsiteY24-3580" fmla="*/ 4519450 h 4897821"/>
                  <a:gd name="connsiteX25-3581" fmla="*/ 2774731 w 4431644"/>
                  <a:gd name="connsiteY25-3582" fmla="*/ 4487918 h 4897821"/>
                  <a:gd name="connsiteX26-3583" fmla="*/ 3510454 w 4431644"/>
                  <a:gd name="connsiteY26-3584" fmla="*/ 4424857 h 4897821"/>
                  <a:gd name="connsiteX27-3585" fmla="*/ 3636579 w 4431644"/>
                  <a:gd name="connsiteY27-3586" fmla="*/ 3925926 h 4897821"/>
                  <a:gd name="connsiteX0-3587" fmla="*/ 3636579 w 4431644"/>
                  <a:gd name="connsiteY0-3588" fmla="*/ 3925926 h 4897821"/>
                  <a:gd name="connsiteX1-3589" fmla="*/ 4025460 w 4431644"/>
                  <a:gd name="connsiteY1-3590" fmla="*/ 3915416 h 4897821"/>
                  <a:gd name="connsiteX2-3591" fmla="*/ 3941378 w 4431644"/>
                  <a:gd name="connsiteY2-3592" fmla="*/ 4487920 h 4897821"/>
                  <a:gd name="connsiteX3-3593" fmla="*/ 3153102 w 4431644"/>
                  <a:gd name="connsiteY3-3594" fmla="*/ 4897821 h 4897821"/>
                  <a:gd name="connsiteX4-3595" fmla="*/ 683171 w 4431644"/>
                  <a:gd name="connsiteY4-3596" fmla="*/ 4866292 h 4897821"/>
                  <a:gd name="connsiteX5-3597" fmla="*/ 10511 w 4431644"/>
                  <a:gd name="connsiteY5-3598" fmla="*/ 3888828 h 4897821"/>
                  <a:gd name="connsiteX6-3599" fmla="*/ 0 w 4431644"/>
                  <a:gd name="connsiteY6-3600" fmla="*/ 730781 h 4897821"/>
                  <a:gd name="connsiteX7-3601" fmla="*/ 683173 w 4431644"/>
                  <a:gd name="connsiteY7-3602" fmla="*/ 0 h 4897821"/>
                  <a:gd name="connsiteX8-3603" fmla="*/ 2659117 w 4431644"/>
                  <a:gd name="connsiteY8-3604" fmla="*/ 21022 h 4897821"/>
                  <a:gd name="connsiteX9-3605" fmla="*/ 3972910 w 4431644"/>
                  <a:gd name="connsiteY9-3606" fmla="*/ 1187670 h 4897821"/>
                  <a:gd name="connsiteX10-3607" fmla="*/ 3941379 w 4431644"/>
                  <a:gd name="connsiteY10-3608" fmla="*/ 2711670 h 4897821"/>
                  <a:gd name="connsiteX11-3609" fmla="*/ 4414345 w 4431644"/>
                  <a:gd name="connsiteY11-3610" fmla="*/ 2837794 h 4897821"/>
                  <a:gd name="connsiteX12-3611" fmla="*/ 4277711 w 4431644"/>
                  <a:gd name="connsiteY12-3612" fmla="*/ 3752194 h 4897821"/>
                  <a:gd name="connsiteX13-3613" fmla="*/ 3258206 w 4431644"/>
                  <a:gd name="connsiteY13-3614" fmla="*/ 3710153 h 4897821"/>
                  <a:gd name="connsiteX14-3615" fmla="*/ 2879834 w 4431644"/>
                  <a:gd name="connsiteY14-3616" fmla="*/ 4130567 h 4897821"/>
                  <a:gd name="connsiteX15-3617" fmla="*/ 1975944 w 4431644"/>
                  <a:gd name="connsiteY15-3618" fmla="*/ 3153105 h 4897821"/>
                  <a:gd name="connsiteX16-3619" fmla="*/ 3058510 w 4431644"/>
                  <a:gd name="connsiteY16-3620" fmla="*/ 2028498 h 4897821"/>
                  <a:gd name="connsiteX17-3621" fmla="*/ 3268717 w 4431644"/>
                  <a:gd name="connsiteY17-3622" fmla="*/ 2627588 h 4897821"/>
                  <a:gd name="connsiteX18-3623" fmla="*/ 3647090 w 4431644"/>
                  <a:gd name="connsiteY18-3624" fmla="*/ 2575036 h 4897821"/>
                  <a:gd name="connsiteX19-3625" fmla="*/ 3605048 w 4431644"/>
                  <a:gd name="connsiteY19-3626" fmla="*/ 1481960 h 4897821"/>
                  <a:gd name="connsiteX20-3627" fmla="*/ 2701158 w 4431644"/>
                  <a:gd name="connsiteY20-3628" fmla="*/ 1208691 h 4897821"/>
                  <a:gd name="connsiteX21-3629" fmla="*/ 2659116 w 4431644"/>
                  <a:gd name="connsiteY21-3630" fmla="*/ 362919 h 4897821"/>
                  <a:gd name="connsiteX22-3631" fmla="*/ 409903 w 4431644"/>
                  <a:gd name="connsiteY22-3632" fmla="*/ 756746 h 4897821"/>
                  <a:gd name="connsiteX23-3633" fmla="*/ 367862 w 4431644"/>
                  <a:gd name="connsiteY23-3634" fmla="*/ 3731172 h 4897821"/>
                  <a:gd name="connsiteX24-3635" fmla="*/ 798786 w 4431644"/>
                  <a:gd name="connsiteY24-3636" fmla="*/ 4519450 h 4897821"/>
                  <a:gd name="connsiteX25-3637" fmla="*/ 2774731 w 4431644"/>
                  <a:gd name="connsiteY25-3638" fmla="*/ 4487918 h 4897821"/>
                  <a:gd name="connsiteX26-3639" fmla="*/ 3510454 w 4431644"/>
                  <a:gd name="connsiteY26-3640" fmla="*/ 4424857 h 4897821"/>
                  <a:gd name="connsiteX27-3641" fmla="*/ 3636579 w 4431644"/>
                  <a:gd name="connsiteY27-3642" fmla="*/ 3925926 h 4897821"/>
                  <a:gd name="connsiteX0-3643" fmla="*/ 3636579 w 4431644"/>
                  <a:gd name="connsiteY0-3644" fmla="*/ 3925926 h 4897821"/>
                  <a:gd name="connsiteX1-3645" fmla="*/ 4025460 w 4431644"/>
                  <a:gd name="connsiteY1-3646" fmla="*/ 3915416 h 4897821"/>
                  <a:gd name="connsiteX2-3647" fmla="*/ 3941378 w 4431644"/>
                  <a:gd name="connsiteY2-3648" fmla="*/ 4487920 h 4897821"/>
                  <a:gd name="connsiteX3-3649" fmla="*/ 3153102 w 4431644"/>
                  <a:gd name="connsiteY3-3650" fmla="*/ 4897821 h 4897821"/>
                  <a:gd name="connsiteX4-3651" fmla="*/ 683171 w 4431644"/>
                  <a:gd name="connsiteY4-3652" fmla="*/ 4866292 h 4897821"/>
                  <a:gd name="connsiteX5-3653" fmla="*/ 10511 w 4431644"/>
                  <a:gd name="connsiteY5-3654" fmla="*/ 3888828 h 4897821"/>
                  <a:gd name="connsiteX6-3655" fmla="*/ 0 w 4431644"/>
                  <a:gd name="connsiteY6-3656" fmla="*/ 730781 h 4897821"/>
                  <a:gd name="connsiteX7-3657" fmla="*/ 683173 w 4431644"/>
                  <a:gd name="connsiteY7-3658" fmla="*/ 0 h 4897821"/>
                  <a:gd name="connsiteX8-3659" fmla="*/ 2659117 w 4431644"/>
                  <a:gd name="connsiteY8-3660" fmla="*/ 21022 h 4897821"/>
                  <a:gd name="connsiteX9-3661" fmla="*/ 3972910 w 4431644"/>
                  <a:gd name="connsiteY9-3662" fmla="*/ 1187670 h 4897821"/>
                  <a:gd name="connsiteX10-3663" fmla="*/ 3941379 w 4431644"/>
                  <a:gd name="connsiteY10-3664" fmla="*/ 2711670 h 4897821"/>
                  <a:gd name="connsiteX11-3665" fmla="*/ 4414345 w 4431644"/>
                  <a:gd name="connsiteY11-3666" fmla="*/ 2837794 h 4897821"/>
                  <a:gd name="connsiteX12-3667" fmla="*/ 4277711 w 4431644"/>
                  <a:gd name="connsiteY12-3668" fmla="*/ 3752194 h 4897821"/>
                  <a:gd name="connsiteX13-3669" fmla="*/ 3258206 w 4431644"/>
                  <a:gd name="connsiteY13-3670" fmla="*/ 3710153 h 4897821"/>
                  <a:gd name="connsiteX14-3671" fmla="*/ 2879834 w 4431644"/>
                  <a:gd name="connsiteY14-3672" fmla="*/ 4130567 h 4897821"/>
                  <a:gd name="connsiteX15-3673" fmla="*/ 1975944 w 4431644"/>
                  <a:gd name="connsiteY15-3674" fmla="*/ 3153105 h 4897821"/>
                  <a:gd name="connsiteX16-3675" fmla="*/ 3058510 w 4431644"/>
                  <a:gd name="connsiteY16-3676" fmla="*/ 2028498 h 4897821"/>
                  <a:gd name="connsiteX17-3677" fmla="*/ 3268717 w 4431644"/>
                  <a:gd name="connsiteY17-3678" fmla="*/ 2627588 h 4897821"/>
                  <a:gd name="connsiteX18-3679" fmla="*/ 3647090 w 4431644"/>
                  <a:gd name="connsiteY18-3680" fmla="*/ 2575036 h 4897821"/>
                  <a:gd name="connsiteX19-3681" fmla="*/ 3605048 w 4431644"/>
                  <a:gd name="connsiteY19-3682" fmla="*/ 1481960 h 4897821"/>
                  <a:gd name="connsiteX20-3683" fmla="*/ 2701158 w 4431644"/>
                  <a:gd name="connsiteY20-3684" fmla="*/ 1208691 h 4897821"/>
                  <a:gd name="connsiteX21-3685" fmla="*/ 2659116 w 4431644"/>
                  <a:gd name="connsiteY21-3686" fmla="*/ 362919 h 4897821"/>
                  <a:gd name="connsiteX22-3687" fmla="*/ 409903 w 4431644"/>
                  <a:gd name="connsiteY22-3688" fmla="*/ 756746 h 4897821"/>
                  <a:gd name="connsiteX23-3689" fmla="*/ 367862 w 4431644"/>
                  <a:gd name="connsiteY23-3690" fmla="*/ 3731172 h 4897821"/>
                  <a:gd name="connsiteX24-3691" fmla="*/ 798786 w 4431644"/>
                  <a:gd name="connsiteY24-3692" fmla="*/ 4519450 h 4897821"/>
                  <a:gd name="connsiteX25-3693" fmla="*/ 2774731 w 4431644"/>
                  <a:gd name="connsiteY25-3694" fmla="*/ 4487918 h 4897821"/>
                  <a:gd name="connsiteX26-3695" fmla="*/ 3510454 w 4431644"/>
                  <a:gd name="connsiteY26-3696" fmla="*/ 4424857 h 4897821"/>
                  <a:gd name="connsiteX27-3697" fmla="*/ 3636579 w 4431644"/>
                  <a:gd name="connsiteY27-3698" fmla="*/ 3925926 h 4897821"/>
                  <a:gd name="connsiteX0-3699" fmla="*/ 3636579 w 4431644"/>
                  <a:gd name="connsiteY0-3700" fmla="*/ 3925926 h 4897821"/>
                  <a:gd name="connsiteX1-3701" fmla="*/ 4025460 w 4431644"/>
                  <a:gd name="connsiteY1-3702" fmla="*/ 3915416 h 4897821"/>
                  <a:gd name="connsiteX2-3703" fmla="*/ 3941378 w 4431644"/>
                  <a:gd name="connsiteY2-3704" fmla="*/ 4487920 h 4897821"/>
                  <a:gd name="connsiteX3-3705" fmla="*/ 3153102 w 4431644"/>
                  <a:gd name="connsiteY3-3706" fmla="*/ 4897821 h 4897821"/>
                  <a:gd name="connsiteX4-3707" fmla="*/ 683171 w 4431644"/>
                  <a:gd name="connsiteY4-3708" fmla="*/ 4866292 h 4897821"/>
                  <a:gd name="connsiteX5-3709" fmla="*/ 10511 w 4431644"/>
                  <a:gd name="connsiteY5-3710" fmla="*/ 3888828 h 4897821"/>
                  <a:gd name="connsiteX6-3711" fmla="*/ 0 w 4431644"/>
                  <a:gd name="connsiteY6-3712" fmla="*/ 730781 h 4897821"/>
                  <a:gd name="connsiteX7-3713" fmla="*/ 683173 w 4431644"/>
                  <a:gd name="connsiteY7-3714" fmla="*/ 0 h 4897821"/>
                  <a:gd name="connsiteX8-3715" fmla="*/ 2659117 w 4431644"/>
                  <a:gd name="connsiteY8-3716" fmla="*/ 21022 h 4897821"/>
                  <a:gd name="connsiteX9-3717" fmla="*/ 3972910 w 4431644"/>
                  <a:gd name="connsiteY9-3718" fmla="*/ 1187670 h 4897821"/>
                  <a:gd name="connsiteX10-3719" fmla="*/ 3941379 w 4431644"/>
                  <a:gd name="connsiteY10-3720" fmla="*/ 2711670 h 4897821"/>
                  <a:gd name="connsiteX11-3721" fmla="*/ 4414345 w 4431644"/>
                  <a:gd name="connsiteY11-3722" fmla="*/ 2837794 h 4897821"/>
                  <a:gd name="connsiteX12-3723" fmla="*/ 4277711 w 4431644"/>
                  <a:gd name="connsiteY12-3724" fmla="*/ 3752194 h 4897821"/>
                  <a:gd name="connsiteX13-3725" fmla="*/ 3258206 w 4431644"/>
                  <a:gd name="connsiteY13-3726" fmla="*/ 3710153 h 4897821"/>
                  <a:gd name="connsiteX14-3727" fmla="*/ 2879834 w 4431644"/>
                  <a:gd name="connsiteY14-3728" fmla="*/ 4130567 h 4897821"/>
                  <a:gd name="connsiteX15-3729" fmla="*/ 1975944 w 4431644"/>
                  <a:gd name="connsiteY15-3730" fmla="*/ 3153105 h 4897821"/>
                  <a:gd name="connsiteX16-3731" fmla="*/ 3058510 w 4431644"/>
                  <a:gd name="connsiteY16-3732" fmla="*/ 2028498 h 4897821"/>
                  <a:gd name="connsiteX17-3733" fmla="*/ 3268717 w 4431644"/>
                  <a:gd name="connsiteY17-3734" fmla="*/ 2627588 h 4897821"/>
                  <a:gd name="connsiteX18-3735" fmla="*/ 3647090 w 4431644"/>
                  <a:gd name="connsiteY18-3736" fmla="*/ 2575036 h 4897821"/>
                  <a:gd name="connsiteX19-3737" fmla="*/ 3605048 w 4431644"/>
                  <a:gd name="connsiteY19-3738" fmla="*/ 1481960 h 4897821"/>
                  <a:gd name="connsiteX20-3739" fmla="*/ 2701158 w 4431644"/>
                  <a:gd name="connsiteY20-3740" fmla="*/ 1208691 h 4897821"/>
                  <a:gd name="connsiteX21-3741" fmla="*/ 2659116 w 4431644"/>
                  <a:gd name="connsiteY21-3742" fmla="*/ 362919 h 4897821"/>
                  <a:gd name="connsiteX22-3743" fmla="*/ 409903 w 4431644"/>
                  <a:gd name="connsiteY22-3744" fmla="*/ 756746 h 4897821"/>
                  <a:gd name="connsiteX23-3745" fmla="*/ 367862 w 4431644"/>
                  <a:gd name="connsiteY23-3746" fmla="*/ 3731172 h 4897821"/>
                  <a:gd name="connsiteX24-3747" fmla="*/ 798786 w 4431644"/>
                  <a:gd name="connsiteY24-3748" fmla="*/ 4519450 h 4897821"/>
                  <a:gd name="connsiteX25-3749" fmla="*/ 2774731 w 4431644"/>
                  <a:gd name="connsiteY25-3750" fmla="*/ 4487918 h 4897821"/>
                  <a:gd name="connsiteX26-3751" fmla="*/ 3510454 w 4431644"/>
                  <a:gd name="connsiteY26-3752" fmla="*/ 4424857 h 4897821"/>
                  <a:gd name="connsiteX27-3753" fmla="*/ 3636579 w 4431644"/>
                  <a:gd name="connsiteY27-3754" fmla="*/ 3925926 h 4897821"/>
                  <a:gd name="connsiteX0-3755" fmla="*/ 3636579 w 4431644"/>
                  <a:gd name="connsiteY0-3756" fmla="*/ 3925926 h 4897821"/>
                  <a:gd name="connsiteX1-3757" fmla="*/ 4025460 w 4431644"/>
                  <a:gd name="connsiteY1-3758" fmla="*/ 3915416 h 4897821"/>
                  <a:gd name="connsiteX2-3759" fmla="*/ 3941378 w 4431644"/>
                  <a:gd name="connsiteY2-3760" fmla="*/ 4487920 h 4897821"/>
                  <a:gd name="connsiteX3-3761" fmla="*/ 3153102 w 4431644"/>
                  <a:gd name="connsiteY3-3762" fmla="*/ 4897821 h 4897821"/>
                  <a:gd name="connsiteX4-3763" fmla="*/ 683171 w 4431644"/>
                  <a:gd name="connsiteY4-3764" fmla="*/ 4866292 h 4897821"/>
                  <a:gd name="connsiteX5-3765" fmla="*/ 10511 w 4431644"/>
                  <a:gd name="connsiteY5-3766" fmla="*/ 3888828 h 4897821"/>
                  <a:gd name="connsiteX6-3767" fmla="*/ 0 w 4431644"/>
                  <a:gd name="connsiteY6-3768" fmla="*/ 730781 h 4897821"/>
                  <a:gd name="connsiteX7-3769" fmla="*/ 683173 w 4431644"/>
                  <a:gd name="connsiteY7-3770" fmla="*/ 0 h 4897821"/>
                  <a:gd name="connsiteX8-3771" fmla="*/ 2659117 w 4431644"/>
                  <a:gd name="connsiteY8-3772" fmla="*/ 21022 h 4897821"/>
                  <a:gd name="connsiteX9-3773" fmla="*/ 3972910 w 4431644"/>
                  <a:gd name="connsiteY9-3774" fmla="*/ 1187670 h 4897821"/>
                  <a:gd name="connsiteX10-3775" fmla="*/ 3941379 w 4431644"/>
                  <a:gd name="connsiteY10-3776" fmla="*/ 2711670 h 4897821"/>
                  <a:gd name="connsiteX11-3777" fmla="*/ 4414345 w 4431644"/>
                  <a:gd name="connsiteY11-3778" fmla="*/ 2837794 h 4897821"/>
                  <a:gd name="connsiteX12-3779" fmla="*/ 4277711 w 4431644"/>
                  <a:gd name="connsiteY12-3780" fmla="*/ 3752194 h 4897821"/>
                  <a:gd name="connsiteX13-3781" fmla="*/ 3258206 w 4431644"/>
                  <a:gd name="connsiteY13-3782" fmla="*/ 3710153 h 4897821"/>
                  <a:gd name="connsiteX14-3783" fmla="*/ 2879834 w 4431644"/>
                  <a:gd name="connsiteY14-3784" fmla="*/ 4130567 h 4897821"/>
                  <a:gd name="connsiteX15-3785" fmla="*/ 1975944 w 4431644"/>
                  <a:gd name="connsiteY15-3786" fmla="*/ 3153105 h 4897821"/>
                  <a:gd name="connsiteX16-3787" fmla="*/ 3058510 w 4431644"/>
                  <a:gd name="connsiteY16-3788" fmla="*/ 2028498 h 4897821"/>
                  <a:gd name="connsiteX17-3789" fmla="*/ 3268717 w 4431644"/>
                  <a:gd name="connsiteY17-3790" fmla="*/ 2627588 h 4897821"/>
                  <a:gd name="connsiteX18-3791" fmla="*/ 3647090 w 4431644"/>
                  <a:gd name="connsiteY18-3792" fmla="*/ 2575036 h 4897821"/>
                  <a:gd name="connsiteX19-3793" fmla="*/ 3605048 w 4431644"/>
                  <a:gd name="connsiteY19-3794" fmla="*/ 1481960 h 4897821"/>
                  <a:gd name="connsiteX20-3795" fmla="*/ 2701158 w 4431644"/>
                  <a:gd name="connsiteY20-3796" fmla="*/ 1208691 h 4897821"/>
                  <a:gd name="connsiteX21-3797" fmla="*/ 2659116 w 4431644"/>
                  <a:gd name="connsiteY21-3798" fmla="*/ 362919 h 4897821"/>
                  <a:gd name="connsiteX22-3799" fmla="*/ 409903 w 4431644"/>
                  <a:gd name="connsiteY22-3800" fmla="*/ 756746 h 4897821"/>
                  <a:gd name="connsiteX23-3801" fmla="*/ 399393 w 4431644"/>
                  <a:gd name="connsiteY23-3802" fmla="*/ 3731172 h 4897821"/>
                  <a:gd name="connsiteX24-3803" fmla="*/ 798786 w 4431644"/>
                  <a:gd name="connsiteY24-3804" fmla="*/ 4519450 h 4897821"/>
                  <a:gd name="connsiteX25-3805" fmla="*/ 2774731 w 4431644"/>
                  <a:gd name="connsiteY25-3806" fmla="*/ 4487918 h 4897821"/>
                  <a:gd name="connsiteX26-3807" fmla="*/ 3510454 w 4431644"/>
                  <a:gd name="connsiteY26-3808" fmla="*/ 4424857 h 4897821"/>
                  <a:gd name="connsiteX27-3809" fmla="*/ 3636579 w 4431644"/>
                  <a:gd name="connsiteY27-3810" fmla="*/ 3925926 h 4897821"/>
                  <a:gd name="connsiteX0-3811" fmla="*/ 3636579 w 4431644"/>
                  <a:gd name="connsiteY0-3812" fmla="*/ 3925926 h 4897821"/>
                  <a:gd name="connsiteX1-3813" fmla="*/ 4025460 w 4431644"/>
                  <a:gd name="connsiteY1-3814" fmla="*/ 3915416 h 4897821"/>
                  <a:gd name="connsiteX2-3815" fmla="*/ 3941378 w 4431644"/>
                  <a:gd name="connsiteY2-3816" fmla="*/ 4487920 h 4897821"/>
                  <a:gd name="connsiteX3-3817" fmla="*/ 3153102 w 4431644"/>
                  <a:gd name="connsiteY3-3818" fmla="*/ 4897821 h 4897821"/>
                  <a:gd name="connsiteX4-3819" fmla="*/ 683171 w 4431644"/>
                  <a:gd name="connsiteY4-3820" fmla="*/ 4866292 h 4897821"/>
                  <a:gd name="connsiteX5-3821" fmla="*/ 21022 w 4431644"/>
                  <a:gd name="connsiteY5-3822" fmla="*/ 4078014 h 4897821"/>
                  <a:gd name="connsiteX6-3823" fmla="*/ 0 w 4431644"/>
                  <a:gd name="connsiteY6-3824" fmla="*/ 730781 h 4897821"/>
                  <a:gd name="connsiteX7-3825" fmla="*/ 683173 w 4431644"/>
                  <a:gd name="connsiteY7-3826" fmla="*/ 0 h 4897821"/>
                  <a:gd name="connsiteX8-3827" fmla="*/ 2659117 w 4431644"/>
                  <a:gd name="connsiteY8-3828" fmla="*/ 21022 h 4897821"/>
                  <a:gd name="connsiteX9-3829" fmla="*/ 3972910 w 4431644"/>
                  <a:gd name="connsiteY9-3830" fmla="*/ 1187670 h 4897821"/>
                  <a:gd name="connsiteX10-3831" fmla="*/ 3941379 w 4431644"/>
                  <a:gd name="connsiteY10-3832" fmla="*/ 2711670 h 4897821"/>
                  <a:gd name="connsiteX11-3833" fmla="*/ 4414345 w 4431644"/>
                  <a:gd name="connsiteY11-3834" fmla="*/ 2837794 h 4897821"/>
                  <a:gd name="connsiteX12-3835" fmla="*/ 4277711 w 4431644"/>
                  <a:gd name="connsiteY12-3836" fmla="*/ 3752194 h 4897821"/>
                  <a:gd name="connsiteX13-3837" fmla="*/ 3258206 w 4431644"/>
                  <a:gd name="connsiteY13-3838" fmla="*/ 3710153 h 4897821"/>
                  <a:gd name="connsiteX14-3839" fmla="*/ 2879834 w 4431644"/>
                  <a:gd name="connsiteY14-3840" fmla="*/ 4130567 h 4897821"/>
                  <a:gd name="connsiteX15-3841" fmla="*/ 1975944 w 4431644"/>
                  <a:gd name="connsiteY15-3842" fmla="*/ 3153105 h 4897821"/>
                  <a:gd name="connsiteX16-3843" fmla="*/ 3058510 w 4431644"/>
                  <a:gd name="connsiteY16-3844" fmla="*/ 2028498 h 4897821"/>
                  <a:gd name="connsiteX17-3845" fmla="*/ 3268717 w 4431644"/>
                  <a:gd name="connsiteY17-3846" fmla="*/ 2627588 h 4897821"/>
                  <a:gd name="connsiteX18-3847" fmla="*/ 3647090 w 4431644"/>
                  <a:gd name="connsiteY18-3848" fmla="*/ 2575036 h 4897821"/>
                  <a:gd name="connsiteX19-3849" fmla="*/ 3605048 w 4431644"/>
                  <a:gd name="connsiteY19-3850" fmla="*/ 1481960 h 4897821"/>
                  <a:gd name="connsiteX20-3851" fmla="*/ 2701158 w 4431644"/>
                  <a:gd name="connsiteY20-3852" fmla="*/ 1208691 h 4897821"/>
                  <a:gd name="connsiteX21-3853" fmla="*/ 2659116 w 4431644"/>
                  <a:gd name="connsiteY21-3854" fmla="*/ 362919 h 4897821"/>
                  <a:gd name="connsiteX22-3855" fmla="*/ 409903 w 4431644"/>
                  <a:gd name="connsiteY22-3856" fmla="*/ 756746 h 4897821"/>
                  <a:gd name="connsiteX23-3857" fmla="*/ 399393 w 4431644"/>
                  <a:gd name="connsiteY23-3858" fmla="*/ 3731172 h 4897821"/>
                  <a:gd name="connsiteX24-3859" fmla="*/ 798786 w 4431644"/>
                  <a:gd name="connsiteY24-3860" fmla="*/ 4519450 h 4897821"/>
                  <a:gd name="connsiteX25-3861" fmla="*/ 2774731 w 4431644"/>
                  <a:gd name="connsiteY25-3862" fmla="*/ 4487918 h 4897821"/>
                  <a:gd name="connsiteX26-3863" fmla="*/ 3510454 w 4431644"/>
                  <a:gd name="connsiteY26-3864" fmla="*/ 4424857 h 4897821"/>
                  <a:gd name="connsiteX27-3865" fmla="*/ 3636579 w 4431644"/>
                  <a:gd name="connsiteY27-3866" fmla="*/ 3925926 h 4897821"/>
                  <a:gd name="connsiteX0-3867" fmla="*/ 3636579 w 4431644"/>
                  <a:gd name="connsiteY0-3868" fmla="*/ 3925926 h 4897821"/>
                  <a:gd name="connsiteX1-3869" fmla="*/ 4025460 w 4431644"/>
                  <a:gd name="connsiteY1-3870" fmla="*/ 3915416 h 4897821"/>
                  <a:gd name="connsiteX2-3871" fmla="*/ 3941378 w 4431644"/>
                  <a:gd name="connsiteY2-3872" fmla="*/ 4487920 h 4897821"/>
                  <a:gd name="connsiteX3-3873" fmla="*/ 3153102 w 4431644"/>
                  <a:gd name="connsiteY3-3874" fmla="*/ 4897821 h 4897821"/>
                  <a:gd name="connsiteX4-3875" fmla="*/ 683171 w 4431644"/>
                  <a:gd name="connsiteY4-3876" fmla="*/ 4866292 h 4897821"/>
                  <a:gd name="connsiteX5-3877" fmla="*/ 21022 w 4431644"/>
                  <a:gd name="connsiteY5-3878" fmla="*/ 4078014 h 4897821"/>
                  <a:gd name="connsiteX6-3879" fmla="*/ 0 w 4431644"/>
                  <a:gd name="connsiteY6-3880" fmla="*/ 730781 h 4897821"/>
                  <a:gd name="connsiteX7-3881" fmla="*/ 683173 w 4431644"/>
                  <a:gd name="connsiteY7-3882" fmla="*/ 0 h 4897821"/>
                  <a:gd name="connsiteX8-3883" fmla="*/ 2659117 w 4431644"/>
                  <a:gd name="connsiteY8-3884" fmla="*/ 21022 h 4897821"/>
                  <a:gd name="connsiteX9-3885" fmla="*/ 3972910 w 4431644"/>
                  <a:gd name="connsiteY9-3886" fmla="*/ 1187670 h 4897821"/>
                  <a:gd name="connsiteX10-3887" fmla="*/ 3941379 w 4431644"/>
                  <a:gd name="connsiteY10-3888" fmla="*/ 2711670 h 4897821"/>
                  <a:gd name="connsiteX11-3889" fmla="*/ 4414345 w 4431644"/>
                  <a:gd name="connsiteY11-3890" fmla="*/ 2837794 h 4897821"/>
                  <a:gd name="connsiteX12-3891" fmla="*/ 4277711 w 4431644"/>
                  <a:gd name="connsiteY12-3892" fmla="*/ 3752194 h 4897821"/>
                  <a:gd name="connsiteX13-3893" fmla="*/ 3258206 w 4431644"/>
                  <a:gd name="connsiteY13-3894" fmla="*/ 3710153 h 4897821"/>
                  <a:gd name="connsiteX14-3895" fmla="*/ 2879834 w 4431644"/>
                  <a:gd name="connsiteY14-3896" fmla="*/ 4130567 h 4897821"/>
                  <a:gd name="connsiteX15-3897" fmla="*/ 1975944 w 4431644"/>
                  <a:gd name="connsiteY15-3898" fmla="*/ 3153105 h 4897821"/>
                  <a:gd name="connsiteX16-3899" fmla="*/ 3058510 w 4431644"/>
                  <a:gd name="connsiteY16-3900" fmla="*/ 2028498 h 4897821"/>
                  <a:gd name="connsiteX17-3901" fmla="*/ 3268717 w 4431644"/>
                  <a:gd name="connsiteY17-3902" fmla="*/ 2627588 h 4897821"/>
                  <a:gd name="connsiteX18-3903" fmla="*/ 3647090 w 4431644"/>
                  <a:gd name="connsiteY18-3904" fmla="*/ 2575036 h 4897821"/>
                  <a:gd name="connsiteX19-3905" fmla="*/ 3605048 w 4431644"/>
                  <a:gd name="connsiteY19-3906" fmla="*/ 1481960 h 4897821"/>
                  <a:gd name="connsiteX20-3907" fmla="*/ 2701158 w 4431644"/>
                  <a:gd name="connsiteY20-3908" fmla="*/ 1208691 h 4897821"/>
                  <a:gd name="connsiteX21-3909" fmla="*/ 2659116 w 4431644"/>
                  <a:gd name="connsiteY21-3910" fmla="*/ 362919 h 4897821"/>
                  <a:gd name="connsiteX22-3911" fmla="*/ 409903 w 4431644"/>
                  <a:gd name="connsiteY22-3912" fmla="*/ 756746 h 4897821"/>
                  <a:gd name="connsiteX23-3913" fmla="*/ 399393 w 4431644"/>
                  <a:gd name="connsiteY23-3914" fmla="*/ 3731172 h 4897821"/>
                  <a:gd name="connsiteX24-3915" fmla="*/ 798786 w 4431644"/>
                  <a:gd name="connsiteY24-3916" fmla="*/ 4519450 h 4897821"/>
                  <a:gd name="connsiteX25-3917" fmla="*/ 2774731 w 4431644"/>
                  <a:gd name="connsiteY25-3918" fmla="*/ 4487918 h 4897821"/>
                  <a:gd name="connsiteX26-3919" fmla="*/ 3510454 w 4431644"/>
                  <a:gd name="connsiteY26-3920" fmla="*/ 4424857 h 4897821"/>
                  <a:gd name="connsiteX27-3921" fmla="*/ 3636579 w 4431644"/>
                  <a:gd name="connsiteY27-3922" fmla="*/ 3925926 h 4897821"/>
                  <a:gd name="connsiteX0-3923" fmla="*/ 3636579 w 4431644"/>
                  <a:gd name="connsiteY0-3924" fmla="*/ 3925926 h 4897821"/>
                  <a:gd name="connsiteX1-3925" fmla="*/ 4025460 w 4431644"/>
                  <a:gd name="connsiteY1-3926" fmla="*/ 3915416 h 4897821"/>
                  <a:gd name="connsiteX2-3927" fmla="*/ 3941378 w 4431644"/>
                  <a:gd name="connsiteY2-3928" fmla="*/ 4487920 h 4897821"/>
                  <a:gd name="connsiteX3-3929" fmla="*/ 3153102 w 4431644"/>
                  <a:gd name="connsiteY3-3930" fmla="*/ 4897821 h 4897821"/>
                  <a:gd name="connsiteX4-3931" fmla="*/ 683171 w 4431644"/>
                  <a:gd name="connsiteY4-3932" fmla="*/ 4866292 h 4897821"/>
                  <a:gd name="connsiteX5-3933" fmla="*/ 21022 w 4431644"/>
                  <a:gd name="connsiteY5-3934" fmla="*/ 4078014 h 4897821"/>
                  <a:gd name="connsiteX6-3935" fmla="*/ 0 w 4431644"/>
                  <a:gd name="connsiteY6-3936" fmla="*/ 730781 h 4897821"/>
                  <a:gd name="connsiteX7-3937" fmla="*/ 683173 w 4431644"/>
                  <a:gd name="connsiteY7-3938" fmla="*/ 0 h 4897821"/>
                  <a:gd name="connsiteX8-3939" fmla="*/ 2659117 w 4431644"/>
                  <a:gd name="connsiteY8-3940" fmla="*/ 21022 h 4897821"/>
                  <a:gd name="connsiteX9-3941" fmla="*/ 3972910 w 4431644"/>
                  <a:gd name="connsiteY9-3942" fmla="*/ 1187670 h 4897821"/>
                  <a:gd name="connsiteX10-3943" fmla="*/ 3941379 w 4431644"/>
                  <a:gd name="connsiteY10-3944" fmla="*/ 2711670 h 4897821"/>
                  <a:gd name="connsiteX11-3945" fmla="*/ 4414345 w 4431644"/>
                  <a:gd name="connsiteY11-3946" fmla="*/ 2837794 h 4897821"/>
                  <a:gd name="connsiteX12-3947" fmla="*/ 4277711 w 4431644"/>
                  <a:gd name="connsiteY12-3948" fmla="*/ 3752194 h 4897821"/>
                  <a:gd name="connsiteX13-3949" fmla="*/ 3258206 w 4431644"/>
                  <a:gd name="connsiteY13-3950" fmla="*/ 3710153 h 4897821"/>
                  <a:gd name="connsiteX14-3951" fmla="*/ 2879834 w 4431644"/>
                  <a:gd name="connsiteY14-3952" fmla="*/ 4130567 h 4897821"/>
                  <a:gd name="connsiteX15-3953" fmla="*/ 1975944 w 4431644"/>
                  <a:gd name="connsiteY15-3954" fmla="*/ 3153105 h 4897821"/>
                  <a:gd name="connsiteX16-3955" fmla="*/ 3058510 w 4431644"/>
                  <a:gd name="connsiteY16-3956" fmla="*/ 2028498 h 4897821"/>
                  <a:gd name="connsiteX17-3957" fmla="*/ 3268717 w 4431644"/>
                  <a:gd name="connsiteY17-3958" fmla="*/ 2627588 h 4897821"/>
                  <a:gd name="connsiteX18-3959" fmla="*/ 3647090 w 4431644"/>
                  <a:gd name="connsiteY18-3960" fmla="*/ 2575036 h 4897821"/>
                  <a:gd name="connsiteX19-3961" fmla="*/ 3605048 w 4431644"/>
                  <a:gd name="connsiteY19-3962" fmla="*/ 1481960 h 4897821"/>
                  <a:gd name="connsiteX20-3963" fmla="*/ 2701158 w 4431644"/>
                  <a:gd name="connsiteY20-3964" fmla="*/ 1208691 h 4897821"/>
                  <a:gd name="connsiteX21-3965" fmla="*/ 2659116 w 4431644"/>
                  <a:gd name="connsiteY21-3966" fmla="*/ 362919 h 4897821"/>
                  <a:gd name="connsiteX22-3967" fmla="*/ 409903 w 4431644"/>
                  <a:gd name="connsiteY22-3968" fmla="*/ 756746 h 4897821"/>
                  <a:gd name="connsiteX23-3969" fmla="*/ 399393 w 4431644"/>
                  <a:gd name="connsiteY23-3970" fmla="*/ 3731172 h 4897821"/>
                  <a:gd name="connsiteX24-3971" fmla="*/ 798786 w 4431644"/>
                  <a:gd name="connsiteY24-3972" fmla="*/ 4519450 h 4897821"/>
                  <a:gd name="connsiteX25-3973" fmla="*/ 2774731 w 4431644"/>
                  <a:gd name="connsiteY25-3974" fmla="*/ 4487918 h 4897821"/>
                  <a:gd name="connsiteX26-3975" fmla="*/ 3510454 w 4431644"/>
                  <a:gd name="connsiteY26-3976" fmla="*/ 4424857 h 4897821"/>
                  <a:gd name="connsiteX27-3977" fmla="*/ 3636579 w 4431644"/>
                  <a:gd name="connsiteY27-3978" fmla="*/ 3925926 h 4897821"/>
                  <a:gd name="connsiteX0-3979" fmla="*/ 3636579 w 4431644"/>
                  <a:gd name="connsiteY0-3980" fmla="*/ 3925926 h 4897821"/>
                  <a:gd name="connsiteX1-3981" fmla="*/ 4025460 w 4431644"/>
                  <a:gd name="connsiteY1-3982" fmla="*/ 3915416 h 4897821"/>
                  <a:gd name="connsiteX2-3983" fmla="*/ 3941378 w 4431644"/>
                  <a:gd name="connsiteY2-3984" fmla="*/ 4487920 h 4897821"/>
                  <a:gd name="connsiteX3-3985" fmla="*/ 3153102 w 4431644"/>
                  <a:gd name="connsiteY3-3986" fmla="*/ 4897821 h 4897821"/>
                  <a:gd name="connsiteX4-3987" fmla="*/ 683171 w 4431644"/>
                  <a:gd name="connsiteY4-3988" fmla="*/ 4866292 h 4897821"/>
                  <a:gd name="connsiteX5-3989" fmla="*/ 21022 w 4431644"/>
                  <a:gd name="connsiteY5-3990" fmla="*/ 4078014 h 4897821"/>
                  <a:gd name="connsiteX6-3991" fmla="*/ 0 w 4431644"/>
                  <a:gd name="connsiteY6-3992" fmla="*/ 730781 h 4897821"/>
                  <a:gd name="connsiteX7-3993" fmla="*/ 683173 w 4431644"/>
                  <a:gd name="connsiteY7-3994" fmla="*/ 0 h 4897821"/>
                  <a:gd name="connsiteX8-3995" fmla="*/ 2659117 w 4431644"/>
                  <a:gd name="connsiteY8-3996" fmla="*/ 21022 h 4897821"/>
                  <a:gd name="connsiteX9-3997" fmla="*/ 3972910 w 4431644"/>
                  <a:gd name="connsiteY9-3998" fmla="*/ 1187670 h 4897821"/>
                  <a:gd name="connsiteX10-3999" fmla="*/ 3941379 w 4431644"/>
                  <a:gd name="connsiteY10-4000" fmla="*/ 2711670 h 4897821"/>
                  <a:gd name="connsiteX11-4001" fmla="*/ 4414345 w 4431644"/>
                  <a:gd name="connsiteY11-4002" fmla="*/ 2837794 h 4897821"/>
                  <a:gd name="connsiteX12-4003" fmla="*/ 4277711 w 4431644"/>
                  <a:gd name="connsiteY12-4004" fmla="*/ 3752194 h 4897821"/>
                  <a:gd name="connsiteX13-4005" fmla="*/ 3258206 w 4431644"/>
                  <a:gd name="connsiteY13-4006" fmla="*/ 3710153 h 4897821"/>
                  <a:gd name="connsiteX14-4007" fmla="*/ 2879834 w 4431644"/>
                  <a:gd name="connsiteY14-4008" fmla="*/ 4130567 h 4897821"/>
                  <a:gd name="connsiteX15-4009" fmla="*/ 1975944 w 4431644"/>
                  <a:gd name="connsiteY15-4010" fmla="*/ 3153105 h 4897821"/>
                  <a:gd name="connsiteX16-4011" fmla="*/ 3058510 w 4431644"/>
                  <a:gd name="connsiteY16-4012" fmla="*/ 2028498 h 4897821"/>
                  <a:gd name="connsiteX17-4013" fmla="*/ 3268717 w 4431644"/>
                  <a:gd name="connsiteY17-4014" fmla="*/ 2627588 h 4897821"/>
                  <a:gd name="connsiteX18-4015" fmla="*/ 3647090 w 4431644"/>
                  <a:gd name="connsiteY18-4016" fmla="*/ 2575036 h 4897821"/>
                  <a:gd name="connsiteX19-4017" fmla="*/ 3605048 w 4431644"/>
                  <a:gd name="connsiteY19-4018" fmla="*/ 1481960 h 4897821"/>
                  <a:gd name="connsiteX20-4019" fmla="*/ 2701158 w 4431644"/>
                  <a:gd name="connsiteY20-4020" fmla="*/ 1208691 h 4897821"/>
                  <a:gd name="connsiteX21-4021" fmla="*/ 2659116 w 4431644"/>
                  <a:gd name="connsiteY21-4022" fmla="*/ 362919 h 4897821"/>
                  <a:gd name="connsiteX22-4023" fmla="*/ 409903 w 4431644"/>
                  <a:gd name="connsiteY22-4024" fmla="*/ 756746 h 4897821"/>
                  <a:gd name="connsiteX23-4025" fmla="*/ 378372 w 4431644"/>
                  <a:gd name="connsiteY23-4026" fmla="*/ 3752192 h 4897821"/>
                  <a:gd name="connsiteX24-4027" fmla="*/ 798786 w 4431644"/>
                  <a:gd name="connsiteY24-4028" fmla="*/ 4519450 h 4897821"/>
                  <a:gd name="connsiteX25-4029" fmla="*/ 2774731 w 4431644"/>
                  <a:gd name="connsiteY25-4030" fmla="*/ 4487918 h 4897821"/>
                  <a:gd name="connsiteX26-4031" fmla="*/ 3510454 w 4431644"/>
                  <a:gd name="connsiteY26-4032" fmla="*/ 4424857 h 4897821"/>
                  <a:gd name="connsiteX27-4033" fmla="*/ 3636579 w 4431644"/>
                  <a:gd name="connsiteY27-4034" fmla="*/ 3925926 h 4897821"/>
                  <a:gd name="connsiteX0-4035" fmla="*/ 3636579 w 4431644"/>
                  <a:gd name="connsiteY0-4036" fmla="*/ 3925926 h 4897821"/>
                  <a:gd name="connsiteX1-4037" fmla="*/ 4025460 w 4431644"/>
                  <a:gd name="connsiteY1-4038" fmla="*/ 3915416 h 4897821"/>
                  <a:gd name="connsiteX2-4039" fmla="*/ 3941378 w 4431644"/>
                  <a:gd name="connsiteY2-4040" fmla="*/ 4487920 h 4897821"/>
                  <a:gd name="connsiteX3-4041" fmla="*/ 3153102 w 4431644"/>
                  <a:gd name="connsiteY3-4042" fmla="*/ 4897821 h 4897821"/>
                  <a:gd name="connsiteX4-4043" fmla="*/ 683171 w 4431644"/>
                  <a:gd name="connsiteY4-4044" fmla="*/ 4866292 h 4897821"/>
                  <a:gd name="connsiteX5-4045" fmla="*/ 21022 w 4431644"/>
                  <a:gd name="connsiteY5-4046" fmla="*/ 4078014 h 4897821"/>
                  <a:gd name="connsiteX6-4047" fmla="*/ 0 w 4431644"/>
                  <a:gd name="connsiteY6-4048" fmla="*/ 730781 h 4897821"/>
                  <a:gd name="connsiteX7-4049" fmla="*/ 683173 w 4431644"/>
                  <a:gd name="connsiteY7-4050" fmla="*/ 0 h 4897821"/>
                  <a:gd name="connsiteX8-4051" fmla="*/ 2659117 w 4431644"/>
                  <a:gd name="connsiteY8-4052" fmla="*/ 21022 h 4897821"/>
                  <a:gd name="connsiteX9-4053" fmla="*/ 3972910 w 4431644"/>
                  <a:gd name="connsiteY9-4054" fmla="*/ 1187670 h 4897821"/>
                  <a:gd name="connsiteX10-4055" fmla="*/ 3941379 w 4431644"/>
                  <a:gd name="connsiteY10-4056" fmla="*/ 2711670 h 4897821"/>
                  <a:gd name="connsiteX11-4057" fmla="*/ 4414345 w 4431644"/>
                  <a:gd name="connsiteY11-4058" fmla="*/ 2837794 h 4897821"/>
                  <a:gd name="connsiteX12-4059" fmla="*/ 4277711 w 4431644"/>
                  <a:gd name="connsiteY12-4060" fmla="*/ 3752194 h 4897821"/>
                  <a:gd name="connsiteX13-4061" fmla="*/ 3258206 w 4431644"/>
                  <a:gd name="connsiteY13-4062" fmla="*/ 3710153 h 4897821"/>
                  <a:gd name="connsiteX14-4063" fmla="*/ 2879834 w 4431644"/>
                  <a:gd name="connsiteY14-4064" fmla="*/ 4130567 h 4897821"/>
                  <a:gd name="connsiteX15-4065" fmla="*/ 1975944 w 4431644"/>
                  <a:gd name="connsiteY15-4066" fmla="*/ 3153105 h 4897821"/>
                  <a:gd name="connsiteX16-4067" fmla="*/ 3058510 w 4431644"/>
                  <a:gd name="connsiteY16-4068" fmla="*/ 2028498 h 4897821"/>
                  <a:gd name="connsiteX17-4069" fmla="*/ 3268717 w 4431644"/>
                  <a:gd name="connsiteY17-4070" fmla="*/ 2627588 h 4897821"/>
                  <a:gd name="connsiteX18-4071" fmla="*/ 3647090 w 4431644"/>
                  <a:gd name="connsiteY18-4072" fmla="*/ 2575036 h 4897821"/>
                  <a:gd name="connsiteX19-4073" fmla="*/ 3605048 w 4431644"/>
                  <a:gd name="connsiteY19-4074" fmla="*/ 1481960 h 4897821"/>
                  <a:gd name="connsiteX20-4075" fmla="*/ 2701158 w 4431644"/>
                  <a:gd name="connsiteY20-4076" fmla="*/ 1208691 h 4897821"/>
                  <a:gd name="connsiteX21-4077" fmla="*/ 2659116 w 4431644"/>
                  <a:gd name="connsiteY21-4078" fmla="*/ 362919 h 4897821"/>
                  <a:gd name="connsiteX22-4079" fmla="*/ 409903 w 4431644"/>
                  <a:gd name="connsiteY22-4080" fmla="*/ 756746 h 4897821"/>
                  <a:gd name="connsiteX23-4081" fmla="*/ 378372 w 4431644"/>
                  <a:gd name="connsiteY23-4082" fmla="*/ 3752192 h 4897821"/>
                  <a:gd name="connsiteX24-4083" fmla="*/ 798786 w 4431644"/>
                  <a:gd name="connsiteY24-4084" fmla="*/ 4519450 h 4897821"/>
                  <a:gd name="connsiteX25-4085" fmla="*/ 2774731 w 4431644"/>
                  <a:gd name="connsiteY25-4086" fmla="*/ 4487918 h 4897821"/>
                  <a:gd name="connsiteX26-4087" fmla="*/ 3510454 w 4431644"/>
                  <a:gd name="connsiteY26-4088" fmla="*/ 4424857 h 4897821"/>
                  <a:gd name="connsiteX27-4089" fmla="*/ 3636579 w 4431644"/>
                  <a:gd name="connsiteY27-4090" fmla="*/ 3925926 h 4897821"/>
                  <a:gd name="connsiteX0-4091" fmla="*/ 3636579 w 4431644"/>
                  <a:gd name="connsiteY0-4092" fmla="*/ 3925926 h 4897821"/>
                  <a:gd name="connsiteX1-4093" fmla="*/ 4025460 w 4431644"/>
                  <a:gd name="connsiteY1-4094" fmla="*/ 3915416 h 4897821"/>
                  <a:gd name="connsiteX2-4095" fmla="*/ 3941378 w 4431644"/>
                  <a:gd name="connsiteY2-4096" fmla="*/ 4487920 h 4897821"/>
                  <a:gd name="connsiteX3-4097" fmla="*/ 3153102 w 4431644"/>
                  <a:gd name="connsiteY3-4098" fmla="*/ 4897821 h 4897821"/>
                  <a:gd name="connsiteX4-4099" fmla="*/ 683171 w 4431644"/>
                  <a:gd name="connsiteY4-4100" fmla="*/ 4866292 h 4897821"/>
                  <a:gd name="connsiteX5-4101" fmla="*/ 21022 w 4431644"/>
                  <a:gd name="connsiteY5-4102" fmla="*/ 4078014 h 4897821"/>
                  <a:gd name="connsiteX6-4103" fmla="*/ 0 w 4431644"/>
                  <a:gd name="connsiteY6-4104" fmla="*/ 730781 h 4897821"/>
                  <a:gd name="connsiteX7-4105" fmla="*/ 683173 w 4431644"/>
                  <a:gd name="connsiteY7-4106" fmla="*/ 0 h 4897821"/>
                  <a:gd name="connsiteX8-4107" fmla="*/ 2659117 w 4431644"/>
                  <a:gd name="connsiteY8-4108" fmla="*/ 21022 h 4897821"/>
                  <a:gd name="connsiteX9-4109" fmla="*/ 3972910 w 4431644"/>
                  <a:gd name="connsiteY9-4110" fmla="*/ 1187670 h 4897821"/>
                  <a:gd name="connsiteX10-4111" fmla="*/ 3941379 w 4431644"/>
                  <a:gd name="connsiteY10-4112" fmla="*/ 2711670 h 4897821"/>
                  <a:gd name="connsiteX11-4113" fmla="*/ 4414345 w 4431644"/>
                  <a:gd name="connsiteY11-4114" fmla="*/ 2837794 h 4897821"/>
                  <a:gd name="connsiteX12-4115" fmla="*/ 4277711 w 4431644"/>
                  <a:gd name="connsiteY12-4116" fmla="*/ 3752194 h 4897821"/>
                  <a:gd name="connsiteX13-4117" fmla="*/ 3258206 w 4431644"/>
                  <a:gd name="connsiteY13-4118" fmla="*/ 3710153 h 4897821"/>
                  <a:gd name="connsiteX14-4119" fmla="*/ 2879834 w 4431644"/>
                  <a:gd name="connsiteY14-4120" fmla="*/ 4130567 h 4897821"/>
                  <a:gd name="connsiteX15-4121" fmla="*/ 1975944 w 4431644"/>
                  <a:gd name="connsiteY15-4122" fmla="*/ 3153105 h 4897821"/>
                  <a:gd name="connsiteX16-4123" fmla="*/ 3058510 w 4431644"/>
                  <a:gd name="connsiteY16-4124" fmla="*/ 2028498 h 4897821"/>
                  <a:gd name="connsiteX17-4125" fmla="*/ 3268717 w 4431644"/>
                  <a:gd name="connsiteY17-4126" fmla="*/ 2627588 h 4897821"/>
                  <a:gd name="connsiteX18-4127" fmla="*/ 3647090 w 4431644"/>
                  <a:gd name="connsiteY18-4128" fmla="*/ 2575036 h 4897821"/>
                  <a:gd name="connsiteX19-4129" fmla="*/ 3605048 w 4431644"/>
                  <a:gd name="connsiteY19-4130" fmla="*/ 1481960 h 4897821"/>
                  <a:gd name="connsiteX20-4131" fmla="*/ 2701158 w 4431644"/>
                  <a:gd name="connsiteY20-4132" fmla="*/ 1208691 h 4897821"/>
                  <a:gd name="connsiteX21-4133" fmla="*/ 2659116 w 4431644"/>
                  <a:gd name="connsiteY21-4134" fmla="*/ 362919 h 4897821"/>
                  <a:gd name="connsiteX22-4135" fmla="*/ 861848 w 4431644"/>
                  <a:gd name="connsiteY22-4136" fmla="*/ 409905 h 4897821"/>
                  <a:gd name="connsiteX23-4137" fmla="*/ 409903 w 4431644"/>
                  <a:gd name="connsiteY23-4138" fmla="*/ 756746 h 4897821"/>
                  <a:gd name="connsiteX24-4139" fmla="*/ 378372 w 4431644"/>
                  <a:gd name="connsiteY24-4140" fmla="*/ 3752192 h 4897821"/>
                  <a:gd name="connsiteX25-4141" fmla="*/ 798786 w 4431644"/>
                  <a:gd name="connsiteY25-4142" fmla="*/ 4519450 h 4897821"/>
                  <a:gd name="connsiteX26-4143" fmla="*/ 2774731 w 4431644"/>
                  <a:gd name="connsiteY26-4144" fmla="*/ 4487918 h 4897821"/>
                  <a:gd name="connsiteX27-4145" fmla="*/ 3510454 w 4431644"/>
                  <a:gd name="connsiteY27-4146" fmla="*/ 4424857 h 4897821"/>
                  <a:gd name="connsiteX28" fmla="*/ 3636579 w 4431644"/>
                  <a:gd name="connsiteY28" fmla="*/ 3925926 h 4897821"/>
                  <a:gd name="connsiteX0-4147" fmla="*/ 3636579 w 4431644"/>
                  <a:gd name="connsiteY0-4148" fmla="*/ 3925926 h 4897821"/>
                  <a:gd name="connsiteX1-4149" fmla="*/ 4025460 w 4431644"/>
                  <a:gd name="connsiteY1-4150" fmla="*/ 3915416 h 4897821"/>
                  <a:gd name="connsiteX2-4151" fmla="*/ 3941378 w 4431644"/>
                  <a:gd name="connsiteY2-4152" fmla="*/ 4487920 h 4897821"/>
                  <a:gd name="connsiteX3-4153" fmla="*/ 3153102 w 4431644"/>
                  <a:gd name="connsiteY3-4154" fmla="*/ 4897821 h 4897821"/>
                  <a:gd name="connsiteX4-4155" fmla="*/ 683171 w 4431644"/>
                  <a:gd name="connsiteY4-4156" fmla="*/ 4866292 h 4897821"/>
                  <a:gd name="connsiteX5-4157" fmla="*/ 21022 w 4431644"/>
                  <a:gd name="connsiteY5-4158" fmla="*/ 4078014 h 4897821"/>
                  <a:gd name="connsiteX6-4159" fmla="*/ 0 w 4431644"/>
                  <a:gd name="connsiteY6-4160" fmla="*/ 730781 h 4897821"/>
                  <a:gd name="connsiteX7-4161" fmla="*/ 683173 w 4431644"/>
                  <a:gd name="connsiteY7-4162" fmla="*/ 0 h 4897821"/>
                  <a:gd name="connsiteX8-4163" fmla="*/ 2659117 w 4431644"/>
                  <a:gd name="connsiteY8-4164" fmla="*/ 21022 h 4897821"/>
                  <a:gd name="connsiteX9-4165" fmla="*/ 3972910 w 4431644"/>
                  <a:gd name="connsiteY9-4166" fmla="*/ 1187670 h 4897821"/>
                  <a:gd name="connsiteX10-4167" fmla="*/ 3941379 w 4431644"/>
                  <a:gd name="connsiteY10-4168" fmla="*/ 2711670 h 4897821"/>
                  <a:gd name="connsiteX11-4169" fmla="*/ 4414345 w 4431644"/>
                  <a:gd name="connsiteY11-4170" fmla="*/ 2837794 h 4897821"/>
                  <a:gd name="connsiteX12-4171" fmla="*/ 4277711 w 4431644"/>
                  <a:gd name="connsiteY12-4172" fmla="*/ 3752194 h 4897821"/>
                  <a:gd name="connsiteX13-4173" fmla="*/ 3258206 w 4431644"/>
                  <a:gd name="connsiteY13-4174" fmla="*/ 3710153 h 4897821"/>
                  <a:gd name="connsiteX14-4175" fmla="*/ 2879834 w 4431644"/>
                  <a:gd name="connsiteY14-4176" fmla="*/ 4130567 h 4897821"/>
                  <a:gd name="connsiteX15-4177" fmla="*/ 1975944 w 4431644"/>
                  <a:gd name="connsiteY15-4178" fmla="*/ 3153105 h 4897821"/>
                  <a:gd name="connsiteX16-4179" fmla="*/ 3058510 w 4431644"/>
                  <a:gd name="connsiteY16-4180" fmla="*/ 2028498 h 4897821"/>
                  <a:gd name="connsiteX17-4181" fmla="*/ 3268717 w 4431644"/>
                  <a:gd name="connsiteY17-4182" fmla="*/ 2627588 h 4897821"/>
                  <a:gd name="connsiteX18-4183" fmla="*/ 3647090 w 4431644"/>
                  <a:gd name="connsiteY18-4184" fmla="*/ 2575036 h 4897821"/>
                  <a:gd name="connsiteX19-4185" fmla="*/ 3605048 w 4431644"/>
                  <a:gd name="connsiteY19-4186" fmla="*/ 1481960 h 4897821"/>
                  <a:gd name="connsiteX20-4187" fmla="*/ 2701158 w 4431644"/>
                  <a:gd name="connsiteY20-4188" fmla="*/ 1208691 h 4897821"/>
                  <a:gd name="connsiteX21-4189" fmla="*/ 2659116 w 4431644"/>
                  <a:gd name="connsiteY21-4190" fmla="*/ 362919 h 4897821"/>
                  <a:gd name="connsiteX22-4191" fmla="*/ 893379 w 4431644"/>
                  <a:gd name="connsiteY22-4192" fmla="*/ 367863 h 4897821"/>
                  <a:gd name="connsiteX23-4193" fmla="*/ 409903 w 4431644"/>
                  <a:gd name="connsiteY23-4194" fmla="*/ 756746 h 4897821"/>
                  <a:gd name="connsiteX24-4195" fmla="*/ 378372 w 4431644"/>
                  <a:gd name="connsiteY24-4196" fmla="*/ 3752192 h 4897821"/>
                  <a:gd name="connsiteX25-4197" fmla="*/ 798786 w 4431644"/>
                  <a:gd name="connsiteY25-4198" fmla="*/ 4519450 h 4897821"/>
                  <a:gd name="connsiteX26-4199" fmla="*/ 2774731 w 4431644"/>
                  <a:gd name="connsiteY26-4200" fmla="*/ 4487918 h 4897821"/>
                  <a:gd name="connsiteX27-4201" fmla="*/ 3510454 w 4431644"/>
                  <a:gd name="connsiteY27-4202" fmla="*/ 4424857 h 4897821"/>
                  <a:gd name="connsiteX28-4203" fmla="*/ 3636579 w 4431644"/>
                  <a:gd name="connsiteY28-4204" fmla="*/ 3925926 h 4897821"/>
                  <a:gd name="connsiteX0-4205" fmla="*/ 3636579 w 4431644"/>
                  <a:gd name="connsiteY0-4206" fmla="*/ 3925926 h 4897821"/>
                  <a:gd name="connsiteX1-4207" fmla="*/ 4025460 w 4431644"/>
                  <a:gd name="connsiteY1-4208" fmla="*/ 3915416 h 4897821"/>
                  <a:gd name="connsiteX2-4209" fmla="*/ 3941378 w 4431644"/>
                  <a:gd name="connsiteY2-4210" fmla="*/ 4487920 h 4897821"/>
                  <a:gd name="connsiteX3-4211" fmla="*/ 3153102 w 4431644"/>
                  <a:gd name="connsiteY3-4212" fmla="*/ 4897821 h 4897821"/>
                  <a:gd name="connsiteX4-4213" fmla="*/ 683171 w 4431644"/>
                  <a:gd name="connsiteY4-4214" fmla="*/ 4866292 h 4897821"/>
                  <a:gd name="connsiteX5-4215" fmla="*/ 21022 w 4431644"/>
                  <a:gd name="connsiteY5-4216" fmla="*/ 4078014 h 4897821"/>
                  <a:gd name="connsiteX6-4217" fmla="*/ 0 w 4431644"/>
                  <a:gd name="connsiteY6-4218" fmla="*/ 730781 h 4897821"/>
                  <a:gd name="connsiteX7-4219" fmla="*/ 683173 w 4431644"/>
                  <a:gd name="connsiteY7-4220" fmla="*/ 0 h 4897821"/>
                  <a:gd name="connsiteX8-4221" fmla="*/ 2659117 w 4431644"/>
                  <a:gd name="connsiteY8-4222" fmla="*/ 21022 h 4897821"/>
                  <a:gd name="connsiteX9-4223" fmla="*/ 3972910 w 4431644"/>
                  <a:gd name="connsiteY9-4224" fmla="*/ 1187670 h 4897821"/>
                  <a:gd name="connsiteX10-4225" fmla="*/ 3941379 w 4431644"/>
                  <a:gd name="connsiteY10-4226" fmla="*/ 2711670 h 4897821"/>
                  <a:gd name="connsiteX11-4227" fmla="*/ 4414345 w 4431644"/>
                  <a:gd name="connsiteY11-4228" fmla="*/ 2837794 h 4897821"/>
                  <a:gd name="connsiteX12-4229" fmla="*/ 4277711 w 4431644"/>
                  <a:gd name="connsiteY12-4230" fmla="*/ 3752194 h 4897821"/>
                  <a:gd name="connsiteX13-4231" fmla="*/ 3258206 w 4431644"/>
                  <a:gd name="connsiteY13-4232" fmla="*/ 3710153 h 4897821"/>
                  <a:gd name="connsiteX14-4233" fmla="*/ 2879834 w 4431644"/>
                  <a:gd name="connsiteY14-4234" fmla="*/ 4130567 h 4897821"/>
                  <a:gd name="connsiteX15-4235" fmla="*/ 1975944 w 4431644"/>
                  <a:gd name="connsiteY15-4236" fmla="*/ 3153105 h 4897821"/>
                  <a:gd name="connsiteX16-4237" fmla="*/ 3058510 w 4431644"/>
                  <a:gd name="connsiteY16-4238" fmla="*/ 2028498 h 4897821"/>
                  <a:gd name="connsiteX17-4239" fmla="*/ 3268717 w 4431644"/>
                  <a:gd name="connsiteY17-4240" fmla="*/ 2627588 h 4897821"/>
                  <a:gd name="connsiteX18-4241" fmla="*/ 3647090 w 4431644"/>
                  <a:gd name="connsiteY18-4242" fmla="*/ 2575036 h 4897821"/>
                  <a:gd name="connsiteX19-4243" fmla="*/ 3605048 w 4431644"/>
                  <a:gd name="connsiteY19-4244" fmla="*/ 1481960 h 4897821"/>
                  <a:gd name="connsiteX20-4245" fmla="*/ 2701158 w 4431644"/>
                  <a:gd name="connsiteY20-4246" fmla="*/ 1208691 h 4897821"/>
                  <a:gd name="connsiteX21-4247" fmla="*/ 2659116 w 4431644"/>
                  <a:gd name="connsiteY21-4248" fmla="*/ 362919 h 4897821"/>
                  <a:gd name="connsiteX22-4249" fmla="*/ 893379 w 4431644"/>
                  <a:gd name="connsiteY22-4250" fmla="*/ 367863 h 4897821"/>
                  <a:gd name="connsiteX23-4251" fmla="*/ 409903 w 4431644"/>
                  <a:gd name="connsiteY23-4252" fmla="*/ 756746 h 4897821"/>
                  <a:gd name="connsiteX24-4253" fmla="*/ 378372 w 4431644"/>
                  <a:gd name="connsiteY24-4254" fmla="*/ 3752192 h 4897821"/>
                  <a:gd name="connsiteX25-4255" fmla="*/ 798786 w 4431644"/>
                  <a:gd name="connsiteY25-4256" fmla="*/ 4519450 h 4897821"/>
                  <a:gd name="connsiteX26-4257" fmla="*/ 2774731 w 4431644"/>
                  <a:gd name="connsiteY26-4258" fmla="*/ 4487918 h 4897821"/>
                  <a:gd name="connsiteX27-4259" fmla="*/ 3510454 w 4431644"/>
                  <a:gd name="connsiteY27-4260" fmla="*/ 4424857 h 4897821"/>
                  <a:gd name="connsiteX28-4261" fmla="*/ 3636579 w 4431644"/>
                  <a:gd name="connsiteY28-4262" fmla="*/ 3925926 h 4897821"/>
                  <a:gd name="connsiteX0-4263" fmla="*/ 3636579 w 4431644"/>
                  <a:gd name="connsiteY0-4264" fmla="*/ 3925926 h 4897821"/>
                  <a:gd name="connsiteX1-4265" fmla="*/ 4025460 w 4431644"/>
                  <a:gd name="connsiteY1-4266" fmla="*/ 3915416 h 4897821"/>
                  <a:gd name="connsiteX2-4267" fmla="*/ 3941378 w 4431644"/>
                  <a:gd name="connsiteY2-4268" fmla="*/ 4487920 h 4897821"/>
                  <a:gd name="connsiteX3-4269" fmla="*/ 3153102 w 4431644"/>
                  <a:gd name="connsiteY3-4270" fmla="*/ 4897821 h 4897821"/>
                  <a:gd name="connsiteX4-4271" fmla="*/ 683171 w 4431644"/>
                  <a:gd name="connsiteY4-4272" fmla="*/ 4866292 h 4897821"/>
                  <a:gd name="connsiteX5-4273" fmla="*/ 21022 w 4431644"/>
                  <a:gd name="connsiteY5-4274" fmla="*/ 4078014 h 4897821"/>
                  <a:gd name="connsiteX6-4275" fmla="*/ 0 w 4431644"/>
                  <a:gd name="connsiteY6-4276" fmla="*/ 730781 h 4897821"/>
                  <a:gd name="connsiteX7-4277" fmla="*/ 683173 w 4431644"/>
                  <a:gd name="connsiteY7-4278" fmla="*/ 0 h 4897821"/>
                  <a:gd name="connsiteX8-4279" fmla="*/ 2659117 w 4431644"/>
                  <a:gd name="connsiteY8-4280" fmla="*/ 21022 h 4897821"/>
                  <a:gd name="connsiteX9-4281" fmla="*/ 3972910 w 4431644"/>
                  <a:gd name="connsiteY9-4282" fmla="*/ 1187670 h 4897821"/>
                  <a:gd name="connsiteX10-4283" fmla="*/ 3941379 w 4431644"/>
                  <a:gd name="connsiteY10-4284" fmla="*/ 2711670 h 4897821"/>
                  <a:gd name="connsiteX11-4285" fmla="*/ 4414345 w 4431644"/>
                  <a:gd name="connsiteY11-4286" fmla="*/ 2837794 h 4897821"/>
                  <a:gd name="connsiteX12-4287" fmla="*/ 4277711 w 4431644"/>
                  <a:gd name="connsiteY12-4288" fmla="*/ 3752194 h 4897821"/>
                  <a:gd name="connsiteX13-4289" fmla="*/ 3258206 w 4431644"/>
                  <a:gd name="connsiteY13-4290" fmla="*/ 3710153 h 4897821"/>
                  <a:gd name="connsiteX14-4291" fmla="*/ 2879834 w 4431644"/>
                  <a:gd name="connsiteY14-4292" fmla="*/ 4130567 h 4897821"/>
                  <a:gd name="connsiteX15-4293" fmla="*/ 1975944 w 4431644"/>
                  <a:gd name="connsiteY15-4294" fmla="*/ 3153105 h 4897821"/>
                  <a:gd name="connsiteX16-4295" fmla="*/ 3058510 w 4431644"/>
                  <a:gd name="connsiteY16-4296" fmla="*/ 2028498 h 4897821"/>
                  <a:gd name="connsiteX17-4297" fmla="*/ 3268717 w 4431644"/>
                  <a:gd name="connsiteY17-4298" fmla="*/ 2627588 h 4897821"/>
                  <a:gd name="connsiteX18-4299" fmla="*/ 3647090 w 4431644"/>
                  <a:gd name="connsiteY18-4300" fmla="*/ 2575036 h 4897821"/>
                  <a:gd name="connsiteX19-4301" fmla="*/ 3605048 w 4431644"/>
                  <a:gd name="connsiteY19-4302" fmla="*/ 1481960 h 4897821"/>
                  <a:gd name="connsiteX20-4303" fmla="*/ 2701158 w 4431644"/>
                  <a:gd name="connsiteY20-4304" fmla="*/ 1208691 h 4897821"/>
                  <a:gd name="connsiteX21-4305" fmla="*/ 2659116 w 4431644"/>
                  <a:gd name="connsiteY21-4306" fmla="*/ 362919 h 4897821"/>
                  <a:gd name="connsiteX22-4307" fmla="*/ 893379 w 4431644"/>
                  <a:gd name="connsiteY22-4308" fmla="*/ 367863 h 4897821"/>
                  <a:gd name="connsiteX23-4309" fmla="*/ 409903 w 4431644"/>
                  <a:gd name="connsiteY23-4310" fmla="*/ 756746 h 4897821"/>
                  <a:gd name="connsiteX24-4311" fmla="*/ 378372 w 4431644"/>
                  <a:gd name="connsiteY24-4312" fmla="*/ 3752192 h 4897821"/>
                  <a:gd name="connsiteX25-4313" fmla="*/ 798786 w 4431644"/>
                  <a:gd name="connsiteY25-4314" fmla="*/ 4519450 h 4897821"/>
                  <a:gd name="connsiteX26-4315" fmla="*/ 2774731 w 4431644"/>
                  <a:gd name="connsiteY26-4316" fmla="*/ 4487918 h 4897821"/>
                  <a:gd name="connsiteX27-4317" fmla="*/ 3510454 w 4431644"/>
                  <a:gd name="connsiteY27-4318" fmla="*/ 4424857 h 4897821"/>
                  <a:gd name="connsiteX28-4319" fmla="*/ 3636579 w 4431644"/>
                  <a:gd name="connsiteY28-4320" fmla="*/ 3925926 h 4897821"/>
                  <a:gd name="connsiteX0-4321" fmla="*/ 3636579 w 4431644"/>
                  <a:gd name="connsiteY0-4322" fmla="*/ 3925926 h 4897821"/>
                  <a:gd name="connsiteX1-4323" fmla="*/ 4025460 w 4431644"/>
                  <a:gd name="connsiteY1-4324" fmla="*/ 3915416 h 4897821"/>
                  <a:gd name="connsiteX2-4325" fmla="*/ 3941378 w 4431644"/>
                  <a:gd name="connsiteY2-4326" fmla="*/ 4487920 h 4897821"/>
                  <a:gd name="connsiteX3-4327" fmla="*/ 3153102 w 4431644"/>
                  <a:gd name="connsiteY3-4328" fmla="*/ 4897821 h 4897821"/>
                  <a:gd name="connsiteX4-4329" fmla="*/ 683171 w 4431644"/>
                  <a:gd name="connsiteY4-4330" fmla="*/ 4866292 h 4897821"/>
                  <a:gd name="connsiteX5-4331" fmla="*/ 21022 w 4431644"/>
                  <a:gd name="connsiteY5-4332" fmla="*/ 4078014 h 4897821"/>
                  <a:gd name="connsiteX6-4333" fmla="*/ 0 w 4431644"/>
                  <a:gd name="connsiteY6-4334" fmla="*/ 730781 h 4897821"/>
                  <a:gd name="connsiteX7-4335" fmla="*/ 683173 w 4431644"/>
                  <a:gd name="connsiteY7-4336" fmla="*/ 0 h 4897821"/>
                  <a:gd name="connsiteX8-4337" fmla="*/ 2659117 w 4431644"/>
                  <a:gd name="connsiteY8-4338" fmla="*/ 21022 h 4897821"/>
                  <a:gd name="connsiteX9-4339" fmla="*/ 3972910 w 4431644"/>
                  <a:gd name="connsiteY9-4340" fmla="*/ 1187670 h 4897821"/>
                  <a:gd name="connsiteX10-4341" fmla="*/ 3941379 w 4431644"/>
                  <a:gd name="connsiteY10-4342" fmla="*/ 2711670 h 4897821"/>
                  <a:gd name="connsiteX11-4343" fmla="*/ 4414345 w 4431644"/>
                  <a:gd name="connsiteY11-4344" fmla="*/ 2837794 h 4897821"/>
                  <a:gd name="connsiteX12-4345" fmla="*/ 4277711 w 4431644"/>
                  <a:gd name="connsiteY12-4346" fmla="*/ 3752194 h 4897821"/>
                  <a:gd name="connsiteX13-4347" fmla="*/ 3258206 w 4431644"/>
                  <a:gd name="connsiteY13-4348" fmla="*/ 3710153 h 4897821"/>
                  <a:gd name="connsiteX14-4349" fmla="*/ 2879834 w 4431644"/>
                  <a:gd name="connsiteY14-4350" fmla="*/ 4130567 h 4897821"/>
                  <a:gd name="connsiteX15-4351" fmla="*/ 1975944 w 4431644"/>
                  <a:gd name="connsiteY15-4352" fmla="*/ 3153105 h 4897821"/>
                  <a:gd name="connsiteX16-4353" fmla="*/ 3058510 w 4431644"/>
                  <a:gd name="connsiteY16-4354" fmla="*/ 2028498 h 4897821"/>
                  <a:gd name="connsiteX17-4355" fmla="*/ 3268717 w 4431644"/>
                  <a:gd name="connsiteY17-4356" fmla="*/ 2627588 h 4897821"/>
                  <a:gd name="connsiteX18-4357" fmla="*/ 3647090 w 4431644"/>
                  <a:gd name="connsiteY18-4358" fmla="*/ 2575036 h 4897821"/>
                  <a:gd name="connsiteX19-4359" fmla="*/ 3605048 w 4431644"/>
                  <a:gd name="connsiteY19-4360" fmla="*/ 1481960 h 4897821"/>
                  <a:gd name="connsiteX20-4361" fmla="*/ 2701158 w 4431644"/>
                  <a:gd name="connsiteY20-4362" fmla="*/ 1208691 h 4897821"/>
                  <a:gd name="connsiteX21-4363" fmla="*/ 2659116 w 4431644"/>
                  <a:gd name="connsiteY21-4364" fmla="*/ 362919 h 4897821"/>
                  <a:gd name="connsiteX22-4365" fmla="*/ 1008993 w 4431644"/>
                  <a:gd name="connsiteY22-4366" fmla="*/ 357353 h 4897821"/>
                  <a:gd name="connsiteX23-4367" fmla="*/ 409903 w 4431644"/>
                  <a:gd name="connsiteY23-4368" fmla="*/ 756746 h 4897821"/>
                  <a:gd name="connsiteX24-4369" fmla="*/ 378372 w 4431644"/>
                  <a:gd name="connsiteY24-4370" fmla="*/ 3752192 h 4897821"/>
                  <a:gd name="connsiteX25-4371" fmla="*/ 798786 w 4431644"/>
                  <a:gd name="connsiteY25-4372" fmla="*/ 4519450 h 4897821"/>
                  <a:gd name="connsiteX26-4373" fmla="*/ 2774731 w 4431644"/>
                  <a:gd name="connsiteY26-4374" fmla="*/ 4487918 h 4897821"/>
                  <a:gd name="connsiteX27-4375" fmla="*/ 3510454 w 4431644"/>
                  <a:gd name="connsiteY27-4376" fmla="*/ 4424857 h 4897821"/>
                  <a:gd name="connsiteX28-4377" fmla="*/ 3636579 w 4431644"/>
                  <a:gd name="connsiteY28-4378" fmla="*/ 3925926 h 4897821"/>
                  <a:gd name="connsiteX0-4379" fmla="*/ 3636579 w 4431644"/>
                  <a:gd name="connsiteY0-4380" fmla="*/ 3925926 h 4897821"/>
                  <a:gd name="connsiteX1-4381" fmla="*/ 4025460 w 4431644"/>
                  <a:gd name="connsiteY1-4382" fmla="*/ 3915416 h 4897821"/>
                  <a:gd name="connsiteX2-4383" fmla="*/ 3941378 w 4431644"/>
                  <a:gd name="connsiteY2-4384" fmla="*/ 4487920 h 4897821"/>
                  <a:gd name="connsiteX3-4385" fmla="*/ 3153102 w 4431644"/>
                  <a:gd name="connsiteY3-4386" fmla="*/ 4897821 h 4897821"/>
                  <a:gd name="connsiteX4-4387" fmla="*/ 683171 w 4431644"/>
                  <a:gd name="connsiteY4-4388" fmla="*/ 4866292 h 4897821"/>
                  <a:gd name="connsiteX5-4389" fmla="*/ 21022 w 4431644"/>
                  <a:gd name="connsiteY5-4390" fmla="*/ 4078014 h 4897821"/>
                  <a:gd name="connsiteX6-4391" fmla="*/ 0 w 4431644"/>
                  <a:gd name="connsiteY6-4392" fmla="*/ 730781 h 4897821"/>
                  <a:gd name="connsiteX7-4393" fmla="*/ 683173 w 4431644"/>
                  <a:gd name="connsiteY7-4394" fmla="*/ 0 h 4897821"/>
                  <a:gd name="connsiteX8-4395" fmla="*/ 2659117 w 4431644"/>
                  <a:gd name="connsiteY8-4396" fmla="*/ 21022 h 4897821"/>
                  <a:gd name="connsiteX9-4397" fmla="*/ 3972910 w 4431644"/>
                  <a:gd name="connsiteY9-4398" fmla="*/ 1187670 h 4897821"/>
                  <a:gd name="connsiteX10-4399" fmla="*/ 3941379 w 4431644"/>
                  <a:gd name="connsiteY10-4400" fmla="*/ 2711670 h 4897821"/>
                  <a:gd name="connsiteX11-4401" fmla="*/ 4414345 w 4431644"/>
                  <a:gd name="connsiteY11-4402" fmla="*/ 2837794 h 4897821"/>
                  <a:gd name="connsiteX12-4403" fmla="*/ 4277711 w 4431644"/>
                  <a:gd name="connsiteY12-4404" fmla="*/ 3752194 h 4897821"/>
                  <a:gd name="connsiteX13-4405" fmla="*/ 3258206 w 4431644"/>
                  <a:gd name="connsiteY13-4406" fmla="*/ 3710153 h 4897821"/>
                  <a:gd name="connsiteX14-4407" fmla="*/ 2879834 w 4431644"/>
                  <a:gd name="connsiteY14-4408" fmla="*/ 4130567 h 4897821"/>
                  <a:gd name="connsiteX15-4409" fmla="*/ 1975944 w 4431644"/>
                  <a:gd name="connsiteY15-4410" fmla="*/ 3153105 h 4897821"/>
                  <a:gd name="connsiteX16-4411" fmla="*/ 3058510 w 4431644"/>
                  <a:gd name="connsiteY16-4412" fmla="*/ 2028498 h 4897821"/>
                  <a:gd name="connsiteX17-4413" fmla="*/ 3268717 w 4431644"/>
                  <a:gd name="connsiteY17-4414" fmla="*/ 2627588 h 4897821"/>
                  <a:gd name="connsiteX18-4415" fmla="*/ 3647090 w 4431644"/>
                  <a:gd name="connsiteY18-4416" fmla="*/ 2575036 h 4897821"/>
                  <a:gd name="connsiteX19-4417" fmla="*/ 3605048 w 4431644"/>
                  <a:gd name="connsiteY19-4418" fmla="*/ 1481960 h 4897821"/>
                  <a:gd name="connsiteX20-4419" fmla="*/ 2701158 w 4431644"/>
                  <a:gd name="connsiteY20-4420" fmla="*/ 1208691 h 4897821"/>
                  <a:gd name="connsiteX21-4421" fmla="*/ 2659116 w 4431644"/>
                  <a:gd name="connsiteY21-4422" fmla="*/ 362919 h 4897821"/>
                  <a:gd name="connsiteX22-4423" fmla="*/ 1008993 w 4431644"/>
                  <a:gd name="connsiteY22-4424" fmla="*/ 357353 h 4897821"/>
                  <a:gd name="connsiteX23-4425" fmla="*/ 409903 w 4431644"/>
                  <a:gd name="connsiteY23-4426" fmla="*/ 756746 h 4897821"/>
                  <a:gd name="connsiteX24-4427" fmla="*/ 378372 w 4431644"/>
                  <a:gd name="connsiteY24-4428" fmla="*/ 3752192 h 4897821"/>
                  <a:gd name="connsiteX25-4429" fmla="*/ 798786 w 4431644"/>
                  <a:gd name="connsiteY25-4430" fmla="*/ 4519450 h 4897821"/>
                  <a:gd name="connsiteX26-4431" fmla="*/ 2774731 w 4431644"/>
                  <a:gd name="connsiteY26-4432" fmla="*/ 4487918 h 4897821"/>
                  <a:gd name="connsiteX27-4433" fmla="*/ 3510454 w 4431644"/>
                  <a:gd name="connsiteY27-4434" fmla="*/ 4424857 h 4897821"/>
                  <a:gd name="connsiteX28-4435" fmla="*/ 3636579 w 4431644"/>
                  <a:gd name="connsiteY28-4436" fmla="*/ 3925926 h 4897821"/>
                  <a:gd name="connsiteX0-4437" fmla="*/ 3636579 w 4431644"/>
                  <a:gd name="connsiteY0-4438" fmla="*/ 3925926 h 4897821"/>
                  <a:gd name="connsiteX1-4439" fmla="*/ 4025460 w 4431644"/>
                  <a:gd name="connsiteY1-4440" fmla="*/ 3915416 h 4897821"/>
                  <a:gd name="connsiteX2-4441" fmla="*/ 3941378 w 4431644"/>
                  <a:gd name="connsiteY2-4442" fmla="*/ 4487920 h 4897821"/>
                  <a:gd name="connsiteX3-4443" fmla="*/ 3153102 w 4431644"/>
                  <a:gd name="connsiteY3-4444" fmla="*/ 4897821 h 4897821"/>
                  <a:gd name="connsiteX4-4445" fmla="*/ 683171 w 4431644"/>
                  <a:gd name="connsiteY4-4446" fmla="*/ 4866292 h 4897821"/>
                  <a:gd name="connsiteX5-4447" fmla="*/ 21022 w 4431644"/>
                  <a:gd name="connsiteY5-4448" fmla="*/ 4078014 h 4897821"/>
                  <a:gd name="connsiteX6-4449" fmla="*/ 0 w 4431644"/>
                  <a:gd name="connsiteY6-4450" fmla="*/ 730781 h 4897821"/>
                  <a:gd name="connsiteX7-4451" fmla="*/ 683173 w 4431644"/>
                  <a:gd name="connsiteY7-4452" fmla="*/ 0 h 4897821"/>
                  <a:gd name="connsiteX8-4453" fmla="*/ 2659117 w 4431644"/>
                  <a:gd name="connsiteY8-4454" fmla="*/ 21022 h 4897821"/>
                  <a:gd name="connsiteX9-4455" fmla="*/ 3972910 w 4431644"/>
                  <a:gd name="connsiteY9-4456" fmla="*/ 1187670 h 4897821"/>
                  <a:gd name="connsiteX10-4457" fmla="*/ 3941379 w 4431644"/>
                  <a:gd name="connsiteY10-4458" fmla="*/ 2711670 h 4897821"/>
                  <a:gd name="connsiteX11-4459" fmla="*/ 4414345 w 4431644"/>
                  <a:gd name="connsiteY11-4460" fmla="*/ 2837794 h 4897821"/>
                  <a:gd name="connsiteX12-4461" fmla="*/ 4277711 w 4431644"/>
                  <a:gd name="connsiteY12-4462" fmla="*/ 3752194 h 4897821"/>
                  <a:gd name="connsiteX13-4463" fmla="*/ 3258206 w 4431644"/>
                  <a:gd name="connsiteY13-4464" fmla="*/ 3710153 h 4897821"/>
                  <a:gd name="connsiteX14-4465" fmla="*/ 2879834 w 4431644"/>
                  <a:gd name="connsiteY14-4466" fmla="*/ 4130567 h 4897821"/>
                  <a:gd name="connsiteX15-4467" fmla="*/ 1975944 w 4431644"/>
                  <a:gd name="connsiteY15-4468" fmla="*/ 3153105 h 4897821"/>
                  <a:gd name="connsiteX16-4469" fmla="*/ 3058510 w 4431644"/>
                  <a:gd name="connsiteY16-4470" fmla="*/ 2028498 h 4897821"/>
                  <a:gd name="connsiteX17-4471" fmla="*/ 3268717 w 4431644"/>
                  <a:gd name="connsiteY17-4472" fmla="*/ 2627588 h 4897821"/>
                  <a:gd name="connsiteX18-4473" fmla="*/ 3647090 w 4431644"/>
                  <a:gd name="connsiteY18-4474" fmla="*/ 2575036 h 4897821"/>
                  <a:gd name="connsiteX19-4475" fmla="*/ 3605048 w 4431644"/>
                  <a:gd name="connsiteY19-4476" fmla="*/ 1481960 h 4897821"/>
                  <a:gd name="connsiteX20-4477" fmla="*/ 2701158 w 4431644"/>
                  <a:gd name="connsiteY20-4478" fmla="*/ 1208691 h 4897821"/>
                  <a:gd name="connsiteX21-4479" fmla="*/ 2659116 w 4431644"/>
                  <a:gd name="connsiteY21-4480" fmla="*/ 362919 h 4897821"/>
                  <a:gd name="connsiteX22-4481" fmla="*/ 1051034 w 4431644"/>
                  <a:gd name="connsiteY22-4482" fmla="*/ 378374 h 4897821"/>
                  <a:gd name="connsiteX23-4483" fmla="*/ 409903 w 4431644"/>
                  <a:gd name="connsiteY23-4484" fmla="*/ 756746 h 4897821"/>
                  <a:gd name="connsiteX24-4485" fmla="*/ 378372 w 4431644"/>
                  <a:gd name="connsiteY24-4486" fmla="*/ 3752192 h 4897821"/>
                  <a:gd name="connsiteX25-4487" fmla="*/ 798786 w 4431644"/>
                  <a:gd name="connsiteY25-4488" fmla="*/ 4519450 h 4897821"/>
                  <a:gd name="connsiteX26-4489" fmla="*/ 2774731 w 4431644"/>
                  <a:gd name="connsiteY26-4490" fmla="*/ 4487918 h 4897821"/>
                  <a:gd name="connsiteX27-4491" fmla="*/ 3510454 w 4431644"/>
                  <a:gd name="connsiteY27-4492" fmla="*/ 4424857 h 4897821"/>
                  <a:gd name="connsiteX28-4493" fmla="*/ 3636579 w 4431644"/>
                  <a:gd name="connsiteY28-4494" fmla="*/ 3925926 h 4897821"/>
                  <a:gd name="connsiteX0-4495" fmla="*/ 3636579 w 4431644"/>
                  <a:gd name="connsiteY0-4496" fmla="*/ 3925926 h 4897821"/>
                  <a:gd name="connsiteX1-4497" fmla="*/ 4025460 w 4431644"/>
                  <a:gd name="connsiteY1-4498" fmla="*/ 3915416 h 4897821"/>
                  <a:gd name="connsiteX2-4499" fmla="*/ 3941378 w 4431644"/>
                  <a:gd name="connsiteY2-4500" fmla="*/ 4487920 h 4897821"/>
                  <a:gd name="connsiteX3-4501" fmla="*/ 3153102 w 4431644"/>
                  <a:gd name="connsiteY3-4502" fmla="*/ 4897821 h 4897821"/>
                  <a:gd name="connsiteX4-4503" fmla="*/ 683171 w 4431644"/>
                  <a:gd name="connsiteY4-4504" fmla="*/ 4866292 h 4897821"/>
                  <a:gd name="connsiteX5-4505" fmla="*/ 21022 w 4431644"/>
                  <a:gd name="connsiteY5-4506" fmla="*/ 4078014 h 4897821"/>
                  <a:gd name="connsiteX6-4507" fmla="*/ 0 w 4431644"/>
                  <a:gd name="connsiteY6-4508" fmla="*/ 730781 h 4897821"/>
                  <a:gd name="connsiteX7-4509" fmla="*/ 683173 w 4431644"/>
                  <a:gd name="connsiteY7-4510" fmla="*/ 0 h 4897821"/>
                  <a:gd name="connsiteX8-4511" fmla="*/ 2659117 w 4431644"/>
                  <a:gd name="connsiteY8-4512" fmla="*/ 21022 h 4897821"/>
                  <a:gd name="connsiteX9-4513" fmla="*/ 3972910 w 4431644"/>
                  <a:gd name="connsiteY9-4514" fmla="*/ 1187670 h 4897821"/>
                  <a:gd name="connsiteX10-4515" fmla="*/ 3941379 w 4431644"/>
                  <a:gd name="connsiteY10-4516" fmla="*/ 2711670 h 4897821"/>
                  <a:gd name="connsiteX11-4517" fmla="*/ 4414345 w 4431644"/>
                  <a:gd name="connsiteY11-4518" fmla="*/ 2837794 h 4897821"/>
                  <a:gd name="connsiteX12-4519" fmla="*/ 4277711 w 4431644"/>
                  <a:gd name="connsiteY12-4520" fmla="*/ 3752194 h 4897821"/>
                  <a:gd name="connsiteX13-4521" fmla="*/ 3258206 w 4431644"/>
                  <a:gd name="connsiteY13-4522" fmla="*/ 3710153 h 4897821"/>
                  <a:gd name="connsiteX14-4523" fmla="*/ 2879834 w 4431644"/>
                  <a:gd name="connsiteY14-4524" fmla="*/ 4130567 h 4897821"/>
                  <a:gd name="connsiteX15-4525" fmla="*/ 1975944 w 4431644"/>
                  <a:gd name="connsiteY15-4526" fmla="*/ 3153105 h 4897821"/>
                  <a:gd name="connsiteX16-4527" fmla="*/ 3058510 w 4431644"/>
                  <a:gd name="connsiteY16-4528" fmla="*/ 2028498 h 4897821"/>
                  <a:gd name="connsiteX17-4529" fmla="*/ 3268717 w 4431644"/>
                  <a:gd name="connsiteY17-4530" fmla="*/ 2627588 h 4897821"/>
                  <a:gd name="connsiteX18-4531" fmla="*/ 3647090 w 4431644"/>
                  <a:gd name="connsiteY18-4532" fmla="*/ 2575036 h 4897821"/>
                  <a:gd name="connsiteX19-4533" fmla="*/ 3605048 w 4431644"/>
                  <a:gd name="connsiteY19-4534" fmla="*/ 1481960 h 4897821"/>
                  <a:gd name="connsiteX20-4535" fmla="*/ 2701158 w 4431644"/>
                  <a:gd name="connsiteY20-4536" fmla="*/ 1208691 h 4897821"/>
                  <a:gd name="connsiteX21-4537" fmla="*/ 2659116 w 4431644"/>
                  <a:gd name="connsiteY21-4538" fmla="*/ 362919 h 4897821"/>
                  <a:gd name="connsiteX22-4539" fmla="*/ 1051034 w 4431644"/>
                  <a:gd name="connsiteY22-4540" fmla="*/ 378374 h 4897821"/>
                  <a:gd name="connsiteX23-4541" fmla="*/ 409903 w 4431644"/>
                  <a:gd name="connsiteY23-4542" fmla="*/ 756746 h 4897821"/>
                  <a:gd name="connsiteX24-4543" fmla="*/ 378372 w 4431644"/>
                  <a:gd name="connsiteY24-4544" fmla="*/ 3752192 h 4897821"/>
                  <a:gd name="connsiteX25-4545" fmla="*/ 798786 w 4431644"/>
                  <a:gd name="connsiteY25-4546" fmla="*/ 4519450 h 4897821"/>
                  <a:gd name="connsiteX26-4547" fmla="*/ 2774731 w 4431644"/>
                  <a:gd name="connsiteY26-4548" fmla="*/ 4487918 h 4897821"/>
                  <a:gd name="connsiteX27-4549" fmla="*/ 3510454 w 4431644"/>
                  <a:gd name="connsiteY27-4550" fmla="*/ 4424857 h 4897821"/>
                  <a:gd name="connsiteX28-4551" fmla="*/ 3636579 w 4431644"/>
                  <a:gd name="connsiteY28-4552" fmla="*/ 3925926 h 4897821"/>
                  <a:gd name="connsiteX0-4553" fmla="*/ 3636579 w 4431644"/>
                  <a:gd name="connsiteY0-4554" fmla="*/ 3925926 h 4897821"/>
                  <a:gd name="connsiteX1-4555" fmla="*/ 4025460 w 4431644"/>
                  <a:gd name="connsiteY1-4556" fmla="*/ 3915416 h 4897821"/>
                  <a:gd name="connsiteX2-4557" fmla="*/ 3941378 w 4431644"/>
                  <a:gd name="connsiteY2-4558" fmla="*/ 4487920 h 4897821"/>
                  <a:gd name="connsiteX3-4559" fmla="*/ 3153102 w 4431644"/>
                  <a:gd name="connsiteY3-4560" fmla="*/ 4897821 h 4897821"/>
                  <a:gd name="connsiteX4-4561" fmla="*/ 683171 w 4431644"/>
                  <a:gd name="connsiteY4-4562" fmla="*/ 4866292 h 4897821"/>
                  <a:gd name="connsiteX5-4563" fmla="*/ 21022 w 4431644"/>
                  <a:gd name="connsiteY5-4564" fmla="*/ 4078014 h 4897821"/>
                  <a:gd name="connsiteX6-4565" fmla="*/ 0 w 4431644"/>
                  <a:gd name="connsiteY6-4566" fmla="*/ 730781 h 4897821"/>
                  <a:gd name="connsiteX7-4567" fmla="*/ 683173 w 4431644"/>
                  <a:gd name="connsiteY7-4568" fmla="*/ 0 h 4897821"/>
                  <a:gd name="connsiteX8-4569" fmla="*/ 2659117 w 4431644"/>
                  <a:gd name="connsiteY8-4570" fmla="*/ 21022 h 4897821"/>
                  <a:gd name="connsiteX9-4571" fmla="*/ 3972910 w 4431644"/>
                  <a:gd name="connsiteY9-4572" fmla="*/ 1187670 h 4897821"/>
                  <a:gd name="connsiteX10-4573" fmla="*/ 3941379 w 4431644"/>
                  <a:gd name="connsiteY10-4574" fmla="*/ 2711670 h 4897821"/>
                  <a:gd name="connsiteX11-4575" fmla="*/ 4414345 w 4431644"/>
                  <a:gd name="connsiteY11-4576" fmla="*/ 2837794 h 4897821"/>
                  <a:gd name="connsiteX12-4577" fmla="*/ 4277711 w 4431644"/>
                  <a:gd name="connsiteY12-4578" fmla="*/ 3752194 h 4897821"/>
                  <a:gd name="connsiteX13-4579" fmla="*/ 3258206 w 4431644"/>
                  <a:gd name="connsiteY13-4580" fmla="*/ 3710153 h 4897821"/>
                  <a:gd name="connsiteX14-4581" fmla="*/ 2879834 w 4431644"/>
                  <a:gd name="connsiteY14-4582" fmla="*/ 4130567 h 4897821"/>
                  <a:gd name="connsiteX15-4583" fmla="*/ 1975944 w 4431644"/>
                  <a:gd name="connsiteY15-4584" fmla="*/ 3153105 h 4897821"/>
                  <a:gd name="connsiteX16-4585" fmla="*/ 3058510 w 4431644"/>
                  <a:gd name="connsiteY16-4586" fmla="*/ 2028498 h 4897821"/>
                  <a:gd name="connsiteX17-4587" fmla="*/ 3268717 w 4431644"/>
                  <a:gd name="connsiteY17-4588" fmla="*/ 2627588 h 4897821"/>
                  <a:gd name="connsiteX18-4589" fmla="*/ 3647090 w 4431644"/>
                  <a:gd name="connsiteY18-4590" fmla="*/ 2575036 h 4897821"/>
                  <a:gd name="connsiteX19-4591" fmla="*/ 3605048 w 4431644"/>
                  <a:gd name="connsiteY19-4592" fmla="*/ 1481960 h 4897821"/>
                  <a:gd name="connsiteX20-4593" fmla="*/ 2701158 w 4431644"/>
                  <a:gd name="connsiteY20-4594" fmla="*/ 1208691 h 4897821"/>
                  <a:gd name="connsiteX21-4595" fmla="*/ 2659116 w 4431644"/>
                  <a:gd name="connsiteY21-4596" fmla="*/ 362919 h 4897821"/>
                  <a:gd name="connsiteX22-4597" fmla="*/ 1051034 w 4431644"/>
                  <a:gd name="connsiteY22-4598" fmla="*/ 378374 h 4897821"/>
                  <a:gd name="connsiteX23-4599" fmla="*/ 409903 w 4431644"/>
                  <a:gd name="connsiteY23-4600" fmla="*/ 756746 h 4897821"/>
                  <a:gd name="connsiteX24-4601" fmla="*/ 378372 w 4431644"/>
                  <a:gd name="connsiteY24-4602" fmla="*/ 3752192 h 4897821"/>
                  <a:gd name="connsiteX25-4603" fmla="*/ 798786 w 4431644"/>
                  <a:gd name="connsiteY25-4604" fmla="*/ 4519450 h 4897821"/>
                  <a:gd name="connsiteX26-4605" fmla="*/ 2774731 w 4431644"/>
                  <a:gd name="connsiteY26-4606" fmla="*/ 4487918 h 4897821"/>
                  <a:gd name="connsiteX27-4607" fmla="*/ 3510454 w 4431644"/>
                  <a:gd name="connsiteY27-4608" fmla="*/ 4424857 h 4897821"/>
                  <a:gd name="connsiteX28-4609" fmla="*/ 3636579 w 4431644"/>
                  <a:gd name="connsiteY28-4610" fmla="*/ 3925926 h 4897821"/>
                  <a:gd name="connsiteX0-4611" fmla="*/ 3636579 w 4431644"/>
                  <a:gd name="connsiteY0-4612" fmla="*/ 3925926 h 4897821"/>
                  <a:gd name="connsiteX1-4613" fmla="*/ 4025460 w 4431644"/>
                  <a:gd name="connsiteY1-4614" fmla="*/ 3915416 h 4897821"/>
                  <a:gd name="connsiteX2-4615" fmla="*/ 3941378 w 4431644"/>
                  <a:gd name="connsiteY2-4616" fmla="*/ 4487920 h 4897821"/>
                  <a:gd name="connsiteX3-4617" fmla="*/ 3153102 w 4431644"/>
                  <a:gd name="connsiteY3-4618" fmla="*/ 4897821 h 4897821"/>
                  <a:gd name="connsiteX4-4619" fmla="*/ 683171 w 4431644"/>
                  <a:gd name="connsiteY4-4620" fmla="*/ 4866292 h 4897821"/>
                  <a:gd name="connsiteX5-4621" fmla="*/ 21022 w 4431644"/>
                  <a:gd name="connsiteY5-4622" fmla="*/ 4078014 h 4897821"/>
                  <a:gd name="connsiteX6-4623" fmla="*/ 0 w 4431644"/>
                  <a:gd name="connsiteY6-4624" fmla="*/ 730781 h 4897821"/>
                  <a:gd name="connsiteX7-4625" fmla="*/ 683173 w 4431644"/>
                  <a:gd name="connsiteY7-4626" fmla="*/ 0 h 4897821"/>
                  <a:gd name="connsiteX8-4627" fmla="*/ 2659117 w 4431644"/>
                  <a:gd name="connsiteY8-4628" fmla="*/ 21022 h 4897821"/>
                  <a:gd name="connsiteX9-4629" fmla="*/ 3972910 w 4431644"/>
                  <a:gd name="connsiteY9-4630" fmla="*/ 1187670 h 4897821"/>
                  <a:gd name="connsiteX10-4631" fmla="*/ 3941379 w 4431644"/>
                  <a:gd name="connsiteY10-4632" fmla="*/ 2711670 h 4897821"/>
                  <a:gd name="connsiteX11-4633" fmla="*/ 4414345 w 4431644"/>
                  <a:gd name="connsiteY11-4634" fmla="*/ 2837794 h 4897821"/>
                  <a:gd name="connsiteX12-4635" fmla="*/ 4277711 w 4431644"/>
                  <a:gd name="connsiteY12-4636" fmla="*/ 3752194 h 4897821"/>
                  <a:gd name="connsiteX13-4637" fmla="*/ 3258206 w 4431644"/>
                  <a:gd name="connsiteY13-4638" fmla="*/ 3710153 h 4897821"/>
                  <a:gd name="connsiteX14-4639" fmla="*/ 2879834 w 4431644"/>
                  <a:gd name="connsiteY14-4640" fmla="*/ 4130567 h 4897821"/>
                  <a:gd name="connsiteX15-4641" fmla="*/ 1975944 w 4431644"/>
                  <a:gd name="connsiteY15-4642" fmla="*/ 3153105 h 4897821"/>
                  <a:gd name="connsiteX16-4643" fmla="*/ 3058510 w 4431644"/>
                  <a:gd name="connsiteY16-4644" fmla="*/ 2028498 h 4897821"/>
                  <a:gd name="connsiteX17-4645" fmla="*/ 3268717 w 4431644"/>
                  <a:gd name="connsiteY17-4646" fmla="*/ 2627588 h 4897821"/>
                  <a:gd name="connsiteX18-4647" fmla="*/ 3647090 w 4431644"/>
                  <a:gd name="connsiteY18-4648" fmla="*/ 2575036 h 4897821"/>
                  <a:gd name="connsiteX19-4649" fmla="*/ 3605048 w 4431644"/>
                  <a:gd name="connsiteY19-4650" fmla="*/ 1481960 h 4897821"/>
                  <a:gd name="connsiteX20-4651" fmla="*/ 2701158 w 4431644"/>
                  <a:gd name="connsiteY20-4652" fmla="*/ 1208691 h 4897821"/>
                  <a:gd name="connsiteX21-4653" fmla="*/ 2659116 w 4431644"/>
                  <a:gd name="connsiteY21-4654" fmla="*/ 362919 h 4897821"/>
                  <a:gd name="connsiteX22-4655" fmla="*/ 1051034 w 4431644"/>
                  <a:gd name="connsiteY22-4656" fmla="*/ 378374 h 4897821"/>
                  <a:gd name="connsiteX23-4657" fmla="*/ 409903 w 4431644"/>
                  <a:gd name="connsiteY23-4658" fmla="*/ 756746 h 4897821"/>
                  <a:gd name="connsiteX24-4659" fmla="*/ 378372 w 4431644"/>
                  <a:gd name="connsiteY24-4660" fmla="*/ 3752192 h 4897821"/>
                  <a:gd name="connsiteX25-4661" fmla="*/ 798786 w 4431644"/>
                  <a:gd name="connsiteY25-4662" fmla="*/ 4519450 h 4897821"/>
                  <a:gd name="connsiteX26-4663" fmla="*/ 2774731 w 4431644"/>
                  <a:gd name="connsiteY26-4664" fmla="*/ 4487918 h 4897821"/>
                  <a:gd name="connsiteX27-4665" fmla="*/ 3510454 w 4431644"/>
                  <a:gd name="connsiteY27-4666" fmla="*/ 4424857 h 4897821"/>
                  <a:gd name="connsiteX28-4667" fmla="*/ 3636579 w 4431644"/>
                  <a:gd name="connsiteY28-4668" fmla="*/ 3925926 h 4897821"/>
                  <a:gd name="connsiteX0-4669" fmla="*/ 3636579 w 4431644"/>
                  <a:gd name="connsiteY0-4670" fmla="*/ 3925926 h 4897821"/>
                  <a:gd name="connsiteX1-4671" fmla="*/ 4025460 w 4431644"/>
                  <a:gd name="connsiteY1-4672" fmla="*/ 3915416 h 4897821"/>
                  <a:gd name="connsiteX2-4673" fmla="*/ 3941378 w 4431644"/>
                  <a:gd name="connsiteY2-4674" fmla="*/ 4487920 h 4897821"/>
                  <a:gd name="connsiteX3-4675" fmla="*/ 3153102 w 4431644"/>
                  <a:gd name="connsiteY3-4676" fmla="*/ 4897821 h 4897821"/>
                  <a:gd name="connsiteX4-4677" fmla="*/ 683171 w 4431644"/>
                  <a:gd name="connsiteY4-4678" fmla="*/ 4866292 h 4897821"/>
                  <a:gd name="connsiteX5-4679" fmla="*/ 21022 w 4431644"/>
                  <a:gd name="connsiteY5-4680" fmla="*/ 4078014 h 4897821"/>
                  <a:gd name="connsiteX6-4681" fmla="*/ 0 w 4431644"/>
                  <a:gd name="connsiteY6-4682" fmla="*/ 730781 h 4897821"/>
                  <a:gd name="connsiteX7-4683" fmla="*/ 683173 w 4431644"/>
                  <a:gd name="connsiteY7-4684" fmla="*/ 0 h 4897821"/>
                  <a:gd name="connsiteX8-4685" fmla="*/ 2659117 w 4431644"/>
                  <a:gd name="connsiteY8-4686" fmla="*/ 21022 h 4897821"/>
                  <a:gd name="connsiteX9-4687" fmla="*/ 3972910 w 4431644"/>
                  <a:gd name="connsiteY9-4688" fmla="*/ 1187670 h 4897821"/>
                  <a:gd name="connsiteX10-4689" fmla="*/ 3941379 w 4431644"/>
                  <a:gd name="connsiteY10-4690" fmla="*/ 2711670 h 4897821"/>
                  <a:gd name="connsiteX11-4691" fmla="*/ 4414345 w 4431644"/>
                  <a:gd name="connsiteY11-4692" fmla="*/ 2837794 h 4897821"/>
                  <a:gd name="connsiteX12-4693" fmla="*/ 4277711 w 4431644"/>
                  <a:gd name="connsiteY12-4694" fmla="*/ 3752194 h 4897821"/>
                  <a:gd name="connsiteX13-4695" fmla="*/ 3258206 w 4431644"/>
                  <a:gd name="connsiteY13-4696" fmla="*/ 3710153 h 4897821"/>
                  <a:gd name="connsiteX14-4697" fmla="*/ 2879834 w 4431644"/>
                  <a:gd name="connsiteY14-4698" fmla="*/ 4130567 h 4897821"/>
                  <a:gd name="connsiteX15-4699" fmla="*/ 1975944 w 4431644"/>
                  <a:gd name="connsiteY15-4700" fmla="*/ 3153105 h 4897821"/>
                  <a:gd name="connsiteX16-4701" fmla="*/ 3058510 w 4431644"/>
                  <a:gd name="connsiteY16-4702" fmla="*/ 2028498 h 4897821"/>
                  <a:gd name="connsiteX17-4703" fmla="*/ 3268717 w 4431644"/>
                  <a:gd name="connsiteY17-4704" fmla="*/ 2627588 h 4897821"/>
                  <a:gd name="connsiteX18-4705" fmla="*/ 3647090 w 4431644"/>
                  <a:gd name="connsiteY18-4706" fmla="*/ 2575036 h 4897821"/>
                  <a:gd name="connsiteX19-4707" fmla="*/ 3605048 w 4431644"/>
                  <a:gd name="connsiteY19-4708" fmla="*/ 1481960 h 4897821"/>
                  <a:gd name="connsiteX20-4709" fmla="*/ 2701158 w 4431644"/>
                  <a:gd name="connsiteY20-4710" fmla="*/ 1208691 h 4897821"/>
                  <a:gd name="connsiteX21-4711" fmla="*/ 2659116 w 4431644"/>
                  <a:gd name="connsiteY21-4712" fmla="*/ 362919 h 4897821"/>
                  <a:gd name="connsiteX22-4713" fmla="*/ 1051034 w 4431644"/>
                  <a:gd name="connsiteY22-4714" fmla="*/ 378374 h 4897821"/>
                  <a:gd name="connsiteX23-4715" fmla="*/ 409903 w 4431644"/>
                  <a:gd name="connsiteY23-4716" fmla="*/ 756746 h 4897821"/>
                  <a:gd name="connsiteX24-4717" fmla="*/ 378372 w 4431644"/>
                  <a:gd name="connsiteY24-4718" fmla="*/ 3752192 h 4897821"/>
                  <a:gd name="connsiteX25-4719" fmla="*/ 798786 w 4431644"/>
                  <a:gd name="connsiteY25-4720" fmla="*/ 4519450 h 4897821"/>
                  <a:gd name="connsiteX26-4721" fmla="*/ 2774731 w 4431644"/>
                  <a:gd name="connsiteY26-4722" fmla="*/ 4487918 h 4897821"/>
                  <a:gd name="connsiteX27-4723" fmla="*/ 3510454 w 4431644"/>
                  <a:gd name="connsiteY27-4724" fmla="*/ 4424857 h 4897821"/>
                  <a:gd name="connsiteX28-4725" fmla="*/ 3636579 w 4431644"/>
                  <a:gd name="connsiteY28-4726" fmla="*/ 3925926 h 4897821"/>
                  <a:gd name="connsiteX0-4727" fmla="*/ 3636579 w 4431644"/>
                  <a:gd name="connsiteY0-4728" fmla="*/ 3925926 h 4897821"/>
                  <a:gd name="connsiteX1-4729" fmla="*/ 4025460 w 4431644"/>
                  <a:gd name="connsiteY1-4730" fmla="*/ 3915416 h 4897821"/>
                  <a:gd name="connsiteX2-4731" fmla="*/ 3941378 w 4431644"/>
                  <a:gd name="connsiteY2-4732" fmla="*/ 4487920 h 4897821"/>
                  <a:gd name="connsiteX3-4733" fmla="*/ 3153102 w 4431644"/>
                  <a:gd name="connsiteY3-4734" fmla="*/ 4897821 h 4897821"/>
                  <a:gd name="connsiteX4-4735" fmla="*/ 683171 w 4431644"/>
                  <a:gd name="connsiteY4-4736" fmla="*/ 4866292 h 4897821"/>
                  <a:gd name="connsiteX5-4737" fmla="*/ 21022 w 4431644"/>
                  <a:gd name="connsiteY5-4738" fmla="*/ 4078014 h 4897821"/>
                  <a:gd name="connsiteX6-4739" fmla="*/ 0 w 4431644"/>
                  <a:gd name="connsiteY6-4740" fmla="*/ 730781 h 4897821"/>
                  <a:gd name="connsiteX7-4741" fmla="*/ 683173 w 4431644"/>
                  <a:gd name="connsiteY7-4742" fmla="*/ 0 h 4897821"/>
                  <a:gd name="connsiteX8-4743" fmla="*/ 2659117 w 4431644"/>
                  <a:gd name="connsiteY8-4744" fmla="*/ 21022 h 4897821"/>
                  <a:gd name="connsiteX9-4745" fmla="*/ 3972910 w 4431644"/>
                  <a:gd name="connsiteY9-4746" fmla="*/ 1187670 h 4897821"/>
                  <a:gd name="connsiteX10-4747" fmla="*/ 3941379 w 4431644"/>
                  <a:gd name="connsiteY10-4748" fmla="*/ 2711670 h 4897821"/>
                  <a:gd name="connsiteX11-4749" fmla="*/ 4414345 w 4431644"/>
                  <a:gd name="connsiteY11-4750" fmla="*/ 2837794 h 4897821"/>
                  <a:gd name="connsiteX12-4751" fmla="*/ 4277711 w 4431644"/>
                  <a:gd name="connsiteY12-4752" fmla="*/ 3752194 h 4897821"/>
                  <a:gd name="connsiteX13-4753" fmla="*/ 3258206 w 4431644"/>
                  <a:gd name="connsiteY13-4754" fmla="*/ 3710153 h 4897821"/>
                  <a:gd name="connsiteX14-4755" fmla="*/ 2879834 w 4431644"/>
                  <a:gd name="connsiteY14-4756" fmla="*/ 4130567 h 4897821"/>
                  <a:gd name="connsiteX15-4757" fmla="*/ 1975944 w 4431644"/>
                  <a:gd name="connsiteY15-4758" fmla="*/ 3153105 h 4897821"/>
                  <a:gd name="connsiteX16-4759" fmla="*/ 3058510 w 4431644"/>
                  <a:gd name="connsiteY16-4760" fmla="*/ 2028498 h 4897821"/>
                  <a:gd name="connsiteX17-4761" fmla="*/ 3268717 w 4431644"/>
                  <a:gd name="connsiteY17-4762" fmla="*/ 2627588 h 4897821"/>
                  <a:gd name="connsiteX18-4763" fmla="*/ 3647090 w 4431644"/>
                  <a:gd name="connsiteY18-4764" fmla="*/ 2575036 h 4897821"/>
                  <a:gd name="connsiteX19-4765" fmla="*/ 3605048 w 4431644"/>
                  <a:gd name="connsiteY19-4766" fmla="*/ 1481960 h 4897821"/>
                  <a:gd name="connsiteX20-4767" fmla="*/ 2701158 w 4431644"/>
                  <a:gd name="connsiteY20-4768" fmla="*/ 1208691 h 4897821"/>
                  <a:gd name="connsiteX21-4769" fmla="*/ 2659116 w 4431644"/>
                  <a:gd name="connsiteY21-4770" fmla="*/ 362919 h 4897821"/>
                  <a:gd name="connsiteX22-4771" fmla="*/ 1051034 w 4431644"/>
                  <a:gd name="connsiteY22-4772" fmla="*/ 378374 h 4897821"/>
                  <a:gd name="connsiteX23-4773" fmla="*/ 409903 w 4431644"/>
                  <a:gd name="connsiteY23-4774" fmla="*/ 756746 h 4897821"/>
                  <a:gd name="connsiteX24-4775" fmla="*/ 378372 w 4431644"/>
                  <a:gd name="connsiteY24-4776" fmla="*/ 3752192 h 4897821"/>
                  <a:gd name="connsiteX25-4777" fmla="*/ 798786 w 4431644"/>
                  <a:gd name="connsiteY25-4778" fmla="*/ 4519450 h 4897821"/>
                  <a:gd name="connsiteX26-4779" fmla="*/ 2774731 w 4431644"/>
                  <a:gd name="connsiteY26-4780" fmla="*/ 4487918 h 4897821"/>
                  <a:gd name="connsiteX27-4781" fmla="*/ 3510454 w 4431644"/>
                  <a:gd name="connsiteY27-4782" fmla="*/ 4424857 h 4897821"/>
                  <a:gd name="connsiteX28-4783" fmla="*/ 3636579 w 4431644"/>
                  <a:gd name="connsiteY28-4784" fmla="*/ 3925926 h 4897821"/>
                  <a:gd name="connsiteX0-4785" fmla="*/ 3636579 w 4431644"/>
                  <a:gd name="connsiteY0-4786" fmla="*/ 3925926 h 4897821"/>
                  <a:gd name="connsiteX1-4787" fmla="*/ 4025460 w 4431644"/>
                  <a:gd name="connsiteY1-4788" fmla="*/ 3915416 h 4897821"/>
                  <a:gd name="connsiteX2-4789" fmla="*/ 3941378 w 4431644"/>
                  <a:gd name="connsiteY2-4790" fmla="*/ 4487920 h 4897821"/>
                  <a:gd name="connsiteX3-4791" fmla="*/ 3153102 w 4431644"/>
                  <a:gd name="connsiteY3-4792" fmla="*/ 4897821 h 4897821"/>
                  <a:gd name="connsiteX4-4793" fmla="*/ 683171 w 4431644"/>
                  <a:gd name="connsiteY4-4794" fmla="*/ 4866292 h 4897821"/>
                  <a:gd name="connsiteX5-4795" fmla="*/ 21022 w 4431644"/>
                  <a:gd name="connsiteY5-4796" fmla="*/ 4078014 h 4897821"/>
                  <a:gd name="connsiteX6-4797" fmla="*/ 0 w 4431644"/>
                  <a:gd name="connsiteY6-4798" fmla="*/ 730781 h 4897821"/>
                  <a:gd name="connsiteX7-4799" fmla="*/ 683173 w 4431644"/>
                  <a:gd name="connsiteY7-4800" fmla="*/ 0 h 4897821"/>
                  <a:gd name="connsiteX8-4801" fmla="*/ 2659117 w 4431644"/>
                  <a:gd name="connsiteY8-4802" fmla="*/ 21022 h 4897821"/>
                  <a:gd name="connsiteX9-4803" fmla="*/ 3972910 w 4431644"/>
                  <a:gd name="connsiteY9-4804" fmla="*/ 1187670 h 4897821"/>
                  <a:gd name="connsiteX10-4805" fmla="*/ 3941379 w 4431644"/>
                  <a:gd name="connsiteY10-4806" fmla="*/ 2711670 h 4897821"/>
                  <a:gd name="connsiteX11-4807" fmla="*/ 4414345 w 4431644"/>
                  <a:gd name="connsiteY11-4808" fmla="*/ 2837794 h 4897821"/>
                  <a:gd name="connsiteX12-4809" fmla="*/ 4277711 w 4431644"/>
                  <a:gd name="connsiteY12-4810" fmla="*/ 3752194 h 4897821"/>
                  <a:gd name="connsiteX13-4811" fmla="*/ 3258206 w 4431644"/>
                  <a:gd name="connsiteY13-4812" fmla="*/ 3710153 h 4897821"/>
                  <a:gd name="connsiteX14-4813" fmla="*/ 2879834 w 4431644"/>
                  <a:gd name="connsiteY14-4814" fmla="*/ 4130567 h 4897821"/>
                  <a:gd name="connsiteX15-4815" fmla="*/ 1975944 w 4431644"/>
                  <a:gd name="connsiteY15-4816" fmla="*/ 3153105 h 4897821"/>
                  <a:gd name="connsiteX16-4817" fmla="*/ 3058510 w 4431644"/>
                  <a:gd name="connsiteY16-4818" fmla="*/ 2028498 h 4897821"/>
                  <a:gd name="connsiteX17-4819" fmla="*/ 3268717 w 4431644"/>
                  <a:gd name="connsiteY17-4820" fmla="*/ 2627588 h 4897821"/>
                  <a:gd name="connsiteX18-4821" fmla="*/ 3647090 w 4431644"/>
                  <a:gd name="connsiteY18-4822" fmla="*/ 2575036 h 4897821"/>
                  <a:gd name="connsiteX19-4823" fmla="*/ 3605048 w 4431644"/>
                  <a:gd name="connsiteY19-4824" fmla="*/ 1481960 h 4897821"/>
                  <a:gd name="connsiteX20-4825" fmla="*/ 2701158 w 4431644"/>
                  <a:gd name="connsiteY20-4826" fmla="*/ 1208691 h 4897821"/>
                  <a:gd name="connsiteX21-4827" fmla="*/ 2659116 w 4431644"/>
                  <a:gd name="connsiteY21-4828" fmla="*/ 362919 h 4897821"/>
                  <a:gd name="connsiteX22-4829" fmla="*/ 1051034 w 4431644"/>
                  <a:gd name="connsiteY22-4830" fmla="*/ 378374 h 4897821"/>
                  <a:gd name="connsiteX23-4831" fmla="*/ 409903 w 4431644"/>
                  <a:gd name="connsiteY23-4832" fmla="*/ 756746 h 4897821"/>
                  <a:gd name="connsiteX24-4833" fmla="*/ 378372 w 4431644"/>
                  <a:gd name="connsiteY24-4834" fmla="*/ 3752192 h 4897821"/>
                  <a:gd name="connsiteX25-4835" fmla="*/ 798786 w 4431644"/>
                  <a:gd name="connsiteY25-4836" fmla="*/ 4519450 h 4897821"/>
                  <a:gd name="connsiteX26-4837" fmla="*/ 2774731 w 4431644"/>
                  <a:gd name="connsiteY26-4838" fmla="*/ 4487918 h 4897821"/>
                  <a:gd name="connsiteX27-4839" fmla="*/ 3510454 w 4431644"/>
                  <a:gd name="connsiteY27-4840" fmla="*/ 4424857 h 4897821"/>
                  <a:gd name="connsiteX28-4841" fmla="*/ 3636579 w 4431644"/>
                  <a:gd name="connsiteY28-4842" fmla="*/ 3925926 h 4897821"/>
                  <a:gd name="connsiteX0-4843" fmla="*/ 3636579 w 4431644"/>
                  <a:gd name="connsiteY0-4844" fmla="*/ 3925926 h 4897821"/>
                  <a:gd name="connsiteX1-4845" fmla="*/ 4025460 w 4431644"/>
                  <a:gd name="connsiteY1-4846" fmla="*/ 3915416 h 4897821"/>
                  <a:gd name="connsiteX2-4847" fmla="*/ 3941378 w 4431644"/>
                  <a:gd name="connsiteY2-4848" fmla="*/ 4487920 h 4897821"/>
                  <a:gd name="connsiteX3-4849" fmla="*/ 3153102 w 4431644"/>
                  <a:gd name="connsiteY3-4850" fmla="*/ 4897821 h 4897821"/>
                  <a:gd name="connsiteX4-4851" fmla="*/ 683171 w 4431644"/>
                  <a:gd name="connsiteY4-4852" fmla="*/ 4866292 h 4897821"/>
                  <a:gd name="connsiteX5-4853" fmla="*/ 21022 w 4431644"/>
                  <a:gd name="connsiteY5-4854" fmla="*/ 4078014 h 4897821"/>
                  <a:gd name="connsiteX6-4855" fmla="*/ 0 w 4431644"/>
                  <a:gd name="connsiteY6-4856" fmla="*/ 730781 h 4897821"/>
                  <a:gd name="connsiteX7-4857" fmla="*/ 683173 w 4431644"/>
                  <a:gd name="connsiteY7-4858" fmla="*/ 0 h 4897821"/>
                  <a:gd name="connsiteX8-4859" fmla="*/ 2659117 w 4431644"/>
                  <a:gd name="connsiteY8-4860" fmla="*/ 21022 h 4897821"/>
                  <a:gd name="connsiteX9-4861" fmla="*/ 3972910 w 4431644"/>
                  <a:gd name="connsiteY9-4862" fmla="*/ 1187670 h 4897821"/>
                  <a:gd name="connsiteX10-4863" fmla="*/ 3941379 w 4431644"/>
                  <a:gd name="connsiteY10-4864" fmla="*/ 2711670 h 4897821"/>
                  <a:gd name="connsiteX11-4865" fmla="*/ 4414345 w 4431644"/>
                  <a:gd name="connsiteY11-4866" fmla="*/ 2837794 h 4897821"/>
                  <a:gd name="connsiteX12-4867" fmla="*/ 4277711 w 4431644"/>
                  <a:gd name="connsiteY12-4868" fmla="*/ 3752194 h 4897821"/>
                  <a:gd name="connsiteX13-4869" fmla="*/ 3258206 w 4431644"/>
                  <a:gd name="connsiteY13-4870" fmla="*/ 3710153 h 4897821"/>
                  <a:gd name="connsiteX14-4871" fmla="*/ 2879834 w 4431644"/>
                  <a:gd name="connsiteY14-4872" fmla="*/ 4130567 h 4897821"/>
                  <a:gd name="connsiteX15-4873" fmla="*/ 1975944 w 4431644"/>
                  <a:gd name="connsiteY15-4874" fmla="*/ 3153105 h 4897821"/>
                  <a:gd name="connsiteX16-4875" fmla="*/ 3058510 w 4431644"/>
                  <a:gd name="connsiteY16-4876" fmla="*/ 2028498 h 4897821"/>
                  <a:gd name="connsiteX17-4877" fmla="*/ 3268717 w 4431644"/>
                  <a:gd name="connsiteY17-4878" fmla="*/ 2627588 h 4897821"/>
                  <a:gd name="connsiteX18-4879" fmla="*/ 3647090 w 4431644"/>
                  <a:gd name="connsiteY18-4880" fmla="*/ 2575036 h 4897821"/>
                  <a:gd name="connsiteX19-4881" fmla="*/ 3605048 w 4431644"/>
                  <a:gd name="connsiteY19-4882" fmla="*/ 1481960 h 4897821"/>
                  <a:gd name="connsiteX20-4883" fmla="*/ 2764221 w 4431644"/>
                  <a:gd name="connsiteY20-4884" fmla="*/ 1208691 h 4897821"/>
                  <a:gd name="connsiteX21-4885" fmla="*/ 2659116 w 4431644"/>
                  <a:gd name="connsiteY21-4886" fmla="*/ 362919 h 4897821"/>
                  <a:gd name="connsiteX22-4887" fmla="*/ 1051034 w 4431644"/>
                  <a:gd name="connsiteY22-4888" fmla="*/ 378374 h 4897821"/>
                  <a:gd name="connsiteX23-4889" fmla="*/ 409903 w 4431644"/>
                  <a:gd name="connsiteY23-4890" fmla="*/ 756746 h 4897821"/>
                  <a:gd name="connsiteX24-4891" fmla="*/ 378372 w 4431644"/>
                  <a:gd name="connsiteY24-4892" fmla="*/ 3752192 h 4897821"/>
                  <a:gd name="connsiteX25-4893" fmla="*/ 798786 w 4431644"/>
                  <a:gd name="connsiteY25-4894" fmla="*/ 4519450 h 4897821"/>
                  <a:gd name="connsiteX26-4895" fmla="*/ 2774731 w 4431644"/>
                  <a:gd name="connsiteY26-4896" fmla="*/ 4487918 h 4897821"/>
                  <a:gd name="connsiteX27-4897" fmla="*/ 3510454 w 4431644"/>
                  <a:gd name="connsiteY27-4898" fmla="*/ 4424857 h 4897821"/>
                  <a:gd name="connsiteX28-4899" fmla="*/ 3636579 w 4431644"/>
                  <a:gd name="connsiteY28-4900" fmla="*/ 3925926 h 4897821"/>
                  <a:gd name="connsiteX0-4901" fmla="*/ 3636579 w 4431644"/>
                  <a:gd name="connsiteY0-4902" fmla="*/ 3925926 h 4897821"/>
                  <a:gd name="connsiteX1-4903" fmla="*/ 4025460 w 4431644"/>
                  <a:gd name="connsiteY1-4904" fmla="*/ 3915416 h 4897821"/>
                  <a:gd name="connsiteX2-4905" fmla="*/ 3941378 w 4431644"/>
                  <a:gd name="connsiteY2-4906" fmla="*/ 4487920 h 4897821"/>
                  <a:gd name="connsiteX3-4907" fmla="*/ 3153102 w 4431644"/>
                  <a:gd name="connsiteY3-4908" fmla="*/ 4897821 h 4897821"/>
                  <a:gd name="connsiteX4-4909" fmla="*/ 683171 w 4431644"/>
                  <a:gd name="connsiteY4-4910" fmla="*/ 4866292 h 4897821"/>
                  <a:gd name="connsiteX5-4911" fmla="*/ 21022 w 4431644"/>
                  <a:gd name="connsiteY5-4912" fmla="*/ 4078014 h 4897821"/>
                  <a:gd name="connsiteX6-4913" fmla="*/ 0 w 4431644"/>
                  <a:gd name="connsiteY6-4914" fmla="*/ 730781 h 4897821"/>
                  <a:gd name="connsiteX7-4915" fmla="*/ 683173 w 4431644"/>
                  <a:gd name="connsiteY7-4916" fmla="*/ 0 h 4897821"/>
                  <a:gd name="connsiteX8-4917" fmla="*/ 2659117 w 4431644"/>
                  <a:gd name="connsiteY8-4918" fmla="*/ 21022 h 4897821"/>
                  <a:gd name="connsiteX9-4919" fmla="*/ 3972910 w 4431644"/>
                  <a:gd name="connsiteY9-4920" fmla="*/ 1187670 h 4897821"/>
                  <a:gd name="connsiteX10-4921" fmla="*/ 3941379 w 4431644"/>
                  <a:gd name="connsiteY10-4922" fmla="*/ 2711670 h 4897821"/>
                  <a:gd name="connsiteX11-4923" fmla="*/ 4414345 w 4431644"/>
                  <a:gd name="connsiteY11-4924" fmla="*/ 2837794 h 4897821"/>
                  <a:gd name="connsiteX12-4925" fmla="*/ 4277711 w 4431644"/>
                  <a:gd name="connsiteY12-4926" fmla="*/ 3752194 h 4897821"/>
                  <a:gd name="connsiteX13-4927" fmla="*/ 3258206 w 4431644"/>
                  <a:gd name="connsiteY13-4928" fmla="*/ 3710153 h 4897821"/>
                  <a:gd name="connsiteX14-4929" fmla="*/ 2879834 w 4431644"/>
                  <a:gd name="connsiteY14-4930" fmla="*/ 4130567 h 4897821"/>
                  <a:gd name="connsiteX15-4931" fmla="*/ 1975944 w 4431644"/>
                  <a:gd name="connsiteY15-4932" fmla="*/ 3153105 h 4897821"/>
                  <a:gd name="connsiteX16-4933" fmla="*/ 3058510 w 4431644"/>
                  <a:gd name="connsiteY16-4934" fmla="*/ 2028498 h 4897821"/>
                  <a:gd name="connsiteX17-4935" fmla="*/ 3268717 w 4431644"/>
                  <a:gd name="connsiteY17-4936" fmla="*/ 2627588 h 4897821"/>
                  <a:gd name="connsiteX18-4937" fmla="*/ 3647090 w 4431644"/>
                  <a:gd name="connsiteY18-4938" fmla="*/ 2575036 h 4897821"/>
                  <a:gd name="connsiteX19-4939" fmla="*/ 3605048 w 4431644"/>
                  <a:gd name="connsiteY19-4940" fmla="*/ 1481960 h 4897821"/>
                  <a:gd name="connsiteX20-4941" fmla="*/ 2764221 w 4431644"/>
                  <a:gd name="connsiteY20-4942" fmla="*/ 1208691 h 4897821"/>
                  <a:gd name="connsiteX21-4943" fmla="*/ 2638095 w 4431644"/>
                  <a:gd name="connsiteY21-4944" fmla="*/ 373429 h 4897821"/>
                  <a:gd name="connsiteX22-4945" fmla="*/ 1051034 w 4431644"/>
                  <a:gd name="connsiteY22-4946" fmla="*/ 378374 h 4897821"/>
                  <a:gd name="connsiteX23-4947" fmla="*/ 409903 w 4431644"/>
                  <a:gd name="connsiteY23-4948" fmla="*/ 756746 h 4897821"/>
                  <a:gd name="connsiteX24-4949" fmla="*/ 378372 w 4431644"/>
                  <a:gd name="connsiteY24-4950" fmla="*/ 3752192 h 4897821"/>
                  <a:gd name="connsiteX25-4951" fmla="*/ 798786 w 4431644"/>
                  <a:gd name="connsiteY25-4952" fmla="*/ 4519450 h 4897821"/>
                  <a:gd name="connsiteX26-4953" fmla="*/ 2774731 w 4431644"/>
                  <a:gd name="connsiteY26-4954" fmla="*/ 4487918 h 4897821"/>
                  <a:gd name="connsiteX27-4955" fmla="*/ 3510454 w 4431644"/>
                  <a:gd name="connsiteY27-4956" fmla="*/ 4424857 h 4897821"/>
                  <a:gd name="connsiteX28-4957" fmla="*/ 3636579 w 4431644"/>
                  <a:gd name="connsiteY28-4958" fmla="*/ 3925926 h 4897821"/>
                  <a:gd name="connsiteX0-4959" fmla="*/ 3636579 w 4431644"/>
                  <a:gd name="connsiteY0-4960" fmla="*/ 3925926 h 4897821"/>
                  <a:gd name="connsiteX1-4961" fmla="*/ 4025460 w 4431644"/>
                  <a:gd name="connsiteY1-4962" fmla="*/ 3915416 h 4897821"/>
                  <a:gd name="connsiteX2-4963" fmla="*/ 3941378 w 4431644"/>
                  <a:gd name="connsiteY2-4964" fmla="*/ 4487920 h 4897821"/>
                  <a:gd name="connsiteX3-4965" fmla="*/ 3153102 w 4431644"/>
                  <a:gd name="connsiteY3-4966" fmla="*/ 4897821 h 4897821"/>
                  <a:gd name="connsiteX4-4967" fmla="*/ 683171 w 4431644"/>
                  <a:gd name="connsiteY4-4968" fmla="*/ 4866292 h 4897821"/>
                  <a:gd name="connsiteX5-4969" fmla="*/ 21022 w 4431644"/>
                  <a:gd name="connsiteY5-4970" fmla="*/ 4078014 h 4897821"/>
                  <a:gd name="connsiteX6-4971" fmla="*/ 0 w 4431644"/>
                  <a:gd name="connsiteY6-4972" fmla="*/ 730781 h 4897821"/>
                  <a:gd name="connsiteX7-4973" fmla="*/ 683173 w 4431644"/>
                  <a:gd name="connsiteY7-4974" fmla="*/ 0 h 4897821"/>
                  <a:gd name="connsiteX8-4975" fmla="*/ 2659117 w 4431644"/>
                  <a:gd name="connsiteY8-4976" fmla="*/ 21022 h 4897821"/>
                  <a:gd name="connsiteX9-4977" fmla="*/ 3972910 w 4431644"/>
                  <a:gd name="connsiteY9-4978" fmla="*/ 1187670 h 4897821"/>
                  <a:gd name="connsiteX10-4979" fmla="*/ 3941379 w 4431644"/>
                  <a:gd name="connsiteY10-4980" fmla="*/ 2711670 h 4897821"/>
                  <a:gd name="connsiteX11-4981" fmla="*/ 4414345 w 4431644"/>
                  <a:gd name="connsiteY11-4982" fmla="*/ 2837794 h 4897821"/>
                  <a:gd name="connsiteX12-4983" fmla="*/ 4277711 w 4431644"/>
                  <a:gd name="connsiteY12-4984" fmla="*/ 3752194 h 4897821"/>
                  <a:gd name="connsiteX13-4985" fmla="*/ 3258206 w 4431644"/>
                  <a:gd name="connsiteY13-4986" fmla="*/ 3710153 h 4897821"/>
                  <a:gd name="connsiteX14-4987" fmla="*/ 2879834 w 4431644"/>
                  <a:gd name="connsiteY14-4988" fmla="*/ 4130567 h 4897821"/>
                  <a:gd name="connsiteX15-4989" fmla="*/ 1975944 w 4431644"/>
                  <a:gd name="connsiteY15-4990" fmla="*/ 3153105 h 4897821"/>
                  <a:gd name="connsiteX16-4991" fmla="*/ 3058510 w 4431644"/>
                  <a:gd name="connsiteY16-4992" fmla="*/ 2028498 h 4897821"/>
                  <a:gd name="connsiteX17-4993" fmla="*/ 3268717 w 4431644"/>
                  <a:gd name="connsiteY17-4994" fmla="*/ 2627588 h 4897821"/>
                  <a:gd name="connsiteX18-4995" fmla="*/ 3647090 w 4431644"/>
                  <a:gd name="connsiteY18-4996" fmla="*/ 2575036 h 4897821"/>
                  <a:gd name="connsiteX19-4997" fmla="*/ 3605048 w 4431644"/>
                  <a:gd name="connsiteY19-4998" fmla="*/ 1481960 h 4897821"/>
                  <a:gd name="connsiteX20-4999" fmla="*/ 2764221 w 4431644"/>
                  <a:gd name="connsiteY20-5000" fmla="*/ 1208691 h 4897821"/>
                  <a:gd name="connsiteX21-5001" fmla="*/ 2638095 w 4431644"/>
                  <a:gd name="connsiteY21-5002" fmla="*/ 373429 h 4897821"/>
                  <a:gd name="connsiteX22-5003" fmla="*/ 1051034 w 4431644"/>
                  <a:gd name="connsiteY22-5004" fmla="*/ 378374 h 4897821"/>
                  <a:gd name="connsiteX23-5005" fmla="*/ 409903 w 4431644"/>
                  <a:gd name="connsiteY23-5006" fmla="*/ 756746 h 4897821"/>
                  <a:gd name="connsiteX24-5007" fmla="*/ 378372 w 4431644"/>
                  <a:gd name="connsiteY24-5008" fmla="*/ 3752192 h 4897821"/>
                  <a:gd name="connsiteX25-5009" fmla="*/ 798786 w 4431644"/>
                  <a:gd name="connsiteY25-5010" fmla="*/ 4519450 h 4897821"/>
                  <a:gd name="connsiteX26-5011" fmla="*/ 2774731 w 4431644"/>
                  <a:gd name="connsiteY26-5012" fmla="*/ 4487918 h 4897821"/>
                  <a:gd name="connsiteX27-5013" fmla="*/ 3510454 w 4431644"/>
                  <a:gd name="connsiteY27-5014" fmla="*/ 4424857 h 4897821"/>
                  <a:gd name="connsiteX28-5015" fmla="*/ 3636579 w 4431644"/>
                  <a:gd name="connsiteY28-5016" fmla="*/ 3925926 h 4897821"/>
                  <a:gd name="connsiteX0-5017" fmla="*/ 3636579 w 4431644"/>
                  <a:gd name="connsiteY0-5018" fmla="*/ 3925926 h 4897821"/>
                  <a:gd name="connsiteX1-5019" fmla="*/ 4025460 w 4431644"/>
                  <a:gd name="connsiteY1-5020" fmla="*/ 3915416 h 4897821"/>
                  <a:gd name="connsiteX2-5021" fmla="*/ 3941378 w 4431644"/>
                  <a:gd name="connsiteY2-5022" fmla="*/ 4487920 h 4897821"/>
                  <a:gd name="connsiteX3-5023" fmla="*/ 3153102 w 4431644"/>
                  <a:gd name="connsiteY3-5024" fmla="*/ 4897821 h 4897821"/>
                  <a:gd name="connsiteX4-5025" fmla="*/ 683171 w 4431644"/>
                  <a:gd name="connsiteY4-5026" fmla="*/ 4866292 h 4897821"/>
                  <a:gd name="connsiteX5-5027" fmla="*/ 21022 w 4431644"/>
                  <a:gd name="connsiteY5-5028" fmla="*/ 4078014 h 4897821"/>
                  <a:gd name="connsiteX6-5029" fmla="*/ 0 w 4431644"/>
                  <a:gd name="connsiteY6-5030" fmla="*/ 730781 h 4897821"/>
                  <a:gd name="connsiteX7-5031" fmla="*/ 683173 w 4431644"/>
                  <a:gd name="connsiteY7-5032" fmla="*/ 0 h 4897821"/>
                  <a:gd name="connsiteX8-5033" fmla="*/ 2659117 w 4431644"/>
                  <a:gd name="connsiteY8-5034" fmla="*/ 21022 h 4897821"/>
                  <a:gd name="connsiteX9-5035" fmla="*/ 3972910 w 4431644"/>
                  <a:gd name="connsiteY9-5036" fmla="*/ 1187670 h 4897821"/>
                  <a:gd name="connsiteX10-5037" fmla="*/ 3941379 w 4431644"/>
                  <a:gd name="connsiteY10-5038" fmla="*/ 2711670 h 4897821"/>
                  <a:gd name="connsiteX11-5039" fmla="*/ 4414345 w 4431644"/>
                  <a:gd name="connsiteY11-5040" fmla="*/ 2837794 h 4897821"/>
                  <a:gd name="connsiteX12-5041" fmla="*/ 4277711 w 4431644"/>
                  <a:gd name="connsiteY12-5042" fmla="*/ 3752194 h 4897821"/>
                  <a:gd name="connsiteX13-5043" fmla="*/ 3258206 w 4431644"/>
                  <a:gd name="connsiteY13-5044" fmla="*/ 3710153 h 4897821"/>
                  <a:gd name="connsiteX14-5045" fmla="*/ 2879834 w 4431644"/>
                  <a:gd name="connsiteY14-5046" fmla="*/ 4130567 h 4897821"/>
                  <a:gd name="connsiteX15-5047" fmla="*/ 1975944 w 4431644"/>
                  <a:gd name="connsiteY15-5048" fmla="*/ 3153105 h 4897821"/>
                  <a:gd name="connsiteX16-5049" fmla="*/ 3058510 w 4431644"/>
                  <a:gd name="connsiteY16-5050" fmla="*/ 2028498 h 4897821"/>
                  <a:gd name="connsiteX17-5051" fmla="*/ 3268717 w 4431644"/>
                  <a:gd name="connsiteY17-5052" fmla="*/ 2627588 h 4897821"/>
                  <a:gd name="connsiteX18-5053" fmla="*/ 3647090 w 4431644"/>
                  <a:gd name="connsiteY18-5054" fmla="*/ 2575036 h 4897821"/>
                  <a:gd name="connsiteX19-5055" fmla="*/ 3605048 w 4431644"/>
                  <a:gd name="connsiteY19-5056" fmla="*/ 1408388 h 4897821"/>
                  <a:gd name="connsiteX20-5057" fmla="*/ 2764221 w 4431644"/>
                  <a:gd name="connsiteY20-5058" fmla="*/ 1208691 h 4897821"/>
                  <a:gd name="connsiteX21-5059" fmla="*/ 2638095 w 4431644"/>
                  <a:gd name="connsiteY21-5060" fmla="*/ 373429 h 4897821"/>
                  <a:gd name="connsiteX22-5061" fmla="*/ 1051034 w 4431644"/>
                  <a:gd name="connsiteY22-5062" fmla="*/ 378374 h 4897821"/>
                  <a:gd name="connsiteX23-5063" fmla="*/ 409903 w 4431644"/>
                  <a:gd name="connsiteY23-5064" fmla="*/ 756746 h 4897821"/>
                  <a:gd name="connsiteX24-5065" fmla="*/ 378372 w 4431644"/>
                  <a:gd name="connsiteY24-5066" fmla="*/ 3752192 h 4897821"/>
                  <a:gd name="connsiteX25-5067" fmla="*/ 798786 w 4431644"/>
                  <a:gd name="connsiteY25-5068" fmla="*/ 4519450 h 4897821"/>
                  <a:gd name="connsiteX26-5069" fmla="*/ 2774731 w 4431644"/>
                  <a:gd name="connsiteY26-5070" fmla="*/ 4487918 h 4897821"/>
                  <a:gd name="connsiteX27-5071" fmla="*/ 3510454 w 4431644"/>
                  <a:gd name="connsiteY27-5072" fmla="*/ 4424857 h 4897821"/>
                  <a:gd name="connsiteX28-5073" fmla="*/ 3636579 w 4431644"/>
                  <a:gd name="connsiteY28-5074" fmla="*/ 3925926 h 4897821"/>
                  <a:gd name="connsiteX0-5075" fmla="*/ 3636579 w 4431644"/>
                  <a:gd name="connsiteY0-5076" fmla="*/ 3925926 h 4897821"/>
                  <a:gd name="connsiteX1-5077" fmla="*/ 4025460 w 4431644"/>
                  <a:gd name="connsiteY1-5078" fmla="*/ 3915416 h 4897821"/>
                  <a:gd name="connsiteX2-5079" fmla="*/ 3941378 w 4431644"/>
                  <a:gd name="connsiteY2-5080" fmla="*/ 4487920 h 4897821"/>
                  <a:gd name="connsiteX3-5081" fmla="*/ 3153102 w 4431644"/>
                  <a:gd name="connsiteY3-5082" fmla="*/ 4897821 h 4897821"/>
                  <a:gd name="connsiteX4-5083" fmla="*/ 683171 w 4431644"/>
                  <a:gd name="connsiteY4-5084" fmla="*/ 4866292 h 4897821"/>
                  <a:gd name="connsiteX5-5085" fmla="*/ 21022 w 4431644"/>
                  <a:gd name="connsiteY5-5086" fmla="*/ 4078014 h 4897821"/>
                  <a:gd name="connsiteX6-5087" fmla="*/ 0 w 4431644"/>
                  <a:gd name="connsiteY6-5088" fmla="*/ 730781 h 4897821"/>
                  <a:gd name="connsiteX7-5089" fmla="*/ 683173 w 4431644"/>
                  <a:gd name="connsiteY7-5090" fmla="*/ 0 h 4897821"/>
                  <a:gd name="connsiteX8-5091" fmla="*/ 2659117 w 4431644"/>
                  <a:gd name="connsiteY8-5092" fmla="*/ 21022 h 4897821"/>
                  <a:gd name="connsiteX9-5093" fmla="*/ 3972910 w 4431644"/>
                  <a:gd name="connsiteY9-5094" fmla="*/ 1187670 h 4897821"/>
                  <a:gd name="connsiteX10-5095" fmla="*/ 3941379 w 4431644"/>
                  <a:gd name="connsiteY10-5096" fmla="*/ 2711670 h 4897821"/>
                  <a:gd name="connsiteX11-5097" fmla="*/ 4414345 w 4431644"/>
                  <a:gd name="connsiteY11-5098" fmla="*/ 2837794 h 4897821"/>
                  <a:gd name="connsiteX12-5099" fmla="*/ 4277711 w 4431644"/>
                  <a:gd name="connsiteY12-5100" fmla="*/ 3752194 h 4897821"/>
                  <a:gd name="connsiteX13-5101" fmla="*/ 3258206 w 4431644"/>
                  <a:gd name="connsiteY13-5102" fmla="*/ 3710153 h 4897821"/>
                  <a:gd name="connsiteX14-5103" fmla="*/ 2879834 w 4431644"/>
                  <a:gd name="connsiteY14-5104" fmla="*/ 4130567 h 4897821"/>
                  <a:gd name="connsiteX15-5105" fmla="*/ 1975944 w 4431644"/>
                  <a:gd name="connsiteY15-5106" fmla="*/ 3153105 h 4897821"/>
                  <a:gd name="connsiteX16-5107" fmla="*/ 3058510 w 4431644"/>
                  <a:gd name="connsiteY16-5108" fmla="*/ 2028498 h 4897821"/>
                  <a:gd name="connsiteX17-5109" fmla="*/ 3268717 w 4431644"/>
                  <a:gd name="connsiteY17-5110" fmla="*/ 2627588 h 4897821"/>
                  <a:gd name="connsiteX18-5111" fmla="*/ 3647090 w 4431644"/>
                  <a:gd name="connsiteY18-5112" fmla="*/ 2575036 h 4897821"/>
                  <a:gd name="connsiteX19-5113" fmla="*/ 3605048 w 4431644"/>
                  <a:gd name="connsiteY19-5114" fmla="*/ 1408388 h 4897821"/>
                  <a:gd name="connsiteX20-5115" fmla="*/ 2764221 w 4431644"/>
                  <a:gd name="connsiteY20-5116" fmla="*/ 1208691 h 4897821"/>
                  <a:gd name="connsiteX21-5117" fmla="*/ 2638095 w 4431644"/>
                  <a:gd name="connsiteY21-5118" fmla="*/ 373429 h 4897821"/>
                  <a:gd name="connsiteX22-5119" fmla="*/ 1051034 w 4431644"/>
                  <a:gd name="connsiteY22-5120" fmla="*/ 378374 h 4897821"/>
                  <a:gd name="connsiteX23-5121" fmla="*/ 409903 w 4431644"/>
                  <a:gd name="connsiteY23-5122" fmla="*/ 756746 h 4897821"/>
                  <a:gd name="connsiteX24-5123" fmla="*/ 378372 w 4431644"/>
                  <a:gd name="connsiteY24-5124" fmla="*/ 3752192 h 4897821"/>
                  <a:gd name="connsiteX25-5125" fmla="*/ 798786 w 4431644"/>
                  <a:gd name="connsiteY25-5126" fmla="*/ 4519450 h 4897821"/>
                  <a:gd name="connsiteX26-5127" fmla="*/ 2774731 w 4431644"/>
                  <a:gd name="connsiteY26-5128" fmla="*/ 4487918 h 4897821"/>
                  <a:gd name="connsiteX27-5129" fmla="*/ 3510454 w 4431644"/>
                  <a:gd name="connsiteY27-5130" fmla="*/ 4424857 h 4897821"/>
                  <a:gd name="connsiteX28-5131" fmla="*/ 3636579 w 4431644"/>
                  <a:gd name="connsiteY28-5132" fmla="*/ 3925926 h 4897821"/>
                  <a:gd name="connsiteX0-5133" fmla="*/ 3636579 w 4431644"/>
                  <a:gd name="connsiteY0-5134" fmla="*/ 3925926 h 4897821"/>
                  <a:gd name="connsiteX1-5135" fmla="*/ 4025460 w 4431644"/>
                  <a:gd name="connsiteY1-5136" fmla="*/ 3915416 h 4897821"/>
                  <a:gd name="connsiteX2-5137" fmla="*/ 3941378 w 4431644"/>
                  <a:gd name="connsiteY2-5138" fmla="*/ 4487920 h 4897821"/>
                  <a:gd name="connsiteX3-5139" fmla="*/ 3153102 w 4431644"/>
                  <a:gd name="connsiteY3-5140" fmla="*/ 4897821 h 4897821"/>
                  <a:gd name="connsiteX4-5141" fmla="*/ 683171 w 4431644"/>
                  <a:gd name="connsiteY4-5142" fmla="*/ 4866292 h 4897821"/>
                  <a:gd name="connsiteX5-5143" fmla="*/ 21022 w 4431644"/>
                  <a:gd name="connsiteY5-5144" fmla="*/ 4078014 h 4897821"/>
                  <a:gd name="connsiteX6-5145" fmla="*/ 0 w 4431644"/>
                  <a:gd name="connsiteY6-5146" fmla="*/ 730781 h 4897821"/>
                  <a:gd name="connsiteX7-5147" fmla="*/ 683173 w 4431644"/>
                  <a:gd name="connsiteY7-5148" fmla="*/ 0 h 4897821"/>
                  <a:gd name="connsiteX8-5149" fmla="*/ 2659117 w 4431644"/>
                  <a:gd name="connsiteY8-5150" fmla="*/ 21022 h 4897821"/>
                  <a:gd name="connsiteX9-5151" fmla="*/ 3972910 w 4431644"/>
                  <a:gd name="connsiteY9-5152" fmla="*/ 1187670 h 4897821"/>
                  <a:gd name="connsiteX10-5153" fmla="*/ 3941379 w 4431644"/>
                  <a:gd name="connsiteY10-5154" fmla="*/ 2711670 h 4897821"/>
                  <a:gd name="connsiteX11-5155" fmla="*/ 4414345 w 4431644"/>
                  <a:gd name="connsiteY11-5156" fmla="*/ 2837794 h 4897821"/>
                  <a:gd name="connsiteX12-5157" fmla="*/ 4277711 w 4431644"/>
                  <a:gd name="connsiteY12-5158" fmla="*/ 3752194 h 4897821"/>
                  <a:gd name="connsiteX13-5159" fmla="*/ 3258206 w 4431644"/>
                  <a:gd name="connsiteY13-5160" fmla="*/ 3710153 h 4897821"/>
                  <a:gd name="connsiteX14-5161" fmla="*/ 2879834 w 4431644"/>
                  <a:gd name="connsiteY14-5162" fmla="*/ 4130567 h 4897821"/>
                  <a:gd name="connsiteX15-5163" fmla="*/ 1975944 w 4431644"/>
                  <a:gd name="connsiteY15-5164" fmla="*/ 3153105 h 4897821"/>
                  <a:gd name="connsiteX16-5165" fmla="*/ 3058510 w 4431644"/>
                  <a:gd name="connsiteY16-5166" fmla="*/ 2028498 h 4897821"/>
                  <a:gd name="connsiteX17-5167" fmla="*/ 3268717 w 4431644"/>
                  <a:gd name="connsiteY17-5168" fmla="*/ 2627588 h 4897821"/>
                  <a:gd name="connsiteX18-5169" fmla="*/ 3647090 w 4431644"/>
                  <a:gd name="connsiteY18-5170" fmla="*/ 2575036 h 4897821"/>
                  <a:gd name="connsiteX19-5171" fmla="*/ 3594538 w 4431644"/>
                  <a:gd name="connsiteY19-5172" fmla="*/ 1376857 h 4897821"/>
                  <a:gd name="connsiteX20-5173" fmla="*/ 2764221 w 4431644"/>
                  <a:gd name="connsiteY20-5174" fmla="*/ 1208691 h 4897821"/>
                  <a:gd name="connsiteX21-5175" fmla="*/ 2638095 w 4431644"/>
                  <a:gd name="connsiteY21-5176" fmla="*/ 373429 h 4897821"/>
                  <a:gd name="connsiteX22-5177" fmla="*/ 1051034 w 4431644"/>
                  <a:gd name="connsiteY22-5178" fmla="*/ 378374 h 4897821"/>
                  <a:gd name="connsiteX23-5179" fmla="*/ 409903 w 4431644"/>
                  <a:gd name="connsiteY23-5180" fmla="*/ 756746 h 4897821"/>
                  <a:gd name="connsiteX24-5181" fmla="*/ 378372 w 4431644"/>
                  <a:gd name="connsiteY24-5182" fmla="*/ 3752192 h 4897821"/>
                  <a:gd name="connsiteX25-5183" fmla="*/ 798786 w 4431644"/>
                  <a:gd name="connsiteY25-5184" fmla="*/ 4519450 h 4897821"/>
                  <a:gd name="connsiteX26-5185" fmla="*/ 2774731 w 4431644"/>
                  <a:gd name="connsiteY26-5186" fmla="*/ 4487918 h 4897821"/>
                  <a:gd name="connsiteX27-5187" fmla="*/ 3510454 w 4431644"/>
                  <a:gd name="connsiteY27-5188" fmla="*/ 4424857 h 4897821"/>
                  <a:gd name="connsiteX28-5189" fmla="*/ 3636579 w 4431644"/>
                  <a:gd name="connsiteY28-5190" fmla="*/ 3925926 h 4897821"/>
                  <a:gd name="connsiteX0-5191" fmla="*/ 3636579 w 4431644"/>
                  <a:gd name="connsiteY0-5192" fmla="*/ 3925926 h 4897821"/>
                  <a:gd name="connsiteX1-5193" fmla="*/ 4025460 w 4431644"/>
                  <a:gd name="connsiteY1-5194" fmla="*/ 3915416 h 4897821"/>
                  <a:gd name="connsiteX2-5195" fmla="*/ 3941378 w 4431644"/>
                  <a:gd name="connsiteY2-5196" fmla="*/ 4487920 h 4897821"/>
                  <a:gd name="connsiteX3-5197" fmla="*/ 3153102 w 4431644"/>
                  <a:gd name="connsiteY3-5198" fmla="*/ 4897821 h 4897821"/>
                  <a:gd name="connsiteX4-5199" fmla="*/ 683171 w 4431644"/>
                  <a:gd name="connsiteY4-5200" fmla="*/ 4866292 h 4897821"/>
                  <a:gd name="connsiteX5-5201" fmla="*/ 21022 w 4431644"/>
                  <a:gd name="connsiteY5-5202" fmla="*/ 4078014 h 4897821"/>
                  <a:gd name="connsiteX6-5203" fmla="*/ 0 w 4431644"/>
                  <a:gd name="connsiteY6-5204" fmla="*/ 730781 h 4897821"/>
                  <a:gd name="connsiteX7-5205" fmla="*/ 683173 w 4431644"/>
                  <a:gd name="connsiteY7-5206" fmla="*/ 0 h 4897821"/>
                  <a:gd name="connsiteX8-5207" fmla="*/ 2659117 w 4431644"/>
                  <a:gd name="connsiteY8-5208" fmla="*/ 21022 h 4897821"/>
                  <a:gd name="connsiteX9-5209" fmla="*/ 3972910 w 4431644"/>
                  <a:gd name="connsiteY9-5210" fmla="*/ 1187670 h 4897821"/>
                  <a:gd name="connsiteX10-5211" fmla="*/ 3941379 w 4431644"/>
                  <a:gd name="connsiteY10-5212" fmla="*/ 2711670 h 4897821"/>
                  <a:gd name="connsiteX11-5213" fmla="*/ 4414345 w 4431644"/>
                  <a:gd name="connsiteY11-5214" fmla="*/ 2837794 h 4897821"/>
                  <a:gd name="connsiteX12-5215" fmla="*/ 4277711 w 4431644"/>
                  <a:gd name="connsiteY12-5216" fmla="*/ 3752194 h 4897821"/>
                  <a:gd name="connsiteX13-5217" fmla="*/ 3258206 w 4431644"/>
                  <a:gd name="connsiteY13-5218" fmla="*/ 3710153 h 4897821"/>
                  <a:gd name="connsiteX14-5219" fmla="*/ 2879834 w 4431644"/>
                  <a:gd name="connsiteY14-5220" fmla="*/ 4130567 h 4897821"/>
                  <a:gd name="connsiteX15-5221" fmla="*/ 1975944 w 4431644"/>
                  <a:gd name="connsiteY15-5222" fmla="*/ 3153105 h 4897821"/>
                  <a:gd name="connsiteX16-5223" fmla="*/ 3058510 w 4431644"/>
                  <a:gd name="connsiteY16-5224" fmla="*/ 2028498 h 4897821"/>
                  <a:gd name="connsiteX17-5225" fmla="*/ 3268717 w 4431644"/>
                  <a:gd name="connsiteY17-5226" fmla="*/ 2627588 h 4897821"/>
                  <a:gd name="connsiteX18-5227" fmla="*/ 3647090 w 4431644"/>
                  <a:gd name="connsiteY18-5228" fmla="*/ 2575036 h 4897821"/>
                  <a:gd name="connsiteX19-5229" fmla="*/ 3594538 w 4431644"/>
                  <a:gd name="connsiteY19-5230" fmla="*/ 1376857 h 4897821"/>
                  <a:gd name="connsiteX20-5231" fmla="*/ 2764221 w 4431644"/>
                  <a:gd name="connsiteY20-5232" fmla="*/ 1208691 h 4897821"/>
                  <a:gd name="connsiteX21-5233" fmla="*/ 2638095 w 4431644"/>
                  <a:gd name="connsiteY21-5234" fmla="*/ 373429 h 4897821"/>
                  <a:gd name="connsiteX22-5235" fmla="*/ 1051034 w 4431644"/>
                  <a:gd name="connsiteY22-5236" fmla="*/ 378374 h 4897821"/>
                  <a:gd name="connsiteX23-5237" fmla="*/ 409903 w 4431644"/>
                  <a:gd name="connsiteY23-5238" fmla="*/ 756746 h 4897821"/>
                  <a:gd name="connsiteX24-5239" fmla="*/ 378372 w 4431644"/>
                  <a:gd name="connsiteY24-5240" fmla="*/ 3752192 h 4897821"/>
                  <a:gd name="connsiteX25-5241" fmla="*/ 798786 w 4431644"/>
                  <a:gd name="connsiteY25-5242" fmla="*/ 4519450 h 4897821"/>
                  <a:gd name="connsiteX26-5243" fmla="*/ 2774731 w 4431644"/>
                  <a:gd name="connsiteY26-5244" fmla="*/ 4487918 h 4897821"/>
                  <a:gd name="connsiteX27-5245" fmla="*/ 3510454 w 4431644"/>
                  <a:gd name="connsiteY27-5246" fmla="*/ 4424857 h 4897821"/>
                  <a:gd name="connsiteX28-5247" fmla="*/ 3636579 w 4431644"/>
                  <a:gd name="connsiteY28-5248" fmla="*/ 3925926 h 4897821"/>
                  <a:gd name="connsiteX0-5249" fmla="*/ 3636579 w 4431644"/>
                  <a:gd name="connsiteY0-5250" fmla="*/ 3925926 h 4897821"/>
                  <a:gd name="connsiteX1-5251" fmla="*/ 4025460 w 4431644"/>
                  <a:gd name="connsiteY1-5252" fmla="*/ 3915416 h 4897821"/>
                  <a:gd name="connsiteX2-5253" fmla="*/ 3941378 w 4431644"/>
                  <a:gd name="connsiteY2-5254" fmla="*/ 4487920 h 4897821"/>
                  <a:gd name="connsiteX3-5255" fmla="*/ 3153102 w 4431644"/>
                  <a:gd name="connsiteY3-5256" fmla="*/ 4897821 h 4897821"/>
                  <a:gd name="connsiteX4-5257" fmla="*/ 683171 w 4431644"/>
                  <a:gd name="connsiteY4-5258" fmla="*/ 4866292 h 4897821"/>
                  <a:gd name="connsiteX5-5259" fmla="*/ 21022 w 4431644"/>
                  <a:gd name="connsiteY5-5260" fmla="*/ 4078014 h 4897821"/>
                  <a:gd name="connsiteX6-5261" fmla="*/ 0 w 4431644"/>
                  <a:gd name="connsiteY6-5262" fmla="*/ 730781 h 4897821"/>
                  <a:gd name="connsiteX7-5263" fmla="*/ 683173 w 4431644"/>
                  <a:gd name="connsiteY7-5264" fmla="*/ 0 h 4897821"/>
                  <a:gd name="connsiteX8-5265" fmla="*/ 2659117 w 4431644"/>
                  <a:gd name="connsiteY8-5266" fmla="*/ 21022 h 4897821"/>
                  <a:gd name="connsiteX9-5267" fmla="*/ 3972910 w 4431644"/>
                  <a:gd name="connsiteY9-5268" fmla="*/ 1187670 h 4897821"/>
                  <a:gd name="connsiteX10-5269" fmla="*/ 3941379 w 4431644"/>
                  <a:gd name="connsiteY10-5270" fmla="*/ 2711670 h 4897821"/>
                  <a:gd name="connsiteX11-5271" fmla="*/ 4414345 w 4431644"/>
                  <a:gd name="connsiteY11-5272" fmla="*/ 2837794 h 4897821"/>
                  <a:gd name="connsiteX12-5273" fmla="*/ 4277711 w 4431644"/>
                  <a:gd name="connsiteY12-5274" fmla="*/ 3752194 h 4897821"/>
                  <a:gd name="connsiteX13-5275" fmla="*/ 3258206 w 4431644"/>
                  <a:gd name="connsiteY13-5276" fmla="*/ 3710153 h 4897821"/>
                  <a:gd name="connsiteX14-5277" fmla="*/ 2879834 w 4431644"/>
                  <a:gd name="connsiteY14-5278" fmla="*/ 4130567 h 4897821"/>
                  <a:gd name="connsiteX15-5279" fmla="*/ 1975944 w 4431644"/>
                  <a:gd name="connsiteY15-5280" fmla="*/ 3153105 h 4897821"/>
                  <a:gd name="connsiteX16-5281" fmla="*/ 3058510 w 4431644"/>
                  <a:gd name="connsiteY16-5282" fmla="*/ 2028498 h 4897821"/>
                  <a:gd name="connsiteX17-5283" fmla="*/ 3268717 w 4431644"/>
                  <a:gd name="connsiteY17-5284" fmla="*/ 2627588 h 4897821"/>
                  <a:gd name="connsiteX18-5285" fmla="*/ 3647090 w 4431644"/>
                  <a:gd name="connsiteY18-5286" fmla="*/ 2575036 h 4897821"/>
                  <a:gd name="connsiteX19-5287" fmla="*/ 3594538 w 4431644"/>
                  <a:gd name="connsiteY19-5288" fmla="*/ 1376857 h 4897821"/>
                  <a:gd name="connsiteX20-5289" fmla="*/ 2764221 w 4431644"/>
                  <a:gd name="connsiteY20-5290" fmla="*/ 1208691 h 4897821"/>
                  <a:gd name="connsiteX21-5291" fmla="*/ 2638095 w 4431644"/>
                  <a:gd name="connsiteY21-5292" fmla="*/ 373429 h 4897821"/>
                  <a:gd name="connsiteX22-5293" fmla="*/ 1051034 w 4431644"/>
                  <a:gd name="connsiteY22-5294" fmla="*/ 378374 h 4897821"/>
                  <a:gd name="connsiteX23-5295" fmla="*/ 409903 w 4431644"/>
                  <a:gd name="connsiteY23-5296" fmla="*/ 756746 h 4897821"/>
                  <a:gd name="connsiteX24-5297" fmla="*/ 378372 w 4431644"/>
                  <a:gd name="connsiteY24-5298" fmla="*/ 3752192 h 4897821"/>
                  <a:gd name="connsiteX25-5299" fmla="*/ 798786 w 4431644"/>
                  <a:gd name="connsiteY25-5300" fmla="*/ 4519450 h 4897821"/>
                  <a:gd name="connsiteX26-5301" fmla="*/ 2774731 w 4431644"/>
                  <a:gd name="connsiteY26-5302" fmla="*/ 4487918 h 4897821"/>
                  <a:gd name="connsiteX27-5303" fmla="*/ 3510454 w 4431644"/>
                  <a:gd name="connsiteY27-5304" fmla="*/ 4424857 h 4897821"/>
                  <a:gd name="connsiteX28-5305" fmla="*/ 3636579 w 4431644"/>
                  <a:gd name="connsiteY28-5306" fmla="*/ 3925926 h 4897821"/>
                  <a:gd name="connsiteX0-5307" fmla="*/ 3636579 w 4431644"/>
                  <a:gd name="connsiteY0-5308" fmla="*/ 3925926 h 4897821"/>
                  <a:gd name="connsiteX1-5309" fmla="*/ 4025460 w 4431644"/>
                  <a:gd name="connsiteY1-5310" fmla="*/ 3915416 h 4897821"/>
                  <a:gd name="connsiteX2-5311" fmla="*/ 3941378 w 4431644"/>
                  <a:gd name="connsiteY2-5312" fmla="*/ 4487920 h 4897821"/>
                  <a:gd name="connsiteX3-5313" fmla="*/ 3153102 w 4431644"/>
                  <a:gd name="connsiteY3-5314" fmla="*/ 4897821 h 4897821"/>
                  <a:gd name="connsiteX4-5315" fmla="*/ 683171 w 4431644"/>
                  <a:gd name="connsiteY4-5316" fmla="*/ 4866292 h 4897821"/>
                  <a:gd name="connsiteX5-5317" fmla="*/ 21022 w 4431644"/>
                  <a:gd name="connsiteY5-5318" fmla="*/ 4078014 h 4897821"/>
                  <a:gd name="connsiteX6-5319" fmla="*/ 0 w 4431644"/>
                  <a:gd name="connsiteY6-5320" fmla="*/ 730781 h 4897821"/>
                  <a:gd name="connsiteX7-5321" fmla="*/ 683173 w 4431644"/>
                  <a:gd name="connsiteY7-5322" fmla="*/ 0 h 4897821"/>
                  <a:gd name="connsiteX8-5323" fmla="*/ 2659117 w 4431644"/>
                  <a:gd name="connsiteY8-5324" fmla="*/ 21022 h 4897821"/>
                  <a:gd name="connsiteX9-5325" fmla="*/ 3972910 w 4431644"/>
                  <a:gd name="connsiteY9-5326" fmla="*/ 1187670 h 4897821"/>
                  <a:gd name="connsiteX10-5327" fmla="*/ 3941379 w 4431644"/>
                  <a:gd name="connsiteY10-5328" fmla="*/ 2711670 h 4897821"/>
                  <a:gd name="connsiteX11-5329" fmla="*/ 4414345 w 4431644"/>
                  <a:gd name="connsiteY11-5330" fmla="*/ 2837794 h 4897821"/>
                  <a:gd name="connsiteX12-5331" fmla="*/ 4277711 w 4431644"/>
                  <a:gd name="connsiteY12-5332" fmla="*/ 3752194 h 4897821"/>
                  <a:gd name="connsiteX13-5333" fmla="*/ 3258206 w 4431644"/>
                  <a:gd name="connsiteY13-5334" fmla="*/ 3710153 h 4897821"/>
                  <a:gd name="connsiteX14-5335" fmla="*/ 2879834 w 4431644"/>
                  <a:gd name="connsiteY14-5336" fmla="*/ 4130567 h 4897821"/>
                  <a:gd name="connsiteX15-5337" fmla="*/ 1975944 w 4431644"/>
                  <a:gd name="connsiteY15-5338" fmla="*/ 3153105 h 4897821"/>
                  <a:gd name="connsiteX16-5339" fmla="*/ 3058510 w 4431644"/>
                  <a:gd name="connsiteY16-5340" fmla="*/ 2028498 h 4897821"/>
                  <a:gd name="connsiteX17-5341" fmla="*/ 3268717 w 4431644"/>
                  <a:gd name="connsiteY17-5342" fmla="*/ 2627588 h 4897821"/>
                  <a:gd name="connsiteX18-5343" fmla="*/ 3647090 w 4431644"/>
                  <a:gd name="connsiteY18-5344" fmla="*/ 2575036 h 4897821"/>
                  <a:gd name="connsiteX19-5345" fmla="*/ 3594538 w 4431644"/>
                  <a:gd name="connsiteY19-5346" fmla="*/ 1376857 h 4897821"/>
                  <a:gd name="connsiteX20-5347" fmla="*/ 2764221 w 4431644"/>
                  <a:gd name="connsiteY20-5348" fmla="*/ 1208691 h 4897821"/>
                  <a:gd name="connsiteX21-5349" fmla="*/ 2638095 w 4431644"/>
                  <a:gd name="connsiteY21-5350" fmla="*/ 373429 h 4897821"/>
                  <a:gd name="connsiteX22-5351" fmla="*/ 1051034 w 4431644"/>
                  <a:gd name="connsiteY22-5352" fmla="*/ 378374 h 4897821"/>
                  <a:gd name="connsiteX23-5353" fmla="*/ 409903 w 4431644"/>
                  <a:gd name="connsiteY23-5354" fmla="*/ 756746 h 4897821"/>
                  <a:gd name="connsiteX24-5355" fmla="*/ 378372 w 4431644"/>
                  <a:gd name="connsiteY24-5356" fmla="*/ 3752192 h 4897821"/>
                  <a:gd name="connsiteX25-5357" fmla="*/ 798786 w 4431644"/>
                  <a:gd name="connsiteY25-5358" fmla="*/ 4519450 h 4897821"/>
                  <a:gd name="connsiteX26-5359" fmla="*/ 2774731 w 4431644"/>
                  <a:gd name="connsiteY26-5360" fmla="*/ 4487918 h 4897821"/>
                  <a:gd name="connsiteX27-5361" fmla="*/ 3510454 w 4431644"/>
                  <a:gd name="connsiteY27-5362" fmla="*/ 4424857 h 4897821"/>
                  <a:gd name="connsiteX28-5363" fmla="*/ 3636579 w 4431644"/>
                  <a:gd name="connsiteY28-5364" fmla="*/ 3925926 h 4897821"/>
                  <a:gd name="connsiteX0-5365" fmla="*/ 3636579 w 4431644"/>
                  <a:gd name="connsiteY0-5366" fmla="*/ 3925926 h 4897821"/>
                  <a:gd name="connsiteX1-5367" fmla="*/ 4025460 w 4431644"/>
                  <a:gd name="connsiteY1-5368" fmla="*/ 3915416 h 4897821"/>
                  <a:gd name="connsiteX2-5369" fmla="*/ 3941378 w 4431644"/>
                  <a:gd name="connsiteY2-5370" fmla="*/ 4487920 h 4897821"/>
                  <a:gd name="connsiteX3-5371" fmla="*/ 3153102 w 4431644"/>
                  <a:gd name="connsiteY3-5372" fmla="*/ 4897821 h 4897821"/>
                  <a:gd name="connsiteX4-5373" fmla="*/ 683171 w 4431644"/>
                  <a:gd name="connsiteY4-5374" fmla="*/ 4866292 h 4897821"/>
                  <a:gd name="connsiteX5-5375" fmla="*/ 21022 w 4431644"/>
                  <a:gd name="connsiteY5-5376" fmla="*/ 4078014 h 4897821"/>
                  <a:gd name="connsiteX6-5377" fmla="*/ 0 w 4431644"/>
                  <a:gd name="connsiteY6-5378" fmla="*/ 730781 h 4897821"/>
                  <a:gd name="connsiteX7-5379" fmla="*/ 683173 w 4431644"/>
                  <a:gd name="connsiteY7-5380" fmla="*/ 0 h 4897821"/>
                  <a:gd name="connsiteX8-5381" fmla="*/ 2659117 w 4431644"/>
                  <a:gd name="connsiteY8-5382" fmla="*/ 21022 h 4897821"/>
                  <a:gd name="connsiteX9-5383" fmla="*/ 3972910 w 4431644"/>
                  <a:gd name="connsiteY9-5384" fmla="*/ 1187670 h 4897821"/>
                  <a:gd name="connsiteX10-5385" fmla="*/ 3941379 w 4431644"/>
                  <a:gd name="connsiteY10-5386" fmla="*/ 2711670 h 4897821"/>
                  <a:gd name="connsiteX11-5387" fmla="*/ 4414345 w 4431644"/>
                  <a:gd name="connsiteY11-5388" fmla="*/ 2837794 h 4897821"/>
                  <a:gd name="connsiteX12-5389" fmla="*/ 4277711 w 4431644"/>
                  <a:gd name="connsiteY12-5390" fmla="*/ 3752194 h 4897821"/>
                  <a:gd name="connsiteX13-5391" fmla="*/ 3258206 w 4431644"/>
                  <a:gd name="connsiteY13-5392" fmla="*/ 3710153 h 4897821"/>
                  <a:gd name="connsiteX14-5393" fmla="*/ 2879834 w 4431644"/>
                  <a:gd name="connsiteY14-5394" fmla="*/ 4130567 h 4897821"/>
                  <a:gd name="connsiteX15-5395" fmla="*/ 1975944 w 4431644"/>
                  <a:gd name="connsiteY15-5396" fmla="*/ 3153105 h 4897821"/>
                  <a:gd name="connsiteX16-5397" fmla="*/ 3058510 w 4431644"/>
                  <a:gd name="connsiteY16-5398" fmla="*/ 2028498 h 4897821"/>
                  <a:gd name="connsiteX17-5399" fmla="*/ 3268717 w 4431644"/>
                  <a:gd name="connsiteY17-5400" fmla="*/ 2627588 h 4897821"/>
                  <a:gd name="connsiteX18-5401" fmla="*/ 3647090 w 4431644"/>
                  <a:gd name="connsiteY18-5402" fmla="*/ 2575036 h 4897821"/>
                  <a:gd name="connsiteX19-5403" fmla="*/ 3594538 w 4431644"/>
                  <a:gd name="connsiteY19-5404" fmla="*/ 1376857 h 4897821"/>
                  <a:gd name="connsiteX20-5405" fmla="*/ 2764221 w 4431644"/>
                  <a:gd name="connsiteY20-5406" fmla="*/ 1208691 h 4897821"/>
                  <a:gd name="connsiteX21-5407" fmla="*/ 2638095 w 4431644"/>
                  <a:gd name="connsiteY21-5408" fmla="*/ 373429 h 4897821"/>
                  <a:gd name="connsiteX22-5409" fmla="*/ 1051034 w 4431644"/>
                  <a:gd name="connsiteY22-5410" fmla="*/ 378374 h 4897821"/>
                  <a:gd name="connsiteX23-5411" fmla="*/ 409903 w 4431644"/>
                  <a:gd name="connsiteY23-5412" fmla="*/ 756746 h 4897821"/>
                  <a:gd name="connsiteX24-5413" fmla="*/ 378372 w 4431644"/>
                  <a:gd name="connsiteY24-5414" fmla="*/ 3752192 h 4897821"/>
                  <a:gd name="connsiteX25-5415" fmla="*/ 798786 w 4431644"/>
                  <a:gd name="connsiteY25-5416" fmla="*/ 4519450 h 4897821"/>
                  <a:gd name="connsiteX26-5417" fmla="*/ 2774731 w 4431644"/>
                  <a:gd name="connsiteY26-5418" fmla="*/ 4487918 h 4897821"/>
                  <a:gd name="connsiteX27-5419" fmla="*/ 3510454 w 4431644"/>
                  <a:gd name="connsiteY27-5420" fmla="*/ 4424857 h 4897821"/>
                  <a:gd name="connsiteX28-5421" fmla="*/ 3636579 w 4431644"/>
                  <a:gd name="connsiteY28-5422" fmla="*/ 3925926 h 4897821"/>
                  <a:gd name="connsiteX0-5423" fmla="*/ 3636579 w 4431644"/>
                  <a:gd name="connsiteY0-5424" fmla="*/ 3925926 h 4897821"/>
                  <a:gd name="connsiteX1-5425" fmla="*/ 4025460 w 4431644"/>
                  <a:gd name="connsiteY1-5426" fmla="*/ 3915416 h 4897821"/>
                  <a:gd name="connsiteX2-5427" fmla="*/ 3941378 w 4431644"/>
                  <a:gd name="connsiteY2-5428" fmla="*/ 4487920 h 4897821"/>
                  <a:gd name="connsiteX3-5429" fmla="*/ 3153102 w 4431644"/>
                  <a:gd name="connsiteY3-5430" fmla="*/ 4897821 h 4897821"/>
                  <a:gd name="connsiteX4-5431" fmla="*/ 683171 w 4431644"/>
                  <a:gd name="connsiteY4-5432" fmla="*/ 4866292 h 4897821"/>
                  <a:gd name="connsiteX5-5433" fmla="*/ 21022 w 4431644"/>
                  <a:gd name="connsiteY5-5434" fmla="*/ 4078014 h 4897821"/>
                  <a:gd name="connsiteX6-5435" fmla="*/ 0 w 4431644"/>
                  <a:gd name="connsiteY6-5436" fmla="*/ 730781 h 4897821"/>
                  <a:gd name="connsiteX7-5437" fmla="*/ 683173 w 4431644"/>
                  <a:gd name="connsiteY7-5438" fmla="*/ 0 h 4897821"/>
                  <a:gd name="connsiteX8-5439" fmla="*/ 2659117 w 4431644"/>
                  <a:gd name="connsiteY8-5440" fmla="*/ 21022 h 4897821"/>
                  <a:gd name="connsiteX9-5441" fmla="*/ 3972910 w 4431644"/>
                  <a:gd name="connsiteY9-5442" fmla="*/ 1187670 h 4897821"/>
                  <a:gd name="connsiteX10-5443" fmla="*/ 3941379 w 4431644"/>
                  <a:gd name="connsiteY10-5444" fmla="*/ 2711670 h 4897821"/>
                  <a:gd name="connsiteX11-5445" fmla="*/ 4414345 w 4431644"/>
                  <a:gd name="connsiteY11-5446" fmla="*/ 2837794 h 4897821"/>
                  <a:gd name="connsiteX12-5447" fmla="*/ 4277711 w 4431644"/>
                  <a:gd name="connsiteY12-5448" fmla="*/ 3752194 h 4897821"/>
                  <a:gd name="connsiteX13-5449" fmla="*/ 3258206 w 4431644"/>
                  <a:gd name="connsiteY13-5450" fmla="*/ 3710153 h 4897821"/>
                  <a:gd name="connsiteX14-5451" fmla="*/ 2879834 w 4431644"/>
                  <a:gd name="connsiteY14-5452" fmla="*/ 4130567 h 4897821"/>
                  <a:gd name="connsiteX15-5453" fmla="*/ 1975944 w 4431644"/>
                  <a:gd name="connsiteY15-5454" fmla="*/ 3153105 h 4897821"/>
                  <a:gd name="connsiteX16-5455" fmla="*/ 3058510 w 4431644"/>
                  <a:gd name="connsiteY16-5456" fmla="*/ 2028498 h 4897821"/>
                  <a:gd name="connsiteX17-5457" fmla="*/ 3268717 w 4431644"/>
                  <a:gd name="connsiteY17-5458" fmla="*/ 2627588 h 4897821"/>
                  <a:gd name="connsiteX18-5459" fmla="*/ 3647090 w 4431644"/>
                  <a:gd name="connsiteY18-5460" fmla="*/ 2690650 h 4897821"/>
                  <a:gd name="connsiteX19-5461" fmla="*/ 3594538 w 4431644"/>
                  <a:gd name="connsiteY19-5462" fmla="*/ 1376857 h 4897821"/>
                  <a:gd name="connsiteX20-5463" fmla="*/ 2764221 w 4431644"/>
                  <a:gd name="connsiteY20-5464" fmla="*/ 1208691 h 4897821"/>
                  <a:gd name="connsiteX21-5465" fmla="*/ 2638095 w 4431644"/>
                  <a:gd name="connsiteY21-5466" fmla="*/ 373429 h 4897821"/>
                  <a:gd name="connsiteX22-5467" fmla="*/ 1051034 w 4431644"/>
                  <a:gd name="connsiteY22-5468" fmla="*/ 378374 h 4897821"/>
                  <a:gd name="connsiteX23-5469" fmla="*/ 409903 w 4431644"/>
                  <a:gd name="connsiteY23-5470" fmla="*/ 756746 h 4897821"/>
                  <a:gd name="connsiteX24-5471" fmla="*/ 378372 w 4431644"/>
                  <a:gd name="connsiteY24-5472" fmla="*/ 3752192 h 4897821"/>
                  <a:gd name="connsiteX25-5473" fmla="*/ 798786 w 4431644"/>
                  <a:gd name="connsiteY25-5474" fmla="*/ 4519450 h 4897821"/>
                  <a:gd name="connsiteX26-5475" fmla="*/ 2774731 w 4431644"/>
                  <a:gd name="connsiteY26-5476" fmla="*/ 4487918 h 4897821"/>
                  <a:gd name="connsiteX27-5477" fmla="*/ 3510454 w 4431644"/>
                  <a:gd name="connsiteY27-5478" fmla="*/ 4424857 h 4897821"/>
                  <a:gd name="connsiteX28-5479" fmla="*/ 3636579 w 4431644"/>
                  <a:gd name="connsiteY28-5480" fmla="*/ 3925926 h 4897821"/>
                  <a:gd name="connsiteX0-5481" fmla="*/ 3636579 w 4431644"/>
                  <a:gd name="connsiteY0-5482" fmla="*/ 3925926 h 4897821"/>
                  <a:gd name="connsiteX1-5483" fmla="*/ 4025460 w 4431644"/>
                  <a:gd name="connsiteY1-5484" fmla="*/ 3915416 h 4897821"/>
                  <a:gd name="connsiteX2-5485" fmla="*/ 3941378 w 4431644"/>
                  <a:gd name="connsiteY2-5486" fmla="*/ 4487920 h 4897821"/>
                  <a:gd name="connsiteX3-5487" fmla="*/ 3153102 w 4431644"/>
                  <a:gd name="connsiteY3-5488" fmla="*/ 4897821 h 4897821"/>
                  <a:gd name="connsiteX4-5489" fmla="*/ 683171 w 4431644"/>
                  <a:gd name="connsiteY4-5490" fmla="*/ 4866292 h 4897821"/>
                  <a:gd name="connsiteX5-5491" fmla="*/ 21022 w 4431644"/>
                  <a:gd name="connsiteY5-5492" fmla="*/ 4078014 h 4897821"/>
                  <a:gd name="connsiteX6-5493" fmla="*/ 0 w 4431644"/>
                  <a:gd name="connsiteY6-5494" fmla="*/ 730781 h 4897821"/>
                  <a:gd name="connsiteX7-5495" fmla="*/ 683173 w 4431644"/>
                  <a:gd name="connsiteY7-5496" fmla="*/ 0 h 4897821"/>
                  <a:gd name="connsiteX8-5497" fmla="*/ 2659117 w 4431644"/>
                  <a:gd name="connsiteY8-5498" fmla="*/ 21022 h 4897821"/>
                  <a:gd name="connsiteX9-5499" fmla="*/ 3972910 w 4431644"/>
                  <a:gd name="connsiteY9-5500" fmla="*/ 1187670 h 4897821"/>
                  <a:gd name="connsiteX10-5501" fmla="*/ 3941379 w 4431644"/>
                  <a:gd name="connsiteY10-5502" fmla="*/ 2711670 h 4897821"/>
                  <a:gd name="connsiteX11-5503" fmla="*/ 4414345 w 4431644"/>
                  <a:gd name="connsiteY11-5504" fmla="*/ 2837794 h 4897821"/>
                  <a:gd name="connsiteX12-5505" fmla="*/ 4277711 w 4431644"/>
                  <a:gd name="connsiteY12-5506" fmla="*/ 3752194 h 4897821"/>
                  <a:gd name="connsiteX13-5507" fmla="*/ 3258206 w 4431644"/>
                  <a:gd name="connsiteY13-5508" fmla="*/ 3710153 h 4897821"/>
                  <a:gd name="connsiteX14-5509" fmla="*/ 2879834 w 4431644"/>
                  <a:gd name="connsiteY14-5510" fmla="*/ 4130567 h 4897821"/>
                  <a:gd name="connsiteX15-5511" fmla="*/ 1975944 w 4431644"/>
                  <a:gd name="connsiteY15-5512" fmla="*/ 3153105 h 4897821"/>
                  <a:gd name="connsiteX16-5513" fmla="*/ 3058510 w 4431644"/>
                  <a:gd name="connsiteY16-5514" fmla="*/ 2028498 h 4897821"/>
                  <a:gd name="connsiteX17-5515" fmla="*/ 3268717 w 4431644"/>
                  <a:gd name="connsiteY17-5516" fmla="*/ 2627588 h 4897821"/>
                  <a:gd name="connsiteX18-5517" fmla="*/ 3647090 w 4431644"/>
                  <a:gd name="connsiteY18-5518" fmla="*/ 2690650 h 4897821"/>
                  <a:gd name="connsiteX19-5519" fmla="*/ 3594538 w 4431644"/>
                  <a:gd name="connsiteY19-5520" fmla="*/ 1376857 h 4897821"/>
                  <a:gd name="connsiteX20-5521" fmla="*/ 2764221 w 4431644"/>
                  <a:gd name="connsiteY20-5522" fmla="*/ 1208691 h 4897821"/>
                  <a:gd name="connsiteX21-5523" fmla="*/ 2638095 w 4431644"/>
                  <a:gd name="connsiteY21-5524" fmla="*/ 373429 h 4897821"/>
                  <a:gd name="connsiteX22-5525" fmla="*/ 1051034 w 4431644"/>
                  <a:gd name="connsiteY22-5526" fmla="*/ 378374 h 4897821"/>
                  <a:gd name="connsiteX23-5527" fmla="*/ 409903 w 4431644"/>
                  <a:gd name="connsiteY23-5528" fmla="*/ 756746 h 4897821"/>
                  <a:gd name="connsiteX24-5529" fmla="*/ 378372 w 4431644"/>
                  <a:gd name="connsiteY24-5530" fmla="*/ 3752192 h 4897821"/>
                  <a:gd name="connsiteX25-5531" fmla="*/ 798786 w 4431644"/>
                  <a:gd name="connsiteY25-5532" fmla="*/ 4519450 h 4897821"/>
                  <a:gd name="connsiteX26-5533" fmla="*/ 2774731 w 4431644"/>
                  <a:gd name="connsiteY26-5534" fmla="*/ 4487918 h 4897821"/>
                  <a:gd name="connsiteX27-5535" fmla="*/ 3510454 w 4431644"/>
                  <a:gd name="connsiteY27-5536" fmla="*/ 4424857 h 4897821"/>
                  <a:gd name="connsiteX28-5537" fmla="*/ 3636579 w 4431644"/>
                  <a:gd name="connsiteY28-5538" fmla="*/ 3925926 h 4897821"/>
                  <a:gd name="connsiteX0-5539" fmla="*/ 3636579 w 4431644"/>
                  <a:gd name="connsiteY0-5540" fmla="*/ 3925926 h 4897821"/>
                  <a:gd name="connsiteX1-5541" fmla="*/ 4025460 w 4431644"/>
                  <a:gd name="connsiteY1-5542" fmla="*/ 3915416 h 4897821"/>
                  <a:gd name="connsiteX2-5543" fmla="*/ 3941378 w 4431644"/>
                  <a:gd name="connsiteY2-5544" fmla="*/ 4487920 h 4897821"/>
                  <a:gd name="connsiteX3-5545" fmla="*/ 3153102 w 4431644"/>
                  <a:gd name="connsiteY3-5546" fmla="*/ 4897821 h 4897821"/>
                  <a:gd name="connsiteX4-5547" fmla="*/ 683171 w 4431644"/>
                  <a:gd name="connsiteY4-5548" fmla="*/ 4866292 h 4897821"/>
                  <a:gd name="connsiteX5-5549" fmla="*/ 21022 w 4431644"/>
                  <a:gd name="connsiteY5-5550" fmla="*/ 4078014 h 4897821"/>
                  <a:gd name="connsiteX6-5551" fmla="*/ 0 w 4431644"/>
                  <a:gd name="connsiteY6-5552" fmla="*/ 730781 h 4897821"/>
                  <a:gd name="connsiteX7-5553" fmla="*/ 683173 w 4431644"/>
                  <a:gd name="connsiteY7-5554" fmla="*/ 0 h 4897821"/>
                  <a:gd name="connsiteX8-5555" fmla="*/ 2659117 w 4431644"/>
                  <a:gd name="connsiteY8-5556" fmla="*/ 21022 h 4897821"/>
                  <a:gd name="connsiteX9-5557" fmla="*/ 3972910 w 4431644"/>
                  <a:gd name="connsiteY9-5558" fmla="*/ 1187670 h 4897821"/>
                  <a:gd name="connsiteX10-5559" fmla="*/ 3941379 w 4431644"/>
                  <a:gd name="connsiteY10-5560" fmla="*/ 2711670 h 4897821"/>
                  <a:gd name="connsiteX11-5561" fmla="*/ 4414345 w 4431644"/>
                  <a:gd name="connsiteY11-5562" fmla="*/ 2837794 h 4897821"/>
                  <a:gd name="connsiteX12-5563" fmla="*/ 4277711 w 4431644"/>
                  <a:gd name="connsiteY12-5564" fmla="*/ 3752194 h 4897821"/>
                  <a:gd name="connsiteX13-5565" fmla="*/ 3258206 w 4431644"/>
                  <a:gd name="connsiteY13-5566" fmla="*/ 3710153 h 4897821"/>
                  <a:gd name="connsiteX14-5567" fmla="*/ 2879834 w 4431644"/>
                  <a:gd name="connsiteY14-5568" fmla="*/ 4130567 h 4897821"/>
                  <a:gd name="connsiteX15-5569" fmla="*/ 1975944 w 4431644"/>
                  <a:gd name="connsiteY15-5570" fmla="*/ 3153105 h 4897821"/>
                  <a:gd name="connsiteX16-5571" fmla="*/ 3058510 w 4431644"/>
                  <a:gd name="connsiteY16-5572" fmla="*/ 2028498 h 4897821"/>
                  <a:gd name="connsiteX17-5573" fmla="*/ 3268717 w 4431644"/>
                  <a:gd name="connsiteY17-5574" fmla="*/ 2627588 h 4897821"/>
                  <a:gd name="connsiteX18-5575" fmla="*/ 3647090 w 4431644"/>
                  <a:gd name="connsiteY18-5576" fmla="*/ 2659119 h 4897821"/>
                  <a:gd name="connsiteX19-5577" fmla="*/ 3594538 w 4431644"/>
                  <a:gd name="connsiteY19-5578" fmla="*/ 1376857 h 4897821"/>
                  <a:gd name="connsiteX20-5579" fmla="*/ 2764221 w 4431644"/>
                  <a:gd name="connsiteY20-5580" fmla="*/ 1208691 h 4897821"/>
                  <a:gd name="connsiteX21-5581" fmla="*/ 2638095 w 4431644"/>
                  <a:gd name="connsiteY21-5582" fmla="*/ 373429 h 4897821"/>
                  <a:gd name="connsiteX22-5583" fmla="*/ 1051034 w 4431644"/>
                  <a:gd name="connsiteY22-5584" fmla="*/ 378374 h 4897821"/>
                  <a:gd name="connsiteX23-5585" fmla="*/ 409903 w 4431644"/>
                  <a:gd name="connsiteY23-5586" fmla="*/ 756746 h 4897821"/>
                  <a:gd name="connsiteX24-5587" fmla="*/ 378372 w 4431644"/>
                  <a:gd name="connsiteY24-5588" fmla="*/ 3752192 h 4897821"/>
                  <a:gd name="connsiteX25-5589" fmla="*/ 798786 w 4431644"/>
                  <a:gd name="connsiteY25-5590" fmla="*/ 4519450 h 4897821"/>
                  <a:gd name="connsiteX26-5591" fmla="*/ 2774731 w 4431644"/>
                  <a:gd name="connsiteY26-5592" fmla="*/ 4487918 h 4897821"/>
                  <a:gd name="connsiteX27-5593" fmla="*/ 3510454 w 4431644"/>
                  <a:gd name="connsiteY27-5594" fmla="*/ 4424857 h 4897821"/>
                  <a:gd name="connsiteX28-5595" fmla="*/ 3636579 w 4431644"/>
                  <a:gd name="connsiteY28-5596" fmla="*/ 3925926 h 4897821"/>
                  <a:gd name="connsiteX0-5597" fmla="*/ 3636579 w 4431644"/>
                  <a:gd name="connsiteY0-5598" fmla="*/ 3925926 h 4897821"/>
                  <a:gd name="connsiteX1-5599" fmla="*/ 4025460 w 4431644"/>
                  <a:gd name="connsiteY1-5600" fmla="*/ 3915416 h 4897821"/>
                  <a:gd name="connsiteX2-5601" fmla="*/ 3941378 w 4431644"/>
                  <a:gd name="connsiteY2-5602" fmla="*/ 4487920 h 4897821"/>
                  <a:gd name="connsiteX3-5603" fmla="*/ 3153102 w 4431644"/>
                  <a:gd name="connsiteY3-5604" fmla="*/ 4897821 h 4897821"/>
                  <a:gd name="connsiteX4-5605" fmla="*/ 683171 w 4431644"/>
                  <a:gd name="connsiteY4-5606" fmla="*/ 4866292 h 4897821"/>
                  <a:gd name="connsiteX5-5607" fmla="*/ 21022 w 4431644"/>
                  <a:gd name="connsiteY5-5608" fmla="*/ 4078014 h 4897821"/>
                  <a:gd name="connsiteX6-5609" fmla="*/ 0 w 4431644"/>
                  <a:gd name="connsiteY6-5610" fmla="*/ 730781 h 4897821"/>
                  <a:gd name="connsiteX7-5611" fmla="*/ 683173 w 4431644"/>
                  <a:gd name="connsiteY7-5612" fmla="*/ 0 h 4897821"/>
                  <a:gd name="connsiteX8-5613" fmla="*/ 2659117 w 4431644"/>
                  <a:gd name="connsiteY8-5614" fmla="*/ 21022 h 4897821"/>
                  <a:gd name="connsiteX9-5615" fmla="*/ 3972910 w 4431644"/>
                  <a:gd name="connsiteY9-5616" fmla="*/ 1187670 h 4897821"/>
                  <a:gd name="connsiteX10-5617" fmla="*/ 3941379 w 4431644"/>
                  <a:gd name="connsiteY10-5618" fmla="*/ 2711670 h 4897821"/>
                  <a:gd name="connsiteX11-5619" fmla="*/ 4414345 w 4431644"/>
                  <a:gd name="connsiteY11-5620" fmla="*/ 2837794 h 4897821"/>
                  <a:gd name="connsiteX12-5621" fmla="*/ 4277711 w 4431644"/>
                  <a:gd name="connsiteY12-5622" fmla="*/ 3752194 h 4897821"/>
                  <a:gd name="connsiteX13-5623" fmla="*/ 3258206 w 4431644"/>
                  <a:gd name="connsiteY13-5624" fmla="*/ 3710153 h 4897821"/>
                  <a:gd name="connsiteX14-5625" fmla="*/ 2879834 w 4431644"/>
                  <a:gd name="connsiteY14-5626" fmla="*/ 4130567 h 4897821"/>
                  <a:gd name="connsiteX15-5627" fmla="*/ 1975944 w 4431644"/>
                  <a:gd name="connsiteY15-5628" fmla="*/ 3153105 h 4897821"/>
                  <a:gd name="connsiteX16-5629" fmla="*/ 3058510 w 4431644"/>
                  <a:gd name="connsiteY16-5630" fmla="*/ 2028498 h 4897821"/>
                  <a:gd name="connsiteX17-5631" fmla="*/ 3268717 w 4431644"/>
                  <a:gd name="connsiteY17-5632" fmla="*/ 2627588 h 4897821"/>
                  <a:gd name="connsiteX18-5633" fmla="*/ 3647090 w 4431644"/>
                  <a:gd name="connsiteY18-5634" fmla="*/ 2659119 h 4897821"/>
                  <a:gd name="connsiteX19-5635" fmla="*/ 3594538 w 4431644"/>
                  <a:gd name="connsiteY19-5636" fmla="*/ 1376857 h 4897821"/>
                  <a:gd name="connsiteX20-5637" fmla="*/ 2764221 w 4431644"/>
                  <a:gd name="connsiteY20-5638" fmla="*/ 1208691 h 4897821"/>
                  <a:gd name="connsiteX21-5639" fmla="*/ 2638095 w 4431644"/>
                  <a:gd name="connsiteY21-5640" fmla="*/ 373429 h 4897821"/>
                  <a:gd name="connsiteX22-5641" fmla="*/ 1051034 w 4431644"/>
                  <a:gd name="connsiteY22-5642" fmla="*/ 378374 h 4897821"/>
                  <a:gd name="connsiteX23-5643" fmla="*/ 409903 w 4431644"/>
                  <a:gd name="connsiteY23-5644" fmla="*/ 756746 h 4897821"/>
                  <a:gd name="connsiteX24-5645" fmla="*/ 378372 w 4431644"/>
                  <a:gd name="connsiteY24-5646" fmla="*/ 3752192 h 4897821"/>
                  <a:gd name="connsiteX25-5647" fmla="*/ 798786 w 4431644"/>
                  <a:gd name="connsiteY25-5648" fmla="*/ 4519450 h 4897821"/>
                  <a:gd name="connsiteX26-5649" fmla="*/ 2774731 w 4431644"/>
                  <a:gd name="connsiteY26-5650" fmla="*/ 4487918 h 4897821"/>
                  <a:gd name="connsiteX27-5651" fmla="*/ 3510454 w 4431644"/>
                  <a:gd name="connsiteY27-5652" fmla="*/ 4424857 h 4897821"/>
                  <a:gd name="connsiteX28-5653" fmla="*/ 3636579 w 4431644"/>
                  <a:gd name="connsiteY28-5654" fmla="*/ 3925926 h 4897821"/>
                  <a:gd name="connsiteX0-5655" fmla="*/ 3636579 w 4431644"/>
                  <a:gd name="connsiteY0-5656" fmla="*/ 3925926 h 4897821"/>
                  <a:gd name="connsiteX1-5657" fmla="*/ 4025460 w 4431644"/>
                  <a:gd name="connsiteY1-5658" fmla="*/ 3915416 h 4897821"/>
                  <a:gd name="connsiteX2-5659" fmla="*/ 3941378 w 4431644"/>
                  <a:gd name="connsiteY2-5660" fmla="*/ 4487920 h 4897821"/>
                  <a:gd name="connsiteX3-5661" fmla="*/ 3153102 w 4431644"/>
                  <a:gd name="connsiteY3-5662" fmla="*/ 4897821 h 4897821"/>
                  <a:gd name="connsiteX4-5663" fmla="*/ 683171 w 4431644"/>
                  <a:gd name="connsiteY4-5664" fmla="*/ 4866292 h 4897821"/>
                  <a:gd name="connsiteX5-5665" fmla="*/ 21022 w 4431644"/>
                  <a:gd name="connsiteY5-5666" fmla="*/ 4078014 h 4897821"/>
                  <a:gd name="connsiteX6-5667" fmla="*/ 0 w 4431644"/>
                  <a:gd name="connsiteY6-5668" fmla="*/ 730781 h 4897821"/>
                  <a:gd name="connsiteX7-5669" fmla="*/ 683173 w 4431644"/>
                  <a:gd name="connsiteY7-5670" fmla="*/ 0 h 4897821"/>
                  <a:gd name="connsiteX8-5671" fmla="*/ 2659117 w 4431644"/>
                  <a:gd name="connsiteY8-5672" fmla="*/ 21022 h 4897821"/>
                  <a:gd name="connsiteX9-5673" fmla="*/ 3972910 w 4431644"/>
                  <a:gd name="connsiteY9-5674" fmla="*/ 1187670 h 4897821"/>
                  <a:gd name="connsiteX10-5675" fmla="*/ 3941379 w 4431644"/>
                  <a:gd name="connsiteY10-5676" fmla="*/ 2711670 h 4897821"/>
                  <a:gd name="connsiteX11-5677" fmla="*/ 4414345 w 4431644"/>
                  <a:gd name="connsiteY11-5678" fmla="*/ 2837794 h 4897821"/>
                  <a:gd name="connsiteX12-5679" fmla="*/ 4277711 w 4431644"/>
                  <a:gd name="connsiteY12-5680" fmla="*/ 3752194 h 4897821"/>
                  <a:gd name="connsiteX13-5681" fmla="*/ 3258206 w 4431644"/>
                  <a:gd name="connsiteY13-5682" fmla="*/ 3710153 h 4897821"/>
                  <a:gd name="connsiteX14-5683" fmla="*/ 2879834 w 4431644"/>
                  <a:gd name="connsiteY14-5684" fmla="*/ 4130567 h 4897821"/>
                  <a:gd name="connsiteX15-5685" fmla="*/ 1975944 w 4431644"/>
                  <a:gd name="connsiteY15-5686" fmla="*/ 3153105 h 4897821"/>
                  <a:gd name="connsiteX16-5687" fmla="*/ 3058510 w 4431644"/>
                  <a:gd name="connsiteY16-5688" fmla="*/ 2028498 h 4897821"/>
                  <a:gd name="connsiteX17-5689" fmla="*/ 3268717 w 4431644"/>
                  <a:gd name="connsiteY17-5690" fmla="*/ 2627588 h 4897821"/>
                  <a:gd name="connsiteX18-5691" fmla="*/ 3647090 w 4431644"/>
                  <a:gd name="connsiteY18-5692" fmla="*/ 2659119 h 4897821"/>
                  <a:gd name="connsiteX19-5693" fmla="*/ 3594538 w 4431644"/>
                  <a:gd name="connsiteY19-5694" fmla="*/ 1376857 h 4897821"/>
                  <a:gd name="connsiteX20-5695" fmla="*/ 2764221 w 4431644"/>
                  <a:gd name="connsiteY20-5696" fmla="*/ 1208691 h 4897821"/>
                  <a:gd name="connsiteX21-5697" fmla="*/ 2638095 w 4431644"/>
                  <a:gd name="connsiteY21-5698" fmla="*/ 373429 h 4897821"/>
                  <a:gd name="connsiteX22-5699" fmla="*/ 1051034 w 4431644"/>
                  <a:gd name="connsiteY22-5700" fmla="*/ 378374 h 4897821"/>
                  <a:gd name="connsiteX23-5701" fmla="*/ 409903 w 4431644"/>
                  <a:gd name="connsiteY23-5702" fmla="*/ 756746 h 4897821"/>
                  <a:gd name="connsiteX24-5703" fmla="*/ 378372 w 4431644"/>
                  <a:gd name="connsiteY24-5704" fmla="*/ 3752192 h 4897821"/>
                  <a:gd name="connsiteX25-5705" fmla="*/ 798786 w 4431644"/>
                  <a:gd name="connsiteY25-5706" fmla="*/ 4519450 h 4897821"/>
                  <a:gd name="connsiteX26-5707" fmla="*/ 2774731 w 4431644"/>
                  <a:gd name="connsiteY26-5708" fmla="*/ 4487918 h 4897821"/>
                  <a:gd name="connsiteX27-5709" fmla="*/ 3510454 w 4431644"/>
                  <a:gd name="connsiteY27-5710" fmla="*/ 4424857 h 4897821"/>
                  <a:gd name="connsiteX28-5711" fmla="*/ 3636579 w 4431644"/>
                  <a:gd name="connsiteY28-5712" fmla="*/ 3925926 h 4897821"/>
                  <a:gd name="connsiteX0-5713" fmla="*/ 3636579 w 4431644"/>
                  <a:gd name="connsiteY0-5714" fmla="*/ 3925926 h 4897821"/>
                  <a:gd name="connsiteX1-5715" fmla="*/ 4025460 w 4431644"/>
                  <a:gd name="connsiteY1-5716" fmla="*/ 3915416 h 4897821"/>
                  <a:gd name="connsiteX2-5717" fmla="*/ 3941378 w 4431644"/>
                  <a:gd name="connsiteY2-5718" fmla="*/ 4487920 h 4897821"/>
                  <a:gd name="connsiteX3-5719" fmla="*/ 3153102 w 4431644"/>
                  <a:gd name="connsiteY3-5720" fmla="*/ 4897821 h 4897821"/>
                  <a:gd name="connsiteX4-5721" fmla="*/ 683171 w 4431644"/>
                  <a:gd name="connsiteY4-5722" fmla="*/ 4866292 h 4897821"/>
                  <a:gd name="connsiteX5-5723" fmla="*/ 21022 w 4431644"/>
                  <a:gd name="connsiteY5-5724" fmla="*/ 4078014 h 4897821"/>
                  <a:gd name="connsiteX6-5725" fmla="*/ 0 w 4431644"/>
                  <a:gd name="connsiteY6-5726" fmla="*/ 730781 h 4897821"/>
                  <a:gd name="connsiteX7-5727" fmla="*/ 683173 w 4431644"/>
                  <a:gd name="connsiteY7-5728" fmla="*/ 0 h 4897821"/>
                  <a:gd name="connsiteX8-5729" fmla="*/ 2659117 w 4431644"/>
                  <a:gd name="connsiteY8-5730" fmla="*/ 21022 h 4897821"/>
                  <a:gd name="connsiteX9-5731" fmla="*/ 3972910 w 4431644"/>
                  <a:gd name="connsiteY9-5732" fmla="*/ 1187670 h 4897821"/>
                  <a:gd name="connsiteX10-5733" fmla="*/ 3941379 w 4431644"/>
                  <a:gd name="connsiteY10-5734" fmla="*/ 2711670 h 4897821"/>
                  <a:gd name="connsiteX11-5735" fmla="*/ 4414345 w 4431644"/>
                  <a:gd name="connsiteY11-5736" fmla="*/ 2837794 h 4897821"/>
                  <a:gd name="connsiteX12-5737" fmla="*/ 4277711 w 4431644"/>
                  <a:gd name="connsiteY12-5738" fmla="*/ 3752194 h 4897821"/>
                  <a:gd name="connsiteX13-5739" fmla="*/ 3258206 w 4431644"/>
                  <a:gd name="connsiteY13-5740" fmla="*/ 3710153 h 4897821"/>
                  <a:gd name="connsiteX14-5741" fmla="*/ 2879834 w 4431644"/>
                  <a:gd name="connsiteY14-5742" fmla="*/ 4130567 h 4897821"/>
                  <a:gd name="connsiteX15-5743" fmla="*/ 1975944 w 4431644"/>
                  <a:gd name="connsiteY15-5744" fmla="*/ 3153105 h 4897821"/>
                  <a:gd name="connsiteX16-5745" fmla="*/ 3058510 w 4431644"/>
                  <a:gd name="connsiteY16-5746" fmla="*/ 2028498 h 4897821"/>
                  <a:gd name="connsiteX17-5747" fmla="*/ 3268717 w 4431644"/>
                  <a:gd name="connsiteY17-5748" fmla="*/ 2627588 h 4897821"/>
                  <a:gd name="connsiteX18-5749" fmla="*/ 3647090 w 4431644"/>
                  <a:gd name="connsiteY18-5750" fmla="*/ 2659119 h 4897821"/>
                  <a:gd name="connsiteX19-5751" fmla="*/ 3636580 w 4431644"/>
                  <a:gd name="connsiteY19-5752" fmla="*/ 1376857 h 4897821"/>
                  <a:gd name="connsiteX20-5753" fmla="*/ 2764221 w 4431644"/>
                  <a:gd name="connsiteY20-5754" fmla="*/ 1208691 h 4897821"/>
                  <a:gd name="connsiteX21-5755" fmla="*/ 2638095 w 4431644"/>
                  <a:gd name="connsiteY21-5756" fmla="*/ 373429 h 4897821"/>
                  <a:gd name="connsiteX22-5757" fmla="*/ 1051034 w 4431644"/>
                  <a:gd name="connsiteY22-5758" fmla="*/ 378374 h 4897821"/>
                  <a:gd name="connsiteX23-5759" fmla="*/ 409903 w 4431644"/>
                  <a:gd name="connsiteY23-5760" fmla="*/ 756746 h 4897821"/>
                  <a:gd name="connsiteX24-5761" fmla="*/ 378372 w 4431644"/>
                  <a:gd name="connsiteY24-5762" fmla="*/ 3752192 h 4897821"/>
                  <a:gd name="connsiteX25-5763" fmla="*/ 798786 w 4431644"/>
                  <a:gd name="connsiteY25-5764" fmla="*/ 4519450 h 4897821"/>
                  <a:gd name="connsiteX26-5765" fmla="*/ 2774731 w 4431644"/>
                  <a:gd name="connsiteY26-5766" fmla="*/ 4487918 h 4897821"/>
                  <a:gd name="connsiteX27-5767" fmla="*/ 3510454 w 4431644"/>
                  <a:gd name="connsiteY27-5768" fmla="*/ 4424857 h 4897821"/>
                  <a:gd name="connsiteX28-5769" fmla="*/ 3636579 w 4431644"/>
                  <a:gd name="connsiteY28-5770" fmla="*/ 3925926 h 4897821"/>
                  <a:gd name="connsiteX0-5771" fmla="*/ 3636579 w 4431644"/>
                  <a:gd name="connsiteY0-5772" fmla="*/ 3925926 h 4897821"/>
                  <a:gd name="connsiteX1-5773" fmla="*/ 4025460 w 4431644"/>
                  <a:gd name="connsiteY1-5774" fmla="*/ 3915416 h 4897821"/>
                  <a:gd name="connsiteX2-5775" fmla="*/ 3941378 w 4431644"/>
                  <a:gd name="connsiteY2-5776" fmla="*/ 4487920 h 4897821"/>
                  <a:gd name="connsiteX3-5777" fmla="*/ 3153102 w 4431644"/>
                  <a:gd name="connsiteY3-5778" fmla="*/ 4897821 h 4897821"/>
                  <a:gd name="connsiteX4-5779" fmla="*/ 683171 w 4431644"/>
                  <a:gd name="connsiteY4-5780" fmla="*/ 4866292 h 4897821"/>
                  <a:gd name="connsiteX5-5781" fmla="*/ 21022 w 4431644"/>
                  <a:gd name="connsiteY5-5782" fmla="*/ 4078014 h 4897821"/>
                  <a:gd name="connsiteX6-5783" fmla="*/ 0 w 4431644"/>
                  <a:gd name="connsiteY6-5784" fmla="*/ 730781 h 4897821"/>
                  <a:gd name="connsiteX7-5785" fmla="*/ 683173 w 4431644"/>
                  <a:gd name="connsiteY7-5786" fmla="*/ 0 h 4897821"/>
                  <a:gd name="connsiteX8-5787" fmla="*/ 2659117 w 4431644"/>
                  <a:gd name="connsiteY8-5788" fmla="*/ 21022 h 4897821"/>
                  <a:gd name="connsiteX9-5789" fmla="*/ 3972910 w 4431644"/>
                  <a:gd name="connsiteY9-5790" fmla="*/ 1187670 h 4897821"/>
                  <a:gd name="connsiteX10-5791" fmla="*/ 3941379 w 4431644"/>
                  <a:gd name="connsiteY10-5792" fmla="*/ 2711670 h 4897821"/>
                  <a:gd name="connsiteX11-5793" fmla="*/ 4414345 w 4431644"/>
                  <a:gd name="connsiteY11-5794" fmla="*/ 2837794 h 4897821"/>
                  <a:gd name="connsiteX12-5795" fmla="*/ 4277711 w 4431644"/>
                  <a:gd name="connsiteY12-5796" fmla="*/ 3752194 h 4897821"/>
                  <a:gd name="connsiteX13-5797" fmla="*/ 3258206 w 4431644"/>
                  <a:gd name="connsiteY13-5798" fmla="*/ 3710153 h 4897821"/>
                  <a:gd name="connsiteX14-5799" fmla="*/ 2879834 w 4431644"/>
                  <a:gd name="connsiteY14-5800" fmla="*/ 4130567 h 4897821"/>
                  <a:gd name="connsiteX15-5801" fmla="*/ 1975944 w 4431644"/>
                  <a:gd name="connsiteY15-5802" fmla="*/ 3153105 h 4897821"/>
                  <a:gd name="connsiteX16-5803" fmla="*/ 3058510 w 4431644"/>
                  <a:gd name="connsiteY16-5804" fmla="*/ 2028498 h 4897821"/>
                  <a:gd name="connsiteX17-5805" fmla="*/ 3268717 w 4431644"/>
                  <a:gd name="connsiteY17-5806" fmla="*/ 2627588 h 4897821"/>
                  <a:gd name="connsiteX18-5807" fmla="*/ 3647090 w 4431644"/>
                  <a:gd name="connsiteY18-5808" fmla="*/ 2659119 h 4897821"/>
                  <a:gd name="connsiteX19-5809" fmla="*/ 3636580 w 4431644"/>
                  <a:gd name="connsiteY19-5810" fmla="*/ 1376857 h 4897821"/>
                  <a:gd name="connsiteX20-5811" fmla="*/ 2764221 w 4431644"/>
                  <a:gd name="connsiteY20-5812" fmla="*/ 1208691 h 4897821"/>
                  <a:gd name="connsiteX21-5813" fmla="*/ 2638095 w 4431644"/>
                  <a:gd name="connsiteY21-5814" fmla="*/ 373429 h 4897821"/>
                  <a:gd name="connsiteX22-5815" fmla="*/ 1051034 w 4431644"/>
                  <a:gd name="connsiteY22-5816" fmla="*/ 378374 h 4897821"/>
                  <a:gd name="connsiteX23-5817" fmla="*/ 409903 w 4431644"/>
                  <a:gd name="connsiteY23-5818" fmla="*/ 756746 h 4897821"/>
                  <a:gd name="connsiteX24-5819" fmla="*/ 378372 w 4431644"/>
                  <a:gd name="connsiteY24-5820" fmla="*/ 3752192 h 4897821"/>
                  <a:gd name="connsiteX25-5821" fmla="*/ 798786 w 4431644"/>
                  <a:gd name="connsiteY25-5822" fmla="*/ 4519450 h 4897821"/>
                  <a:gd name="connsiteX26-5823" fmla="*/ 2774731 w 4431644"/>
                  <a:gd name="connsiteY26-5824" fmla="*/ 4487918 h 4897821"/>
                  <a:gd name="connsiteX27-5825" fmla="*/ 3510454 w 4431644"/>
                  <a:gd name="connsiteY27-5826" fmla="*/ 4424857 h 4897821"/>
                  <a:gd name="connsiteX28-5827" fmla="*/ 3636579 w 4431644"/>
                  <a:gd name="connsiteY28-5828" fmla="*/ 3925926 h 4897821"/>
                  <a:gd name="connsiteX0-5829" fmla="*/ 3636579 w 4431644"/>
                  <a:gd name="connsiteY0-5830" fmla="*/ 3925926 h 4897821"/>
                  <a:gd name="connsiteX1-5831" fmla="*/ 4025460 w 4431644"/>
                  <a:gd name="connsiteY1-5832" fmla="*/ 3915416 h 4897821"/>
                  <a:gd name="connsiteX2-5833" fmla="*/ 3941378 w 4431644"/>
                  <a:gd name="connsiteY2-5834" fmla="*/ 4487920 h 4897821"/>
                  <a:gd name="connsiteX3-5835" fmla="*/ 3153102 w 4431644"/>
                  <a:gd name="connsiteY3-5836" fmla="*/ 4897821 h 4897821"/>
                  <a:gd name="connsiteX4-5837" fmla="*/ 683171 w 4431644"/>
                  <a:gd name="connsiteY4-5838" fmla="*/ 4866292 h 4897821"/>
                  <a:gd name="connsiteX5-5839" fmla="*/ 21022 w 4431644"/>
                  <a:gd name="connsiteY5-5840" fmla="*/ 4078014 h 4897821"/>
                  <a:gd name="connsiteX6-5841" fmla="*/ 0 w 4431644"/>
                  <a:gd name="connsiteY6-5842" fmla="*/ 730781 h 4897821"/>
                  <a:gd name="connsiteX7-5843" fmla="*/ 683173 w 4431644"/>
                  <a:gd name="connsiteY7-5844" fmla="*/ 0 h 4897821"/>
                  <a:gd name="connsiteX8-5845" fmla="*/ 2659117 w 4431644"/>
                  <a:gd name="connsiteY8-5846" fmla="*/ 21022 h 4897821"/>
                  <a:gd name="connsiteX9-5847" fmla="*/ 3972910 w 4431644"/>
                  <a:gd name="connsiteY9-5848" fmla="*/ 1187670 h 4897821"/>
                  <a:gd name="connsiteX10-5849" fmla="*/ 3941379 w 4431644"/>
                  <a:gd name="connsiteY10-5850" fmla="*/ 2711670 h 4897821"/>
                  <a:gd name="connsiteX11-5851" fmla="*/ 4414345 w 4431644"/>
                  <a:gd name="connsiteY11-5852" fmla="*/ 2837794 h 4897821"/>
                  <a:gd name="connsiteX12-5853" fmla="*/ 4277711 w 4431644"/>
                  <a:gd name="connsiteY12-5854" fmla="*/ 3752194 h 4897821"/>
                  <a:gd name="connsiteX13-5855" fmla="*/ 3258206 w 4431644"/>
                  <a:gd name="connsiteY13-5856" fmla="*/ 3710153 h 4897821"/>
                  <a:gd name="connsiteX14-5857" fmla="*/ 2879834 w 4431644"/>
                  <a:gd name="connsiteY14-5858" fmla="*/ 4130567 h 4897821"/>
                  <a:gd name="connsiteX15-5859" fmla="*/ 1975944 w 4431644"/>
                  <a:gd name="connsiteY15-5860" fmla="*/ 3153105 h 4897821"/>
                  <a:gd name="connsiteX16-5861" fmla="*/ 3058510 w 4431644"/>
                  <a:gd name="connsiteY16-5862" fmla="*/ 2028498 h 4897821"/>
                  <a:gd name="connsiteX17-5863" fmla="*/ 3247696 w 4431644"/>
                  <a:gd name="connsiteY17-5864" fmla="*/ 2659119 h 4897821"/>
                  <a:gd name="connsiteX18-5865" fmla="*/ 3647090 w 4431644"/>
                  <a:gd name="connsiteY18-5866" fmla="*/ 2659119 h 4897821"/>
                  <a:gd name="connsiteX19-5867" fmla="*/ 3636580 w 4431644"/>
                  <a:gd name="connsiteY19-5868" fmla="*/ 1376857 h 4897821"/>
                  <a:gd name="connsiteX20-5869" fmla="*/ 2764221 w 4431644"/>
                  <a:gd name="connsiteY20-5870" fmla="*/ 1208691 h 4897821"/>
                  <a:gd name="connsiteX21-5871" fmla="*/ 2638095 w 4431644"/>
                  <a:gd name="connsiteY21-5872" fmla="*/ 373429 h 4897821"/>
                  <a:gd name="connsiteX22-5873" fmla="*/ 1051034 w 4431644"/>
                  <a:gd name="connsiteY22-5874" fmla="*/ 378374 h 4897821"/>
                  <a:gd name="connsiteX23-5875" fmla="*/ 409903 w 4431644"/>
                  <a:gd name="connsiteY23-5876" fmla="*/ 756746 h 4897821"/>
                  <a:gd name="connsiteX24-5877" fmla="*/ 378372 w 4431644"/>
                  <a:gd name="connsiteY24-5878" fmla="*/ 3752192 h 4897821"/>
                  <a:gd name="connsiteX25-5879" fmla="*/ 798786 w 4431644"/>
                  <a:gd name="connsiteY25-5880" fmla="*/ 4519450 h 4897821"/>
                  <a:gd name="connsiteX26-5881" fmla="*/ 2774731 w 4431644"/>
                  <a:gd name="connsiteY26-5882" fmla="*/ 4487918 h 4897821"/>
                  <a:gd name="connsiteX27-5883" fmla="*/ 3510454 w 4431644"/>
                  <a:gd name="connsiteY27-5884" fmla="*/ 4424857 h 4897821"/>
                  <a:gd name="connsiteX28-5885" fmla="*/ 3636579 w 4431644"/>
                  <a:gd name="connsiteY28-5886" fmla="*/ 3925926 h 4897821"/>
                  <a:gd name="connsiteX0-5887" fmla="*/ 3636579 w 4431644"/>
                  <a:gd name="connsiteY0-5888" fmla="*/ 3925926 h 4897821"/>
                  <a:gd name="connsiteX1-5889" fmla="*/ 4025460 w 4431644"/>
                  <a:gd name="connsiteY1-5890" fmla="*/ 3915416 h 4897821"/>
                  <a:gd name="connsiteX2-5891" fmla="*/ 3941378 w 4431644"/>
                  <a:gd name="connsiteY2-5892" fmla="*/ 4487920 h 4897821"/>
                  <a:gd name="connsiteX3-5893" fmla="*/ 3153102 w 4431644"/>
                  <a:gd name="connsiteY3-5894" fmla="*/ 4897821 h 4897821"/>
                  <a:gd name="connsiteX4-5895" fmla="*/ 683171 w 4431644"/>
                  <a:gd name="connsiteY4-5896" fmla="*/ 4866292 h 4897821"/>
                  <a:gd name="connsiteX5-5897" fmla="*/ 21022 w 4431644"/>
                  <a:gd name="connsiteY5-5898" fmla="*/ 4078014 h 4897821"/>
                  <a:gd name="connsiteX6-5899" fmla="*/ 0 w 4431644"/>
                  <a:gd name="connsiteY6-5900" fmla="*/ 730781 h 4897821"/>
                  <a:gd name="connsiteX7-5901" fmla="*/ 683173 w 4431644"/>
                  <a:gd name="connsiteY7-5902" fmla="*/ 0 h 4897821"/>
                  <a:gd name="connsiteX8-5903" fmla="*/ 2659117 w 4431644"/>
                  <a:gd name="connsiteY8-5904" fmla="*/ 21022 h 4897821"/>
                  <a:gd name="connsiteX9-5905" fmla="*/ 3972910 w 4431644"/>
                  <a:gd name="connsiteY9-5906" fmla="*/ 1187670 h 4897821"/>
                  <a:gd name="connsiteX10-5907" fmla="*/ 3941379 w 4431644"/>
                  <a:gd name="connsiteY10-5908" fmla="*/ 2711670 h 4897821"/>
                  <a:gd name="connsiteX11-5909" fmla="*/ 4414345 w 4431644"/>
                  <a:gd name="connsiteY11-5910" fmla="*/ 2837794 h 4897821"/>
                  <a:gd name="connsiteX12-5911" fmla="*/ 4277711 w 4431644"/>
                  <a:gd name="connsiteY12-5912" fmla="*/ 3752194 h 4897821"/>
                  <a:gd name="connsiteX13-5913" fmla="*/ 3258206 w 4431644"/>
                  <a:gd name="connsiteY13-5914" fmla="*/ 3710153 h 4897821"/>
                  <a:gd name="connsiteX14-5915" fmla="*/ 2879834 w 4431644"/>
                  <a:gd name="connsiteY14-5916" fmla="*/ 4130567 h 4897821"/>
                  <a:gd name="connsiteX15-5917" fmla="*/ 1975944 w 4431644"/>
                  <a:gd name="connsiteY15-5918" fmla="*/ 3153105 h 4897821"/>
                  <a:gd name="connsiteX16-5919" fmla="*/ 3058510 w 4431644"/>
                  <a:gd name="connsiteY16-5920" fmla="*/ 2028498 h 4897821"/>
                  <a:gd name="connsiteX17-5921" fmla="*/ 3247696 w 4431644"/>
                  <a:gd name="connsiteY17-5922" fmla="*/ 2659119 h 4897821"/>
                  <a:gd name="connsiteX18-5923" fmla="*/ 3647090 w 4431644"/>
                  <a:gd name="connsiteY18-5924" fmla="*/ 2690650 h 4897821"/>
                  <a:gd name="connsiteX19-5925" fmla="*/ 3636580 w 4431644"/>
                  <a:gd name="connsiteY19-5926" fmla="*/ 1376857 h 4897821"/>
                  <a:gd name="connsiteX20-5927" fmla="*/ 2764221 w 4431644"/>
                  <a:gd name="connsiteY20-5928" fmla="*/ 1208691 h 4897821"/>
                  <a:gd name="connsiteX21-5929" fmla="*/ 2638095 w 4431644"/>
                  <a:gd name="connsiteY21-5930" fmla="*/ 373429 h 4897821"/>
                  <a:gd name="connsiteX22-5931" fmla="*/ 1051034 w 4431644"/>
                  <a:gd name="connsiteY22-5932" fmla="*/ 378374 h 4897821"/>
                  <a:gd name="connsiteX23-5933" fmla="*/ 409903 w 4431644"/>
                  <a:gd name="connsiteY23-5934" fmla="*/ 756746 h 4897821"/>
                  <a:gd name="connsiteX24-5935" fmla="*/ 378372 w 4431644"/>
                  <a:gd name="connsiteY24-5936" fmla="*/ 3752192 h 4897821"/>
                  <a:gd name="connsiteX25-5937" fmla="*/ 798786 w 4431644"/>
                  <a:gd name="connsiteY25-5938" fmla="*/ 4519450 h 4897821"/>
                  <a:gd name="connsiteX26-5939" fmla="*/ 2774731 w 4431644"/>
                  <a:gd name="connsiteY26-5940" fmla="*/ 4487918 h 4897821"/>
                  <a:gd name="connsiteX27-5941" fmla="*/ 3510454 w 4431644"/>
                  <a:gd name="connsiteY27-5942" fmla="*/ 4424857 h 4897821"/>
                  <a:gd name="connsiteX28-5943" fmla="*/ 3636579 w 4431644"/>
                  <a:gd name="connsiteY28-5944" fmla="*/ 3925926 h 4897821"/>
                  <a:gd name="connsiteX0-5945" fmla="*/ 3636579 w 4431644"/>
                  <a:gd name="connsiteY0-5946" fmla="*/ 3925926 h 4897821"/>
                  <a:gd name="connsiteX1-5947" fmla="*/ 4025460 w 4431644"/>
                  <a:gd name="connsiteY1-5948" fmla="*/ 3915416 h 4897821"/>
                  <a:gd name="connsiteX2-5949" fmla="*/ 3941378 w 4431644"/>
                  <a:gd name="connsiteY2-5950" fmla="*/ 4487920 h 4897821"/>
                  <a:gd name="connsiteX3-5951" fmla="*/ 3153102 w 4431644"/>
                  <a:gd name="connsiteY3-5952" fmla="*/ 4897821 h 4897821"/>
                  <a:gd name="connsiteX4-5953" fmla="*/ 683171 w 4431644"/>
                  <a:gd name="connsiteY4-5954" fmla="*/ 4866292 h 4897821"/>
                  <a:gd name="connsiteX5-5955" fmla="*/ 21022 w 4431644"/>
                  <a:gd name="connsiteY5-5956" fmla="*/ 4078014 h 4897821"/>
                  <a:gd name="connsiteX6-5957" fmla="*/ 0 w 4431644"/>
                  <a:gd name="connsiteY6-5958" fmla="*/ 730781 h 4897821"/>
                  <a:gd name="connsiteX7-5959" fmla="*/ 683173 w 4431644"/>
                  <a:gd name="connsiteY7-5960" fmla="*/ 0 h 4897821"/>
                  <a:gd name="connsiteX8-5961" fmla="*/ 2659117 w 4431644"/>
                  <a:gd name="connsiteY8-5962" fmla="*/ 21022 h 4897821"/>
                  <a:gd name="connsiteX9-5963" fmla="*/ 3972910 w 4431644"/>
                  <a:gd name="connsiteY9-5964" fmla="*/ 1187670 h 4897821"/>
                  <a:gd name="connsiteX10-5965" fmla="*/ 3941379 w 4431644"/>
                  <a:gd name="connsiteY10-5966" fmla="*/ 2711670 h 4897821"/>
                  <a:gd name="connsiteX11-5967" fmla="*/ 4414345 w 4431644"/>
                  <a:gd name="connsiteY11-5968" fmla="*/ 2837794 h 4897821"/>
                  <a:gd name="connsiteX12-5969" fmla="*/ 4277711 w 4431644"/>
                  <a:gd name="connsiteY12-5970" fmla="*/ 3752194 h 4897821"/>
                  <a:gd name="connsiteX13-5971" fmla="*/ 3258206 w 4431644"/>
                  <a:gd name="connsiteY13-5972" fmla="*/ 3710153 h 4897821"/>
                  <a:gd name="connsiteX14-5973" fmla="*/ 2879834 w 4431644"/>
                  <a:gd name="connsiteY14-5974" fmla="*/ 4130567 h 4897821"/>
                  <a:gd name="connsiteX15-5975" fmla="*/ 1975944 w 4431644"/>
                  <a:gd name="connsiteY15-5976" fmla="*/ 3153105 h 4897821"/>
                  <a:gd name="connsiteX16-5977" fmla="*/ 3058510 w 4431644"/>
                  <a:gd name="connsiteY16-5978" fmla="*/ 2028498 h 4897821"/>
                  <a:gd name="connsiteX17-5979" fmla="*/ 3247696 w 4431644"/>
                  <a:gd name="connsiteY17-5980" fmla="*/ 2659119 h 4897821"/>
                  <a:gd name="connsiteX18-5981" fmla="*/ 3647090 w 4431644"/>
                  <a:gd name="connsiteY18-5982" fmla="*/ 2690650 h 4897821"/>
                  <a:gd name="connsiteX19-5983" fmla="*/ 3636580 w 4431644"/>
                  <a:gd name="connsiteY19-5984" fmla="*/ 1376857 h 4897821"/>
                  <a:gd name="connsiteX20-5985" fmla="*/ 2764221 w 4431644"/>
                  <a:gd name="connsiteY20-5986" fmla="*/ 1208691 h 4897821"/>
                  <a:gd name="connsiteX21-5987" fmla="*/ 2638095 w 4431644"/>
                  <a:gd name="connsiteY21-5988" fmla="*/ 373429 h 4897821"/>
                  <a:gd name="connsiteX22-5989" fmla="*/ 1051034 w 4431644"/>
                  <a:gd name="connsiteY22-5990" fmla="*/ 378374 h 4897821"/>
                  <a:gd name="connsiteX23-5991" fmla="*/ 409903 w 4431644"/>
                  <a:gd name="connsiteY23-5992" fmla="*/ 756746 h 4897821"/>
                  <a:gd name="connsiteX24-5993" fmla="*/ 378372 w 4431644"/>
                  <a:gd name="connsiteY24-5994" fmla="*/ 3752192 h 4897821"/>
                  <a:gd name="connsiteX25-5995" fmla="*/ 798786 w 4431644"/>
                  <a:gd name="connsiteY25-5996" fmla="*/ 4519450 h 4897821"/>
                  <a:gd name="connsiteX26-5997" fmla="*/ 2774731 w 4431644"/>
                  <a:gd name="connsiteY26-5998" fmla="*/ 4487918 h 4897821"/>
                  <a:gd name="connsiteX27-5999" fmla="*/ 3510454 w 4431644"/>
                  <a:gd name="connsiteY27-6000" fmla="*/ 4424857 h 4897821"/>
                  <a:gd name="connsiteX28-6001" fmla="*/ 3636579 w 4431644"/>
                  <a:gd name="connsiteY28-6002" fmla="*/ 3925926 h 4897821"/>
                  <a:gd name="connsiteX0-6003" fmla="*/ 3636579 w 4431644"/>
                  <a:gd name="connsiteY0-6004" fmla="*/ 3925926 h 4897821"/>
                  <a:gd name="connsiteX1-6005" fmla="*/ 4025460 w 4431644"/>
                  <a:gd name="connsiteY1-6006" fmla="*/ 3915416 h 4897821"/>
                  <a:gd name="connsiteX2-6007" fmla="*/ 3941378 w 4431644"/>
                  <a:gd name="connsiteY2-6008" fmla="*/ 4487920 h 4897821"/>
                  <a:gd name="connsiteX3-6009" fmla="*/ 3153102 w 4431644"/>
                  <a:gd name="connsiteY3-6010" fmla="*/ 4897821 h 4897821"/>
                  <a:gd name="connsiteX4-6011" fmla="*/ 683171 w 4431644"/>
                  <a:gd name="connsiteY4-6012" fmla="*/ 4866292 h 4897821"/>
                  <a:gd name="connsiteX5-6013" fmla="*/ 21022 w 4431644"/>
                  <a:gd name="connsiteY5-6014" fmla="*/ 4078014 h 4897821"/>
                  <a:gd name="connsiteX6-6015" fmla="*/ 0 w 4431644"/>
                  <a:gd name="connsiteY6-6016" fmla="*/ 730781 h 4897821"/>
                  <a:gd name="connsiteX7-6017" fmla="*/ 683173 w 4431644"/>
                  <a:gd name="connsiteY7-6018" fmla="*/ 0 h 4897821"/>
                  <a:gd name="connsiteX8-6019" fmla="*/ 2659117 w 4431644"/>
                  <a:gd name="connsiteY8-6020" fmla="*/ 21022 h 4897821"/>
                  <a:gd name="connsiteX9-6021" fmla="*/ 3972910 w 4431644"/>
                  <a:gd name="connsiteY9-6022" fmla="*/ 1187670 h 4897821"/>
                  <a:gd name="connsiteX10-6023" fmla="*/ 3941379 w 4431644"/>
                  <a:gd name="connsiteY10-6024" fmla="*/ 2711670 h 4897821"/>
                  <a:gd name="connsiteX11-6025" fmla="*/ 4414345 w 4431644"/>
                  <a:gd name="connsiteY11-6026" fmla="*/ 2837794 h 4897821"/>
                  <a:gd name="connsiteX12-6027" fmla="*/ 4277711 w 4431644"/>
                  <a:gd name="connsiteY12-6028" fmla="*/ 3752194 h 4897821"/>
                  <a:gd name="connsiteX13-6029" fmla="*/ 3258206 w 4431644"/>
                  <a:gd name="connsiteY13-6030" fmla="*/ 3710153 h 4897821"/>
                  <a:gd name="connsiteX14-6031" fmla="*/ 2879834 w 4431644"/>
                  <a:gd name="connsiteY14-6032" fmla="*/ 4130567 h 4897821"/>
                  <a:gd name="connsiteX15-6033" fmla="*/ 1975944 w 4431644"/>
                  <a:gd name="connsiteY15-6034" fmla="*/ 3153105 h 4897821"/>
                  <a:gd name="connsiteX16-6035" fmla="*/ 2995448 w 4431644"/>
                  <a:gd name="connsiteY16-6036" fmla="*/ 2322788 h 4897821"/>
                  <a:gd name="connsiteX17-6037" fmla="*/ 3247696 w 4431644"/>
                  <a:gd name="connsiteY17-6038" fmla="*/ 2659119 h 4897821"/>
                  <a:gd name="connsiteX18-6039" fmla="*/ 3647090 w 4431644"/>
                  <a:gd name="connsiteY18-6040" fmla="*/ 2690650 h 4897821"/>
                  <a:gd name="connsiteX19-6041" fmla="*/ 3636580 w 4431644"/>
                  <a:gd name="connsiteY19-6042" fmla="*/ 1376857 h 4897821"/>
                  <a:gd name="connsiteX20-6043" fmla="*/ 2764221 w 4431644"/>
                  <a:gd name="connsiteY20-6044" fmla="*/ 1208691 h 4897821"/>
                  <a:gd name="connsiteX21-6045" fmla="*/ 2638095 w 4431644"/>
                  <a:gd name="connsiteY21-6046" fmla="*/ 373429 h 4897821"/>
                  <a:gd name="connsiteX22-6047" fmla="*/ 1051034 w 4431644"/>
                  <a:gd name="connsiteY22-6048" fmla="*/ 378374 h 4897821"/>
                  <a:gd name="connsiteX23-6049" fmla="*/ 409903 w 4431644"/>
                  <a:gd name="connsiteY23-6050" fmla="*/ 756746 h 4897821"/>
                  <a:gd name="connsiteX24-6051" fmla="*/ 378372 w 4431644"/>
                  <a:gd name="connsiteY24-6052" fmla="*/ 3752192 h 4897821"/>
                  <a:gd name="connsiteX25-6053" fmla="*/ 798786 w 4431644"/>
                  <a:gd name="connsiteY25-6054" fmla="*/ 4519450 h 4897821"/>
                  <a:gd name="connsiteX26-6055" fmla="*/ 2774731 w 4431644"/>
                  <a:gd name="connsiteY26-6056" fmla="*/ 4487918 h 4897821"/>
                  <a:gd name="connsiteX27-6057" fmla="*/ 3510454 w 4431644"/>
                  <a:gd name="connsiteY27-6058" fmla="*/ 4424857 h 4897821"/>
                  <a:gd name="connsiteX28-6059" fmla="*/ 3636579 w 4431644"/>
                  <a:gd name="connsiteY28-6060" fmla="*/ 3925926 h 4897821"/>
                  <a:gd name="connsiteX0-6061" fmla="*/ 3636579 w 4431644"/>
                  <a:gd name="connsiteY0-6062" fmla="*/ 3925926 h 4897821"/>
                  <a:gd name="connsiteX1-6063" fmla="*/ 4025460 w 4431644"/>
                  <a:gd name="connsiteY1-6064" fmla="*/ 3915416 h 4897821"/>
                  <a:gd name="connsiteX2-6065" fmla="*/ 3941378 w 4431644"/>
                  <a:gd name="connsiteY2-6066" fmla="*/ 4487920 h 4897821"/>
                  <a:gd name="connsiteX3-6067" fmla="*/ 3153102 w 4431644"/>
                  <a:gd name="connsiteY3-6068" fmla="*/ 4897821 h 4897821"/>
                  <a:gd name="connsiteX4-6069" fmla="*/ 683171 w 4431644"/>
                  <a:gd name="connsiteY4-6070" fmla="*/ 4866292 h 4897821"/>
                  <a:gd name="connsiteX5-6071" fmla="*/ 21022 w 4431644"/>
                  <a:gd name="connsiteY5-6072" fmla="*/ 4078014 h 4897821"/>
                  <a:gd name="connsiteX6-6073" fmla="*/ 0 w 4431644"/>
                  <a:gd name="connsiteY6-6074" fmla="*/ 730781 h 4897821"/>
                  <a:gd name="connsiteX7-6075" fmla="*/ 683173 w 4431644"/>
                  <a:gd name="connsiteY7-6076" fmla="*/ 0 h 4897821"/>
                  <a:gd name="connsiteX8-6077" fmla="*/ 2659117 w 4431644"/>
                  <a:gd name="connsiteY8-6078" fmla="*/ 21022 h 4897821"/>
                  <a:gd name="connsiteX9-6079" fmla="*/ 3972910 w 4431644"/>
                  <a:gd name="connsiteY9-6080" fmla="*/ 1187670 h 4897821"/>
                  <a:gd name="connsiteX10-6081" fmla="*/ 3941379 w 4431644"/>
                  <a:gd name="connsiteY10-6082" fmla="*/ 2711670 h 4897821"/>
                  <a:gd name="connsiteX11-6083" fmla="*/ 4414345 w 4431644"/>
                  <a:gd name="connsiteY11-6084" fmla="*/ 2837794 h 4897821"/>
                  <a:gd name="connsiteX12-6085" fmla="*/ 4277711 w 4431644"/>
                  <a:gd name="connsiteY12-6086" fmla="*/ 3752194 h 4897821"/>
                  <a:gd name="connsiteX13-6087" fmla="*/ 3258206 w 4431644"/>
                  <a:gd name="connsiteY13-6088" fmla="*/ 3710153 h 4897821"/>
                  <a:gd name="connsiteX14-6089" fmla="*/ 2879834 w 4431644"/>
                  <a:gd name="connsiteY14-6090" fmla="*/ 4130567 h 4897821"/>
                  <a:gd name="connsiteX15-6091" fmla="*/ 1975944 w 4431644"/>
                  <a:gd name="connsiteY15-6092" fmla="*/ 3153105 h 4897821"/>
                  <a:gd name="connsiteX16-6093" fmla="*/ 2995448 w 4431644"/>
                  <a:gd name="connsiteY16-6094" fmla="*/ 2322788 h 4897821"/>
                  <a:gd name="connsiteX17-6095" fmla="*/ 3247696 w 4431644"/>
                  <a:gd name="connsiteY17-6096" fmla="*/ 2659119 h 4897821"/>
                  <a:gd name="connsiteX18-6097" fmla="*/ 3647090 w 4431644"/>
                  <a:gd name="connsiteY18-6098" fmla="*/ 2690650 h 4897821"/>
                  <a:gd name="connsiteX19-6099" fmla="*/ 3636580 w 4431644"/>
                  <a:gd name="connsiteY19-6100" fmla="*/ 1376857 h 4897821"/>
                  <a:gd name="connsiteX20-6101" fmla="*/ 2764221 w 4431644"/>
                  <a:gd name="connsiteY20-6102" fmla="*/ 1208691 h 4897821"/>
                  <a:gd name="connsiteX21-6103" fmla="*/ 2638095 w 4431644"/>
                  <a:gd name="connsiteY21-6104" fmla="*/ 373429 h 4897821"/>
                  <a:gd name="connsiteX22-6105" fmla="*/ 1051034 w 4431644"/>
                  <a:gd name="connsiteY22-6106" fmla="*/ 378374 h 4897821"/>
                  <a:gd name="connsiteX23-6107" fmla="*/ 409903 w 4431644"/>
                  <a:gd name="connsiteY23-6108" fmla="*/ 756746 h 4897821"/>
                  <a:gd name="connsiteX24-6109" fmla="*/ 378372 w 4431644"/>
                  <a:gd name="connsiteY24-6110" fmla="*/ 3752192 h 4897821"/>
                  <a:gd name="connsiteX25-6111" fmla="*/ 798786 w 4431644"/>
                  <a:gd name="connsiteY25-6112" fmla="*/ 4519450 h 4897821"/>
                  <a:gd name="connsiteX26-6113" fmla="*/ 2774731 w 4431644"/>
                  <a:gd name="connsiteY26-6114" fmla="*/ 4487918 h 4897821"/>
                  <a:gd name="connsiteX27-6115" fmla="*/ 3510454 w 4431644"/>
                  <a:gd name="connsiteY27-6116" fmla="*/ 4424857 h 4897821"/>
                  <a:gd name="connsiteX28-6117" fmla="*/ 3636579 w 4431644"/>
                  <a:gd name="connsiteY28-6118" fmla="*/ 3925926 h 4897821"/>
                  <a:gd name="connsiteX0-6119" fmla="*/ 3636579 w 4431644"/>
                  <a:gd name="connsiteY0-6120" fmla="*/ 3925926 h 4897821"/>
                  <a:gd name="connsiteX1-6121" fmla="*/ 4025460 w 4431644"/>
                  <a:gd name="connsiteY1-6122" fmla="*/ 3915416 h 4897821"/>
                  <a:gd name="connsiteX2-6123" fmla="*/ 3941378 w 4431644"/>
                  <a:gd name="connsiteY2-6124" fmla="*/ 4487920 h 4897821"/>
                  <a:gd name="connsiteX3-6125" fmla="*/ 3153102 w 4431644"/>
                  <a:gd name="connsiteY3-6126" fmla="*/ 4897821 h 4897821"/>
                  <a:gd name="connsiteX4-6127" fmla="*/ 683171 w 4431644"/>
                  <a:gd name="connsiteY4-6128" fmla="*/ 4866292 h 4897821"/>
                  <a:gd name="connsiteX5-6129" fmla="*/ 21022 w 4431644"/>
                  <a:gd name="connsiteY5-6130" fmla="*/ 4078014 h 4897821"/>
                  <a:gd name="connsiteX6-6131" fmla="*/ 0 w 4431644"/>
                  <a:gd name="connsiteY6-6132" fmla="*/ 730781 h 4897821"/>
                  <a:gd name="connsiteX7-6133" fmla="*/ 683173 w 4431644"/>
                  <a:gd name="connsiteY7-6134" fmla="*/ 0 h 4897821"/>
                  <a:gd name="connsiteX8-6135" fmla="*/ 2659117 w 4431644"/>
                  <a:gd name="connsiteY8-6136" fmla="*/ 21022 h 4897821"/>
                  <a:gd name="connsiteX9-6137" fmla="*/ 3972910 w 4431644"/>
                  <a:gd name="connsiteY9-6138" fmla="*/ 1187670 h 4897821"/>
                  <a:gd name="connsiteX10-6139" fmla="*/ 3941379 w 4431644"/>
                  <a:gd name="connsiteY10-6140" fmla="*/ 2711670 h 4897821"/>
                  <a:gd name="connsiteX11-6141" fmla="*/ 4414345 w 4431644"/>
                  <a:gd name="connsiteY11-6142" fmla="*/ 2837794 h 4897821"/>
                  <a:gd name="connsiteX12-6143" fmla="*/ 4277711 w 4431644"/>
                  <a:gd name="connsiteY12-6144" fmla="*/ 3752194 h 4897821"/>
                  <a:gd name="connsiteX13-6145" fmla="*/ 3258206 w 4431644"/>
                  <a:gd name="connsiteY13-6146" fmla="*/ 3710153 h 4897821"/>
                  <a:gd name="connsiteX14-6147" fmla="*/ 2879834 w 4431644"/>
                  <a:gd name="connsiteY14-6148" fmla="*/ 4130567 h 4897821"/>
                  <a:gd name="connsiteX15-6149" fmla="*/ 1975944 w 4431644"/>
                  <a:gd name="connsiteY15-6150" fmla="*/ 3153105 h 4897821"/>
                  <a:gd name="connsiteX16-6151" fmla="*/ 2995448 w 4431644"/>
                  <a:gd name="connsiteY16-6152" fmla="*/ 2322788 h 4897821"/>
                  <a:gd name="connsiteX17-6153" fmla="*/ 3247696 w 4431644"/>
                  <a:gd name="connsiteY17-6154" fmla="*/ 2659119 h 4897821"/>
                  <a:gd name="connsiteX18-6155" fmla="*/ 3647090 w 4431644"/>
                  <a:gd name="connsiteY18-6156" fmla="*/ 2690650 h 4897821"/>
                  <a:gd name="connsiteX19-6157" fmla="*/ 3636580 w 4431644"/>
                  <a:gd name="connsiteY19-6158" fmla="*/ 1376857 h 4897821"/>
                  <a:gd name="connsiteX20-6159" fmla="*/ 2764221 w 4431644"/>
                  <a:gd name="connsiteY20-6160" fmla="*/ 1208691 h 4897821"/>
                  <a:gd name="connsiteX21-6161" fmla="*/ 2638095 w 4431644"/>
                  <a:gd name="connsiteY21-6162" fmla="*/ 373429 h 4897821"/>
                  <a:gd name="connsiteX22-6163" fmla="*/ 1051034 w 4431644"/>
                  <a:gd name="connsiteY22-6164" fmla="*/ 378374 h 4897821"/>
                  <a:gd name="connsiteX23-6165" fmla="*/ 409903 w 4431644"/>
                  <a:gd name="connsiteY23-6166" fmla="*/ 756746 h 4897821"/>
                  <a:gd name="connsiteX24-6167" fmla="*/ 378372 w 4431644"/>
                  <a:gd name="connsiteY24-6168" fmla="*/ 3752192 h 4897821"/>
                  <a:gd name="connsiteX25-6169" fmla="*/ 798786 w 4431644"/>
                  <a:gd name="connsiteY25-6170" fmla="*/ 4519450 h 4897821"/>
                  <a:gd name="connsiteX26-6171" fmla="*/ 2774731 w 4431644"/>
                  <a:gd name="connsiteY26-6172" fmla="*/ 4487918 h 4897821"/>
                  <a:gd name="connsiteX27-6173" fmla="*/ 3510454 w 4431644"/>
                  <a:gd name="connsiteY27-6174" fmla="*/ 4424857 h 4897821"/>
                  <a:gd name="connsiteX28-6175" fmla="*/ 3636579 w 4431644"/>
                  <a:gd name="connsiteY28-6176" fmla="*/ 3925926 h 4897821"/>
                  <a:gd name="connsiteX0-6177" fmla="*/ 3636579 w 4431644"/>
                  <a:gd name="connsiteY0-6178" fmla="*/ 3925926 h 4897821"/>
                  <a:gd name="connsiteX1-6179" fmla="*/ 4025460 w 4431644"/>
                  <a:gd name="connsiteY1-6180" fmla="*/ 3915416 h 4897821"/>
                  <a:gd name="connsiteX2-6181" fmla="*/ 3941378 w 4431644"/>
                  <a:gd name="connsiteY2-6182" fmla="*/ 4487920 h 4897821"/>
                  <a:gd name="connsiteX3-6183" fmla="*/ 3153102 w 4431644"/>
                  <a:gd name="connsiteY3-6184" fmla="*/ 4897821 h 4897821"/>
                  <a:gd name="connsiteX4-6185" fmla="*/ 683171 w 4431644"/>
                  <a:gd name="connsiteY4-6186" fmla="*/ 4866292 h 4897821"/>
                  <a:gd name="connsiteX5-6187" fmla="*/ 21022 w 4431644"/>
                  <a:gd name="connsiteY5-6188" fmla="*/ 4078014 h 4897821"/>
                  <a:gd name="connsiteX6-6189" fmla="*/ 0 w 4431644"/>
                  <a:gd name="connsiteY6-6190" fmla="*/ 730781 h 4897821"/>
                  <a:gd name="connsiteX7-6191" fmla="*/ 683173 w 4431644"/>
                  <a:gd name="connsiteY7-6192" fmla="*/ 0 h 4897821"/>
                  <a:gd name="connsiteX8-6193" fmla="*/ 2659117 w 4431644"/>
                  <a:gd name="connsiteY8-6194" fmla="*/ 21022 h 4897821"/>
                  <a:gd name="connsiteX9-6195" fmla="*/ 3972910 w 4431644"/>
                  <a:gd name="connsiteY9-6196" fmla="*/ 1187670 h 4897821"/>
                  <a:gd name="connsiteX10-6197" fmla="*/ 3941379 w 4431644"/>
                  <a:gd name="connsiteY10-6198" fmla="*/ 2711670 h 4897821"/>
                  <a:gd name="connsiteX11-6199" fmla="*/ 4414345 w 4431644"/>
                  <a:gd name="connsiteY11-6200" fmla="*/ 2837794 h 4897821"/>
                  <a:gd name="connsiteX12-6201" fmla="*/ 4277711 w 4431644"/>
                  <a:gd name="connsiteY12-6202" fmla="*/ 3752194 h 4897821"/>
                  <a:gd name="connsiteX13-6203" fmla="*/ 3258206 w 4431644"/>
                  <a:gd name="connsiteY13-6204" fmla="*/ 3710153 h 4897821"/>
                  <a:gd name="connsiteX14-6205" fmla="*/ 2879834 w 4431644"/>
                  <a:gd name="connsiteY14-6206" fmla="*/ 4130567 h 4897821"/>
                  <a:gd name="connsiteX15-6207" fmla="*/ 1975944 w 4431644"/>
                  <a:gd name="connsiteY15-6208" fmla="*/ 3153105 h 4897821"/>
                  <a:gd name="connsiteX16-6209" fmla="*/ 2953407 w 4431644"/>
                  <a:gd name="connsiteY16-6210" fmla="*/ 2354319 h 4897821"/>
                  <a:gd name="connsiteX17-6211" fmla="*/ 3247696 w 4431644"/>
                  <a:gd name="connsiteY17-6212" fmla="*/ 2659119 h 4897821"/>
                  <a:gd name="connsiteX18-6213" fmla="*/ 3647090 w 4431644"/>
                  <a:gd name="connsiteY18-6214" fmla="*/ 2690650 h 4897821"/>
                  <a:gd name="connsiteX19-6215" fmla="*/ 3636580 w 4431644"/>
                  <a:gd name="connsiteY19-6216" fmla="*/ 1376857 h 4897821"/>
                  <a:gd name="connsiteX20-6217" fmla="*/ 2764221 w 4431644"/>
                  <a:gd name="connsiteY20-6218" fmla="*/ 1208691 h 4897821"/>
                  <a:gd name="connsiteX21-6219" fmla="*/ 2638095 w 4431644"/>
                  <a:gd name="connsiteY21-6220" fmla="*/ 373429 h 4897821"/>
                  <a:gd name="connsiteX22-6221" fmla="*/ 1051034 w 4431644"/>
                  <a:gd name="connsiteY22-6222" fmla="*/ 378374 h 4897821"/>
                  <a:gd name="connsiteX23-6223" fmla="*/ 409903 w 4431644"/>
                  <a:gd name="connsiteY23-6224" fmla="*/ 756746 h 4897821"/>
                  <a:gd name="connsiteX24-6225" fmla="*/ 378372 w 4431644"/>
                  <a:gd name="connsiteY24-6226" fmla="*/ 3752192 h 4897821"/>
                  <a:gd name="connsiteX25-6227" fmla="*/ 798786 w 4431644"/>
                  <a:gd name="connsiteY25-6228" fmla="*/ 4519450 h 4897821"/>
                  <a:gd name="connsiteX26-6229" fmla="*/ 2774731 w 4431644"/>
                  <a:gd name="connsiteY26-6230" fmla="*/ 4487918 h 4897821"/>
                  <a:gd name="connsiteX27-6231" fmla="*/ 3510454 w 4431644"/>
                  <a:gd name="connsiteY27-6232" fmla="*/ 4424857 h 4897821"/>
                  <a:gd name="connsiteX28-6233" fmla="*/ 3636579 w 4431644"/>
                  <a:gd name="connsiteY28-6234" fmla="*/ 3925926 h 4897821"/>
                  <a:gd name="connsiteX0-6235" fmla="*/ 3636579 w 4431644"/>
                  <a:gd name="connsiteY0-6236" fmla="*/ 3925926 h 4897821"/>
                  <a:gd name="connsiteX1-6237" fmla="*/ 4025460 w 4431644"/>
                  <a:gd name="connsiteY1-6238" fmla="*/ 3915416 h 4897821"/>
                  <a:gd name="connsiteX2-6239" fmla="*/ 3941378 w 4431644"/>
                  <a:gd name="connsiteY2-6240" fmla="*/ 4487920 h 4897821"/>
                  <a:gd name="connsiteX3-6241" fmla="*/ 3153102 w 4431644"/>
                  <a:gd name="connsiteY3-6242" fmla="*/ 4897821 h 4897821"/>
                  <a:gd name="connsiteX4-6243" fmla="*/ 683171 w 4431644"/>
                  <a:gd name="connsiteY4-6244" fmla="*/ 4866292 h 4897821"/>
                  <a:gd name="connsiteX5-6245" fmla="*/ 21022 w 4431644"/>
                  <a:gd name="connsiteY5-6246" fmla="*/ 4078014 h 4897821"/>
                  <a:gd name="connsiteX6-6247" fmla="*/ 0 w 4431644"/>
                  <a:gd name="connsiteY6-6248" fmla="*/ 730781 h 4897821"/>
                  <a:gd name="connsiteX7-6249" fmla="*/ 683173 w 4431644"/>
                  <a:gd name="connsiteY7-6250" fmla="*/ 0 h 4897821"/>
                  <a:gd name="connsiteX8-6251" fmla="*/ 2659117 w 4431644"/>
                  <a:gd name="connsiteY8-6252" fmla="*/ 21022 h 4897821"/>
                  <a:gd name="connsiteX9-6253" fmla="*/ 3972910 w 4431644"/>
                  <a:gd name="connsiteY9-6254" fmla="*/ 1187670 h 4897821"/>
                  <a:gd name="connsiteX10-6255" fmla="*/ 3941379 w 4431644"/>
                  <a:gd name="connsiteY10-6256" fmla="*/ 2711670 h 4897821"/>
                  <a:gd name="connsiteX11-6257" fmla="*/ 4414345 w 4431644"/>
                  <a:gd name="connsiteY11-6258" fmla="*/ 2837794 h 4897821"/>
                  <a:gd name="connsiteX12-6259" fmla="*/ 4277711 w 4431644"/>
                  <a:gd name="connsiteY12-6260" fmla="*/ 3752194 h 4897821"/>
                  <a:gd name="connsiteX13-6261" fmla="*/ 3258206 w 4431644"/>
                  <a:gd name="connsiteY13-6262" fmla="*/ 3710153 h 4897821"/>
                  <a:gd name="connsiteX14-6263" fmla="*/ 2879834 w 4431644"/>
                  <a:gd name="connsiteY14-6264" fmla="*/ 4130567 h 4897821"/>
                  <a:gd name="connsiteX15-6265" fmla="*/ 2007475 w 4431644"/>
                  <a:gd name="connsiteY15-6266" fmla="*/ 3216167 h 4897821"/>
                  <a:gd name="connsiteX16-6267" fmla="*/ 2953407 w 4431644"/>
                  <a:gd name="connsiteY16-6268" fmla="*/ 2354319 h 4897821"/>
                  <a:gd name="connsiteX17-6269" fmla="*/ 3247696 w 4431644"/>
                  <a:gd name="connsiteY17-6270" fmla="*/ 2659119 h 4897821"/>
                  <a:gd name="connsiteX18-6271" fmla="*/ 3647090 w 4431644"/>
                  <a:gd name="connsiteY18-6272" fmla="*/ 2690650 h 4897821"/>
                  <a:gd name="connsiteX19-6273" fmla="*/ 3636580 w 4431644"/>
                  <a:gd name="connsiteY19-6274" fmla="*/ 1376857 h 4897821"/>
                  <a:gd name="connsiteX20-6275" fmla="*/ 2764221 w 4431644"/>
                  <a:gd name="connsiteY20-6276" fmla="*/ 1208691 h 4897821"/>
                  <a:gd name="connsiteX21-6277" fmla="*/ 2638095 w 4431644"/>
                  <a:gd name="connsiteY21-6278" fmla="*/ 373429 h 4897821"/>
                  <a:gd name="connsiteX22-6279" fmla="*/ 1051034 w 4431644"/>
                  <a:gd name="connsiteY22-6280" fmla="*/ 378374 h 4897821"/>
                  <a:gd name="connsiteX23-6281" fmla="*/ 409903 w 4431644"/>
                  <a:gd name="connsiteY23-6282" fmla="*/ 756746 h 4897821"/>
                  <a:gd name="connsiteX24-6283" fmla="*/ 378372 w 4431644"/>
                  <a:gd name="connsiteY24-6284" fmla="*/ 3752192 h 4897821"/>
                  <a:gd name="connsiteX25-6285" fmla="*/ 798786 w 4431644"/>
                  <a:gd name="connsiteY25-6286" fmla="*/ 4519450 h 4897821"/>
                  <a:gd name="connsiteX26-6287" fmla="*/ 2774731 w 4431644"/>
                  <a:gd name="connsiteY26-6288" fmla="*/ 4487918 h 4897821"/>
                  <a:gd name="connsiteX27-6289" fmla="*/ 3510454 w 4431644"/>
                  <a:gd name="connsiteY27-6290" fmla="*/ 4424857 h 4897821"/>
                  <a:gd name="connsiteX28-6291" fmla="*/ 3636579 w 4431644"/>
                  <a:gd name="connsiteY28-6292" fmla="*/ 3925926 h 4897821"/>
                  <a:gd name="connsiteX0-6293" fmla="*/ 3636579 w 4431644"/>
                  <a:gd name="connsiteY0-6294" fmla="*/ 3925926 h 4897821"/>
                  <a:gd name="connsiteX1-6295" fmla="*/ 4025460 w 4431644"/>
                  <a:gd name="connsiteY1-6296" fmla="*/ 3915416 h 4897821"/>
                  <a:gd name="connsiteX2-6297" fmla="*/ 3941378 w 4431644"/>
                  <a:gd name="connsiteY2-6298" fmla="*/ 4487920 h 4897821"/>
                  <a:gd name="connsiteX3-6299" fmla="*/ 3153102 w 4431644"/>
                  <a:gd name="connsiteY3-6300" fmla="*/ 4897821 h 4897821"/>
                  <a:gd name="connsiteX4-6301" fmla="*/ 683171 w 4431644"/>
                  <a:gd name="connsiteY4-6302" fmla="*/ 4866292 h 4897821"/>
                  <a:gd name="connsiteX5-6303" fmla="*/ 21022 w 4431644"/>
                  <a:gd name="connsiteY5-6304" fmla="*/ 4078014 h 4897821"/>
                  <a:gd name="connsiteX6-6305" fmla="*/ 0 w 4431644"/>
                  <a:gd name="connsiteY6-6306" fmla="*/ 730781 h 4897821"/>
                  <a:gd name="connsiteX7-6307" fmla="*/ 683173 w 4431644"/>
                  <a:gd name="connsiteY7-6308" fmla="*/ 0 h 4897821"/>
                  <a:gd name="connsiteX8-6309" fmla="*/ 2659117 w 4431644"/>
                  <a:gd name="connsiteY8-6310" fmla="*/ 21022 h 4897821"/>
                  <a:gd name="connsiteX9-6311" fmla="*/ 3972910 w 4431644"/>
                  <a:gd name="connsiteY9-6312" fmla="*/ 1187670 h 4897821"/>
                  <a:gd name="connsiteX10-6313" fmla="*/ 3941379 w 4431644"/>
                  <a:gd name="connsiteY10-6314" fmla="*/ 2711670 h 4897821"/>
                  <a:gd name="connsiteX11-6315" fmla="*/ 4414345 w 4431644"/>
                  <a:gd name="connsiteY11-6316" fmla="*/ 2837794 h 4897821"/>
                  <a:gd name="connsiteX12-6317" fmla="*/ 4277711 w 4431644"/>
                  <a:gd name="connsiteY12-6318" fmla="*/ 3752194 h 4897821"/>
                  <a:gd name="connsiteX13-6319" fmla="*/ 3258206 w 4431644"/>
                  <a:gd name="connsiteY13-6320" fmla="*/ 3710153 h 4897821"/>
                  <a:gd name="connsiteX14-6321" fmla="*/ 2879834 w 4431644"/>
                  <a:gd name="connsiteY14-6322" fmla="*/ 4130567 h 4897821"/>
                  <a:gd name="connsiteX15-6323" fmla="*/ 2007475 w 4431644"/>
                  <a:gd name="connsiteY15-6324" fmla="*/ 3216167 h 4897821"/>
                  <a:gd name="connsiteX16-6325" fmla="*/ 2953407 w 4431644"/>
                  <a:gd name="connsiteY16-6326" fmla="*/ 2354319 h 4897821"/>
                  <a:gd name="connsiteX17-6327" fmla="*/ 3247696 w 4431644"/>
                  <a:gd name="connsiteY17-6328" fmla="*/ 2659119 h 4897821"/>
                  <a:gd name="connsiteX18-6329" fmla="*/ 3647090 w 4431644"/>
                  <a:gd name="connsiteY18-6330" fmla="*/ 2690650 h 4897821"/>
                  <a:gd name="connsiteX19-6331" fmla="*/ 3636580 w 4431644"/>
                  <a:gd name="connsiteY19-6332" fmla="*/ 1376857 h 4897821"/>
                  <a:gd name="connsiteX20-6333" fmla="*/ 2764221 w 4431644"/>
                  <a:gd name="connsiteY20-6334" fmla="*/ 1208691 h 4897821"/>
                  <a:gd name="connsiteX21-6335" fmla="*/ 2638095 w 4431644"/>
                  <a:gd name="connsiteY21-6336" fmla="*/ 373429 h 4897821"/>
                  <a:gd name="connsiteX22-6337" fmla="*/ 1051034 w 4431644"/>
                  <a:gd name="connsiteY22-6338" fmla="*/ 378374 h 4897821"/>
                  <a:gd name="connsiteX23-6339" fmla="*/ 409903 w 4431644"/>
                  <a:gd name="connsiteY23-6340" fmla="*/ 756746 h 4897821"/>
                  <a:gd name="connsiteX24-6341" fmla="*/ 378372 w 4431644"/>
                  <a:gd name="connsiteY24-6342" fmla="*/ 3752192 h 4897821"/>
                  <a:gd name="connsiteX25-6343" fmla="*/ 798786 w 4431644"/>
                  <a:gd name="connsiteY25-6344" fmla="*/ 4519450 h 4897821"/>
                  <a:gd name="connsiteX26-6345" fmla="*/ 2774731 w 4431644"/>
                  <a:gd name="connsiteY26-6346" fmla="*/ 4487918 h 4897821"/>
                  <a:gd name="connsiteX27-6347" fmla="*/ 3510454 w 4431644"/>
                  <a:gd name="connsiteY27-6348" fmla="*/ 4424857 h 4897821"/>
                  <a:gd name="connsiteX28-6349" fmla="*/ 3636579 w 4431644"/>
                  <a:gd name="connsiteY28-6350" fmla="*/ 3925926 h 4897821"/>
                  <a:gd name="connsiteX0-6351" fmla="*/ 3636579 w 4431644"/>
                  <a:gd name="connsiteY0-6352" fmla="*/ 3925926 h 4897821"/>
                  <a:gd name="connsiteX1-6353" fmla="*/ 4025460 w 4431644"/>
                  <a:gd name="connsiteY1-6354" fmla="*/ 3915416 h 4897821"/>
                  <a:gd name="connsiteX2-6355" fmla="*/ 3941378 w 4431644"/>
                  <a:gd name="connsiteY2-6356" fmla="*/ 4487920 h 4897821"/>
                  <a:gd name="connsiteX3-6357" fmla="*/ 3153102 w 4431644"/>
                  <a:gd name="connsiteY3-6358" fmla="*/ 4897821 h 4897821"/>
                  <a:gd name="connsiteX4-6359" fmla="*/ 683171 w 4431644"/>
                  <a:gd name="connsiteY4-6360" fmla="*/ 4866292 h 4897821"/>
                  <a:gd name="connsiteX5-6361" fmla="*/ 21022 w 4431644"/>
                  <a:gd name="connsiteY5-6362" fmla="*/ 4078014 h 4897821"/>
                  <a:gd name="connsiteX6-6363" fmla="*/ 0 w 4431644"/>
                  <a:gd name="connsiteY6-6364" fmla="*/ 730781 h 4897821"/>
                  <a:gd name="connsiteX7-6365" fmla="*/ 683173 w 4431644"/>
                  <a:gd name="connsiteY7-6366" fmla="*/ 0 h 4897821"/>
                  <a:gd name="connsiteX8-6367" fmla="*/ 2659117 w 4431644"/>
                  <a:gd name="connsiteY8-6368" fmla="*/ 21022 h 4897821"/>
                  <a:gd name="connsiteX9-6369" fmla="*/ 3972910 w 4431644"/>
                  <a:gd name="connsiteY9-6370" fmla="*/ 1187670 h 4897821"/>
                  <a:gd name="connsiteX10-6371" fmla="*/ 3941379 w 4431644"/>
                  <a:gd name="connsiteY10-6372" fmla="*/ 2711670 h 4897821"/>
                  <a:gd name="connsiteX11-6373" fmla="*/ 4414345 w 4431644"/>
                  <a:gd name="connsiteY11-6374" fmla="*/ 2837794 h 4897821"/>
                  <a:gd name="connsiteX12-6375" fmla="*/ 4277711 w 4431644"/>
                  <a:gd name="connsiteY12-6376" fmla="*/ 3752194 h 4897821"/>
                  <a:gd name="connsiteX13-6377" fmla="*/ 3258206 w 4431644"/>
                  <a:gd name="connsiteY13-6378" fmla="*/ 3710153 h 4897821"/>
                  <a:gd name="connsiteX14-6379" fmla="*/ 2879834 w 4431644"/>
                  <a:gd name="connsiteY14-6380" fmla="*/ 4130567 h 4897821"/>
                  <a:gd name="connsiteX15-6381" fmla="*/ 2007475 w 4431644"/>
                  <a:gd name="connsiteY15-6382" fmla="*/ 3216167 h 4897821"/>
                  <a:gd name="connsiteX16-6383" fmla="*/ 2953407 w 4431644"/>
                  <a:gd name="connsiteY16-6384" fmla="*/ 2354319 h 4897821"/>
                  <a:gd name="connsiteX17-6385" fmla="*/ 3247696 w 4431644"/>
                  <a:gd name="connsiteY17-6386" fmla="*/ 2659119 h 4897821"/>
                  <a:gd name="connsiteX18-6387" fmla="*/ 3647090 w 4431644"/>
                  <a:gd name="connsiteY18-6388" fmla="*/ 2690650 h 4897821"/>
                  <a:gd name="connsiteX19-6389" fmla="*/ 3636580 w 4431644"/>
                  <a:gd name="connsiteY19-6390" fmla="*/ 1376857 h 4897821"/>
                  <a:gd name="connsiteX20-6391" fmla="*/ 2764221 w 4431644"/>
                  <a:gd name="connsiteY20-6392" fmla="*/ 1208691 h 4897821"/>
                  <a:gd name="connsiteX21-6393" fmla="*/ 2638095 w 4431644"/>
                  <a:gd name="connsiteY21-6394" fmla="*/ 373429 h 4897821"/>
                  <a:gd name="connsiteX22-6395" fmla="*/ 1051034 w 4431644"/>
                  <a:gd name="connsiteY22-6396" fmla="*/ 378374 h 4897821"/>
                  <a:gd name="connsiteX23-6397" fmla="*/ 409903 w 4431644"/>
                  <a:gd name="connsiteY23-6398" fmla="*/ 756746 h 4897821"/>
                  <a:gd name="connsiteX24-6399" fmla="*/ 378372 w 4431644"/>
                  <a:gd name="connsiteY24-6400" fmla="*/ 3752192 h 4897821"/>
                  <a:gd name="connsiteX25-6401" fmla="*/ 798786 w 4431644"/>
                  <a:gd name="connsiteY25-6402" fmla="*/ 4519450 h 4897821"/>
                  <a:gd name="connsiteX26-6403" fmla="*/ 2774731 w 4431644"/>
                  <a:gd name="connsiteY26-6404" fmla="*/ 4487918 h 4897821"/>
                  <a:gd name="connsiteX27-6405" fmla="*/ 3510454 w 4431644"/>
                  <a:gd name="connsiteY27-6406" fmla="*/ 4424857 h 4897821"/>
                  <a:gd name="connsiteX28-6407" fmla="*/ 3636579 w 4431644"/>
                  <a:gd name="connsiteY28-6408" fmla="*/ 3925926 h 4897821"/>
                  <a:gd name="connsiteX0-6409" fmla="*/ 3636579 w 4431644"/>
                  <a:gd name="connsiteY0-6410" fmla="*/ 3925926 h 4897821"/>
                  <a:gd name="connsiteX1-6411" fmla="*/ 4025460 w 4431644"/>
                  <a:gd name="connsiteY1-6412" fmla="*/ 3915416 h 4897821"/>
                  <a:gd name="connsiteX2-6413" fmla="*/ 3941378 w 4431644"/>
                  <a:gd name="connsiteY2-6414" fmla="*/ 4487920 h 4897821"/>
                  <a:gd name="connsiteX3-6415" fmla="*/ 3153102 w 4431644"/>
                  <a:gd name="connsiteY3-6416" fmla="*/ 4897821 h 4897821"/>
                  <a:gd name="connsiteX4-6417" fmla="*/ 683171 w 4431644"/>
                  <a:gd name="connsiteY4-6418" fmla="*/ 4866292 h 4897821"/>
                  <a:gd name="connsiteX5-6419" fmla="*/ 21022 w 4431644"/>
                  <a:gd name="connsiteY5-6420" fmla="*/ 4078014 h 4897821"/>
                  <a:gd name="connsiteX6-6421" fmla="*/ 0 w 4431644"/>
                  <a:gd name="connsiteY6-6422" fmla="*/ 730781 h 4897821"/>
                  <a:gd name="connsiteX7-6423" fmla="*/ 683173 w 4431644"/>
                  <a:gd name="connsiteY7-6424" fmla="*/ 0 h 4897821"/>
                  <a:gd name="connsiteX8-6425" fmla="*/ 2659117 w 4431644"/>
                  <a:gd name="connsiteY8-6426" fmla="*/ 21022 h 4897821"/>
                  <a:gd name="connsiteX9-6427" fmla="*/ 3972910 w 4431644"/>
                  <a:gd name="connsiteY9-6428" fmla="*/ 1187670 h 4897821"/>
                  <a:gd name="connsiteX10-6429" fmla="*/ 3941379 w 4431644"/>
                  <a:gd name="connsiteY10-6430" fmla="*/ 2711670 h 4897821"/>
                  <a:gd name="connsiteX11-6431" fmla="*/ 4414345 w 4431644"/>
                  <a:gd name="connsiteY11-6432" fmla="*/ 2837794 h 4897821"/>
                  <a:gd name="connsiteX12-6433" fmla="*/ 4277711 w 4431644"/>
                  <a:gd name="connsiteY12-6434" fmla="*/ 3752194 h 4897821"/>
                  <a:gd name="connsiteX13-6435" fmla="*/ 3258206 w 4431644"/>
                  <a:gd name="connsiteY13-6436" fmla="*/ 3710153 h 4897821"/>
                  <a:gd name="connsiteX14-6437" fmla="*/ 2879834 w 4431644"/>
                  <a:gd name="connsiteY14-6438" fmla="*/ 4130567 h 4897821"/>
                  <a:gd name="connsiteX15-6439" fmla="*/ 2007475 w 4431644"/>
                  <a:gd name="connsiteY15-6440" fmla="*/ 3216167 h 4897821"/>
                  <a:gd name="connsiteX16-6441" fmla="*/ 2953407 w 4431644"/>
                  <a:gd name="connsiteY16-6442" fmla="*/ 2354319 h 4897821"/>
                  <a:gd name="connsiteX17-6443" fmla="*/ 3247696 w 4431644"/>
                  <a:gd name="connsiteY17-6444" fmla="*/ 2659119 h 4897821"/>
                  <a:gd name="connsiteX18-6445" fmla="*/ 3647090 w 4431644"/>
                  <a:gd name="connsiteY18-6446" fmla="*/ 2690650 h 4897821"/>
                  <a:gd name="connsiteX19-6447" fmla="*/ 3636580 w 4431644"/>
                  <a:gd name="connsiteY19-6448" fmla="*/ 1376857 h 4897821"/>
                  <a:gd name="connsiteX20-6449" fmla="*/ 2764221 w 4431644"/>
                  <a:gd name="connsiteY20-6450" fmla="*/ 1208691 h 4897821"/>
                  <a:gd name="connsiteX21-6451" fmla="*/ 2638095 w 4431644"/>
                  <a:gd name="connsiteY21-6452" fmla="*/ 373429 h 4897821"/>
                  <a:gd name="connsiteX22-6453" fmla="*/ 1051034 w 4431644"/>
                  <a:gd name="connsiteY22-6454" fmla="*/ 378374 h 4897821"/>
                  <a:gd name="connsiteX23-6455" fmla="*/ 409903 w 4431644"/>
                  <a:gd name="connsiteY23-6456" fmla="*/ 756746 h 4897821"/>
                  <a:gd name="connsiteX24-6457" fmla="*/ 378372 w 4431644"/>
                  <a:gd name="connsiteY24-6458" fmla="*/ 3752192 h 4897821"/>
                  <a:gd name="connsiteX25-6459" fmla="*/ 798786 w 4431644"/>
                  <a:gd name="connsiteY25-6460" fmla="*/ 4519450 h 4897821"/>
                  <a:gd name="connsiteX26-6461" fmla="*/ 2774731 w 4431644"/>
                  <a:gd name="connsiteY26-6462" fmla="*/ 4487918 h 4897821"/>
                  <a:gd name="connsiteX27-6463" fmla="*/ 3510454 w 4431644"/>
                  <a:gd name="connsiteY27-6464" fmla="*/ 4424857 h 4897821"/>
                  <a:gd name="connsiteX28-6465" fmla="*/ 3636579 w 4431644"/>
                  <a:gd name="connsiteY28-6466" fmla="*/ 3925926 h 4897821"/>
                  <a:gd name="connsiteX0-6467" fmla="*/ 3636579 w 4431644"/>
                  <a:gd name="connsiteY0-6468" fmla="*/ 3925926 h 4897821"/>
                  <a:gd name="connsiteX1-6469" fmla="*/ 4025460 w 4431644"/>
                  <a:gd name="connsiteY1-6470" fmla="*/ 3915416 h 4897821"/>
                  <a:gd name="connsiteX2-6471" fmla="*/ 3941378 w 4431644"/>
                  <a:gd name="connsiteY2-6472" fmla="*/ 4487920 h 4897821"/>
                  <a:gd name="connsiteX3-6473" fmla="*/ 3153102 w 4431644"/>
                  <a:gd name="connsiteY3-6474" fmla="*/ 4897821 h 4897821"/>
                  <a:gd name="connsiteX4-6475" fmla="*/ 683171 w 4431644"/>
                  <a:gd name="connsiteY4-6476" fmla="*/ 4866292 h 4897821"/>
                  <a:gd name="connsiteX5-6477" fmla="*/ 21022 w 4431644"/>
                  <a:gd name="connsiteY5-6478" fmla="*/ 4078014 h 4897821"/>
                  <a:gd name="connsiteX6-6479" fmla="*/ 0 w 4431644"/>
                  <a:gd name="connsiteY6-6480" fmla="*/ 730781 h 4897821"/>
                  <a:gd name="connsiteX7-6481" fmla="*/ 683173 w 4431644"/>
                  <a:gd name="connsiteY7-6482" fmla="*/ 0 h 4897821"/>
                  <a:gd name="connsiteX8-6483" fmla="*/ 2659117 w 4431644"/>
                  <a:gd name="connsiteY8-6484" fmla="*/ 21022 h 4897821"/>
                  <a:gd name="connsiteX9-6485" fmla="*/ 3972910 w 4431644"/>
                  <a:gd name="connsiteY9-6486" fmla="*/ 1187670 h 4897821"/>
                  <a:gd name="connsiteX10-6487" fmla="*/ 3941379 w 4431644"/>
                  <a:gd name="connsiteY10-6488" fmla="*/ 2711670 h 4897821"/>
                  <a:gd name="connsiteX11-6489" fmla="*/ 4414345 w 4431644"/>
                  <a:gd name="connsiteY11-6490" fmla="*/ 2837794 h 4897821"/>
                  <a:gd name="connsiteX12-6491" fmla="*/ 4277711 w 4431644"/>
                  <a:gd name="connsiteY12-6492" fmla="*/ 3752194 h 4897821"/>
                  <a:gd name="connsiteX13-6493" fmla="*/ 3258206 w 4431644"/>
                  <a:gd name="connsiteY13-6494" fmla="*/ 3710153 h 4897821"/>
                  <a:gd name="connsiteX14-6495" fmla="*/ 2879834 w 4431644"/>
                  <a:gd name="connsiteY14-6496" fmla="*/ 4130567 h 4897821"/>
                  <a:gd name="connsiteX15-6497" fmla="*/ 2007475 w 4431644"/>
                  <a:gd name="connsiteY15-6498" fmla="*/ 3216167 h 4897821"/>
                  <a:gd name="connsiteX16-6499" fmla="*/ 2953407 w 4431644"/>
                  <a:gd name="connsiteY16-6500" fmla="*/ 2354319 h 4897821"/>
                  <a:gd name="connsiteX17-6501" fmla="*/ 3226675 w 4431644"/>
                  <a:gd name="connsiteY17-6502" fmla="*/ 2648609 h 4897821"/>
                  <a:gd name="connsiteX18-6503" fmla="*/ 3647090 w 4431644"/>
                  <a:gd name="connsiteY18-6504" fmla="*/ 2690650 h 4897821"/>
                  <a:gd name="connsiteX19-6505" fmla="*/ 3636580 w 4431644"/>
                  <a:gd name="connsiteY19-6506" fmla="*/ 1376857 h 4897821"/>
                  <a:gd name="connsiteX20-6507" fmla="*/ 2764221 w 4431644"/>
                  <a:gd name="connsiteY20-6508" fmla="*/ 1208691 h 4897821"/>
                  <a:gd name="connsiteX21-6509" fmla="*/ 2638095 w 4431644"/>
                  <a:gd name="connsiteY21-6510" fmla="*/ 373429 h 4897821"/>
                  <a:gd name="connsiteX22-6511" fmla="*/ 1051034 w 4431644"/>
                  <a:gd name="connsiteY22-6512" fmla="*/ 378374 h 4897821"/>
                  <a:gd name="connsiteX23-6513" fmla="*/ 409903 w 4431644"/>
                  <a:gd name="connsiteY23-6514" fmla="*/ 756746 h 4897821"/>
                  <a:gd name="connsiteX24-6515" fmla="*/ 378372 w 4431644"/>
                  <a:gd name="connsiteY24-6516" fmla="*/ 3752192 h 4897821"/>
                  <a:gd name="connsiteX25-6517" fmla="*/ 798786 w 4431644"/>
                  <a:gd name="connsiteY25-6518" fmla="*/ 4519450 h 4897821"/>
                  <a:gd name="connsiteX26-6519" fmla="*/ 2774731 w 4431644"/>
                  <a:gd name="connsiteY26-6520" fmla="*/ 4487918 h 4897821"/>
                  <a:gd name="connsiteX27-6521" fmla="*/ 3510454 w 4431644"/>
                  <a:gd name="connsiteY27-6522" fmla="*/ 4424857 h 4897821"/>
                  <a:gd name="connsiteX28-6523" fmla="*/ 3636579 w 4431644"/>
                  <a:gd name="connsiteY28-6524" fmla="*/ 3925926 h 4897821"/>
                  <a:gd name="connsiteX0-6525" fmla="*/ 3636579 w 4431644"/>
                  <a:gd name="connsiteY0-6526" fmla="*/ 3925926 h 4897821"/>
                  <a:gd name="connsiteX1-6527" fmla="*/ 4025460 w 4431644"/>
                  <a:gd name="connsiteY1-6528" fmla="*/ 3915416 h 4897821"/>
                  <a:gd name="connsiteX2-6529" fmla="*/ 3941378 w 4431644"/>
                  <a:gd name="connsiteY2-6530" fmla="*/ 4487920 h 4897821"/>
                  <a:gd name="connsiteX3-6531" fmla="*/ 3153102 w 4431644"/>
                  <a:gd name="connsiteY3-6532" fmla="*/ 4897821 h 4897821"/>
                  <a:gd name="connsiteX4-6533" fmla="*/ 683171 w 4431644"/>
                  <a:gd name="connsiteY4-6534" fmla="*/ 4866292 h 4897821"/>
                  <a:gd name="connsiteX5-6535" fmla="*/ 21022 w 4431644"/>
                  <a:gd name="connsiteY5-6536" fmla="*/ 4078014 h 4897821"/>
                  <a:gd name="connsiteX6-6537" fmla="*/ 0 w 4431644"/>
                  <a:gd name="connsiteY6-6538" fmla="*/ 730781 h 4897821"/>
                  <a:gd name="connsiteX7-6539" fmla="*/ 683173 w 4431644"/>
                  <a:gd name="connsiteY7-6540" fmla="*/ 0 h 4897821"/>
                  <a:gd name="connsiteX8-6541" fmla="*/ 2659117 w 4431644"/>
                  <a:gd name="connsiteY8-6542" fmla="*/ 21022 h 4897821"/>
                  <a:gd name="connsiteX9-6543" fmla="*/ 3972910 w 4431644"/>
                  <a:gd name="connsiteY9-6544" fmla="*/ 1187670 h 4897821"/>
                  <a:gd name="connsiteX10-6545" fmla="*/ 3941379 w 4431644"/>
                  <a:gd name="connsiteY10-6546" fmla="*/ 2711670 h 4897821"/>
                  <a:gd name="connsiteX11-6547" fmla="*/ 4414345 w 4431644"/>
                  <a:gd name="connsiteY11-6548" fmla="*/ 2837794 h 4897821"/>
                  <a:gd name="connsiteX12-6549" fmla="*/ 4277711 w 4431644"/>
                  <a:gd name="connsiteY12-6550" fmla="*/ 3752194 h 4897821"/>
                  <a:gd name="connsiteX13-6551" fmla="*/ 3258206 w 4431644"/>
                  <a:gd name="connsiteY13-6552" fmla="*/ 3710153 h 4897821"/>
                  <a:gd name="connsiteX14-6553" fmla="*/ 2879834 w 4431644"/>
                  <a:gd name="connsiteY14-6554" fmla="*/ 4130567 h 4897821"/>
                  <a:gd name="connsiteX15-6555" fmla="*/ 2007475 w 4431644"/>
                  <a:gd name="connsiteY15-6556" fmla="*/ 3216167 h 4897821"/>
                  <a:gd name="connsiteX16-6557" fmla="*/ 2953407 w 4431644"/>
                  <a:gd name="connsiteY16-6558" fmla="*/ 2354319 h 4897821"/>
                  <a:gd name="connsiteX17-6559" fmla="*/ 3226675 w 4431644"/>
                  <a:gd name="connsiteY17-6560" fmla="*/ 2648609 h 4897821"/>
                  <a:gd name="connsiteX18-6561" fmla="*/ 3647090 w 4431644"/>
                  <a:gd name="connsiteY18-6562" fmla="*/ 2690650 h 4897821"/>
                  <a:gd name="connsiteX19-6563" fmla="*/ 3636580 w 4431644"/>
                  <a:gd name="connsiteY19-6564" fmla="*/ 1376857 h 4897821"/>
                  <a:gd name="connsiteX20-6565" fmla="*/ 2764221 w 4431644"/>
                  <a:gd name="connsiteY20-6566" fmla="*/ 1208691 h 4897821"/>
                  <a:gd name="connsiteX21-6567" fmla="*/ 2638095 w 4431644"/>
                  <a:gd name="connsiteY21-6568" fmla="*/ 373429 h 4897821"/>
                  <a:gd name="connsiteX22-6569" fmla="*/ 1051034 w 4431644"/>
                  <a:gd name="connsiteY22-6570" fmla="*/ 378374 h 4897821"/>
                  <a:gd name="connsiteX23-6571" fmla="*/ 409903 w 4431644"/>
                  <a:gd name="connsiteY23-6572" fmla="*/ 756746 h 4897821"/>
                  <a:gd name="connsiteX24-6573" fmla="*/ 378372 w 4431644"/>
                  <a:gd name="connsiteY24-6574" fmla="*/ 3752192 h 4897821"/>
                  <a:gd name="connsiteX25-6575" fmla="*/ 798786 w 4431644"/>
                  <a:gd name="connsiteY25-6576" fmla="*/ 4519450 h 4897821"/>
                  <a:gd name="connsiteX26-6577" fmla="*/ 2774731 w 4431644"/>
                  <a:gd name="connsiteY26-6578" fmla="*/ 4487918 h 4897821"/>
                  <a:gd name="connsiteX27-6579" fmla="*/ 3510454 w 4431644"/>
                  <a:gd name="connsiteY27-6580" fmla="*/ 4424857 h 4897821"/>
                  <a:gd name="connsiteX28-6581" fmla="*/ 3636579 w 4431644"/>
                  <a:gd name="connsiteY28-6582" fmla="*/ 3925926 h 4897821"/>
                  <a:gd name="connsiteX0-6583" fmla="*/ 3636579 w 4431644"/>
                  <a:gd name="connsiteY0-6584" fmla="*/ 3925926 h 4897821"/>
                  <a:gd name="connsiteX1-6585" fmla="*/ 4025460 w 4431644"/>
                  <a:gd name="connsiteY1-6586" fmla="*/ 3915416 h 4897821"/>
                  <a:gd name="connsiteX2-6587" fmla="*/ 3941378 w 4431644"/>
                  <a:gd name="connsiteY2-6588" fmla="*/ 4487920 h 4897821"/>
                  <a:gd name="connsiteX3-6589" fmla="*/ 3153102 w 4431644"/>
                  <a:gd name="connsiteY3-6590" fmla="*/ 4897821 h 4897821"/>
                  <a:gd name="connsiteX4-6591" fmla="*/ 683171 w 4431644"/>
                  <a:gd name="connsiteY4-6592" fmla="*/ 4866292 h 4897821"/>
                  <a:gd name="connsiteX5-6593" fmla="*/ 21022 w 4431644"/>
                  <a:gd name="connsiteY5-6594" fmla="*/ 4078014 h 4897821"/>
                  <a:gd name="connsiteX6-6595" fmla="*/ 0 w 4431644"/>
                  <a:gd name="connsiteY6-6596" fmla="*/ 730781 h 4897821"/>
                  <a:gd name="connsiteX7-6597" fmla="*/ 683173 w 4431644"/>
                  <a:gd name="connsiteY7-6598" fmla="*/ 0 h 4897821"/>
                  <a:gd name="connsiteX8-6599" fmla="*/ 2659117 w 4431644"/>
                  <a:gd name="connsiteY8-6600" fmla="*/ 21022 h 4897821"/>
                  <a:gd name="connsiteX9-6601" fmla="*/ 3972910 w 4431644"/>
                  <a:gd name="connsiteY9-6602" fmla="*/ 1187670 h 4897821"/>
                  <a:gd name="connsiteX10-6603" fmla="*/ 3941379 w 4431644"/>
                  <a:gd name="connsiteY10-6604" fmla="*/ 2711670 h 4897821"/>
                  <a:gd name="connsiteX11-6605" fmla="*/ 4414345 w 4431644"/>
                  <a:gd name="connsiteY11-6606" fmla="*/ 2837794 h 4897821"/>
                  <a:gd name="connsiteX12-6607" fmla="*/ 4277711 w 4431644"/>
                  <a:gd name="connsiteY12-6608" fmla="*/ 3752194 h 4897821"/>
                  <a:gd name="connsiteX13-6609" fmla="*/ 3258206 w 4431644"/>
                  <a:gd name="connsiteY13-6610" fmla="*/ 3710153 h 4897821"/>
                  <a:gd name="connsiteX14-6611" fmla="*/ 2879834 w 4431644"/>
                  <a:gd name="connsiteY14-6612" fmla="*/ 4130567 h 4897821"/>
                  <a:gd name="connsiteX15-6613" fmla="*/ 2007475 w 4431644"/>
                  <a:gd name="connsiteY15-6614" fmla="*/ 3216167 h 4897821"/>
                  <a:gd name="connsiteX16-6615" fmla="*/ 2953407 w 4431644"/>
                  <a:gd name="connsiteY16-6616" fmla="*/ 2354319 h 4897821"/>
                  <a:gd name="connsiteX17-6617" fmla="*/ 3226675 w 4431644"/>
                  <a:gd name="connsiteY17-6618" fmla="*/ 2648609 h 4897821"/>
                  <a:gd name="connsiteX18-6619" fmla="*/ 3647090 w 4431644"/>
                  <a:gd name="connsiteY18-6620" fmla="*/ 2690650 h 4897821"/>
                  <a:gd name="connsiteX19-6621" fmla="*/ 3636580 w 4431644"/>
                  <a:gd name="connsiteY19-6622" fmla="*/ 1376857 h 4897821"/>
                  <a:gd name="connsiteX20-6623" fmla="*/ 2764221 w 4431644"/>
                  <a:gd name="connsiteY20-6624" fmla="*/ 1208691 h 4897821"/>
                  <a:gd name="connsiteX21-6625" fmla="*/ 2638095 w 4431644"/>
                  <a:gd name="connsiteY21-6626" fmla="*/ 373429 h 4897821"/>
                  <a:gd name="connsiteX22-6627" fmla="*/ 1051034 w 4431644"/>
                  <a:gd name="connsiteY22-6628" fmla="*/ 378374 h 4897821"/>
                  <a:gd name="connsiteX23-6629" fmla="*/ 409903 w 4431644"/>
                  <a:gd name="connsiteY23-6630" fmla="*/ 756746 h 4897821"/>
                  <a:gd name="connsiteX24-6631" fmla="*/ 378372 w 4431644"/>
                  <a:gd name="connsiteY24-6632" fmla="*/ 3752192 h 4897821"/>
                  <a:gd name="connsiteX25-6633" fmla="*/ 798786 w 4431644"/>
                  <a:gd name="connsiteY25-6634" fmla="*/ 4519450 h 4897821"/>
                  <a:gd name="connsiteX26-6635" fmla="*/ 2774731 w 4431644"/>
                  <a:gd name="connsiteY26-6636" fmla="*/ 4487918 h 4897821"/>
                  <a:gd name="connsiteX27-6637" fmla="*/ 3510454 w 4431644"/>
                  <a:gd name="connsiteY27-6638" fmla="*/ 4424857 h 4897821"/>
                  <a:gd name="connsiteX28-6639" fmla="*/ 3636579 w 4431644"/>
                  <a:gd name="connsiteY28-6640" fmla="*/ 3925926 h 4897821"/>
                  <a:gd name="connsiteX0-6641" fmla="*/ 3636579 w 4431644"/>
                  <a:gd name="connsiteY0-6642" fmla="*/ 3925926 h 4897821"/>
                  <a:gd name="connsiteX1-6643" fmla="*/ 4025460 w 4431644"/>
                  <a:gd name="connsiteY1-6644" fmla="*/ 3915416 h 4897821"/>
                  <a:gd name="connsiteX2-6645" fmla="*/ 3941378 w 4431644"/>
                  <a:gd name="connsiteY2-6646" fmla="*/ 4487920 h 4897821"/>
                  <a:gd name="connsiteX3-6647" fmla="*/ 3153102 w 4431644"/>
                  <a:gd name="connsiteY3-6648" fmla="*/ 4897821 h 4897821"/>
                  <a:gd name="connsiteX4-6649" fmla="*/ 683171 w 4431644"/>
                  <a:gd name="connsiteY4-6650" fmla="*/ 4866292 h 4897821"/>
                  <a:gd name="connsiteX5-6651" fmla="*/ 21022 w 4431644"/>
                  <a:gd name="connsiteY5-6652" fmla="*/ 4078014 h 4897821"/>
                  <a:gd name="connsiteX6-6653" fmla="*/ 0 w 4431644"/>
                  <a:gd name="connsiteY6-6654" fmla="*/ 730781 h 4897821"/>
                  <a:gd name="connsiteX7-6655" fmla="*/ 683173 w 4431644"/>
                  <a:gd name="connsiteY7-6656" fmla="*/ 0 h 4897821"/>
                  <a:gd name="connsiteX8-6657" fmla="*/ 2659117 w 4431644"/>
                  <a:gd name="connsiteY8-6658" fmla="*/ 21022 h 4897821"/>
                  <a:gd name="connsiteX9-6659" fmla="*/ 3972910 w 4431644"/>
                  <a:gd name="connsiteY9-6660" fmla="*/ 1187670 h 4897821"/>
                  <a:gd name="connsiteX10-6661" fmla="*/ 3941379 w 4431644"/>
                  <a:gd name="connsiteY10-6662" fmla="*/ 2711670 h 4897821"/>
                  <a:gd name="connsiteX11-6663" fmla="*/ 4414345 w 4431644"/>
                  <a:gd name="connsiteY11-6664" fmla="*/ 2837794 h 4897821"/>
                  <a:gd name="connsiteX12-6665" fmla="*/ 4277711 w 4431644"/>
                  <a:gd name="connsiteY12-6666" fmla="*/ 3752194 h 4897821"/>
                  <a:gd name="connsiteX13-6667" fmla="*/ 3258206 w 4431644"/>
                  <a:gd name="connsiteY13-6668" fmla="*/ 3710153 h 4897821"/>
                  <a:gd name="connsiteX14-6669" fmla="*/ 3121572 w 4431644"/>
                  <a:gd name="connsiteY14-6670" fmla="*/ 4141078 h 4897821"/>
                  <a:gd name="connsiteX15-6671" fmla="*/ 2007475 w 4431644"/>
                  <a:gd name="connsiteY15-6672" fmla="*/ 3216167 h 4897821"/>
                  <a:gd name="connsiteX16-6673" fmla="*/ 2953407 w 4431644"/>
                  <a:gd name="connsiteY16-6674" fmla="*/ 2354319 h 4897821"/>
                  <a:gd name="connsiteX17-6675" fmla="*/ 3226675 w 4431644"/>
                  <a:gd name="connsiteY17-6676" fmla="*/ 2648609 h 4897821"/>
                  <a:gd name="connsiteX18-6677" fmla="*/ 3647090 w 4431644"/>
                  <a:gd name="connsiteY18-6678" fmla="*/ 2690650 h 4897821"/>
                  <a:gd name="connsiteX19-6679" fmla="*/ 3636580 w 4431644"/>
                  <a:gd name="connsiteY19-6680" fmla="*/ 1376857 h 4897821"/>
                  <a:gd name="connsiteX20-6681" fmla="*/ 2764221 w 4431644"/>
                  <a:gd name="connsiteY20-6682" fmla="*/ 1208691 h 4897821"/>
                  <a:gd name="connsiteX21-6683" fmla="*/ 2638095 w 4431644"/>
                  <a:gd name="connsiteY21-6684" fmla="*/ 373429 h 4897821"/>
                  <a:gd name="connsiteX22-6685" fmla="*/ 1051034 w 4431644"/>
                  <a:gd name="connsiteY22-6686" fmla="*/ 378374 h 4897821"/>
                  <a:gd name="connsiteX23-6687" fmla="*/ 409903 w 4431644"/>
                  <a:gd name="connsiteY23-6688" fmla="*/ 756746 h 4897821"/>
                  <a:gd name="connsiteX24-6689" fmla="*/ 378372 w 4431644"/>
                  <a:gd name="connsiteY24-6690" fmla="*/ 3752192 h 4897821"/>
                  <a:gd name="connsiteX25-6691" fmla="*/ 798786 w 4431644"/>
                  <a:gd name="connsiteY25-6692" fmla="*/ 4519450 h 4897821"/>
                  <a:gd name="connsiteX26-6693" fmla="*/ 2774731 w 4431644"/>
                  <a:gd name="connsiteY26-6694" fmla="*/ 4487918 h 4897821"/>
                  <a:gd name="connsiteX27-6695" fmla="*/ 3510454 w 4431644"/>
                  <a:gd name="connsiteY27-6696" fmla="*/ 4424857 h 4897821"/>
                  <a:gd name="connsiteX28-6697" fmla="*/ 3636579 w 4431644"/>
                  <a:gd name="connsiteY28-6698" fmla="*/ 3925926 h 4897821"/>
                  <a:gd name="connsiteX0-6699" fmla="*/ 3636579 w 4431644"/>
                  <a:gd name="connsiteY0-6700" fmla="*/ 3925926 h 4897821"/>
                  <a:gd name="connsiteX1-6701" fmla="*/ 4025460 w 4431644"/>
                  <a:gd name="connsiteY1-6702" fmla="*/ 3915416 h 4897821"/>
                  <a:gd name="connsiteX2-6703" fmla="*/ 3941378 w 4431644"/>
                  <a:gd name="connsiteY2-6704" fmla="*/ 4487920 h 4897821"/>
                  <a:gd name="connsiteX3-6705" fmla="*/ 3153102 w 4431644"/>
                  <a:gd name="connsiteY3-6706" fmla="*/ 4897821 h 4897821"/>
                  <a:gd name="connsiteX4-6707" fmla="*/ 683171 w 4431644"/>
                  <a:gd name="connsiteY4-6708" fmla="*/ 4866292 h 4897821"/>
                  <a:gd name="connsiteX5-6709" fmla="*/ 21022 w 4431644"/>
                  <a:gd name="connsiteY5-6710" fmla="*/ 4078014 h 4897821"/>
                  <a:gd name="connsiteX6-6711" fmla="*/ 0 w 4431644"/>
                  <a:gd name="connsiteY6-6712" fmla="*/ 730781 h 4897821"/>
                  <a:gd name="connsiteX7-6713" fmla="*/ 683173 w 4431644"/>
                  <a:gd name="connsiteY7-6714" fmla="*/ 0 h 4897821"/>
                  <a:gd name="connsiteX8-6715" fmla="*/ 2659117 w 4431644"/>
                  <a:gd name="connsiteY8-6716" fmla="*/ 21022 h 4897821"/>
                  <a:gd name="connsiteX9-6717" fmla="*/ 3972910 w 4431644"/>
                  <a:gd name="connsiteY9-6718" fmla="*/ 1187670 h 4897821"/>
                  <a:gd name="connsiteX10-6719" fmla="*/ 3941379 w 4431644"/>
                  <a:gd name="connsiteY10-6720" fmla="*/ 2711670 h 4897821"/>
                  <a:gd name="connsiteX11-6721" fmla="*/ 4414345 w 4431644"/>
                  <a:gd name="connsiteY11-6722" fmla="*/ 2837794 h 4897821"/>
                  <a:gd name="connsiteX12-6723" fmla="*/ 4277711 w 4431644"/>
                  <a:gd name="connsiteY12-6724" fmla="*/ 3752194 h 4897821"/>
                  <a:gd name="connsiteX13-6725" fmla="*/ 3258206 w 4431644"/>
                  <a:gd name="connsiteY13-6726" fmla="*/ 3710153 h 4897821"/>
                  <a:gd name="connsiteX14-6727" fmla="*/ 3121572 w 4431644"/>
                  <a:gd name="connsiteY14-6728" fmla="*/ 4141078 h 4897821"/>
                  <a:gd name="connsiteX15-6729" fmla="*/ 2007475 w 4431644"/>
                  <a:gd name="connsiteY15-6730" fmla="*/ 3216167 h 4897821"/>
                  <a:gd name="connsiteX16-6731" fmla="*/ 2953407 w 4431644"/>
                  <a:gd name="connsiteY16-6732" fmla="*/ 2354319 h 4897821"/>
                  <a:gd name="connsiteX17-6733" fmla="*/ 3226675 w 4431644"/>
                  <a:gd name="connsiteY17-6734" fmla="*/ 2648609 h 4897821"/>
                  <a:gd name="connsiteX18-6735" fmla="*/ 3647090 w 4431644"/>
                  <a:gd name="connsiteY18-6736" fmla="*/ 2690650 h 4897821"/>
                  <a:gd name="connsiteX19-6737" fmla="*/ 3636580 w 4431644"/>
                  <a:gd name="connsiteY19-6738" fmla="*/ 1376857 h 4897821"/>
                  <a:gd name="connsiteX20-6739" fmla="*/ 2764221 w 4431644"/>
                  <a:gd name="connsiteY20-6740" fmla="*/ 1208691 h 4897821"/>
                  <a:gd name="connsiteX21-6741" fmla="*/ 2638095 w 4431644"/>
                  <a:gd name="connsiteY21-6742" fmla="*/ 373429 h 4897821"/>
                  <a:gd name="connsiteX22-6743" fmla="*/ 1051034 w 4431644"/>
                  <a:gd name="connsiteY22-6744" fmla="*/ 378374 h 4897821"/>
                  <a:gd name="connsiteX23-6745" fmla="*/ 409903 w 4431644"/>
                  <a:gd name="connsiteY23-6746" fmla="*/ 756746 h 4897821"/>
                  <a:gd name="connsiteX24-6747" fmla="*/ 378372 w 4431644"/>
                  <a:gd name="connsiteY24-6748" fmla="*/ 3752192 h 4897821"/>
                  <a:gd name="connsiteX25-6749" fmla="*/ 798786 w 4431644"/>
                  <a:gd name="connsiteY25-6750" fmla="*/ 4519450 h 4897821"/>
                  <a:gd name="connsiteX26-6751" fmla="*/ 2774731 w 4431644"/>
                  <a:gd name="connsiteY26-6752" fmla="*/ 4487918 h 4897821"/>
                  <a:gd name="connsiteX27-6753" fmla="*/ 3510454 w 4431644"/>
                  <a:gd name="connsiteY27-6754" fmla="*/ 4424857 h 4897821"/>
                  <a:gd name="connsiteX28-6755" fmla="*/ 3636579 w 4431644"/>
                  <a:gd name="connsiteY28-6756" fmla="*/ 3925926 h 4897821"/>
                  <a:gd name="connsiteX0-6757" fmla="*/ 3636579 w 4431644"/>
                  <a:gd name="connsiteY0-6758" fmla="*/ 3925926 h 4897821"/>
                  <a:gd name="connsiteX1-6759" fmla="*/ 4025460 w 4431644"/>
                  <a:gd name="connsiteY1-6760" fmla="*/ 3915416 h 4897821"/>
                  <a:gd name="connsiteX2-6761" fmla="*/ 3941378 w 4431644"/>
                  <a:gd name="connsiteY2-6762" fmla="*/ 4487920 h 4897821"/>
                  <a:gd name="connsiteX3-6763" fmla="*/ 3153102 w 4431644"/>
                  <a:gd name="connsiteY3-6764" fmla="*/ 4897821 h 4897821"/>
                  <a:gd name="connsiteX4-6765" fmla="*/ 683171 w 4431644"/>
                  <a:gd name="connsiteY4-6766" fmla="*/ 4866292 h 4897821"/>
                  <a:gd name="connsiteX5-6767" fmla="*/ 21022 w 4431644"/>
                  <a:gd name="connsiteY5-6768" fmla="*/ 4078014 h 4897821"/>
                  <a:gd name="connsiteX6-6769" fmla="*/ 0 w 4431644"/>
                  <a:gd name="connsiteY6-6770" fmla="*/ 730781 h 4897821"/>
                  <a:gd name="connsiteX7-6771" fmla="*/ 683173 w 4431644"/>
                  <a:gd name="connsiteY7-6772" fmla="*/ 0 h 4897821"/>
                  <a:gd name="connsiteX8-6773" fmla="*/ 2659117 w 4431644"/>
                  <a:gd name="connsiteY8-6774" fmla="*/ 21022 h 4897821"/>
                  <a:gd name="connsiteX9-6775" fmla="*/ 3972910 w 4431644"/>
                  <a:gd name="connsiteY9-6776" fmla="*/ 1187670 h 4897821"/>
                  <a:gd name="connsiteX10-6777" fmla="*/ 3941379 w 4431644"/>
                  <a:gd name="connsiteY10-6778" fmla="*/ 2711670 h 4897821"/>
                  <a:gd name="connsiteX11-6779" fmla="*/ 4414345 w 4431644"/>
                  <a:gd name="connsiteY11-6780" fmla="*/ 2837794 h 4897821"/>
                  <a:gd name="connsiteX12-6781" fmla="*/ 4277711 w 4431644"/>
                  <a:gd name="connsiteY12-6782" fmla="*/ 3752194 h 4897821"/>
                  <a:gd name="connsiteX13-6783" fmla="*/ 3258206 w 4431644"/>
                  <a:gd name="connsiteY13-6784" fmla="*/ 3710153 h 4897821"/>
                  <a:gd name="connsiteX14-6785" fmla="*/ 3121572 w 4431644"/>
                  <a:gd name="connsiteY14-6786" fmla="*/ 4141078 h 4897821"/>
                  <a:gd name="connsiteX15-6787" fmla="*/ 2007475 w 4431644"/>
                  <a:gd name="connsiteY15-6788" fmla="*/ 3216167 h 4897821"/>
                  <a:gd name="connsiteX16-6789" fmla="*/ 2953407 w 4431644"/>
                  <a:gd name="connsiteY16-6790" fmla="*/ 2354319 h 4897821"/>
                  <a:gd name="connsiteX17-6791" fmla="*/ 3226675 w 4431644"/>
                  <a:gd name="connsiteY17-6792" fmla="*/ 2648609 h 4897821"/>
                  <a:gd name="connsiteX18-6793" fmla="*/ 3647090 w 4431644"/>
                  <a:gd name="connsiteY18-6794" fmla="*/ 2690650 h 4897821"/>
                  <a:gd name="connsiteX19-6795" fmla="*/ 3636580 w 4431644"/>
                  <a:gd name="connsiteY19-6796" fmla="*/ 1376857 h 4897821"/>
                  <a:gd name="connsiteX20-6797" fmla="*/ 2764221 w 4431644"/>
                  <a:gd name="connsiteY20-6798" fmla="*/ 1208691 h 4897821"/>
                  <a:gd name="connsiteX21-6799" fmla="*/ 2638095 w 4431644"/>
                  <a:gd name="connsiteY21-6800" fmla="*/ 373429 h 4897821"/>
                  <a:gd name="connsiteX22-6801" fmla="*/ 1051034 w 4431644"/>
                  <a:gd name="connsiteY22-6802" fmla="*/ 378374 h 4897821"/>
                  <a:gd name="connsiteX23-6803" fmla="*/ 409903 w 4431644"/>
                  <a:gd name="connsiteY23-6804" fmla="*/ 756746 h 4897821"/>
                  <a:gd name="connsiteX24-6805" fmla="*/ 378372 w 4431644"/>
                  <a:gd name="connsiteY24-6806" fmla="*/ 3752192 h 4897821"/>
                  <a:gd name="connsiteX25-6807" fmla="*/ 798786 w 4431644"/>
                  <a:gd name="connsiteY25-6808" fmla="*/ 4519450 h 4897821"/>
                  <a:gd name="connsiteX26-6809" fmla="*/ 2774731 w 4431644"/>
                  <a:gd name="connsiteY26-6810" fmla="*/ 4487918 h 4897821"/>
                  <a:gd name="connsiteX27-6811" fmla="*/ 3510454 w 4431644"/>
                  <a:gd name="connsiteY27-6812" fmla="*/ 4424857 h 4897821"/>
                  <a:gd name="connsiteX28-6813" fmla="*/ 3636579 w 4431644"/>
                  <a:gd name="connsiteY28-6814" fmla="*/ 3925926 h 4897821"/>
                  <a:gd name="connsiteX0-6815" fmla="*/ 3636579 w 4431644"/>
                  <a:gd name="connsiteY0-6816" fmla="*/ 3925926 h 4897821"/>
                  <a:gd name="connsiteX1-6817" fmla="*/ 4025460 w 4431644"/>
                  <a:gd name="connsiteY1-6818" fmla="*/ 3915416 h 4897821"/>
                  <a:gd name="connsiteX2-6819" fmla="*/ 3941378 w 4431644"/>
                  <a:gd name="connsiteY2-6820" fmla="*/ 4487920 h 4897821"/>
                  <a:gd name="connsiteX3-6821" fmla="*/ 3153102 w 4431644"/>
                  <a:gd name="connsiteY3-6822" fmla="*/ 4897821 h 4897821"/>
                  <a:gd name="connsiteX4-6823" fmla="*/ 683171 w 4431644"/>
                  <a:gd name="connsiteY4-6824" fmla="*/ 4866292 h 4897821"/>
                  <a:gd name="connsiteX5-6825" fmla="*/ 21022 w 4431644"/>
                  <a:gd name="connsiteY5-6826" fmla="*/ 4078014 h 4897821"/>
                  <a:gd name="connsiteX6-6827" fmla="*/ 0 w 4431644"/>
                  <a:gd name="connsiteY6-6828" fmla="*/ 730781 h 4897821"/>
                  <a:gd name="connsiteX7-6829" fmla="*/ 683173 w 4431644"/>
                  <a:gd name="connsiteY7-6830" fmla="*/ 0 h 4897821"/>
                  <a:gd name="connsiteX8-6831" fmla="*/ 2659117 w 4431644"/>
                  <a:gd name="connsiteY8-6832" fmla="*/ 21022 h 4897821"/>
                  <a:gd name="connsiteX9-6833" fmla="*/ 3972910 w 4431644"/>
                  <a:gd name="connsiteY9-6834" fmla="*/ 1187670 h 4897821"/>
                  <a:gd name="connsiteX10-6835" fmla="*/ 3941379 w 4431644"/>
                  <a:gd name="connsiteY10-6836" fmla="*/ 2711670 h 4897821"/>
                  <a:gd name="connsiteX11-6837" fmla="*/ 4414345 w 4431644"/>
                  <a:gd name="connsiteY11-6838" fmla="*/ 2837794 h 4897821"/>
                  <a:gd name="connsiteX12-6839" fmla="*/ 4277711 w 4431644"/>
                  <a:gd name="connsiteY12-6840" fmla="*/ 3752194 h 4897821"/>
                  <a:gd name="connsiteX13-6841" fmla="*/ 3258206 w 4431644"/>
                  <a:gd name="connsiteY13-6842" fmla="*/ 3710153 h 4897821"/>
                  <a:gd name="connsiteX14-6843" fmla="*/ 3121572 w 4431644"/>
                  <a:gd name="connsiteY14-6844" fmla="*/ 4141078 h 4897821"/>
                  <a:gd name="connsiteX15-6845" fmla="*/ 2007475 w 4431644"/>
                  <a:gd name="connsiteY15-6846" fmla="*/ 3216167 h 4897821"/>
                  <a:gd name="connsiteX16-6847" fmla="*/ 2953407 w 4431644"/>
                  <a:gd name="connsiteY16-6848" fmla="*/ 2354319 h 4897821"/>
                  <a:gd name="connsiteX17-6849" fmla="*/ 3226675 w 4431644"/>
                  <a:gd name="connsiteY17-6850" fmla="*/ 2648609 h 4897821"/>
                  <a:gd name="connsiteX18-6851" fmla="*/ 3647090 w 4431644"/>
                  <a:gd name="connsiteY18-6852" fmla="*/ 2690650 h 4897821"/>
                  <a:gd name="connsiteX19-6853" fmla="*/ 3636580 w 4431644"/>
                  <a:gd name="connsiteY19-6854" fmla="*/ 1376857 h 4897821"/>
                  <a:gd name="connsiteX20-6855" fmla="*/ 2764221 w 4431644"/>
                  <a:gd name="connsiteY20-6856" fmla="*/ 1208691 h 4897821"/>
                  <a:gd name="connsiteX21-6857" fmla="*/ 2638095 w 4431644"/>
                  <a:gd name="connsiteY21-6858" fmla="*/ 373429 h 4897821"/>
                  <a:gd name="connsiteX22-6859" fmla="*/ 1051034 w 4431644"/>
                  <a:gd name="connsiteY22-6860" fmla="*/ 378374 h 4897821"/>
                  <a:gd name="connsiteX23-6861" fmla="*/ 409903 w 4431644"/>
                  <a:gd name="connsiteY23-6862" fmla="*/ 756746 h 4897821"/>
                  <a:gd name="connsiteX24-6863" fmla="*/ 378372 w 4431644"/>
                  <a:gd name="connsiteY24-6864" fmla="*/ 3752192 h 4897821"/>
                  <a:gd name="connsiteX25-6865" fmla="*/ 798786 w 4431644"/>
                  <a:gd name="connsiteY25-6866" fmla="*/ 4519450 h 4897821"/>
                  <a:gd name="connsiteX26-6867" fmla="*/ 2774731 w 4431644"/>
                  <a:gd name="connsiteY26-6868" fmla="*/ 4487918 h 4897821"/>
                  <a:gd name="connsiteX27-6869" fmla="*/ 3510454 w 4431644"/>
                  <a:gd name="connsiteY27-6870" fmla="*/ 4424857 h 4897821"/>
                  <a:gd name="connsiteX28-6871" fmla="*/ 3636579 w 4431644"/>
                  <a:gd name="connsiteY28-6872" fmla="*/ 3925926 h 4897821"/>
                  <a:gd name="connsiteX0-6873" fmla="*/ 3636579 w 4431644"/>
                  <a:gd name="connsiteY0-6874" fmla="*/ 3925926 h 4897821"/>
                  <a:gd name="connsiteX1-6875" fmla="*/ 4025460 w 4431644"/>
                  <a:gd name="connsiteY1-6876" fmla="*/ 3915416 h 4897821"/>
                  <a:gd name="connsiteX2-6877" fmla="*/ 3941378 w 4431644"/>
                  <a:gd name="connsiteY2-6878" fmla="*/ 4487920 h 4897821"/>
                  <a:gd name="connsiteX3-6879" fmla="*/ 3153102 w 4431644"/>
                  <a:gd name="connsiteY3-6880" fmla="*/ 4897821 h 4897821"/>
                  <a:gd name="connsiteX4-6881" fmla="*/ 683171 w 4431644"/>
                  <a:gd name="connsiteY4-6882" fmla="*/ 4866292 h 4897821"/>
                  <a:gd name="connsiteX5-6883" fmla="*/ 21022 w 4431644"/>
                  <a:gd name="connsiteY5-6884" fmla="*/ 4078014 h 4897821"/>
                  <a:gd name="connsiteX6-6885" fmla="*/ 0 w 4431644"/>
                  <a:gd name="connsiteY6-6886" fmla="*/ 730781 h 4897821"/>
                  <a:gd name="connsiteX7-6887" fmla="*/ 683173 w 4431644"/>
                  <a:gd name="connsiteY7-6888" fmla="*/ 0 h 4897821"/>
                  <a:gd name="connsiteX8-6889" fmla="*/ 2659117 w 4431644"/>
                  <a:gd name="connsiteY8-6890" fmla="*/ 21022 h 4897821"/>
                  <a:gd name="connsiteX9-6891" fmla="*/ 3972910 w 4431644"/>
                  <a:gd name="connsiteY9-6892" fmla="*/ 1187670 h 4897821"/>
                  <a:gd name="connsiteX10-6893" fmla="*/ 3941379 w 4431644"/>
                  <a:gd name="connsiteY10-6894" fmla="*/ 2711670 h 4897821"/>
                  <a:gd name="connsiteX11-6895" fmla="*/ 4414345 w 4431644"/>
                  <a:gd name="connsiteY11-6896" fmla="*/ 2837794 h 4897821"/>
                  <a:gd name="connsiteX12-6897" fmla="*/ 4277711 w 4431644"/>
                  <a:gd name="connsiteY12-6898" fmla="*/ 3752194 h 4897821"/>
                  <a:gd name="connsiteX13-6899" fmla="*/ 3258206 w 4431644"/>
                  <a:gd name="connsiteY13-6900" fmla="*/ 3710153 h 4897821"/>
                  <a:gd name="connsiteX14-6901" fmla="*/ 3121572 w 4431644"/>
                  <a:gd name="connsiteY14-6902" fmla="*/ 4141078 h 4897821"/>
                  <a:gd name="connsiteX15-6903" fmla="*/ 2007475 w 4431644"/>
                  <a:gd name="connsiteY15-6904" fmla="*/ 3216167 h 4897821"/>
                  <a:gd name="connsiteX16-6905" fmla="*/ 2953407 w 4431644"/>
                  <a:gd name="connsiteY16-6906" fmla="*/ 2354319 h 4897821"/>
                  <a:gd name="connsiteX17-6907" fmla="*/ 3226675 w 4431644"/>
                  <a:gd name="connsiteY17-6908" fmla="*/ 2648609 h 4897821"/>
                  <a:gd name="connsiteX18-6909" fmla="*/ 3647090 w 4431644"/>
                  <a:gd name="connsiteY18-6910" fmla="*/ 2690650 h 4897821"/>
                  <a:gd name="connsiteX19-6911" fmla="*/ 3636580 w 4431644"/>
                  <a:gd name="connsiteY19-6912" fmla="*/ 1376857 h 4897821"/>
                  <a:gd name="connsiteX20-6913" fmla="*/ 2764221 w 4431644"/>
                  <a:gd name="connsiteY20-6914" fmla="*/ 1208691 h 4897821"/>
                  <a:gd name="connsiteX21-6915" fmla="*/ 2638095 w 4431644"/>
                  <a:gd name="connsiteY21-6916" fmla="*/ 373429 h 4897821"/>
                  <a:gd name="connsiteX22-6917" fmla="*/ 1051034 w 4431644"/>
                  <a:gd name="connsiteY22-6918" fmla="*/ 378374 h 4897821"/>
                  <a:gd name="connsiteX23-6919" fmla="*/ 409903 w 4431644"/>
                  <a:gd name="connsiteY23-6920" fmla="*/ 756746 h 4897821"/>
                  <a:gd name="connsiteX24-6921" fmla="*/ 378372 w 4431644"/>
                  <a:gd name="connsiteY24-6922" fmla="*/ 3752192 h 4897821"/>
                  <a:gd name="connsiteX25-6923" fmla="*/ 798786 w 4431644"/>
                  <a:gd name="connsiteY25-6924" fmla="*/ 4519450 h 4897821"/>
                  <a:gd name="connsiteX26-6925" fmla="*/ 2774731 w 4431644"/>
                  <a:gd name="connsiteY26-6926" fmla="*/ 4487918 h 4897821"/>
                  <a:gd name="connsiteX27-6927" fmla="*/ 3510454 w 4431644"/>
                  <a:gd name="connsiteY27-6928" fmla="*/ 4424857 h 4897821"/>
                  <a:gd name="connsiteX28-6929" fmla="*/ 3636579 w 4431644"/>
                  <a:gd name="connsiteY28-6930" fmla="*/ 3925926 h 4897821"/>
                  <a:gd name="connsiteX0-6931" fmla="*/ 3636579 w 4431644"/>
                  <a:gd name="connsiteY0-6932" fmla="*/ 3925926 h 4897821"/>
                  <a:gd name="connsiteX1-6933" fmla="*/ 4025460 w 4431644"/>
                  <a:gd name="connsiteY1-6934" fmla="*/ 3915416 h 4897821"/>
                  <a:gd name="connsiteX2-6935" fmla="*/ 3941378 w 4431644"/>
                  <a:gd name="connsiteY2-6936" fmla="*/ 4487920 h 4897821"/>
                  <a:gd name="connsiteX3-6937" fmla="*/ 3153102 w 4431644"/>
                  <a:gd name="connsiteY3-6938" fmla="*/ 4897821 h 4897821"/>
                  <a:gd name="connsiteX4-6939" fmla="*/ 683171 w 4431644"/>
                  <a:gd name="connsiteY4-6940" fmla="*/ 4866292 h 4897821"/>
                  <a:gd name="connsiteX5-6941" fmla="*/ 21022 w 4431644"/>
                  <a:gd name="connsiteY5-6942" fmla="*/ 4078014 h 4897821"/>
                  <a:gd name="connsiteX6-6943" fmla="*/ 0 w 4431644"/>
                  <a:gd name="connsiteY6-6944" fmla="*/ 730781 h 4897821"/>
                  <a:gd name="connsiteX7-6945" fmla="*/ 683173 w 4431644"/>
                  <a:gd name="connsiteY7-6946" fmla="*/ 0 h 4897821"/>
                  <a:gd name="connsiteX8-6947" fmla="*/ 2659117 w 4431644"/>
                  <a:gd name="connsiteY8-6948" fmla="*/ 21022 h 4897821"/>
                  <a:gd name="connsiteX9-6949" fmla="*/ 3972910 w 4431644"/>
                  <a:gd name="connsiteY9-6950" fmla="*/ 1187670 h 4897821"/>
                  <a:gd name="connsiteX10-6951" fmla="*/ 3941379 w 4431644"/>
                  <a:gd name="connsiteY10-6952" fmla="*/ 2711670 h 4897821"/>
                  <a:gd name="connsiteX11-6953" fmla="*/ 4414345 w 4431644"/>
                  <a:gd name="connsiteY11-6954" fmla="*/ 2837794 h 4897821"/>
                  <a:gd name="connsiteX12-6955" fmla="*/ 4277711 w 4431644"/>
                  <a:gd name="connsiteY12-6956" fmla="*/ 3752194 h 4897821"/>
                  <a:gd name="connsiteX13-6957" fmla="*/ 3258206 w 4431644"/>
                  <a:gd name="connsiteY13-6958" fmla="*/ 3710153 h 4897821"/>
                  <a:gd name="connsiteX14-6959" fmla="*/ 3153103 w 4431644"/>
                  <a:gd name="connsiteY14-6960" fmla="*/ 4109547 h 4897821"/>
                  <a:gd name="connsiteX15-6961" fmla="*/ 2007475 w 4431644"/>
                  <a:gd name="connsiteY15-6962" fmla="*/ 3216167 h 4897821"/>
                  <a:gd name="connsiteX16-6963" fmla="*/ 2953407 w 4431644"/>
                  <a:gd name="connsiteY16-6964" fmla="*/ 2354319 h 4897821"/>
                  <a:gd name="connsiteX17-6965" fmla="*/ 3226675 w 4431644"/>
                  <a:gd name="connsiteY17-6966" fmla="*/ 2648609 h 4897821"/>
                  <a:gd name="connsiteX18-6967" fmla="*/ 3647090 w 4431644"/>
                  <a:gd name="connsiteY18-6968" fmla="*/ 2690650 h 4897821"/>
                  <a:gd name="connsiteX19-6969" fmla="*/ 3636580 w 4431644"/>
                  <a:gd name="connsiteY19-6970" fmla="*/ 1376857 h 4897821"/>
                  <a:gd name="connsiteX20-6971" fmla="*/ 2764221 w 4431644"/>
                  <a:gd name="connsiteY20-6972" fmla="*/ 1208691 h 4897821"/>
                  <a:gd name="connsiteX21-6973" fmla="*/ 2638095 w 4431644"/>
                  <a:gd name="connsiteY21-6974" fmla="*/ 373429 h 4897821"/>
                  <a:gd name="connsiteX22-6975" fmla="*/ 1051034 w 4431644"/>
                  <a:gd name="connsiteY22-6976" fmla="*/ 378374 h 4897821"/>
                  <a:gd name="connsiteX23-6977" fmla="*/ 409903 w 4431644"/>
                  <a:gd name="connsiteY23-6978" fmla="*/ 756746 h 4897821"/>
                  <a:gd name="connsiteX24-6979" fmla="*/ 378372 w 4431644"/>
                  <a:gd name="connsiteY24-6980" fmla="*/ 3752192 h 4897821"/>
                  <a:gd name="connsiteX25-6981" fmla="*/ 798786 w 4431644"/>
                  <a:gd name="connsiteY25-6982" fmla="*/ 4519450 h 4897821"/>
                  <a:gd name="connsiteX26-6983" fmla="*/ 2774731 w 4431644"/>
                  <a:gd name="connsiteY26-6984" fmla="*/ 4487918 h 4897821"/>
                  <a:gd name="connsiteX27-6985" fmla="*/ 3510454 w 4431644"/>
                  <a:gd name="connsiteY27-6986" fmla="*/ 4424857 h 4897821"/>
                  <a:gd name="connsiteX28-6987" fmla="*/ 3636579 w 4431644"/>
                  <a:gd name="connsiteY28-6988" fmla="*/ 3925926 h 4897821"/>
                  <a:gd name="connsiteX0-6989" fmla="*/ 3636579 w 4431644"/>
                  <a:gd name="connsiteY0-6990" fmla="*/ 3925926 h 4897821"/>
                  <a:gd name="connsiteX1-6991" fmla="*/ 4025460 w 4431644"/>
                  <a:gd name="connsiteY1-6992" fmla="*/ 3915416 h 4897821"/>
                  <a:gd name="connsiteX2-6993" fmla="*/ 3941378 w 4431644"/>
                  <a:gd name="connsiteY2-6994" fmla="*/ 4487920 h 4897821"/>
                  <a:gd name="connsiteX3-6995" fmla="*/ 3153102 w 4431644"/>
                  <a:gd name="connsiteY3-6996" fmla="*/ 4897821 h 4897821"/>
                  <a:gd name="connsiteX4-6997" fmla="*/ 683171 w 4431644"/>
                  <a:gd name="connsiteY4-6998" fmla="*/ 4866292 h 4897821"/>
                  <a:gd name="connsiteX5-6999" fmla="*/ 21022 w 4431644"/>
                  <a:gd name="connsiteY5-7000" fmla="*/ 4078014 h 4897821"/>
                  <a:gd name="connsiteX6-7001" fmla="*/ 0 w 4431644"/>
                  <a:gd name="connsiteY6-7002" fmla="*/ 730781 h 4897821"/>
                  <a:gd name="connsiteX7-7003" fmla="*/ 683173 w 4431644"/>
                  <a:gd name="connsiteY7-7004" fmla="*/ 0 h 4897821"/>
                  <a:gd name="connsiteX8-7005" fmla="*/ 2659117 w 4431644"/>
                  <a:gd name="connsiteY8-7006" fmla="*/ 21022 h 4897821"/>
                  <a:gd name="connsiteX9-7007" fmla="*/ 3972910 w 4431644"/>
                  <a:gd name="connsiteY9-7008" fmla="*/ 1187670 h 4897821"/>
                  <a:gd name="connsiteX10-7009" fmla="*/ 3941379 w 4431644"/>
                  <a:gd name="connsiteY10-7010" fmla="*/ 2711670 h 4897821"/>
                  <a:gd name="connsiteX11-7011" fmla="*/ 4414345 w 4431644"/>
                  <a:gd name="connsiteY11-7012" fmla="*/ 2837794 h 4897821"/>
                  <a:gd name="connsiteX12-7013" fmla="*/ 4277711 w 4431644"/>
                  <a:gd name="connsiteY12-7014" fmla="*/ 3752194 h 4897821"/>
                  <a:gd name="connsiteX13-7015" fmla="*/ 3258206 w 4431644"/>
                  <a:gd name="connsiteY13-7016" fmla="*/ 3710153 h 4897821"/>
                  <a:gd name="connsiteX14-7017" fmla="*/ 3153103 w 4431644"/>
                  <a:gd name="connsiteY14-7018" fmla="*/ 4109547 h 4897821"/>
                  <a:gd name="connsiteX15-7019" fmla="*/ 2007475 w 4431644"/>
                  <a:gd name="connsiteY15-7020" fmla="*/ 3216167 h 4897821"/>
                  <a:gd name="connsiteX16-7021" fmla="*/ 2953407 w 4431644"/>
                  <a:gd name="connsiteY16-7022" fmla="*/ 2354319 h 4897821"/>
                  <a:gd name="connsiteX17-7023" fmla="*/ 3226675 w 4431644"/>
                  <a:gd name="connsiteY17-7024" fmla="*/ 2648609 h 4897821"/>
                  <a:gd name="connsiteX18-7025" fmla="*/ 3647090 w 4431644"/>
                  <a:gd name="connsiteY18-7026" fmla="*/ 2690650 h 4897821"/>
                  <a:gd name="connsiteX19-7027" fmla="*/ 3636580 w 4431644"/>
                  <a:gd name="connsiteY19-7028" fmla="*/ 1376857 h 4897821"/>
                  <a:gd name="connsiteX20-7029" fmla="*/ 2764221 w 4431644"/>
                  <a:gd name="connsiteY20-7030" fmla="*/ 1208691 h 4897821"/>
                  <a:gd name="connsiteX21-7031" fmla="*/ 2638095 w 4431644"/>
                  <a:gd name="connsiteY21-7032" fmla="*/ 373429 h 4897821"/>
                  <a:gd name="connsiteX22-7033" fmla="*/ 1051034 w 4431644"/>
                  <a:gd name="connsiteY22-7034" fmla="*/ 378374 h 4897821"/>
                  <a:gd name="connsiteX23-7035" fmla="*/ 409903 w 4431644"/>
                  <a:gd name="connsiteY23-7036" fmla="*/ 756746 h 4897821"/>
                  <a:gd name="connsiteX24-7037" fmla="*/ 378372 w 4431644"/>
                  <a:gd name="connsiteY24-7038" fmla="*/ 3752192 h 4897821"/>
                  <a:gd name="connsiteX25-7039" fmla="*/ 798786 w 4431644"/>
                  <a:gd name="connsiteY25-7040" fmla="*/ 4519450 h 4897821"/>
                  <a:gd name="connsiteX26-7041" fmla="*/ 2774731 w 4431644"/>
                  <a:gd name="connsiteY26-7042" fmla="*/ 4487918 h 4897821"/>
                  <a:gd name="connsiteX27-7043" fmla="*/ 3510454 w 4431644"/>
                  <a:gd name="connsiteY27-7044" fmla="*/ 4424857 h 4897821"/>
                  <a:gd name="connsiteX28-7045" fmla="*/ 3636579 w 4431644"/>
                  <a:gd name="connsiteY28-7046" fmla="*/ 3925926 h 4897821"/>
                  <a:gd name="connsiteX0-7047" fmla="*/ 3636579 w 4431644"/>
                  <a:gd name="connsiteY0-7048" fmla="*/ 3925926 h 4897821"/>
                  <a:gd name="connsiteX1-7049" fmla="*/ 4025460 w 4431644"/>
                  <a:gd name="connsiteY1-7050" fmla="*/ 3915416 h 4897821"/>
                  <a:gd name="connsiteX2-7051" fmla="*/ 3941378 w 4431644"/>
                  <a:gd name="connsiteY2-7052" fmla="*/ 4487920 h 4897821"/>
                  <a:gd name="connsiteX3-7053" fmla="*/ 3153102 w 4431644"/>
                  <a:gd name="connsiteY3-7054" fmla="*/ 4897821 h 4897821"/>
                  <a:gd name="connsiteX4-7055" fmla="*/ 683171 w 4431644"/>
                  <a:gd name="connsiteY4-7056" fmla="*/ 4866292 h 4897821"/>
                  <a:gd name="connsiteX5-7057" fmla="*/ 21022 w 4431644"/>
                  <a:gd name="connsiteY5-7058" fmla="*/ 4078014 h 4897821"/>
                  <a:gd name="connsiteX6-7059" fmla="*/ 0 w 4431644"/>
                  <a:gd name="connsiteY6-7060" fmla="*/ 730781 h 4897821"/>
                  <a:gd name="connsiteX7-7061" fmla="*/ 683173 w 4431644"/>
                  <a:gd name="connsiteY7-7062" fmla="*/ 0 h 4897821"/>
                  <a:gd name="connsiteX8-7063" fmla="*/ 2659117 w 4431644"/>
                  <a:gd name="connsiteY8-7064" fmla="*/ 21022 h 4897821"/>
                  <a:gd name="connsiteX9-7065" fmla="*/ 3972910 w 4431644"/>
                  <a:gd name="connsiteY9-7066" fmla="*/ 1187670 h 4897821"/>
                  <a:gd name="connsiteX10-7067" fmla="*/ 3941379 w 4431644"/>
                  <a:gd name="connsiteY10-7068" fmla="*/ 2711670 h 4897821"/>
                  <a:gd name="connsiteX11-7069" fmla="*/ 4414345 w 4431644"/>
                  <a:gd name="connsiteY11-7070" fmla="*/ 2837794 h 4897821"/>
                  <a:gd name="connsiteX12-7071" fmla="*/ 4277711 w 4431644"/>
                  <a:gd name="connsiteY12-7072" fmla="*/ 3752194 h 4897821"/>
                  <a:gd name="connsiteX13-7073" fmla="*/ 3258206 w 4431644"/>
                  <a:gd name="connsiteY13-7074" fmla="*/ 3710153 h 4897821"/>
                  <a:gd name="connsiteX14-7075" fmla="*/ 3153103 w 4431644"/>
                  <a:gd name="connsiteY14-7076" fmla="*/ 4109547 h 4897821"/>
                  <a:gd name="connsiteX15-7077" fmla="*/ 2007475 w 4431644"/>
                  <a:gd name="connsiteY15-7078" fmla="*/ 3216167 h 4897821"/>
                  <a:gd name="connsiteX16-7079" fmla="*/ 2953407 w 4431644"/>
                  <a:gd name="connsiteY16-7080" fmla="*/ 2354319 h 4897821"/>
                  <a:gd name="connsiteX17-7081" fmla="*/ 3226675 w 4431644"/>
                  <a:gd name="connsiteY17-7082" fmla="*/ 2648609 h 4897821"/>
                  <a:gd name="connsiteX18-7083" fmla="*/ 3647090 w 4431644"/>
                  <a:gd name="connsiteY18-7084" fmla="*/ 2690650 h 4897821"/>
                  <a:gd name="connsiteX19-7085" fmla="*/ 3636580 w 4431644"/>
                  <a:gd name="connsiteY19-7086" fmla="*/ 1376857 h 4897821"/>
                  <a:gd name="connsiteX20-7087" fmla="*/ 2764221 w 4431644"/>
                  <a:gd name="connsiteY20-7088" fmla="*/ 1208691 h 4897821"/>
                  <a:gd name="connsiteX21-7089" fmla="*/ 2638095 w 4431644"/>
                  <a:gd name="connsiteY21-7090" fmla="*/ 373429 h 4897821"/>
                  <a:gd name="connsiteX22-7091" fmla="*/ 1051034 w 4431644"/>
                  <a:gd name="connsiteY22-7092" fmla="*/ 378374 h 4897821"/>
                  <a:gd name="connsiteX23-7093" fmla="*/ 409903 w 4431644"/>
                  <a:gd name="connsiteY23-7094" fmla="*/ 756746 h 4897821"/>
                  <a:gd name="connsiteX24-7095" fmla="*/ 378372 w 4431644"/>
                  <a:gd name="connsiteY24-7096" fmla="*/ 3752192 h 4897821"/>
                  <a:gd name="connsiteX25-7097" fmla="*/ 798786 w 4431644"/>
                  <a:gd name="connsiteY25-7098" fmla="*/ 4519450 h 4897821"/>
                  <a:gd name="connsiteX26-7099" fmla="*/ 2774731 w 4431644"/>
                  <a:gd name="connsiteY26-7100" fmla="*/ 4487918 h 4897821"/>
                  <a:gd name="connsiteX27-7101" fmla="*/ 3510454 w 4431644"/>
                  <a:gd name="connsiteY27-7102" fmla="*/ 4424857 h 4897821"/>
                  <a:gd name="connsiteX28-7103" fmla="*/ 3636579 w 4431644"/>
                  <a:gd name="connsiteY28-7104" fmla="*/ 3925926 h 4897821"/>
                  <a:gd name="connsiteX0-7105" fmla="*/ 3636579 w 4431644"/>
                  <a:gd name="connsiteY0-7106" fmla="*/ 3925926 h 4897821"/>
                  <a:gd name="connsiteX1-7107" fmla="*/ 4025460 w 4431644"/>
                  <a:gd name="connsiteY1-7108" fmla="*/ 3915416 h 4897821"/>
                  <a:gd name="connsiteX2-7109" fmla="*/ 3941378 w 4431644"/>
                  <a:gd name="connsiteY2-7110" fmla="*/ 4487920 h 4897821"/>
                  <a:gd name="connsiteX3-7111" fmla="*/ 3153102 w 4431644"/>
                  <a:gd name="connsiteY3-7112" fmla="*/ 4897821 h 4897821"/>
                  <a:gd name="connsiteX4-7113" fmla="*/ 683171 w 4431644"/>
                  <a:gd name="connsiteY4-7114" fmla="*/ 4866292 h 4897821"/>
                  <a:gd name="connsiteX5-7115" fmla="*/ 21022 w 4431644"/>
                  <a:gd name="connsiteY5-7116" fmla="*/ 4078014 h 4897821"/>
                  <a:gd name="connsiteX6-7117" fmla="*/ 0 w 4431644"/>
                  <a:gd name="connsiteY6-7118" fmla="*/ 730781 h 4897821"/>
                  <a:gd name="connsiteX7-7119" fmla="*/ 683173 w 4431644"/>
                  <a:gd name="connsiteY7-7120" fmla="*/ 0 h 4897821"/>
                  <a:gd name="connsiteX8-7121" fmla="*/ 2659117 w 4431644"/>
                  <a:gd name="connsiteY8-7122" fmla="*/ 21022 h 4897821"/>
                  <a:gd name="connsiteX9-7123" fmla="*/ 3972910 w 4431644"/>
                  <a:gd name="connsiteY9-7124" fmla="*/ 1187670 h 4897821"/>
                  <a:gd name="connsiteX10-7125" fmla="*/ 3941379 w 4431644"/>
                  <a:gd name="connsiteY10-7126" fmla="*/ 2711670 h 4897821"/>
                  <a:gd name="connsiteX11-7127" fmla="*/ 4414345 w 4431644"/>
                  <a:gd name="connsiteY11-7128" fmla="*/ 2837794 h 4897821"/>
                  <a:gd name="connsiteX12-7129" fmla="*/ 4277711 w 4431644"/>
                  <a:gd name="connsiteY12-7130" fmla="*/ 3752194 h 4897821"/>
                  <a:gd name="connsiteX13-7131" fmla="*/ 3216165 w 4431644"/>
                  <a:gd name="connsiteY13-7132" fmla="*/ 3710153 h 4897821"/>
                  <a:gd name="connsiteX14-7133" fmla="*/ 3153103 w 4431644"/>
                  <a:gd name="connsiteY14-7134" fmla="*/ 4109547 h 4897821"/>
                  <a:gd name="connsiteX15-7135" fmla="*/ 2007475 w 4431644"/>
                  <a:gd name="connsiteY15-7136" fmla="*/ 3216167 h 4897821"/>
                  <a:gd name="connsiteX16-7137" fmla="*/ 2953407 w 4431644"/>
                  <a:gd name="connsiteY16-7138" fmla="*/ 2354319 h 4897821"/>
                  <a:gd name="connsiteX17-7139" fmla="*/ 3226675 w 4431644"/>
                  <a:gd name="connsiteY17-7140" fmla="*/ 2648609 h 4897821"/>
                  <a:gd name="connsiteX18-7141" fmla="*/ 3647090 w 4431644"/>
                  <a:gd name="connsiteY18-7142" fmla="*/ 2690650 h 4897821"/>
                  <a:gd name="connsiteX19-7143" fmla="*/ 3636580 w 4431644"/>
                  <a:gd name="connsiteY19-7144" fmla="*/ 1376857 h 4897821"/>
                  <a:gd name="connsiteX20-7145" fmla="*/ 2764221 w 4431644"/>
                  <a:gd name="connsiteY20-7146" fmla="*/ 1208691 h 4897821"/>
                  <a:gd name="connsiteX21-7147" fmla="*/ 2638095 w 4431644"/>
                  <a:gd name="connsiteY21-7148" fmla="*/ 373429 h 4897821"/>
                  <a:gd name="connsiteX22-7149" fmla="*/ 1051034 w 4431644"/>
                  <a:gd name="connsiteY22-7150" fmla="*/ 378374 h 4897821"/>
                  <a:gd name="connsiteX23-7151" fmla="*/ 409903 w 4431644"/>
                  <a:gd name="connsiteY23-7152" fmla="*/ 756746 h 4897821"/>
                  <a:gd name="connsiteX24-7153" fmla="*/ 378372 w 4431644"/>
                  <a:gd name="connsiteY24-7154" fmla="*/ 3752192 h 4897821"/>
                  <a:gd name="connsiteX25-7155" fmla="*/ 798786 w 4431644"/>
                  <a:gd name="connsiteY25-7156" fmla="*/ 4519450 h 4897821"/>
                  <a:gd name="connsiteX26-7157" fmla="*/ 2774731 w 4431644"/>
                  <a:gd name="connsiteY26-7158" fmla="*/ 4487918 h 4897821"/>
                  <a:gd name="connsiteX27-7159" fmla="*/ 3510454 w 4431644"/>
                  <a:gd name="connsiteY27-7160" fmla="*/ 4424857 h 4897821"/>
                  <a:gd name="connsiteX28-7161" fmla="*/ 3636579 w 4431644"/>
                  <a:gd name="connsiteY28-7162" fmla="*/ 3925926 h 4897821"/>
                  <a:gd name="connsiteX0-7163" fmla="*/ 3636579 w 4431644"/>
                  <a:gd name="connsiteY0-7164" fmla="*/ 3925926 h 4897821"/>
                  <a:gd name="connsiteX1-7165" fmla="*/ 4025460 w 4431644"/>
                  <a:gd name="connsiteY1-7166" fmla="*/ 3915416 h 4897821"/>
                  <a:gd name="connsiteX2-7167" fmla="*/ 3941378 w 4431644"/>
                  <a:gd name="connsiteY2-7168" fmla="*/ 4487920 h 4897821"/>
                  <a:gd name="connsiteX3-7169" fmla="*/ 3153102 w 4431644"/>
                  <a:gd name="connsiteY3-7170" fmla="*/ 4897821 h 4897821"/>
                  <a:gd name="connsiteX4-7171" fmla="*/ 683171 w 4431644"/>
                  <a:gd name="connsiteY4-7172" fmla="*/ 4866292 h 4897821"/>
                  <a:gd name="connsiteX5-7173" fmla="*/ 21022 w 4431644"/>
                  <a:gd name="connsiteY5-7174" fmla="*/ 4078014 h 4897821"/>
                  <a:gd name="connsiteX6-7175" fmla="*/ 0 w 4431644"/>
                  <a:gd name="connsiteY6-7176" fmla="*/ 730781 h 4897821"/>
                  <a:gd name="connsiteX7-7177" fmla="*/ 683173 w 4431644"/>
                  <a:gd name="connsiteY7-7178" fmla="*/ 0 h 4897821"/>
                  <a:gd name="connsiteX8-7179" fmla="*/ 2659117 w 4431644"/>
                  <a:gd name="connsiteY8-7180" fmla="*/ 21022 h 4897821"/>
                  <a:gd name="connsiteX9-7181" fmla="*/ 3972910 w 4431644"/>
                  <a:gd name="connsiteY9-7182" fmla="*/ 1187670 h 4897821"/>
                  <a:gd name="connsiteX10-7183" fmla="*/ 3941379 w 4431644"/>
                  <a:gd name="connsiteY10-7184" fmla="*/ 2711670 h 4897821"/>
                  <a:gd name="connsiteX11-7185" fmla="*/ 4414345 w 4431644"/>
                  <a:gd name="connsiteY11-7186" fmla="*/ 2837794 h 4897821"/>
                  <a:gd name="connsiteX12-7187" fmla="*/ 4277711 w 4431644"/>
                  <a:gd name="connsiteY12-7188" fmla="*/ 3752194 h 4897821"/>
                  <a:gd name="connsiteX13-7189" fmla="*/ 3216165 w 4431644"/>
                  <a:gd name="connsiteY13-7190" fmla="*/ 3710153 h 4897821"/>
                  <a:gd name="connsiteX14-7191" fmla="*/ 3153103 w 4431644"/>
                  <a:gd name="connsiteY14-7192" fmla="*/ 4109547 h 4897821"/>
                  <a:gd name="connsiteX15-7193" fmla="*/ 2007475 w 4431644"/>
                  <a:gd name="connsiteY15-7194" fmla="*/ 3216167 h 4897821"/>
                  <a:gd name="connsiteX16-7195" fmla="*/ 2953407 w 4431644"/>
                  <a:gd name="connsiteY16-7196" fmla="*/ 2354319 h 4897821"/>
                  <a:gd name="connsiteX17-7197" fmla="*/ 3226675 w 4431644"/>
                  <a:gd name="connsiteY17-7198" fmla="*/ 2648609 h 4897821"/>
                  <a:gd name="connsiteX18-7199" fmla="*/ 3647090 w 4431644"/>
                  <a:gd name="connsiteY18-7200" fmla="*/ 2690650 h 4897821"/>
                  <a:gd name="connsiteX19-7201" fmla="*/ 3636580 w 4431644"/>
                  <a:gd name="connsiteY19-7202" fmla="*/ 1376857 h 4897821"/>
                  <a:gd name="connsiteX20-7203" fmla="*/ 2764221 w 4431644"/>
                  <a:gd name="connsiteY20-7204" fmla="*/ 1208691 h 4897821"/>
                  <a:gd name="connsiteX21-7205" fmla="*/ 2638095 w 4431644"/>
                  <a:gd name="connsiteY21-7206" fmla="*/ 373429 h 4897821"/>
                  <a:gd name="connsiteX22-7207" fmla="*/ 1051034 w 4431644"/>
                  <a:gd name="connsiteY22-7208" fmla="*/ 378374 h 4897821"/>
                  <a:gd name="connsiteX23-7209" fmla="*/ 409903 w 4431644"/>
                  <a:gd name="connsiteY23-7210" fmla="*/ 756746 h 4897821"/>
                  <a:gd name="connsiteX24-7211" fmla="*/ 378372 w 4431644"/>
                  <a:gd name="connsiteY24-7212" fmla="*/ 3752192 h 4897821"/>
                  <a:gd name="connsiteX25-7213" fmla="*/ 798786 w 4431644"/>
                  <a:gd name="connsiteY25-7214" fmla="*/ 4519450 h 4897821"/>
                  <a:gd name="connsiteX26-7215" fmla="*/ 2774731 w 4431644"/>
                  <a:gd name="connsiteY26-7216" fmla="*/ 4487918 h 4897821"/>
                  <a:gd name="connsiteX27-7217" fmla="*/ 3510454 w 4431644"/>
                  <a:gd name="connsiteY27-7218" fmla="*/ 4424857 h 4897821"/>
                  <a:gd name="connsiteX28-7219" fmla="*/ 3636579 w 4431644"/>
                  <a:gd name="connsiteY28-7220" fmla="*/ 3925926 h 4897821"/>
                  <a:gd name="connsiteX0-7221" fmla="*/ 3636579 w 4449840"/>
                  <a:gd name="connsiteY0-7222" fmla="*/ 3925926 h 4897821"/>
                  <a:gd name="connsiteX1-7223" fmla="*/ 4025460 w 4449840"/>
                  <a:gd name="connsiteY1-7224" fmla="*/ 3915416 h 4897821"/>
                  <a:gd name="connsiteX2-7225" fmla="*/ 3941378 w 4449840"/>
                  <a:gd name="connsiteY2-7226" fmla="*/ 4487920 h 4897821"/>
                  <a:gd name="connsiteX3-7227" fmla="*/ 3153102 w 4449840"/>
                  <a:gd name="connsiteY3-7228" fmla="*/ 4897821 h 4897821"/>
                  <a:gd name="connsiteX4-7229" fmla="*/ 683171 w 4449840"/>
                  <a:gd name="connsiteY4-7230" fmla="*/ 4866292 h 4897821"/>
                  <a:gd name="connsiteX5-7231" fmla="*/ 21022 w 4449840"/>
                  <a:gd name="connsiteY5-7232" fmla="*/ 4078014 h 4897821"/>
                  <a:gd name="connsiteX6-7233" fmla="*/ 0 w 4449840"/>
                  <a:gd name="connsiteY6-7234" fmla="*/ 730781 h 4897821"/>
                  <a:gd name="connsiteX7-7235" fmla="*/ 683173 w 4449840"/>
                  <a:gd name="connsiteY7-7236" fmla="*/ 0 h 4897821"/>
                  <a:gd name="connsiteX8-7237" fmla="*/ 2659117 w 4449840"/>
                  <a:gd name="connsiteY8-7238" fmla="*/ 21022 h 4897821"/>
                  <a:gd name="connsiteX9-7239" fmla="*/ 3972910 w 4449840"/>
                  <a:gd name="connsiteY9-7240" fmla="*/ 1187670 h 4897821"/>
                  <a:gd name="connsiteX10-7241" fmla="*/ 3941379 w 4449840"/>
                  <a:gd name="connsiteY10-7242" fmla="*/ 2711670 h 4897821"/>
                  <a:gd name="connsiteX11-7243" fmla="*/ 4414345 w 4449840"/>
                  <a:gd name="connsiteY11-7244" fmla="*/ 2837794 h 4897821"/>
                  <a:gd name="connsiteX12-7245" fmla="*/ 4361794 w 4449840"/>
                  <a:gd name="connsiteY12-7246" fmla="*/ 3699643 h 4897821"/>
                  <a:gd name="connsiteX13-7247" fmla="*/ 3216165 w 4449840"/>
                  <a:gd name="connsiteY13-7248" fmla="*/ 3710153 h 4897821"/>
                  <a:gd name="connsiteX14-7249" fmla="*/ 3153103 w 4449840"/>
                  <a:gd name="connsiteY14-7250" fmla="*/ 4109547 h 4897821"/>
                  <a:gd name="connsiteX15-7251" fmla="*/ 2007475 w 4449840"/>
                  <a:gd name="connsiteY15-7252" fmla="*/ 3216167 h 4897821"/>
                  <a:gd name="connsiteX16-7253" fmla="*/ 2953407 w 4449840"/>
                  <a:gd name="connsiteY16-7254" fmla="*/ 2354319 h 4897821"/>
                  <a:gd name="connsiteX17-7255" fmla="*/ 3226675 w 4449840"/>
                  <a:gd name="connsiteY17-7256" fmla="*/ 2648609 h 4897821"/>
                  <a:gd name="connsiteX18-7257" fmla="*/ 3647090 w 4449840"/>
                  <a:gd name="connsiteY18-7258" fmla="*/ 2690650 h 4897821"/>
                  <a:gd name="connsiteX19-7259" fmla="*/ 3636580 w 4449840"/>
                  <a:gd name="connsiteY19-7260" fmla="*/ 1376857 h 4897821"/>
                  <a:gd name="connsiteX20-7261" fmla="*/ 2764221 w 4449840"/>
                  <a:gd name="connsiteY20-7262" fmla="*/ 1208691 h 4897821"/>
                  <a:gd name="connsiteX21-7263" fmla="*/ 2638095 w 4449840"/>
                  <a:gd name="connsiteY21-7264" fmla="*/ 373429 h 4897821"/>
                  <a:gd name="connsiteX22-7265" fmla="*/ 1051034 w 4449840"/>
                  <a:gd name="connsiteY22-7266" fmla="*/ 378374 h 4897821"/>
                  <a:gd name="connsiteX23-7267" fmla="*/ 409903 w 4449840"/>
                  <a:gd name="connsiteY23-7268" fmla="*/ 756746 h 4897821"/>
                  <a:gd name="connsiteX24-7269" fmla="*/ 378372 w 4449840"/>
                  <a:gd name="connsiteY24-7270" fmla="*/ 3752192 h 4897821"/>
                  <a:gd name="connsiteX25-7271" fmla="*/ 798786 w 4449840"/>
                  <a:gd name="connsiteY25-7272" fmla="*/ 4519450 h 4897821"/>
                  <a:gd name="connsiteX26-7273" fmla="*/ 2774731 w 4449840"/>
                  <a:gd name="connsiteY26-7274" fmla="*/ 4487918 h 4897821"/>
                  <a:gd name="connsiteX27-7275" fmla="*/ 3510454 w 4449840"/>
                  <a:gd name="connsiteY27-7276" fmla="*/ 4424857 h 4897821"/>
                  <a:gd name="connsiteX28-7277" fmla="*/ 3636579 w 4449840"/>
                  <a:gd name="connsiteY28-7278" fmla="*/ 3925926 h 4897821"/>
                  <a:gd name="connsiteX0-7279" fmla="*/ 3636579 w 4437483"/>
                  <a:gd name="connsiteY0-7280" fmla="*/ 3925926 h 4897821"/>
                  <a:gd name="connsiteX1-7281" fmla="*/ 4025460 w 4437483"/>
                  <a:gd name="connsiteY1-7282" fmla="*/ 3915416 h 4897821"/>
                  <a:gd name="connsiteX2-7283" fmla="*/ 3941378 w 4437483"/>
                  <a:gd name="connsiteY2-7284" fmla="*/ 4487920 h 4897821"/>
                  <a:gd name="connsiteX3-7285" fmla="*/ 3153102 w 4437483"/>
                  <a:gd name="connsiteY3-7286" fmla="*/ 4897821 h 4897821"/>
                  <a:gd name="connsiteX4-7287" fmla="*/ 683171 w 4437483"/>
                  <a:gd name="connsiteY4-7288" fmla="*/ 4866292 h 4897821"/>
                  <a:gd name="connsiteX5-7289" fmla="*/ 21022 w 4437483"/>
                  <a:gd name="connsiteY5-7290" fmla="*/ 4078014 h 4897821"/>
                  <a:gd name="connsiteX6-7291" fmla="*/ 0 w 4437483"/>
                  <a:gd name="connsiteY6-7292" fmla="*/ 730781 h 4897821"/>
                  <a:gd name="connsiteX7-7293" fmla="*/ 683173 w 4437483"/>
                  <a:gd name="connsiteY7-7294" fmla="*/ 0 h 4897821"/>
                  <a:gd name="connsiteX8-7295" fmla="*/ 2659117 w 4437483"/>
                  <a:gd name="connsiteY8-7296" fmla="*/ 21022 h 4897821"/>
                  <a:gd name="connsiteX9-7297" fmla="*/ 3972910 w 4437483"/>
                  <a:gd name="connsiteY9-7298" fmla="*/ 1187670 h 4897821"/>
                  <a:gd name="connsiteX10-7299" fmla="*/ 3941379 w 4437483"/>
                  <a:gd name="connsiteY10-7300" fmla="*/ 2711670 h 4897821"/>
                  <a:gd name="connsiteX11-7301" fmla="*/ 4393324 w 4437483"/>
                  <a:gd name="connsiteY11-7302" fmla="*/ 2753712 h 4897821"/>
                  <a:gd name="connsiteX12-7303" fmla="*/ 4361794 w 4437483"/>
                  <a:gd name="connsiteY12-7304" fmla="*/ 3699643 h 4897821"/>
                  <a:gd name="connsiteX13-7305" fmla="*/ 3216165 w 4437483"/>
                  <a:gd name="connsiteY13-7306" fmla="*/ 3710153 h 4897821"/>
                  <a:gd name="connsiteX14-7307" fmla="*/ 3153103 w 4437483"/>
                  <a:gd name="connsiteY14-7308" fmla="*/ 4109547 h 4897821"/>
                  <a:gd name="connsiteX15-7309" fmla="*/ 2007475 w 4437483"/>
                  <a:gd name="connsiteY15-7310" fmla="*/ 3216167 h 4897821"/>
                  <a:gd name="connsiteX16-7311" fmla="*/ 2953407 w 4437483"/>
                  <a:gd name="connsiteY16-7312" fmla="*/ 2354319 h 4897821"/>
                  <a:gd name="connsiteX17-7313" fmla="*/ 3226675 w 4437483"/>
                  <a:gd name="connsiteY17-7314" fmla="*/ 2648609 h 4897821"/>
                  <a:gd name="connsiteX18-7315" fmla="*/ 3647090 w 4437483"/>
                  <a:gd name="connsiteY18-7316" fmla="*/ 2690650 h 4897821"/>
                  <a:gd name="connsiteX19-7317" fmla="*/ 3636580 w 4437483"/>
                  <a:gd name="connsiteY19-7318" fmla="*/ 1376857 h 4897821"/>
                  <a:gd name="connsiteX20-7319" fmla="*/ 2764221 w 4437483"/>
                  <a:gd name="connsiteY20-7320" fmla="*/ 1208691 h 4897821"/>
                  <a:gd name="connsiteX21-7321" fmla="*/ 2638095 w 4437483"/>
                  <a:gd name="connsiteY21-7322" fmla="*/ 373429 h 4897821"/>
                  <a:gd name="connsiteX22-7323" fmla="*/ 1051034 w 4437483"/>
                  <a:gd name="connsiteY22-7324" fmla="*/ 378374 h 4897821"/>
                  <a:gd name="connsiteX23-7325" fmla="*/ 409903 w 4437483"/>
                  <a:gd name="connsiteY23-7326" fmla="*/ 756746 h 4897821"/>
                  <a:gd name="connsiteX24-7327" fmla="*/ 378372 w 4437483"/>
                  <a:gd name="connsiteY24-7328" fmla="*/ 3752192 h 4897821"/>
                  <a:gd name="connsiteX25-7329" fmla="*/ 798786 w 4437483"/>
                  <a:gd name="connsiteY25-7330" fmla="*/ 4519450 h 4897821"/>
                  <a:gd name="connsiteX26-7331" fmla="*/ 2774731 w 4437483"/>
                  <a:gd name="connsiteY26-7332" fmla="*/ 4487918 h 4897821"/>
                  <a:gd name="connsiteX27-7333" fmla="*/ 3510454 w 4437483"/>
                  <a:gd name="connsiteY27-7334" fmla="*/ 4424857 h 4897821"/>
                  <a:gd name="connsiteX28-7335" fmla="*/ 3636579 w 4437483"/>
                  <a:gd name="connsiteY28-7336" fmla="*/ 3925926 h 4897821"/>
                  <a:gd name="connsiteX0-7337" fmla="*/ 3636579 w 4437483"/>
                  <a:gd name="connsiteY0-7338" fmla="*/ 3925926 h 4897821"/>
                  <a:gd name="connsiteX1-7339" fmla="*/ 4025460 w 4437483"/>
                  <a:gd name="connsiteY1-7340" fmla="*/ 3915416 h 4897821"/>
                  <a:gd name="connsiteX2-7341" fmla="*/ 3941378 w 4437483"/>
                  <a:gd name="connsiteY2-7342" fmla="*/ 4487920 h 4897821"/>
                  <a:gd name="connsiteX3-7343" fmla="*/ 3153102 w 4437483"/>
                  <a:gd name="connsiteY3-7344" fmla="*/ 4897821 h 4897821"/>
                  <a:gd name="connsiteX4-7345" fmla="*/ 683171 w 4437483"/>
                  <a:gd name="connsiteY4-7346" fmla="*/ 4866292 h 4897821"/>
                  <a:gd name="connsiteX5-7347" fmla="*/ 21022 w 4437483"/>
                  <a:gd name="connsiteY5-7348" fmla="*/ 4078014 h 4897821"/>
                  <a:gd name="connsiteX6-7349" fmla="*/ 0 w 4437483"/>
                  <a:gd name="connsiteY6-7350" fmla="*/ 730781 h 4897821"/>
                  <a:gd name="connsiteX7-7351" fmla="*/ 683173 w 4437483"/>
                  <a:gd name="connsiteY7-7352" fmla="*/ 0 h 4897821"/>
                  <a:gd name="connsiteX8-7353" fmla="*/ 2659117 w 4437483"/>
                  <a:gd name="connsiteY8-7354" fmla="*/ 21022 h 4897821"/>
                  <a:gd name="connsiteX9-7355" fmla="*/ 3972910 w 4437483"/>
                  <a:gd name="connsiteY9-7356" fmla="*/ 1187670 h 4897821"/>
                  <a:gd name="connsiteX10-7357" fmla="*/ 3941379 w 4437483"/>
                  <a:gd name="connsiteY10-7358" fmla="*/ 2711670 h 4897821"/>
                  <a:gd name="connsiteX11-7359" fmla="*/ 4393324 w 4437483"/>
                  <a:gd name="connsiteY11-7360" fmla="*/ 2753712 h 4897821"/>
                  <a:gd name="connsiteX12-7361" fmla="*/ 4361794 w 4437483"/>
                  <a:gd name="connsiteY12-7362" fmla="*/ 3699643 h 4897821"/>
                  <a:gd name="connsiteX13-7363" fmla="*/ 3216165 w 4437483"/>
                  <a:gd name="connsiteY13-7364" fmla="*/ 3710153 h 4897821"/>
                  <a:gd name="connsiteX14-7365" fmla="*/ 3153103 w 4437483"/>
                  <a:gd name="connsiteY14-7366" fmla="*/ 4109547 h 4897821"/>
                  <a:gd name="connsiteX15-7367" fmla="*/ 2007475 w 4437483"/>
                  <a:gd name="connsiteY15-7368" fmla="*/ 3216167 h 4897821"/>
                  <a:gd name="connsiteX16-7369" fmla="*/ 2953407 w 4437483"/>
                  <a:gd name="connsiteY16-7370" fmla="*/ 2354319 h 4897821"/>
                  <a:gd name="connsiteX17-7371" fmla="*/ 3226675 w 4437483"/>
                  <a:gd name="connsiteY17-7372" fmla="*/ 2648609 h 4897821"/>
                  <a:gd name="connsiteX18-7373" fmla="*/ 3647090 w 4437483"/>
                  <a:gd name="connsiteY18-7374" fmla="*/ 2690650 h 4897821"/>
                  <a:gd name="connsiteX19-7375" fmla="*/ 3636580 w 4437483"/>
                  <a:gd name="connsiteY19-7376" fmla="*/ 1376857 h 4897821"/>
                  <a:gd name="connsiteX20-7377" fmla="*/ 2764221 w 4437483"/>
                  <a:gd name="connsiteY20-7378" fmla="*/ 1208691 h 4897821"/>
                  <a:gd name="connsiteX21-7379" fmla="*/ 2638095 w 4437483"/>
                  <a:gd name="connsiteY21-7380" fmla="*/ 373429 h 4897821"/>
                  <a:gd name="connsiteX22-7381" fmla="*/ 1051034 w 4437483"/>
                  <a:gd name="connsiteY22-7382" fmla="*/ 378374 h 4897821"/>
                  <a:gd name="connsiteX23-7383" fmla="*/ 409903 w 4437483"/>
                  <a:gd name="connsiteY23-7384" fmla="*/ 756746 h 4897821"/>
                  <a:gd name="connsiteX24-7385" fmla="*/ 378372 w 4437483"/>
                  <a:gd name="connsiteY24-7386" fmla="*/ 3752192 h 4897821"/>
                  <a:gd name="connsiteX25-7387" fmla="*/ 798786 w 4437483"/>
                  <a:gd name="connsiteY25-7388" fmla="*/ 4519450 h 4897821"/>
                  <a:gd name="connsiteX26-7389" fmla="*/ 2774731 w 4437483"/>
                  <a:gd name="connsiteY26-7390" fmla="*/ 4487918 h 4897821"/>
                  <a:gd name="connsiteX27-7391" fmla="*/ 3510454 w 4437483"/>
                  <a:gd name="connsiteY27-7392" fmla="*/ 4424857 h 4897821"/>
                  <a:gd name="connsiteX28-7393" fmla="*/ 3636579 w 4437483"/>
                  <a:gd name="connsiteY28-7394" fmla="*/ 3925926 h 4897821"/>
                  <a:gd name="connsiteX0-7395" fmla="*/ 3636579 w 4437483"/>
                  <a:gd name="connsiteY0-7396" fmla="*/ 3925926 h 4897821"/>
                  <a:gd name="connsiteX1-7397" fmla="*/ 4025460 w 4437483"/>
                  <a:gd name="connsiteY1-7398" fmla="*/ 3915416 h 4897821"/>
                  <a:gd name="connsiteX2-7399" fmla="*/ 3941378 w 4437483"/>
                  <a:gd name="connsiteY2-7400" fmla="*/ 4487920 h 4897821"/>
                  <a:gd name="connsiteX3-7401" fmla="*/ 3153102 w 4437483"/>
                  <a:gd name="connsiteY3-7402" fmla="*/ 4897821 h 4897821"/>
                  <a:gd name="connsiteX4-7403" fmla="*/ 683171 w 4437483"/>
                  <a:gd name="connsiteY4-7404" fmla="*/ 4866292 h 4897821"/>
                  <a:gd name="connsiteX5-7405" fmla="*/ 21022 w 4437483"/>
                  <a:gd name="connsiteY5-7406" fmla="*/ 4078014 h 4897821"/>
                  <a:gd name="connsiteX6-7407" fmla="*/ 0 w 4437483"/>
                  <a:gd name="connsiteY6-7408" fmla="*/ 730781 h 4897821"/>
                  <a:gd name="connsiteX7-7409" fmla="*/ 683173 w 4437483"/>
                  <a:gd name="connsiteY7-7410" fmla="*/ 0 h 4897821"/>
                  <a:gd name="connsiteX8-7411" fmla="*/ 2659117 w 4437483"/>
                  <a:gd name="connsiteY8-7412" fmla="*/ 21022 h 4897821"/>
                  <a:gd name="connsiteX9-7413" fmla="*/ 3972910 w 4437483"/>
                  <a:gd name="connsiteY9-7414" fmla="*/ 1187670 h 4897821"/>
                  <a:gd name="connsiteX10-7415" fmla="*/ 3941379 w 4437483"/>
                  <a:gd name="connsiteY10-7416" fmla="*/ 2711670 h 4897821"/>
                  <a:gd name="connsiteX11-7417" fmla="*/ 4393324 w 4437483"/>
                  <a:gd name="connsiteY11-7418" fmla="*/ 2753712 h 4897821"/>
                  <a:gd name="connsiteX12-7419" fmla="*/ 4361794 w 4437483"/>
                  <a:gd name="connsiteY12-7420" fmla="*/ 3699643 h 4897821"/>
                  <a:gd name="connsiteX13-7421" fmla="*/ 3216165 w 4437483"/>
                  <a:gd name="connsiteY13-7422" fmla="*/ 3710153 h 4897821"/>
                  <a:gd name="connsiteX14-7423" fmla="*/ 3153103 w 4437483"/>
                  <a:gd name="connsiteY14-7424" fmla="*/ 4109547 h 4897821"/>
                  <a:gd name="connsiteX15-7425" fmla="*/ 2007475 w 4437483"/>
                  <a:gd name="connsiteY15-7426" fmla="*/ 3216167 h 4897821"/>
                  <a:gd name="connsiteX16-7427" fmla="*/ 2953407 w 4437483"/>
                  <a:gd name="connsiteY16-7428" fmla="*/ 2354319 h 4897821"/>
                  <a:gd name="connsiteX17-7429" fmla="*/ 3226675 w 4437483"/>
                  <a:gd name="connsiteY17-7430" fmla="*/ 2648609 h 4897821"/>
                  <a:gd name="connsiteX18-7431" fmla="*/ 3647090 w 4437483"/>
                  <a:gd name="connsiteY18-7432" fmla="*/ 2690650 h 4897821"/>
                  <a:gd name="connsiteX19-7433" fmla="*/ 3636580 w 4437483"/>
                  <a:gd name="connsiteY19-7434" fmla="*/ 1376857 h 4897821"/>
                  <a:gd name="connsiteX20-7435" fmla="*/ 2764221 w 4437483"/>
                  <a:gd name="connsiteY20-7436" fmla="*/ 1208691 h 4897821"/>
                  <a:gd name="connsiteX21-7437" fmla="*/ 2638095 w 4437483"/>
                  <a:gd name="connsiteY21-7438" fmla="*/ 373429 h 4897821"/>
                  <a:gd name="connsiteX22-7439" fmla="*/ 1051034 w 4437483"/>
                  <a:gd name="connsiteY22-7440" fmla="*/ 378374 h 4897821"/>
                  <a:gd name="connsiteX23-7441" fmla="*/ 409903 w 4437483"/>
                  <a:gd name="connsiteY23-7442" fmla="*/ 756746 h 4897821"/>
                  <a:gd name="connsiteX24-7443" fmla="*/ 378372 w 4437483"/>
                  <a:gd name="connsiteY24-7444" fmla="*/ 3752192 h 4897821"/>
                  <a:gd name="connsiteX25-7445" fmla="*/ 798786 w 4437483"/>
                  <a:gd name="connsiteY25-7446" fmla="*/ 4519450 h 4897821"/>
                  <a:gd name="connsiteX26-7447" fmla="*/ 2774731 w 4437483"/>
                  <a:gd name="connsiteY26-7448" fmla="*/ 4487918 h 4897821"/>
                  <a:gd name="connsiteX27-7449" fmla="*/ 3510454 w 4437483"/>
                  <a:gd name="connsiteY27-7450" fmla="*/ 4424857 h 4897821"/>
                  <a:gd name="connsiteX28-7451" fmla="*/ 3636579 w 4437483"/>
                  <a:gd name="connsiteY28-7452" fmla="*/ 3925926 h 4897821"/>
                  <a:gd name="connsiteX0-7453" fmla="*/ 3636579 w 4437483"/>
                  <a:gd name="connsiteY0-7454" fmla="*/ 3925926 h 4897821"/>
                  <a:gd name="connsiteX1-7455" fmla="*/ 4025460 w 4437483"/>
                  <a:gd name="connsiteY1-7456" fmla="*/ 3915416 h 4897821"/>
                  <a:gd name="connsiteX2-7457" fmla="*/ 3941378 w 4437483"/>
                  <a:gd name="connsiteY2-7458" fmla="*/ 4487920 h 4897821"/>
                  <a:gd name="connsiteX3-7459" fmla="*/ 3153102 w 4437483"/>
                  <a:gd name="connsiteY3-7460" fmla="*/ 4897821 h 4897821"/>
                  <a:gd name="connsiteX4-7461" fmla="*/ 683171 w 4437483"/>
                  <a:gd name="connsiteY4-7462" fmla="*/ 4866292 h 4897821"/>
                  <a:gd name="connsiteX5-7463" fmla="*/ 21022 w 4437483"/>
                  <a:gd name="connsiteY5-7464" fmla="*/ 4078014 h 4897821"/>
                  <a:gd name="connsiteX6-7465" fmla="*/ 0 w 4437483"/>
                  <a:gd name="connsiteY6-7466" fmla="*/ 730781 h 4897821"/>
                  <a:gd name="connsiteX7-7467" fmla="*/ 683173 w 4437483"/>
                  <a:gd name="connsiteY7-7468" fmla="*/ 0 h 4897821"/>
                  <a:gd name="connsiteX8-7469" fmla="*/ 2659117 w 4437483"/>
                  <a:gd name="connsiteY8-7470" fmla="*/ 21022 h 4897821"/>
                  <a:gd name="connsiteX9-7471" fmla="*/ 3972910 w 4437483"/>
                  <a:gd name="connsiteY9-7472" fmla="*/ 1187670 h 4897821"/>
                  <a:gd name="connsiteX10-7473" fmla="*/ 3941379 w 4437483"/>
                  <a:gd name="connsiteY10-7474" fmla="*/ 2711670 h 4897821"/>
                  <a:gd name="connsiteX11-7475" fmla="*/ 4393324 w 4437483"/>
                  <a:gd name="connsiteY11-7476" fmla="*/ 2753712 h 4897821"/>
                  <a:gd name="connsiteX12-7477" fmla="*/ 4361794 w 4437483"/>
                  <a:gd name="connsiteY12-7478" fmla="*/ 3699643 h 4897821"/>
                  <a:gd name="connsiteX13-7479" fmla="*/ 3216165 w 4437483"/>
                  <a:gd name="connsiteY13-7480" fmla="*/ 3710153 h 4897821"/>
                  <a:gd name="connsiteX14-7481" fmla="*/ 3153103 w 4437483"/>
                  <a:gd name="connsiteY14-7482" fmla="*/ 4109547 h 4897821"/>
                  <a:gd name="connsiteX15-7483" fmla="*/ 2007475 w 4437483"/>
                  <a:gd name="connsiteY15-7484" fmla="*/ 3216167 h 4897821"/>
                  <a:gd name="connsiteX16-7485" fmla="*/ 2953407 w 4437483"/>
                  <a:gd name="connsiteY16-7486" fmla="*/ 2354319 h 4897821"/>
                  <a:gd name="connsiteX17-7487" fmla="*/ 3226675 w 4437483"/>
                  <a:gd name="connsiteY17-7488" fmla="*/ 2648609 h 4897821"/>
                  <a:gd name="connsiteX18-7489" fmla="*/ 3647090 w 4437483"/>
                  <a:gd name="connsiteY18-7490" fmla="*/ 2690650 h 4897821"/>
                  <a:gd name="connsiteX19-7491" fmla="*/ 3636580 w 4437483"/>
                  <a:gd name="connsiteY19-7492" fmla="*/ 1376857 h 4897821"/>
                  <a:gd name="connsiteX20-7493" fmla="*/ 2764221 w 4437483"/>
                  <a:gd name="connsiteY20-7494" fmla="*/ 1208691 h 4897821"/>
                  <a:gd name="connsiteX21-7495" fmla="*/ 2638095 w 4437483"/>
                  <a:gd name="connsiteY21-7496" fmla="*/ 373429 h 4897821"/>
                  <a:gd name="connsiteX22-7497" fmla="*/ 1051034 w 4437483"/>
                  <a:gd name="connsiteY22-7498" fmla="*/ 378374 h 4897821"/>
                  <a:gd name="connsiteX23-7499" fmla="*/ 409903 w 4437483"/>
                  <a:gd name="connsiteY23-7500" fmla="*/ 756746 h 4897821"/>
                  <a:gd name="connsiteX24-7501" fmla="*/ 378372 w 4437483"/>
                  <a:gd name="connsiteY24-7502" fmla="*/ 3752192 h 4897821"/>
                  <a:gd name="connsiteX25-7503" fmla="*/ 798786 w 4437483"/>
                  <a:gd name="connsiteY25-7504" fmla="*/ 4519450 h 4897821"/>
                  <a:gd name="connsiteX26-7505" fmla="*/ 2774731 w 4437483"/>
                  <a:gd name="connsiteY26-7506" fmla="*/ 4487918 h 4897821"/>
                  <a:gd name="connsiteX27-7507" fmla="*/ 3510454 w 4437483"/>
                  <a:gd name="connsiteY27-7508" fmla="*/ 4424857 h 4897821"/>
                  <a:gd name="connsiteX28-7509" fmla="*/ 3636579 w 4437483"/>
                  <a:gd name="connsiteY28-7510" fmla="*/ 3925926 h 4897821"/>
                  <a:gd name="connsiteX0-7511" fmla="*/ 3636579 w 4437483"/>
                  <a:gd name="connsiteY0-7512" fmla="*/ 3925926 h 4897821"/>
                  <a:gd name="connsiteX1-7513" fmla="*/ 4025460 w 4437483"/>
                  <a:gd name="connsiteY1-7514" fmla="*/ 3915416 h 4897821"/>
                  <a:gd name="connsiteX2-7515" fmla="*/ 3941378 w 4437483"/>
                  <a:gd name="connsiteY2-7516" fmla="*/ 4487920 h 4897821"/>
                  <a:gd name="connsiteX3-7517" fmla="*/ 3153102 w 4437483"/>
                  <a:gd name="connsiteY3-7518" fmla="*/ 4897821 h 4897821"/>
                  <a:gd name="connsiteX4-7519" fmla="*/ 683171 w 4437483"/>
                  <a:gd name="connsiteY4-7520" fmla="*/ 4866292 h 4897821"/>
                  <a:gd name="connsiteX5-7521" fmla="*/ 21022 w 4437483"/>
                  <a:gd name="connsiteY5-7522" fmla="*/ 4078014 h 4897821"/>
                  <a:gd name="connsiteX6-7523" fmla="*/ 0 w 4437483"/>
                  <a:gd name="connsiteY6-7524" fmla="*/ 730781 h 4897821"/>
                  <a:gd name="connsiteX7-7525" fmla="*/ 683173 w 4437483"/>
                  <a:gd name="connsiteY7-7526" fmla="*/ 0 h 4897821"/>
                  <a:gd name="connsiteX8-7527" fmla="*/ 2659117 w 4437483"/>
                  <a:gd name="connsiteY8-7528" fmla="*/ 21022 h 4897821"/>
                  <a:gd name="connsiteX9-7529" fmla="*/ 3972910 w 4437483"/>
                  <a:gd name="connsiteY9-7530" fmla="*/ 1187670 h 4897821"/>
                  <a:gd name="connsiteX10-7531" fmla="*/ 4025462 w 4437483"/>
                  <a:gd name="connsiteY10-7532" fmla="*/ 2648608 h 4897821"/>
                  <a:gd name="connsiteX11-7533" fmla="*/ 4393324 w 4437483"/>
                  <a:gd name="connsiteY11-7534" fmla="*/ 2753712 h 4897821"/>
                  <a:gd name="connsiteX12-7535" fmla="*/ 4361794 w 4437483"/>
                  <a:gd name="connsiteY12-7536" fmla="*/ 3699643 h 4897821"/>
                  <a:gd name="connsiteX13-7537" fmla="*/ 3216165 w 4437483"/>
                  <a:gd name="connsiteY13-7538" fmla="*/ 3710153 h 4897821"/>
                  <a:gd name="connsiteX14-7539" fmla="*/ 3153103 w 4437483"/>
                  <a:gd name="connsiteY14-7540" fmla="*/ 4109547 h 4897821"/>
                  <a:gd name="connsiteX15-7541" fmla="*/ 2007475 w 4437483"/>
                  <a:gd name="connsiteY15-7542" fmla="*/ 3216167 h 4897821"/>
                  <a:gd name="connsiteX16-7543" fmla="*/ 2953407 w 4437483"/>
                  <a:gd name="connsiteY16-7544" fmla="*/ 2354319 h 4897821"/>
                  <a:gd name="connsiteX17-7545" fmla="*/ 3226675 w 4437483"/>
                  <a:gd name="connsiteY17-7546" fmla="*/ 2648609 h 4897821"/>
                  <a:gd name="connsiteX18-7547" fmla="*/ 3647090 w 4437483"/>
                  <a:gd name="connsiteY18-7548" fmla="*/ 2690650 h 4897821"/>
                  <a:gd name="connsiteX19-7549" fmla="*/ 3636580 w 4437483"/>
                  <a:gd name="connsiteY19-7550" fmla="*/ 1376857 h 4897821"/>
                  <a:gd name="connsiteX20-7551" fmla="*/ 2764221 w 4437483"/>
                  <a:gd name="connsiteY20-7552" fmla="*/ 1208691 h 4897821"/>
                  <a:gd name="connsiteX21-7553" fmla="*/ 2638095 w 4437483"/>
                  <a:gd name="connsiteY21-7554" fmla="*/ 373429 h 4897821"/>
                  <a:gd name="connsiteX22-7555" fmla="*/ 1051034 w 4437483"/>
                  <a:gd name="connsiteY22-7556" fmla="*/ 378374 h 4897821"/>
                  <a:gd name="connsiteX23-7557" fmla="*/ 409903 w 4437483"/>
                  <a:gd name="connsiteY23-7558" fmla="*/ 756746 h 4897821"/>
                  <a:gd name="connsiteX24-7559" fmla="*/ 378372 w 4437483"/>
                  <a:gd name="connsiteY24-7560" fmla="*/ 3752192 h 4897821"/>
                  <a:gd name="connsiteX25-7561" fmla="*/ 798786 w 4437483"/>
                  <a:gd name="connsiteY25-7562" fmla="*/ 4519450 h 4897821"/>
                  <a:gd name="connsiteX26-7563" fmla="*/ 2774731 w 4437483"/>
                  <a:gd name="connsiteY26-7564" fmla="*/ 4487918 h 4897821"/>
                  <a:gd name="connsiteX27-7565" fmla="*/ 3510454 w 4437483"/>
                  <a:gd name="connsiteY27-7566" fmla="*/ 4424857 h 4897821"/>
                  <a:gd name="connsiteX28-7567" fmla="*/ 3636579 w 4437483"/>
                  <a:gd name="connsiteY28-7568" fmla="*/ 3925926 h 4897821"/>
                  <a:gd name="connsiteX0-7569" fmla="*/ 3636579 w 4437483"/>
                  <a:gd name="connsiteY0-7570" fmla="*/ 3925926 h 4897821"/>
                  <a:gd name="connsiteX1-7571" fmla="*/ 4025460 w 4437483"/>
                  <a:gd name="connsiteY1-7572" fmla="*/ 3915416 h 4897821"/>
                  <a:gd name="connsiteX2-7573" fmla="*/ 3941378 w 4437483"/>
                  <a:gd name="connsiteY2-7574" fmla="*/ 4487920 h 4897821"/>
                  <a:gd name="connsiteX3-7575" fmla="*/ 3153102 w 4437483"/>
                  <a:gd name="connsiteY3-7576" fmla="*/ 4897821 h 4897821"/>
                  <a:gd name="connsiteX4-7577" fmla="*/ 683171 w 4437483"/>
                  <a:gd name="connsiteY4-7578" fmla="*/ 4866292 h 4897821"/>
                  <a:gd name="connsiteX5-7579" fmla="*/ 21022 w 4437483"/>
                  <a:gd name="connsiteY5-7580" fmla="*/ 4078014 h 4897821"/>
                  <a:gd name="connsiteX6-7581" fmla="*/ 0 w 4437483"/>
                  <a:gd name="connsiteY6-7582" fmla="*/ 730781 h 4897821"/>
                  <a:gd name="connsiteX7-7583" fmla="*/ 683173 w 4437483"/>
                  <a:gd name="connsiteY7-7584" fmla="*/ 0 h 4897821"/>
                  <a:gd name="connsiteX8-7585" fmla="*/ 2659117 w 4437483"/>
                  <a:gd name="connsiteY8-7586" fmla="*/ 21022 h 4897821"/>
                  <a:gd name="connsiteX9-7587" fmla="*/ 3972910 w 4437483"/>
                  <a:gd name="connsiteY9-7588" fmla="*/ 1187670 h 4897821"/>
                  <a:gd name="connsiteX10-7589" fmla="*/ 4025462 w 4437483"/>
                  <a:gd name="connsiteY10-7590" fmla="*/ 2648608 h 4897821"/>
                  <a:gd name="connsiteX11-7591" fmla="*/ 4393324 w 4437483"/>
                  <a:gd name="connsiteY11-7592" fmla="*/ 2753712 h 4897821"/>
                  <a:gd name="connsiteX12-7593" fmla="*/ 4361794 w 4437483"/>
                  <a:gd name="connsiteY12-7594" fmla="*/ 3699643 h 4897821"/>
                  <a:gd name="connsiteX13-7595" fmla="*/ 3216165 w 4437483"/>
                  <a:gd name="connsiteY13-7596" fmla="*/ 3710153 h 4897821"/>
                  <a:gd name="connsiteX14-7597" fmla="*/ 3153103 w 4437483"/>
                  <a:gd name="connsiteY14-7598" fmla="*/ 4109547 h 4897821"/>
                  <a:gd name="connsiteX15-7599" fmla="*/ 2007475 w 4437483"/>
                  <a:gd name="connsiteY15-7600" fmla="*/ 3216167 h 4897821"/>
                  <a:gd name="connsiteX16-7601" fmla="*/ 2953407 w 4437483"/>
                  <a:gd name="connsiteY16-7602" fmla="*/ 2354319 h 4897821"/>
                  <a:gd name="connsiteX17-7603" fmla="*/ 3226675 w 4437483"/>
                  <a:gd name="connsiteY17-7604" fmla="*/ 2648609 h 4897821"/>
                  <a:gd name="connsiteX18-7605" fmla="*/ 3647090 w 4437483"/>
                  <a:gd name="connsiteY18-7606" fmla="*/ 2690650 h 4897821"/>
                  <a:gd name="connsiteX19-7607" fmla="*/ 3636580 w 4437483"/>
                  <a:gd name="connsiteY19-7608" fmla="*/ 1376857 h 4897821"/>
                  <a:gd name="connsiteX20-7609" fmla="*/ 2764221 w 4437483"/>
                  <a:gd name="connsiteY20-7610" fmla="*/ 1208691 h 4897821"/>
                  <a:gd name="connsiteX21-7611" fmla="*/ 2638095 w 4437483"/>
                  <a:gd name="connsiteY21-7612" fmla="*/ 373429 h 4897821"/>
                  <a:gd name="connsiteX22-7613" fmla="*/ 1051034 w 4437483"/>
                  <a:gd name="connsiteY22-7614" fmla="*/ 378374 h 4897821"/>
                  <a:gd name="connsiteX23-7615" fmla="*/ 409903 w 4437483"/>
                  <a:gd name="connsiteY23-7616" fmla="*/ 756746 h 4897821"/>
                  <a:gd name="connsiteX24-7617" fmla="*/ 378372 w 4437483"/>
                  <a:gd name="connsiteY24-7618" fmla="*/ 3752192 h 4897821"/>
                  <a:gd name="connsiteX25-7619" fmla="*/ 798786 w 4437483"/>
                  <a:gd name="connsiteY25-7620" fmla="*/ 4519450 h 4897821"/>
                  <a:gd name="connsiteX26-7621" fmla="*/ 2774731 w 4437483"/>
                  <a:gd name="connsiteY26-7622" fmla="*/ 4487918 h 4897821"/>
                  <a:gd name="connsiteX27-7623" fmla="*/ 3510454 w 4437483"/>
                  <a:gd name="connsiteY27-7624" fmla="*/ 4424857 h 4897821"/>
                  <a:gd name="connsiteX28-7625" fmla="*/ 3636579 w 4437483"/>
                  <a:gd name="connsiteY28-7626" fmla="*/ 3925926 h 4897821"/>
                  <a:gd name="connsiteX0-7627" fmla="*/ 3636579 w 4437483"/>
                  <a:gd name="connsiteY0-7628" fmla="*/ 3925926 h 4897821"/>
                  <a:gd name="connsiteX1-7629" fmla="*/ 4025460 w 4437483"/>
                  <a:gd name="connsiteY1-7630" fmla="*/ 3915416 h 4897821"/>
                  <a:gd name="connsiteX2-7631" fmla="*/ 3941378 w 4437483"/>
                  <a:gd name="connsiteY2-7632" fmla="*/ 4487920 h 4897821"/>
                  <a:gd name="connsiteX3-7633" fmla="*/ 3153102 w 4437483"/>
                  <a:gd name="connsiteY3-7634" fmla="*/ 4897821 h 4897821"/>
                  <a:gd name="connsiteX4-7635" fmla="*/ 683171 w 4437483"/>
                  <a:gd name="connsiteY4-7636" fmla="*/ 4866292 h 4897821"/>
                  <a:gd name="connsiteX5-7637" fmla="*/ 21022 w 4437483"/>
                  <a:gd name="connsiteY5-7638" fmla="*/ 4078014 h 4897821"/>
                  <a:gd name="connsiteX6-7639" fmla="*/ 0 w 4437483"/>
                  <a:gd name="connsiteY6-7640" fmla="*/ 730781 h 4897821"/>
                  <a:gd name="connsiteX7-7641" fmla="*/ 683173 w 4437483"/>
                  <a:gd name="connsiteY7-7642" fmla="*/ 0 h 4897821"/>
                  <a:gd name="connsiteX8-7643" fmla="*/ 2659117 w 4437483"/>
                  <a:gd name="connsiteY8-7644" fmla="*/ 21022 h 4897821"/>
                  <a:gd name="connsiteX9-7645" fmla="*/ 3972910 w 4437483"/>
                  <a:gd name="connsiteY9-7646" fmla="*/ 1187670 h 4897821"/>
                  <a:gd name="connsiteX10-7647" fmla="*/ 4025462 w 4437483"/>
                  <a:gd name="connsiteY10-7648" fmla="*/ 2648608 h 4897821"/>
                  <a:gd name="connsiteX11-7649" fmla="*/ 4393324 w 4437483"/>
                  <a:gd name="connsiteY11-7650" fmla="*/ 2753712 h 4897821"/>
                  <a:gd name="connsiteX12-7651" fmla="*/ 4361794 w 4437483"/>
                  <a:gd name="connsiteY12-7652" fmla="*/ 3699643 h 4897821"/>
                  <a:gd name="connsiteX13-7653" fmla="*/ 3216165 w 4437483"/>
                  <a:gd name="connsiteY13-7654" fmla="*/ 3710153 h 4897821"/>
                  <a:gd name="connsiteX14-7655" fmla="*/ 3153103 w 4437483"/>
                  <a:gd name="connsiteY14-7656" fmla="*/ 4109547 h 4897821"/>
                  <a:gd name="connsiteX15-7657" fmla="*/ 2007475 w 4437483"/>
                  <a:gd name="connsiteY15-7658" fmla="*/ 3216167 h 4897821"/>
                  <a:gd name="connsiteX16-7659" fmla="*/ 2953407 w 4437483"/>
                  <a:gd name="connsiteY16-7660" fmla="*/ 2354319 h 4897821"/>
                  <a:gd name="connsiteX17-7661" fmla="*/ 3226675 w 4437483"/>
                  <a:gd name="connsiteY17-7662" fmla="*/ 2648609 h 4897821"/>
                  <a:gd name="connsiteX18-7663" fmla="*/ 3647090 w 4437483"/>
                  <a:gd name="connsiteY18-7664" fmla="*/ 2690650 h 4897821"/>
                  <a:gd name="connsiteX19-7665" fmla="*/ 3636580 w 4437483"/>
                  <a:gd name="connsiteY19-7666" fmla="*/ 1376857 h 4897821"/>
                  <a:gd name="connsiteX20-7667" fmla="*/ 2764221 w 4437483"/>
                  <a:gd name="connsiteY20-7668" fmla="*/ 1208691 h 4897821"/>
                  <a:gd name="connsiteX21-7669" fmla="*/ 2638095 w 4437483"/>
                  <a:gd name="connsiteY21-7670" fmla="*/ 373429 h 4897821"/>
                  <a:gd name="connsiteX22-7671" fmla="*/ 1051034 w 4437483"/>
                  <a:gd name="connsiteY22-7672" fmla="*/ 378374 h 4897821"/>
                  <a:gd name="connsiteX23-7673" fmla="*/ 409903 w 4437483"/>
                  <a:gd name="connsiteY23-7674" fmla="*/ 756746 h 4897821"/>
                  <a:gd name="connsiteX24-7675" fmla="*/ 378372 w 4437483"/>
                  <a:gd name="connsiteY24-7676" fmla="*/ 3752192 h 4897821"/>
                  <a:gd name="connsiteX25-7677" fmla="*/ 798786 w 4437483"/>
                  <a:gd name="connsiteY25-7678" fmla="*/ 4519450 h 4897821"/>
                  <a:gd name="connsiteX26-7679" fmla="*/ 2774731 w 4437483"/>
                  <a:gd name="connsiteY26-7680" fmla="*/ 4487918 h 4897821"/>
                  <a:gd name="connsiteX27-7681" fmla="*/ 3510454 w 4437483"/>
                  <a:gd name="connsiteY27-7682" fmla="*/ 4424857 h 4897821"/>
                  <a:gd name="connsiteX28-7683" fmla="*/ 3636579 w 4437483"/>
                  <a:gd name="connsiteY28-7684" fmla="*/ 3925926 h 4897821"/>
                  <a:gd name="connsiteX0-7685" fmla="*/ 3636579 w 4472033"/>
                  <a:gd name="connsiteY0-7686" fmla="*/ 3925926 h 4897821"/>
                  <a:gd name="connsiteX1-7687" fmla="*/ 4025460 w 4472033"/>
                  <a:gd name="connsiteY1-7688" fmla="*/ 3915416 h 4897821"/>
                  <a:gd name="connsiteX2-7689" fmla="*/ 3941378 w 4472033"/>
                  <a:gd name="connsiteY2-7690" fmla="*/ 4487920 h 4897821"/>
                  <a:gd name="connsiteX3-7691" fmla="*/ 3153102 w 4472033"/>
                  <a:gd name="connsiteY3-7692" fmla="*/ 4897821 h 4897821"/>
                  <a:gd name="connsiteX4-7693" fmla="*/ 683171 w 4472033"/>
                  <a:gd name="connsiteY4-7694" fmla="*/ 4866292 h 4897821"/>
                  <a:gd name="connsiteX5-7695" fmla="*/ 21022 w 4472033"/>
                  <a:gd name="connsiteY5-7696" fmla="*/ 4078014 h 4897821"/>
                  <a:gd name="connsiteX6-7697" fmla="*/ 0 w 4472033"/>
                  <a:gd name="connsiteY6-7698" fmla="*/ 730781 h 4897821"/>
                  <a:gd name="connsiteX7-7699" fmla="*/ 683173 w 4472033"/>
                  <a:gd name="connsiteY7-7700" fmla="*/ 0 h 4897821"/>
                  <a:gd name="connsiteX8-7701" fmla="*/ 2659117 w 4472033"/>
                  <a:gd name="connsiteY8-7702" fmla="*/ 21022 h 4897821"/>
                  <a:gd name="connsiteX9-7703" fmla="*/ 3972910 w 4472033"/>
                  <a:gd name="connsiteY9-7704" fmla="*/ 1187670 h 4897821"/>
                  <a:gd name="connsiteX10-7705" fmla="*/ 4025462 w 4472033"/>
                  <a:gd name="connsiteY10-7706" fmla="*/ 2648608 h 4897821"/>
                  <a:gd name="connsiteX11-7707" fmla="*/ 4445876 w 4472033"/>
                  <a:gd name="connsiteY11-7708" fmla="*/ 2848305 h 4897821"/>
                  <a:gd name="connsiteX12-7709" fmla="*/ 4361794 w 4472033"/>
                  <a:gd name="connsiteY12-7710" fmla="*/ 3699643 h 4897821"/>
                  <a:gd name="connsiteX13-7711" fmla="*/ 3216165 w 4472033"/>
                  <a:gd name="connsiteY13-7712" fmla="*/ 3710153 h 4897821"/>
                  <a:gd name="connsiteX14-7713" fmla="*/ 3153103 w 4472033"/>
                  <a:gd name="connsiteY14-7714" fmla="*/ 4109547 h 4897821"/>
                  <a:gd name="connsiteX15-7715" fmla="*/ 2007475 w 4472033"/>
                  <a:gd name="connsiteY15-7716" fmla="*/ 3216167 h 4897821"/>
                  <a:gd name="connsiteX16-7717" fmla="*/ 2953407 w 4472033"/>
                  <a:gd name="connsiteY16-7718" fmla="*/ 2354319 h 4897821"/>
                  <a:gd name="connsiteX17-7719" fmla="*/ 3226675 w 4472033"/>
                  <a:gd name="connsiteY17-7720" fmla="*/ 2648609 h 4897821"/>
                  <a:gd name="connsiteX18-7721" fmla="*/ 3647090 w 4472033"/>
                  <a:gd name="connsiteY18-7722" fmla="*/ 2690650 h 4897821"/>
                  <a:gd name="connsiteX19-7723" fmla="*/ 3636580 w 4472033"/>
                  <a:gd name="connsiteY19-7724" fmla="*/ 1376857 h 4897821"/>
                  <a:gd name="connsiteX20-7725" fmla="*/ 2764221 w 4472033"/>
                  <a:gd name="connsiteY20-7726" fmla="*/ 1208691 h 4897821"/>
                  <a:gd name="connsiteX21-7727" fmla="*/ 2638095 w 4472033"/>
                  <a:gd name="connsiteY21-7728" fmla="*/ 373429 h 4897821"/>
                  <a:gd name="connsiteX22-7729" fmla="*/ 1051034 w 4472033"/>
                  <a:gd name="connsiteY22-7730" fmla="*/ 378374 h 4897821"/>
                  <a:gd name="connsiteX23-7731" fmla="*/ 409903 w 4472033"/>
                  <a:gd name="connsiteY23-7732" fmla="*/ 756746 h 4897821"/>
                  <a:gd name="connsiteX24-7733" fmla="*/ 378372 w 4472033"/>
                  <a:gd name="connsiteY24-7734" fmla="*/ 3752192 h 4897821"/>
                  <a:gd name="connsiteX25-7735" fmla="*/ 798786 w 4472033"/>
                  <a:gd name="connsiteY25-7736" fmla="*/ 4519450 h 4897821"/>
                  <a:gd name="connsiteX26-7737" fmla="*/ 2774731 w 4472033"/>
                  <a:gd name="connsiteY26-7738" fmla="*/ 4487918 h 4897821"/>
                  <a:gd name="connsiteX27-7739" fmla="*/ 3510454 w 4472033"/>
                  <a:gd name="connsiteY27-7740" fmla="*/ 4424857 h 4897821"/>
                  <a:gd name="connsiteX28-7741" fmla="*/ 3636579 w 4472033"/>
                  <a:gd name="connsiteY28-7742" fmla="*/ 3925926 h 4897821"/>
                  <a:gd name="connsiteX0-7743" fmla="*/ 3636579 w 4472033"/>
                  <a:gd name="connsiteY0-7744" fmla="*/ 3925926 h 4897821"/>
                  <a:gd name="connsiteX1-7745" fmla="*/ 4025460 w 4472033"/>
                  <a:gd name="connsiteY1-7746" fmla="*/ 3915416 h 4897821"/>
                  <a:gd name="connsiteX2-7747" fmla="*/ 3941378 w 4472033"/>
                  <a:gd name="connsiteY2-7748" fmla="*/ 4487920 h 4897821"/>
                  <a:gd name="connsiteX3-7749" fmla="*/ 3153102 w 4472033"/>
                  <a:gd name="connsiteY3-7750" fmla="*/ 4897821 h 4897821"/>
                  <a:gd name="connsiteX4-7751" fmla="*/ 683171 w 4472033"/>
                  <a:gd name="connsiteY4-7752" fmla="*/ 4866292 h 4897821"/>
                  <a:gd name="connsiteX5-7753" fmla="*/ 21022 w 4472033"/>
                  <a:gd name="connsiteY5-7754" fmla="*/ 4078014 h 4897821"/>
                  <a:gd name="connsiteX6-7755" fmla="*/ 0 w 4472033"/>
                  <a:gd name="connsiteY6-7756" fmla="*/ 730781 h 4897821"/>
                  <a:gd name="connsiteX7-7757" fmla="*/ 683173 w 4472033"/>
                  <a:gd name="connsiteY7-7758" fmla="*/ 0 h 4897821"/>
                  <a:gd name="connsiteX8-7759" fmla="*/ 2659117 w 4472033"/>
                  <a:gd name="connsiteY8-7760" fmla="*/ 21022 h 4897821"/>
                  <a:gd name="connsiteX9-7761" fmla="*/ 3972910 w 4472033"/>
                  <a:gd name="connsiteY9-7762" fmla="*/ 1187670 h 4897821"/>
                  <a:gd name="connsiteX10-7763" fmla="*/ 4025462 w 4472033"/>
                  <a:gd name="connsiteY10-7764" fmla="*/ 2648608 h 4897821"/>
                  <a:gd name="connsiteX11-7765" fmla="*/ 4445876 w 4472033"/>
                  <a:gd name="connsiteY11-7766" fmla="*/ 2848305 h 4897821"/>
                  <a:gd name="connsiteX12-7767" fmla="*/ 4361794 w 4472033"/>
                  <a:gd name="connsiteY12-7768" fmla="*/ 3647092 h 4897821"/>
                  <a:gd name="connsiteX13-7769" fmla="*/ 3216165 w 4472033"/>
                  <a:gd name="connsiteY13-7770" fmla="*/ 3710153 h 4897821"/>
                  <a:gd name="connsiteX14-7771" fmla="*/ 3153103 w 4472033"/>
                  <a:gd name="connsiteY14-7772" fmla="*/ 4109547 h 4897821"/>
                  <a:gd name="connsiteX15-7773" fmla="*/ 2007475 w 4472033"/>
                  <a:gd name="connsiteY15-7774" fmla="*/ 3216167 h 4897821"/>
                  <a:gd name="connsiteX16-7775" fmla="*/ 2953407 w 4472033"/>
                  <a:gd name="connsiteY16-7776" fmla="*/ 2354319 h 4897821"/>
                  <a:gd name="connsiteX17-7777" fmla="*/ 3226675 w 4472033"/>
                  <a:gd name="connsiteY17-7778" fmla="*/ 2648609 h 4897821"/>
                  <a:gd name="connsiteX18-7779" fmla="*/ 3647090 w 4472033"/>
                  <a:gd name="connsiteY18-7780" fmla="*/ 2690650 h 4897821"/>
                  <a:gd name="connsiteX19-7781" fmla="*/ 3636580 w 4472033"/>
                  <a:gd name="connsiteY19-7782" fmla="*/ 1376857 h 4897821"/>
                  <a:gd name="connsiteX20-7783" fmla="*/ 2764221 w 4472033"/>
                  <a:gd name="connsiteY20-7784" fmla="*/ 1208691 h 4897821"/>
                  <a:gd name="connsiteX21-7785" fmla="*/ 2638095 w 4472033"/>
                  <a:gd name="connsiteY21-7786" fmla="*/ 373429 h 4897821"/>
                  <a:gd name="connsiteX22-7787" fmla="*/ 1051034 w 4472033"/>
                  <a:gd name="connsiteY22-7788" fmla="*/ 378374 h 4897821"/>
                  <a:gd name="connsiteX23-7789" fmla="*/ 409903 w 4472033"/>
                  <a:gd name="connsiteY23-7790" fmla="*/ 756746 h 4897821"/>
                  <a:gd name="connsiteX24-7791" fmla="*/ 378372 w 4472033"/>
                  <a:gd name="connsiteY24-7792" fmla="*/ 3752192 h 4897821"/>
                  <a:gd name="connsiteX25-7793" fmla="*/ 798786 w 4472033"/>
                  <a:gd name="connsiteY25-7794" fmla="*/ 4519450 h 4897821"/>
                  <a:gd name="connsiteX26-7795" fmla="*/ 2774731 w 4472033"/>
                  <a:gd name="connsiteY26-7796" fmla="*/ 4487918 h 4897821"/>
                  <a:gd name="connsiteX27-7797" fmla="*/ 3510454 w 4472033"/>
                  <a:gd name="connsiteY27-7798" fmla="*/ 4424857 h 4897821"/>
                  <a:gd name="connsiteX28-7799" fmla="*/ 3636579 w 4472033"/>
                  <a:gd name="connsiteY28-7800" fmla="*/ 3925926 h 4897821"/>
                  <a:gd name="connsiteX0-7801" fmla="*/ 3636579 w 4472033"/>
                  <a:gd name="connsiteY0-7802" fmla="*/ 3925926 h 4897821"/>
                  <a:gd name="connsiteX1-7803" fmla="*/ 4025460 w 4472033"/>
                  <a:gd name="connsiteY1-7804" fmla="*/ 3915416 h 4897821"/>
                  <a:gd name="connsiteX2-7805" fmla="*/ 3941378 w 4472033"/>
                  <a:gd name="connsiteY2-7806" fmla="*/ 4487920 h 4897821"/>
                  <a:gd name="connsiteX3-7807" fmla="*/ 3153102 w 4472033"/>
                  <a:gd name="connsiteY3-7808" fmla="*/ 4897821 h 4897821"/>
                  <a:gd name="connsiteX4-7809" fmla="*/ 683171 w 4472033"/>
                  <a:gd name="connsiteY4-7810" fmla="*/ 4866292 h 4897821"/>
                  <a:gd name="connsiteX5-7811" fmla="*/ 21022 w 4472033"/>
                  <a:gd name="connsiteY5-7812" fmla="*/ 4078014 h 4897821"/>
                  <a:gd name="connsiteX6-7813" fmla="*/ 0 w 4472033"/>
                  <a:gd name="connsiteY6-7814" fmla="*/ 730781 h 4897821"/>
                  <a:gd name="connsiteX7-7815" fmla="*/ 683173 w 4472033"/>
                  <a:gd name="connsiteY7-7816" fmla="*/ 0 h 4897821"/>
                  <a:gd name="connsiteX8-7817" fmla="*/ 2659117 w 4472033"/>
                  <a:gd name="connsiteY8-7818" fmla="*/ 21022 h 4897821"/>
                  <a:gd name="connsiteX9-7819" fmla="*/ 3972910 w 4472033"/>
                  <a:gd name="connsiteY9-7820" fmla="*/ 1187670 h 4897821"/>
                  <a:gd name="connsiteX10-7821" fmla="*/ 4025462 w 4472033"/>
                  <a:gd name="connsiteY10-7822" fmla="*/ 2648608 h 4897821"/>
                  <a:gd name="connsiteX11-7823" fmla="*/ 4445876 w 4472033"/>
                  <a:gd name="connsiteY11-7824" fmla="*/ 2848305 h 4897821"/>
                  <a:gd name="connsiteX12-7825" fmla="*/ 4361794 w 4472033"/>
                  <a:gd name="connsiteY12-7826" fmla="*/ 3647092 h 4897821"/>
                  <a:gd name="connsiteX13-7827" fmla="*/ 3216165 w 4472033"/>
                  <a:gd name="connsiteY13-7828" fmla="*/ 3710153 h 4897821"/>
                  <a:gd name="connsiteX14-7829" fmla="*/ 3153103 w 4472033"/>
                  <a:gd name="connsiteY14-7830" fmla="*/ 4109547 h 4897821"/>
                  <a:gd name="connsiteX15-7831" fmla="*/ 2007475 w 4472033"/>
                  <a:gd name="connsiteY15-7832" fmla="*/ 3216167 h 4897821"/>
                  <a:gd name="connsiteX16-7833" fmla="*/ 2953407 w 4472033"/>
                  <a:gd name="connsiteY16-7834" fmla="*/ 2354319 h 4897821"/>
                  <a:gd name="connsiteX17-7835" fmla="*/ 3226675 w 4472033"/>
                  <a:gd name="connsiteY17-7836" fmla="*/ 2648609 h 4897821"/>
                  <a:gd name="connsiteX18-7837" fmla="*/ 3647090 w 4472033"/>
                  <a:gd name="connsiteY18-7838" fmla="*/ 2690650 h 4897821"/>
                  <a:gd name="connsiteX19-7839" fmla="*/ 3636580 w 4472033"/>
                  <a:gd name="connsiteY19-7840" fmla="*/ 1376857 h 4897821"/>
                  <a:gd name="connsiteX20-7841" fmla="*/ 2764221 w 4472033"/>
                  <a:gd name="connsiteY20-7842" fmla="*/ 1208691 h 4897821"/>
                  <a:gd name="connsiteX21-7843" fmla="*/ 2638095 w 4472033"/>
                  <a:gd name="connsiteY21-7844" fmla="*/ 373429 h 4897821"/>
                  <a:gd name="connsiteX22-7845" fmla="*/ 1051034 w 4472033"/>
                  <a:gd name="connsiteY22-7846" fmla="*/ 378374 h 4897821"/>
                  <a:gd name="connsiteX23-7847" fmla="*/ 409903 w 4472033"/>
                  <a:gd name="connsiteY23-7848" fmla="*/ 756746 h 4897821"/>
                  <a:gd name="connsiteX24-7849" fmla="*/ 378372 w 4472033"/>
                  <a:gd name="connsiteY24-7850" fmla="*/ 3752192 h 4897821"/>
                  <a:gd name="connsiteX25-7851" fmla="*/ 798786 w 4472033"/>
                  <a:gd name="connsiteY25-7852" fmla="*/ 4519450 h 4897821"/>
                  <a:gd name="connsiteX26-7853" fmla="*/ 2774731 w 4472033"/>
                  <a:gd name="connsiteY26-7854" fmla="*/ 4487918 h 4897821"/>
                  <a:gd name="connsiteX27-7855" fmla="*/ 3510454 w 4472033"/>
                  <a:gd name="connsiteY27-7856" fmla="*/ 4424857 h 4897821"/>
                  <a:gd name="connsiteX28-7857" fmla="*/ 3636579 w 4472033"/>
                  <a:gd name="connsiteY28-7858" fmla="*/ 3925926 h 4897821"/>
                  <a:gd name="connsiteX0-7859" fmla="*/ 3636579 w 4472033"/>
                  <a:gd name="connsiteY0-7860" fmla="*/ 3925926 h 4897821"/>
                  <a:gd name="connsiteX1-7861" fmla="*/ 4025460 w 4472033"/>
                  <a:gd name="connsiteY1-7862" fmla="*/ 3915416 h 4897821"/>
                  <a:gd name="connsiteX2-7863" fmla="*/ 3941378 w 4472033"/>
                  <a:gd name="connsiteY2-7864" fmla="*/ 4487920 h 4897821"/>
                  <a:gd name="connsiteX3-7865" fmla="*/ 3153102 w 4472033"/>
                  <a:gd name="connsiteY3-7866" fmla="*/ 4897821 h 4897821"/>
                  <a:gd name="connsiteX4-7867" fmla="*/ 683171 w 4472033"/>
                  <a:gd name="connsiteY4-7868" fmla="*/ 4866292 h 4897821"/>
                  <a:gd name="connsiteX5-7869" fmla="*/ 21022 w 4472033"/>
                  <a:gd name="connsiteY5-7870" fmla="*/ 4078014 h 4897821"/>
                  <a:gd name="connsiteX6-7871" fmla="*/ 0 w 4472033"/>
                  <a:gd name="connsiteY6-7872" fmla="*/ 730781 h 4897821"/>
                  <a:gd name="connsiteX7-7873" fmla="*/ 683173 w 4472033"/>
                  <a:gd name="connsiteY7-7874" fmla="*/ 0 h 4897821"/>
                  <a:gd name="connsiteX8-7875" fmla="*/ 2659117 w 4472033"/>
                  <a:gd name="connsiteY8-7876" fmla="*/ 21022 h 4897821"/>
                  <a:gd name="connsiteX9-7877" fmla="*/ 3972910 w 4472033"/>
                  <a:gd name="connsiteY9-7878" fmla="*/ 1187670 h 4897821"/>
                  <a:gd name="connsiteX10-7879" fmla="*/ 4025462 w 4472033"/>
                  <a:gd name="connsiteY10-7880" fmla="*/ 2648608 h 4897821"/>
                  <a:gd name="connsiteX11-7881" fmla="*/ 4445876 w 4472033"/>
                  <a:gd name="connsiteY11-7882" fmla="*/ 2848305 h 4897821"/>
                  <a:gd name="connsiteX12-7883" fmla="*/ 4361794 w 4472033"/>
                  <a:gd name="connsiteY12-7884" fmla="*/ 3647092 h 4897821"/>
                  <a:gd name="connsiteX13-7885" fmla="*/ 3216165 w 4472033"/>
                  <a:gd name="connsiteY13-7886" fmla="*/ 3710153 h 4897821"/>
                  <a:gd name="connsiteX14-7887" fmla="*/ 3153103 w 4472033"/>
                  <a:gd name="connsiteY14-7888" fmla="*/ 4109547 h 4897821"/>
                  <a:gd name="connsiteX15-7889" fmla="*/ 2007475 w 4472033"/>
                  <a:gd name="connsiteY15-7890" fmla="*/ 3216167 h 4897821"/>
                  <a:gd name="connsiteX16-7891" fmla="*/ 2953407 w 4472033"/>
                  <a:gd name="connsiteY16-7892" fmla="*/ 2354319 h 4897821"/>
                  <a:gd name="connsiteX17-7893" fmla="*/ 3226675 w 4472033"/>
                  <a:gd name="connsiteY17-7894" fmla="*/ 2648609 h 4897821"/>
                  <a:gd name="connsiteX18-7895" fmla="*/ 3647090 w 4472033"/>
                  <a:gd name="connsiteY18-7896" fmla="*/ 2690650 h 4897821"/>
                  <a:gd name="connsiteX19-7897" fmla="*/ 3636580 w 4472033"/>
                  <a:gd name="connsiteY19-7898" fmla="*/ 1376857 h 4897821"/>
                  <a:gd name="connsiteX20-7899" fmla="*/ 2764221 w 4472033"/>
                  <a:gd name="connsiteY20-7900" fmla="*/ 1208691 h 4897821"/>
                  <a:gd name="connsiteX21-7901" fmla="*/ 2638095 w 4472033"/>
                  <a:gd name="connsiteY21-7902" fmla="*/ 373429 h 4897821"/>
                  <a:gd name="connsiteX22-7903" fmla="*/ 1051034 w 4472033"/>
                  <a:gd name="connsiteY22-7904" fmla="*/ 378374 h 4897821"/>
                  <a:gd name="connsiteX23-7905" fmla="*/ 409903 w 4472033"/>
                  <a:gd name="connsiteY23-7906" fmla="*/ 756746 h 4897821"/>
                  <a:gd name="connsiteX24-7907" fmla="*/ 378372 w 4472033"/>
                  <a:gd name="connsiteY24-7908" fmla="*/ 3752192 h 4897821"/>
                  <a:gd name="connsiteX25-7909" fmla="*/ 798786 w 4472033"/>
                  <a:gd name="connsiteY25-7910" fmla="*/ 4519450 h 4897821"/>
                  <a:gd name="connsiteX26-7911" fmla="*/ 2774731 w 4472033"/>
                  <a:gd name="connsiteY26-7912" fmla="*/ 4487918 h 4897821"/>
                  <a:gd name="connsiteX27-7913" fmla="*/ 3510454 w 4472033"/>
                  <a:gd name="connsiteY27-7914" fmla="*/ 4424857 h 4897821"/>
                  <a:gd name="connsiteX28-7915" fmla="*/ 3636579 w 4472033"/>
                  <a:gd name="connsiteY28-7916" fmla="*/ 3925926 h 4897821"/>
                  <a:gd name="connsiteX0-7917" fmla="*/ 3636579 w 4474711"/>
                  <a:gd name="connsiteY0-7918" fmla="*/ 3925926 h 4897821"/>
                  <a:gd name="connsiteX1-7919" fmla="*/ 4025460 w 4474711"/>
                  <a:gd name="connsiteY1-7920" fmla="*/ 3915416 h 4897821"/>
                  <a:gd name="connsiteX2-7921" fmla="*/ 3941378 w 4474711"/>
                  <a:gd name="connsiteY2-7922" fmla="*/ 4487920 h 4897821"/>
                  <a:gd name="connsiteX3-7923" fmla="*/ 3153102 w 4474711"/>
                  <a:gd name="connsiteY3-7924" fmla="*/ 4897821 h 4897821"/>
                  <a:gd name="connsiteX4-7925" fmla="*/ 683171 w 4474711"/>
                  <a:gd name="connsiteY4-7926" fmla="*/ 4866292 h 4897821"/>
                  <a:gd name="connsiteX5-7927" fmla="*/ 21022 w 4474711"/>
                  <a:gd name="connsiteY5-7928" fmla="*/ 4078014 h 4897821"/>
                  <a:gd name="connsiteX6-7929" fmla="*/ 0 w 4474711"/>
                  <a:gd name="connsiteY6-7930" fmla="*/ 730781 h 4897821"/>
                  <a:gd name="connsiteX7-7931" fmla="*/ 683173 w 4474711"/>
                  <a:gd name="connsiteY7-7932" fmla="*/ 0 h 4897821"/>
                  <a:gd name="connsiteX8-7933" fmla="*/ 2659117 w 4474711"/>
                  <a:gd name="connsiteY8-7934" fmla="*/ 21022 h 4897821"/>
                  <a:gd name="connsiteX9-7935" fmla="*/ 3972910 w 4474711"/>
                  <a:gd name="connsiteY9-7936" fmla="*/ 1187670 h 4897821"/>
                  <a:gd name="connsiteX10-7937" fmla="*/ 4025462 w 4474711"/>
                  <a:gd name="connsiteY10-7938" fmla="*/ 2648608 h 4897821"/>
                  <a:gd name="connsiteX11-7939" fmla="*/ 4445876 w 4474711"/>
                  <a:gd name="connsiteY11-7940" fmla="*/ 2848305 h 4897821"/>
                  <a:gd name="connsiteX12-7941" fmla="*/ 4372305 w 4474711"/>
                  <a:gd name="connsiteY12-7942" fmla="*/ 3647092 h 4897821"/>
                  <a:gd name="connsiteX13-7943" fmla="*/ 3216165 w 4474711"/>
                  <a:gd name="connsiteY13-7944" fmla="*/ 3710153 h 4897821"/>
                  <a:gd name="connsiteX14-7945" fmla="*/ 3153103 w 4474711"/>
                  <a:gd name="connsiteY14-7946" fmla="*/ 4109547 h 4897821"/>
                  <a:gd name="connsiteX15-7947" fmla="*/ 2007475 w 4474711"/>
                  <a:gd name="connsiteY15-7948" fmla="*/ 3216167 h 4897821"/>
                  <a:gd name="connsiteX16-7949" fmla="*/ 2953407 w 4474711"/>
                  <a:gd name="connsiteY16-7950" fmla="*/ 2354319 h 4897821"/>
                  <a:gd name="connsiteX17-7951" fmla="*/ 3226675 w 4474711"/>
                  <a:gd name="connsiteY17-7952" fmla="*/ 2648609 h 4897821"/>
                  <a:gd name="connsiteX18-7953" fmla="*/ 3647090 w 4474711"/>
                  <a:gd name="connsiteY18-7954" fmla="*/ 2690650 h 4897821"/>
                  <a:gd name="connsiteX19-7955" fmla="*/ 3636580 w 4474711"/>
                  <a:gd name="connsiteY19-7956" fmla="*/ 1376857 h 4897821"/>
                  <a:gd name="connsiteX20-7957" fmla="*/ 2764221 w 4474711"/>
                  <a:gd name="connsiteY20-7958" fmla="*/ 1208691 h 4897821"/>
                  <a:gd name="connsiteX21-7959" fmla="*/ 2638095 w 4474711"/>
                  <a:gd name="connsiteY21-7960" fmla="*/ 373429 h 4897821"/>
                  <a:gd name="connsiteX22-7961" fmla="*/ 1051034 w 4474711"/>
                  <a:gd name="connsiteY22-7962" fmla="*/ 378374 h 4897821"/>
                  <a:gd name="connsiteX23-7963" fmla="*/ 409903 w 4474711"/>
                  <a:gd name="connsiteY23-7964" fmla="*/ 756746 h 4897821"/>
                  <a:gd name="connsiteX24-7965" fmla="*/ 378372 w 4474711"/>
                  <a:gd name="connsiteY24-7966" fmla="*/ 3752192 h 4897821"/>
                  <a:gd name="connsiteX25-7967" fmla="*/ 798786 w 4474711"/>
                  <a:gd name="connsiteY25-7968" fmla="*/ 4519450 h 4897821"/>
                  <a:gd name="connsiteX26-7969" fmla="*/ 2774731 w 4474711"/>
                  <a:gd name="connsiteY26-7970" fmla="*/ 4487918 h 4897821"/>
                  <a:gd name="connsiteX27-7971" fmla="*/ 3510454 w 4474711"/>
                  <a:gd name="connsiteY27-7972" fmla="*/ 4424857 h 4897821"/>
                  <a:gd name="connsiteX28-7973" fmla="*/ 3636579 w 4474711"/>
                  <a:gd name="connsiteY28-7974" fmla="*/ 3925926 h 4897821"/>
                  <a:gd name="connsiteX0-7975" fmla="*/ 3636579 w 4474711"/>
                  <a:gd name="connsiteY0-7976" fmla="*/ 3925926 h 4897821"/>
                  <a:gd name="connsiteX1-7977" fmla="*/ 4025460 w 4474711"/>
                  <a:gd name="connsiteY1-7978" fmla="*/ 3915416 h 4897821"/>
                  <a:gd name="connsiteX2-7979" fmla="*/ 3941378 w 4474711"/>
                  <a:gd name="connsiteY2-7980" fmla="*/ 4487920 h 4897821"/>
                  <a:gd name="connsiteX3-7981" fmla="*/ 3153102 w 4474711"/>
                  <a:gd name="connsiteY3-7982" fmla="*/ 4897821 h 4897821"/>
                  <a:gd name="connsiteX4-7983" fmla="*/ 683171 w 4474711"/>
                  <a:gd name="connsiteY4-7984" fmla="*/ 4866292 h 4897821"/>
                  <a:gd name="connsiteX5-7985" fmla="*/ 21022 w 4474711"/>
                  <a:gd name="connsiteY5-7986" fmla="*/ 4078014 h 4897821"/>
                  <a:gd name="connsiteX6-7987" fmla="*/ 0 w 4474711"/>
                  <a:gd name="connsiteY6-7988" fmla="*/ 730781 h 4897821"/>
                  <a:gd name="connsiteX7-7989" fmla="*/ 683173 w 4474711"/>
                  <a:gd name="connsiteY7-7990" fmla="*/ 0 h 4897821"/>
                  <a:gd name="connsiteX8-7991" fmla="*/ 2659117 w 4474711"/>
                  <a:gd name="connsiteY8-7992" fmla="*/ 21022 h 4897821"/>
                  <a:gd name="connsiteX9-7993" fmla="*/ 3972910 w 4474711"/>
                  <a:gd name="connsiteY9-7994" fmla="*/ 1187670 h 4897821"/>
                  <a:gd name="connsiteX10-7995" fmla="*/ 4025462 w 4474711"/>
                  <a:gd name="connsiteY10-7996" fmla="*/ 2648608 h 4897821"/>
                  <a:gd name="connsiteX11-7997" fmla="*/ 4445876 w 4474711"/>
                  <a:gd name="connsiteY11-7998" fmla="*/ 2848305 h 4897821"/>
                  <a:gd name="connsiteX12-7999" fmla="*/ 4372305 w 4474711"/>
                  <a:gd name="connsiteY12-8000" fmla="*/ 3647092 h 4897821"/>
                  <a:gd name="connsiteX13-8001" fmla="*/ 3216165 w 4474711"/>
                  <a:gd name="connsiteY13-8002" fmla="*/ 3710153 h 4897821"/>
                  <a:gd name="connsiteX14-8003" fmla="*/ 3153103 w 4474711"/>
                  <a:gd name="connsiteY14-8004" fmla="*/ 4109547 h 4897821"/>
                  <a:gd name="connsiteX15-8005" fmla="*/ 2007475 w 4474711"/>
                  <a:gd name="connsiteY15-8006" fmla="*/ 3216167 h 4897821"/>
                  <a:gd name="connsiteX16-8007" fmla="*/ 2953407 w 4474711"/>
                  <a:gd name="connsiteY16-8008" fmla="*/ 2354319 h 4897821"/>
                  <a:gd name="connsiteX17-8009" fmla="*/ 3226675 w 4474711"/>
                  <a:gd name="connsiteY17-8010" fmla="*/ 2648609 h 4897821"/>
                  <a:gd name="connsiteX18-8011" fmla="*/ 3647090 w 4474711"/>
                  <a:gd name="connsiteY18-8012" fmla="*/ 2690650 h 4897821"/>
                  <a:gd name="connsiteX19-8013" fmla="*/ 3636580 w 4474711"/>
                  <a:gd name="connsiteY19-8014" fmla="*/ 1376857 h 4897821"/>
                  <a:gd name="connsiteX20-8015" fmla="*/ 2764221 w 4474711"/>
                  <a:gd name="connsiteY20-8016" fmla="*/ 1208691 h 4897821"/>
                  <a:gd name="connsiteX21-8017" fmla="*/ 2638095 w 4474711"/>
                  <a:gd name="connsiteY21-8018" fmla="*/ 373429 h 4897821"/>
                  <a:gd name="connsiteX22-8019" fmla="*/ 1051034 w 4474711"/>
                  <a:gd name="connsiteY22-8020" fmla="*/ 378374 h 4897821"/>
                  <a:gd name="connsiteX23-8021" fmla="*/ 409903 w 4474711"/>
                  <a:gd name="connsiteY23-8022" fmla="*/ 756746 h 4897821"/>
                  <a:gd name="connsiteX24-8023" fmla="*/ 378372 w 4474711"/>
                  <a:gd name="connsiteY24-8024" fmla="*/ 3752192 h 4897821"/>
                  <a:gd name="connsiteX25-8025" fmla="*/ 798786 w 4474711"/>
                  <a:gd name="connsiteY25-8026" fmla="*/ 4519450 h 4897821"/>
                  <a:gd name="connsiteX26-8027" fmla="*/ 2774731 w 4474711"/>
                  <a:gd name="connsiteY26-8028" fmla="*/ 4487918 h 4897821"/>
                  <a:gd name="connsiteX27-8029" fmla="*/ 3510454 w 4474711"/>
                  <a:gd name="connsiteY27-8030" fmla="*/ 4424857 h 4897821"/>
                  <a:gd name="connsiteX28-8031" fmla="*/ 3636579 w 4474711"/>
                  <a:gd name="connsiteY28-8032" fmla="*/ 3925926 h 4897821"/>
                  <a:gd name="connsiteX0-8033" fmla="*/ 3636579 w 4474711"/>
                  <a:gd name="connsiteY0-8034" fmla="*/ 3925926 h 4897821"/>
                  <a:gd name="connsiteX1-8035" fmla="*/ 4025460 w 4474711"/>
                  <a:gd name="connsiteY1-8036" fmla="*/ 3915416 h 4897821"/>
                  <a:gd name="connsiteX2-8037" fmla="*/ 3941378 w 4474711"/>
                  <a:gd name="connsiteY2-8038" fmla="*/ 4487920 h 4897821"/>
                  <a:gd name="connsiteX3-8039" fmla="*/ 3153102 w 4474711"/>
                  <a:gd name="connsiteY3-8040" fmla="*/ 4897821 h 4897821"/>
                  <a:gd name="connsiteX4-8041" fmla="*/ 683171 w 4474711"/>
                  <a:gd name="connsiteY4-8042" fmla="*/ 4866292 h 4897821"/>
                  <a:gd name="connsiteX5-8043" fmla="*/ 21022 w 4474711"/>
                  <a:gd name="connsiteY5-8044" fmla="*/ 4078014 h 4897821"/>
                  <a:gd name="connsiteX6-8045" fmla="*/ 0 w 4474711"/>
                  <a:gd name="connsiteY6-8046" fmla="*/ 730781 h 4897821"/>
                  <a:gd name="connsiteX7-8047" fmla="*/ 683173 w 4474711"/>
                  <a:gd name="connsiteY7-8048" fmla="*/ 0 h 4897821"/>
                  <a:gd name="connsiteX8-8049" fmla="*/ 2659117 w 4474711"/>
                  <a:gd name="connsiteY8-8050" fmla="*/ 21022 h 4897821"/>
                  <a:gd name="connsiteX9-8051" fmla="*/ 3972910 w 4474711"/>
                  <a:gd name="connsiteY9-8052" fmla="*/ 1187670 h 4897821"/>
                  <a:gd name="connsiteX10-8053" fmla="*/ 4025462 w 4474711"/>
                  <a:gd name="connsiteY10-8054" fmla="*/ 2648608 h 4897821"/>
                  <a:gd name="connsiteX11-8055" fmla="*/ 4445876 w 4474711"/>
                  <a:gd name="connsiteY11-8056" fmla="*/ 2848305 h 4897821"/>
                  <a:gd name="connsiteX12-8057" fmla="*/ 4372305 w 4474711"/>
                  <a:gd name="connsiteY12-8058" fmla="*/ 3647092 h 4897821"/>
                  <a:gd name="connsiteX13-8059" fmla="*/ 3216165 w 4474711"/>
                  <a:gd name="connsiteY13-8060" fmla="*/ 3710153 h 4897821"/>
                  <a:gd name="connsiteX14-8061" fmla="*/ 3153103 w 4474711"/>
                  <a:gd name="connsiteY14-8062" fmla="*/ 4109547 h 4897821"/>
                  <a:gd name="connsiteX15-8063" fmla="*/ 2007475 w 4474711"/>
                  <a:gd name="connsiteY15-8064" fmla="*/ 3216167 h 4897821"/>
                  <a:gd name="connsiteX16-8065" fmla="*/ 2953407 w 4474711"/>
                  <a:gd name="connsiteY16-8066" fmla="*/ 2354319 h 4897821"/>
                  <a:gd name="connsiteX17-8067" fmla="*/ 3226675 w 4474711"/>
                  <a:gd name="connsiteY17-8068" fmla="*/ 2648609 h 4897821"/>
                  <a:gd name="connsiteX18-8069" fmla="*/ 3647090 w 4474711"/>
                  <a:gd name="connsiteY18-8070" fmla="*/ 2690650 h 4897821"/>
                  <a:gd name="connsiteX19-8071" fmla="*/ 3636580 w 4474711"/>
                  <a:gd name="connsiteY19-8072" fmla="*/ 1376857 h 4897821"/>
                  <a:gd name="connsiteX20-8073" fmla="*/ 2764221 w 4474711"/>
                  <a:gd name="connsiteY20-8074" fmla="*/ 1208691 h 4897821"/>
                  <a:gd name="connsiteX21-8075" fmla="*/ 2638095 w 4474711"/>
                  <a:gd name="connsiteY21-8076" fmla="*/ 373429 h 4897821"/>
                  <a:gd name="connsiteX22-8077" fmla="*/ 1051034 w 4474711"/>
                  <a:gd name="connsiteY22-8078" fmla="*/ 378374 h 4897821"/>
                  <a:gd name="connsiteX23-8079" fmla="*/ 409903 w 4474711"/>
                  <a:gd name="connsiteY23-8080" fmla="*/ 756746 h 4897821"/>
                  <a:gd name="connsiteX24-8081" fmla="*/ 378372 w 4474711"/>
                  <a:gd name="connsiteY24-8082" fmla="*/ 3752192 h 4897821"/>
                  <a:gd name="connsiteX25-8083" fmla="*/ 798786 w 4474711"/>
                  <a:gd name="connsiteY25-8084" fmla="*/ 4519450 h 4897821"/>
                  <a:gd name="connsiteX26-8085" fmla="*/ 2774731 w 4474711"/>
                  <a:gd name="connsiteY26-8086" fmla="*/ 4487918 h 4897821"/>
                  <a:gd name="connsiteX27-8087" fmla="*/ 3510454 w 4474711"/>
                  <a:gd name="connsiteY27-8088" fmla="*/ 4424857 h 4897821"/>
                  <a:gd name="connsiteX28-8089" fmla="*/ 3636579 w 4474711"/>
                  <a:gd name="connsiteY28-8090" fmla="*/ 3925926 h 4897821"/>
                  <a:gd name="connsiteX0-8091" fmla="*/ 3636579 w 4474711"/>
                  <a:gd name="connsiteY0-8092" fmla="*/ 3925926 h 4897821"/>
                  <a:gd name="connsiteX1-8093" fmla="*/ 4025460 w 4474711"/>
                  <a:gd name="connsiteY1-8094" fmla="*/ 3915416 h 4897821"/>
                  <a:gd name="connsiteX2-8095" fmla="*/ 3941378 w 4474711"/>
                  <a:gd name="connsiteY2-8096" fmla="*/ 4487920 h 4897821"/>
                  <a:gd name="connsiteX3-8097" fmla="*/ 3153102 w 4474711"/>
                  <a:gd name="connsiteY3-8098" fmla="*/ 4897821 h 4897821"/>
                  <a:gd name="connsiteX4-8099" fmla="*/ 683171 w 4474711"/>
                  <a:gd name="connsiteY4-8100" fmla="*/ 4866292 h 4897821"/>
                  <a:gd name="connsiteX5-8101" fmla="*/ 21022 w 4474711"/>
                  <a:gd name="connsiteY5-8102" fmla="*/ 4078014 h 4897821"/>
                  <a:gd name="connsiteX6-8103" fmla="*/ 0 w 4474711"/>
                  <a:gd name="connsiteY6-8104" fmla="*/ 730781 h 4897821"/>
                  <a:gd name="connsiteX7-8105" fmla="*/ 683173 w 4474711"/>
                  <a:gd name="connsiteY7-8106" fmla="*/ 0 h 4897821"/>
                  <a:gd name="connsiteX8-8107" fmla="*/ 2659117 w 4474711"/>
                  <a:gd name="connsiteY8-8108" fmla="*/ 21022 h 4897821"/>
                  <a:gd name="connsiteX9-8109" fmla="*/ 3972910 w 4474711"/>
                  <a:gd name="connsiteY9-8110" fmla="*/ 1187670 h 4897821"/>
                  <a:gd name="connsiteX10-8111" fmla="*/ 4025462 w 4474711"/>
                  <a:gd name="connsiteY10-8112" fmla="*/ 2648608 h 4897821"/>
                  <a:gd name="connsiteX11-8113" fmla="*/ 4445876 w 4474711"/>
                  <a:gd name="connsiteY11-8114" fmla="*/ 2848305 h 4897821"/>
                  <a:gd name="connsiteX12-8115" fmla="*/ 4372305 w 4474711"/>
                  <a:gd name="connsiteY12-8116" fmla="*/ 3647092 h 4897821"/>
                  <a:gd name="connsiteX13-8117" fmla="*/ 3216165 w 4474711"/>
                  <a:gd name="connsiteY13-8118" fmla="*/ 3710153 h 4897821"/>
                  <a:gd name="connsiteX14-8119" fmla="*/ 3153103 w 4474711"/>
                  <a:gd name="connsiteY14-8120" fmla="*/ 4109547 h 4897821"/>
                  <a:gd name="connsiteX15-8121" fmla="*/ 2007475 w 4474711"/>
                  <a:gd name="connsiteY15-8122" fmla="*/ 3216167 h 4897821"/>
                  <a:gd name="connsiteX16-8123" fmla="*/ 2953407 w 4474711"/>
                  <a:gd name="connsiteY16-8124" fmla="*/ 2354319 h 4897821"/>
                  <a:gd name="connsiteX17-8125" fmla="*/ 3226675 w 4474711"/>
                  <a:gd name="connsiteY17-8126" fmla="*/ 2648609 h 4897821"/>
                  <a:gd name="connsiteX18-8127" fmla="*/ 3647090 w 4474711"/>
                  <a:gd name="connsiteY18-8128" fmla="*/ 2690650 h 4897821"/>
                  <a:gd name="connsiteX19-8129" fmla="*/ 3636580 w 4474711"/>
                  <a:gd name="connsiteY19-8130" fmla="*/ 1376857 h 4897821"/>
                  <a:gd name="connsiteX20-8131" fmla="*/ 2764221 w 4474711"/>
                  <a:gd name="connsiteY20-8132" fmla="*/ 1208691 h 4897821"/>
                  <a:gd name="connsiteX21-8133" fmla="*/ 2638095 w 4474711"/>
                  <a:gd name="connsiteY21-8134" fmla="*/ 373429 h 4897821"/>
                  <a:gd name="connsiteX22-8135" fmla="*/ 1051034 w 4474711"/>
                  <a:gd name="connsiteY22-8136" fmla="*/ 378374 h 4897821"/>
                  <a:gd name="connsiteX23-8137" fmla="*/ 409903 w 4474711"/>
                  <a:gd name="connsiteY23-8138" fmla="*/ 756746 h 4897821"/>
                  <a:gd name="connsiteX24-8139" fmla="*/ 378372 w 4474711"/>
                  <a:gd name="connsiteY24-8140" fmla="*/ 3752192 h 4897821"/>
                  <a:gd name="connsiteX25-8141" fmla="*/ 798786 w 4474711"/>
                  <a:gd name="connsiteY25-8142" fmla="*/ 4519450 h 4897821"/>
                  <a:gd name="connsiteX26-8143" fmla="*/ 2774731 w 4474711"/>
                  <a:gd name="connsiteY26-8144" fmla="*/ 4487918 h 4897821"/>
                  <a:gd name="connsiteX27-8145" fmla="*/ 3510454 w 4474711"/>
                  <a:gd name="connsiteY27-8146" fmla="*/ 4424857 h 4897821"/>
                  <a:gd name="connsiteX28-8147" fmla="*/ 3636579 w 4474711"/>
                  <a:gd name="connsiteY28-8148" fmla="*/ 3925926 h 4897821"/>
                  <a:gd name="connsiteX0-8149" fmla="*/ 3636579 w 4453909"/>
                  <a:gd name="connsiteY0-8150" fmla="*/ 3925926 h 4897821"/>
                  <a:gd name="connsiteX1-8151" fmla="*/ 4025460 w 4453909"/>
                  <a:gd name="connsiteY1-8152" fmla="*/ 3915416 h 4897821"/>
                  <a:gd name="connsiteX2-8153" fmla="*/ 3941378 w 4453909"/>
                  <a:gd name="connsiteY2-8154" fmla="*/ 4487920 h 4897821"/>
                  <a:gd name="connsiteX3-8155" fmla="*/ 3153102 w 4453909"/>
                  <a:gd name="connsiteY3-8156" fmla="*/ 4897821 h 4897821"/>
                  <a:gd name="connsiteX4-8157" fmla="*/ 683171 w 4453909"/>
                  <a:gd name="connsiteY4-8158" fmla="*/ 4866292 h 4897821"/>
                  <a:gd name="connsiteX5-8159" fmla="*/ 21022 w 4453909"/>
                  <a:gd name="connsiteY5-8160" fmla="*/ 4078014 h 4897821"/>
                  <a:gd name="connsiteX6-8161" fmla="*/ 0 w 4453909"/>
                  <a:gd name="connsiteY6-8162" fmla="*/ 730781 h 4897821"/>
                  <a:gd name="connsiteX7-8163" fmla="*/ 683173 w 4453909"/>
                  <a:gd name="connsiteY7-8164" fmla="*/ 0 h 4897821"/>
                  <a:gd name="connsiteX8-8165" fmla="*/ 2659117 w 4453909"/>
                  <a:gd name="connsiteY8-8166" fmla="*/ 21022 h 4897821"/>
                  <a:gd name="connsiteX9-8167" fmla="*/ 3972910 w 4453909"/>
                  <a:gd name="connsiteY9-8168" fmla="*/ 1187670 h 4897821"/>
                  <a:gd name="connsiteX10-8169" fmla="*/ 4025462 w 4453909"/>
                  <a:gd name="connsiteY10-8170" fmla="*/ 2648608 h 4897821"/>
                  <a:gd name="connsiteX11-8171" fmla="*/ 4414345 w 4453909"/>
                  <a:gd name="connsiteY11-8172" fmla="*/ 2785243 h 4897821"/>
                  <a:gd name="connsiteX12-8173" fmla="*/ 4372305 w 4453909"/>
                  <a:gd name="connsiteY12-8174" fmla="*/ 3647092 h 4897821"/>
                  <a:gd name="connsiteX13-8175" fmla="*/ 3216165 w 4453909"/>
                  <a:gd name="connsiteY13-8176" fmla="*/ 3710153 h 4897821"/>
                  <a:gd name="connsiteX14-8177" fmla="*/ 3153103 w 4453909"/>
                  <a:gd name="connsiteY14-8178" fmla="*/ 4109547 h 4897821"/>
                  <a:gd name="connsiteX15-8179" fmla="*/ 2007475 w 4453909"/>
                  <a:gd name="connsiteY15-8180" fmla="*/ 3216167 h 4897821"/>
                  <a:gd name="connsiteX16-8181" fmla="*/ 2953407 w 4453909"/>
                  <a:gd name="connsiteY16-8182" fmla="*/ 2354319 h 4897821"/>
                  <a:gd name="connsiteX17-8183" fmla="*/ 3226675 w 4453909"/>
                  <a:gd name="connsiteY17-8184" fmla="*/ 2648609 h 4897821"/>
                  <a:gd name="connsiteX18-8185" fmla="*/ 3647090 w 4453909"/>
                  <a:gd name="connsiteY18-8186" fmla="*/ 2690650 h 4897821"/>
                  <a:gd name="connsiteX19-8187" fmla="*/ 3636580 w 4453909"/>
                  <a:gd name="connsiteY19-8188" fmla="*/ 1376857 h 4897821"/>
                  <a:gd name="connsiteX20-8189" fmla="*/ 2764221 w 4453909"/>
                  <a:gd name="connsiteY20-8190" fmla="*/ 1208691 h 4897821"/>
                  <a:gd name="connsiteX21-8191" fmla="*/ 2638095 w 4453909"/>
                  <a:gd name="connsiteY21-8192" fmla="*/ 373429 h 4897821"/>
                  <a:gd name="connsiteX22-8193" fmla="*/ 1051034 w 4453909"/>
                  <a:gd name="connsiteY22-8194" fmla="*/ 378374 h 4897821"/>
                  <a:gd name="connsiteX23-8195" fmla="*/ 409903 w 4453909"/>
                  <a:gd name="connsiteY23-8196" fmla="*/ 756746 h 4897821"/>
                  <a:gd name="connsiteX24-8197" fmla="*/ 378372 w 4453909"/>
                  <a:gd name="connsiteY24-8198" fmla="*/ 3752192 h 4897821"/>
                  <a:gd name="connsiteX25-8199" fmla="*/ 798786 w 4453909"/>
                  <a:gd name="connsiteY25-8200" fmla="*/ 4519450 h 4897821"/>
                  <a:gd name="connsiteX26-8201" fmla="*/ 2774731 w 4453909"/>
                  <a:gd name="connsiteY26-8202" fmla="*/ 4487918 h 4897821"/>
                  <a:gd name="connsiteX27-8203" fmla="*/ 3510454 w 4453909"/>
                  <a:gd name="connsiteY27-8204" fmla="*/ 4424857 h 4897821"/>
                  <a:gd name="connsiteX28-8205" fmla="*/ 3636579 w 4453909"/>
                  <a:gd name="connsiteY28-8206" fmla="*/ 3925926 h 4897821"/>
                  <a:gd name="connsiteX0-8207" fmla="*/ 3636579 w 4453909"/>
                  <a:gd name="connsiteY0-8208" fmla="*/ 3925926 h 4897821"/>
                  <a:gd name="connsiteX1-8209" fmla="*/ 4025460 w 4453909"/>
                  <a:gd name="connsiteY1-8210" fmla="*/ 3915416 h 4897821"/>
                  <a:gd name="connsiteX2-8211" fmla="*/ 3941378 w 4453909"/>
                  <a:gd name="connsiteY2-8212" fmla="*/ 4487920 h 4897821"/>
                  <a:gd name="connsiteX3-8213" fmla="*/ 3153102 w 4453909"/>
                  <a:gd name="connsiteY3-8214" fmla="*/ 4897821 h 4897821"/>
                  <a:gd name="connsiteX4-8215" fmla="*/ 683171 w 4453909"/>
                  <a:gd name="connsiteY4-8216" fmla="*/ 4866292 h 4897821"/>
                  <a:gd name="connsiteX5-8217" fmla="*/ 21022 w 4453909"/>
                  <a:gd name="connsiteY5-8218" fmla="*/ 4078014 h 4897821"/>
                  <a:gd name="connsiteX6-8219" fmla="*/ 0 w 4453909"/>
                  <a:gd name="connsiteY6-8220" fmla="*/ 730781 h 4897821"/>
                  <a:gd name="connsiteX7-8221" fmla="*/ 683173 w 4453909"/>
                  <a:gd name="connsiteY7-8222" fmla="*/ 0 h 4897821"/>
                  <a:gd name="connsiteX8-8223" fmla="*/ 2659117 w 4453909"/>
                  <a:gd name="connsiteY8-8224" fmla="*/ 21022 h 4897821"/>
                  <a:gd name="connsiteX9-8225" fmla="*/ 3972910 w 4453909"/>
                  <a:gd name="connsiteY9-8226" fmla="*/ 1187670 h 4897821"/>
                  <a:gd name="connsiteX10-8227" fmla="*/ 4025462 w 4453909"/>
                  <a:gd name="connsiteY10-8228" fmla="*/ 2648608 h 4897821"/>
                  <a:gd name="connsiteX11-8229" fmla="*/ 4414345 w 4453909"/>
                  <a:gd name="connsiteY11-8230" fmla="*/ 2785243 h 4897821"/>
                  <a:gd name="connsiteX12-8231" fmla="*/ 4372305 w 4453909"/>
                  <a:gd name="connsiteY12-8232" fmla="*/ 3647092 h 4897821"/>
                  <a:gd name="connsiteX13-8233" fmla="*/ 3216165 w 4453909"/>
                  <a:gd name="connsiteY13-8234" fmla="*/ 3710153 h 4897821"/>
                  <a:gd name="connsiteX14-8235" fmla="*/ 3153103 w 4453909"/>
                  <a:gd name="connsiteY14-8236" fmla="*/ 4109547 h 4897821"/>
                  <a:gd name="connsiteX15-8237" fmla="*/ 2007475 w 4453909"/>
                  <a:gd name="connsiteY15-8238" fmla="*/ 3216167 h 4897821"/>
                  <a:gd name="connsiteX16-8239" fmla="*/ 2953407 w 4453909"/>
                  <a:gd name="connsiteY16-8240" fmla="*/ 2354319 h 4897821"/>
                  <a:gd name="connsiteX17-8241" fmla="*/ 3226675 w 4453909"/>
                  <a:gd name="connsiteY17-8242" fmla="*/ 2648609 h 4897821"/>
                  <a:gd name="connsiteX18-8243" fmla="*/ 3647090 w 4453909"/>
                  <a:gd name="connsiteY18-8244" fmla="*/ 2690650 h 4897821"/>
                  <a:gd name="connsiteX19-8245" fmla="*/ 3636580 w 4453909"/>
                  <a:gd name="connsiteY19-8246" fmla="*/ 1376857 h 4897821"/>
                  <a:gd name="connsiteX20-8247" fmla="*/ 2764221 w 4453909"/>
                  <a:gd name="connsiteY20-8248" fmla="*/ 1208691 h 4897821"/>
                  <a:gd name="connsiteX21-8249" fmla="*/ 2638095 w 4453909"/>
                  <a:gd name="connsiteY21-8250" fmla="*/ 373429 h 4897821"/>
                  <a:gd name="connsiteX22-8251" fmla="*/ 1051034 w 4453909"/>
                  <a:gd name="connsiteY22-8252" fmla="*/ 378374 h 4897821"/>
                  <a:gd name="connsiteX23-8253" fmla="*/ 409903 w 4453909"/>
                  <a:gd name="connsiteY23-8254" fmla="*/ 756746 h 4897821"/>
                  <a:gd name="connsiteX24-8255" fmla="*/ 378372 w 4453909"/>
                  <a:gd name="connsiteY24-8256" fmla="*/ 3752192 h 4897821"/>
                  <a:gd name="connsiteX25-8257" fmla="*/ 798786 w 4453909"/>
                  <a:gd name="connsiteY25-8258" fmla="*/ 4519450 h 4897821"/>
                  <a:gd name="connsiteX26-8259" fmla="*/ 2774731 w 4453909"/>
                  <a:gd name="connsiteY26-8260" fmla="*/ 4487918 h 4897821"/>
                  <a:gd name="connsiteX27-8261" fmla="*/ 3510454 w 4453909"/>
                  <a:gd name="connsiteY27-8262" fmla="*/ 4424857 h 4897821"/>
                  <a:gd name="connsiteX28-8263" fmla="*/ 3636579 w 4453909"/>
                  <a:gd name="connsiteY28-8264" fmla="*/ 3925926 h 4897821"/>
                  <a:gd name="connsiteX0-8265" fmla="*/ 3636579 w 4453909"/>
                  <a:gd name="connsiteY0-8266" fmla="*/ 3925926 h 4897821"/>
                  <a:gd name="connsiteX1-8267" fmla="*/ 4025460 w 4453909"/>
                  <a:gd name="connsiteY1-8268" fmla="*/ 3915416 h 4897821"/>
                  <a:gd name="connsiteX2-8269" fmla="*/ 3941378 w 4453909"/>
                  <a:gd name="connsiteY2-8270" fmla="*/ 4487920 h 4897821"/>
                  <a:gd name="connsiteX3-8271" fmla="*/ 3153102 w 4453909"/>
                  <a:gd name="connsiteY3-8272" fmla="*/ 4897821 h 4897821"/>
                  <a:gd name="connsiteX4-8273" fmla="*/ 683171 w 4453909"/>
                  <a:gd name="connsiteY4-8274" fmla="*/ 4866292 h 4897821"/>
                  <a:gd name="connsiteX5-8275" fmla="*/ 21022 w 4453909"/>
                  <a:gd name="connsiteY5-8276" fmla="*/ 4078014 h 4897821"/>
                  <a:gd name="connsiteX6-8277" fmla="*/ 0 w 4453909"/>
                  <a:gd name="connsiteY6-8278" fmla="*/ 730781 h 4897821"/>
                  <a:gd name="connsiteX7-8279" fmla="*/ 683173 w 4453909"/>
                  <a:gd name="connsiteY7-8280" fmla="*/ 0 h 4897821"/>
                  <a:gd name="connsiteX8-8281" fmla="*/ 2659117 w 4453909"/>
                  <a:gd name="connsiteY8-8282" fmla="*/ 21022 h 4897821"/>
                  <a:gd name="connsiteX9-8283" fmla="*/ 3972910 w 4453909"/>
                  <a:gd name="connsiteY9-8284" fmla="*/ 1187670 h 4897821"/>
                  <a:gd name="connsiteX10-8285" fmla="*/ 4025462 w 4453909"/>
                  <a:gd name="connsiteY10-8286" fmla="*/ 2648608 h 4897821"/>
                  <a:gd name="connsiteX11-8287" fmla="*/ 4414345 w 4453909"/>
                  <a:gd name="connsiteY11-8288" fmla="*/ 2785243 h 4897821"/>
                  <a:gd name="connsiteX12-8289" fmla="*/ 4372305 w 4453909"/>
                  <a:gd name="connsiteY12-8290" fmla="*/ 3647092 h 4897821"/>
                  <a:gd name="connsiteX13-8291" fmla="*/ 3216165 w 4453909"/>
                  <a:gd name="connsiteY13-8292" fmla="*/ 3710153 h 4897821"/>
                  <a:gd name="connsiteX14-8293" fmla="*/ 3153103 w 4453909"/>
                  <a:gd name="connsiteY14-8294" fmla="*/ 4109547 h 4897821"/>
                  <a:gd name="connsiteX15-8295" fmla="*/ 2007475 w 4453909"/>
                  <a:gd name="connsiteY15-8296" fmla="*/ 3216167 h 4897821"/>
                  <a:gd name="connsiteX16-8297" fmla="*/ 2953407 w 4453909"/>
                  <a:gd name="connsiteY16-8298" fmla="*/ 2354319 h 4897821"/>
                  <a:gd name="connsiteX17-8299" fmla="*/ 3226675 w 4453909"/>
                  <a:gd name="connsiteY17-8300" fmla="*/ 2685431 h 4897821"/>
                  <a:gd name="connsiteX18-8301" fmla="*/ 3647090 w 4453909"/>
                  <a:gd name="connsiteY18-8302" fmla="*/ 2690650 h 4897821"/>
                  <a:gd name="connsiteX19-8303" fmla="*/ 3636580 w 4453909"/>
                  <a:gd name="connsiteY19-8304" fmla="*/ 1376857 h 4897821"/>
                  <a:gd name="connsiteX20-8305" fmla="*/ 2764221 w 4453909"/>
                  <a:gd name="connsiteY20-8306" fmla="*/ 1208691 h 4897821"/>
                  <a:gd name="connsiteX21-8307" fmla="*/ 2638095 w 4453909"/>
                  <a:gd name="connsiteY21-8308" fmla="*/ 373429 h 4897821"/>
                  <a:gd name="connsiteX22-8309" fmla="*/ 1051034 w 4453909"/>
                  <a:gd name="connsiteY22-8310" fmla="*/ 378374 h 4897821"/>
                  <a:gd name="connsiteX23-8311" fmla="*/ 409903 w 4453909"/>
                  <a:gd name="connsiteY23-8312" fmla="*/ 756746 h 4897821"/>
                  <a:gd name="connsiteX24-8313" fmla="*/ 378372 w 4453909"/>
                  <a:gd name="connsiteY24-8314" fmla="*/ 3752192 h 4897821"/>
                  <a:gd name="connsiteX25-8315" fmla="*/ 798786 w 4453909"/>
                  <a:gd name="connsiteY25-8316" fmla="*/ 4519450 h 4897821"/>
                  <a:gd name="connsiteX26-8317" fmla="*/ 2774731 w 4453909"/>
                  <a:gd name="connsiteY26-8318" fmla="*/ 4487918 h 4897821"/>
                  <a:gd name="connsiteX27-8319" fmla="*/ 3510454 w 4453909"/>
                  <a:gd name="connsiteY27-8320" fmla="*/ 4424857 h 4897821"/>
                  <a:gd name="connsiteX28-8321" fmla="*/ 3636579 w 4453909"/>
                  <a:gd name="connsiteY28-8322" fmla="*/ 3925926 h 4897821"/>
                  <a:gd name="connsiteX0-8323" fmla="*/ 3636579 w 4453909"/>
                  <a:gd name="connsiteY0-8324" fmla="*/ 3925926 h 4897821"/>
                  <a:gd name="connsiteX1-8325" fmla="*/ 4025460 w 4453909"/>
                  <a:gd name="connsiteY1-8326" fmla="*/ 3915416 h 4897821"/>
                  <a:gd name="connsiteX2-8327" fmla="*/ 3941378 w 4453909"/>
                  <a:gd name="connsiteY2-8328" fmla="*/ 4487920 h 4897821"/>
                  <a:gd name="connsiteX3-8329" fmla="*/ 3153102 w 4453909"/>
                  <a:gd name="connsiteY3-8330" fmla="*/ 4897821 h 4897821"/>
                  <a:gd name="connsiteX4-8331" fmla="*/ 683171 w 4453909"/>
                  <a:gd name="connsiteY4-8332" fmla="*/ 4866292 h 4897821"/>
                  <a:gd name="connsiteX5-8333" fmla="*/ 21022 w 4453909"/>
                  <a:gd name="connsiteY5-8334" fmla="*/ 4078014 h 4897821"/>
                  <a:gd name="connsiteX6-8335" fmla="*/ 0 w 4453909"/>
                  <a:gd name="connsiteY6-8336" fmla="*/ 730781 h 4897821"/>
                  <a:gd name="connsiteX7-8337" fmla="*/ 683173 w 4453909"/>
                  <a:gd name="connsiteY7-8338" fmla="*/ 0 h 4897821"/>
                  <a:gd name="connsiteX8-8339" fmla="*/ 2659117 w 4453909"/>
                  <a:gd name="connsiteY8-8340" fmla="*/ 21022 h 4897821"/>
                  <a:gd name="connsiteX9-8341" fmla="*/ 3972910 w 4453909"/>
                  <a:gd name="connsiteY9-8342" fmla="*/ 1187670 h 4897821"/>
                  <a:gd name="connsiteX10-8343" fmla="*/ 4025462 w 4453909"/>
                  <a:gd name="connsiteY10-8344" fmla="*/ 2648608 h 4897821"/>
                  <a:gd name="connsiteX11-8345" fmla="*/ 4414345 w 4453909"/>
                  <a:gd name="connsiteY11-8346" fmla="*/ 2785243 h 4897821"/>
                  <a:gd name="connsiteX12-8347" fmla="*/ 4372305 w 4453909"/>
                  <a:gd name="connsiteY12-8348" fmla="*/ 3647092 h 4897821"/>
                  <a:gd name="connsiteX13-8349" fmla="*/ 3216165 w 4453909"/>
                  <a:gd name="connsiteY13-8350" fmla="*/ 3710153 h 4897821"/>
                  <a:gd name="connsiteX14-8351" fmla="*/ 3153103 w 4453909"/>
                  <a:gd name="connsiteY14-8352" fmla="*/ 4109547 h 4897821"/>
                  <a:gd name="connsiteX15-8353" fmla="*/ 2007475 w 4453909"/>
                  <a:gd name="connsiteY15-8354" fmla="*/ 3216167 h 4897821"/>
                  <a:gd name="connsiteX16-8355" fmla="*/ 2953407 w 4453909"/>
                  <a:gd name="connsiteY16-8356" fmla="*/ 2354319 h 4897821"/>
                  <a:gd name="connsiteX17-8357" fmla="*/ 3226675 w 4453909"/>
                  <a:gd name="connsiteY17-8358" fmla="*/ 2685431 h 4897821"/>
                  <a:gd name="connsiteX18-8359" fmla="*/ 3647090 w 4453909"/>
                  <a:gd name="connsiteY18-8360" fmla="*/ 2690650 h 4897821"/>
                  <a:gd name="connsiteX19-8361" fmla="*/ 3636580 w 4453909"/>
                  <a:gd name="connsiteY19-8362" fmla="*/ 1376857 h 4897821"/>
                  <a:gd name="connsiteX20-8363" fmla="*/ 2764221 w 4453909"/>
                  <a:gd name="connsiteY20-8364" fmla="*/ 1208691 h 4897821"/>
                  <a:gd name="connsiteX21-8365" fmla="*/ 2638095 w 4453909"/>
                  <a:gd name="connsiteY21-8366" fmla="*/ 373429 h 4897821"/>
                  <a:gd name="connsiteX22-8367" fmla="*/ 1051034 w 4453909"/>
                  <a:gd name="connsiteY22-8368" fmla="*/ 378374 h 4897821"/>
                  <a:gd name="connsiteX23-8369" fmla="*/ 409903 w 4453909"/>
                  <a:gd name="connsiteY23-8370" fmla="*/ 756746 h 4897821"/>
                  <a:gd name="connsiteX24-8371" fmla="*/ 378372 w 4453909"/>
                  <a:gd name="connsiteY24-8372" fmla="*/ 3752192 h 4897821"/>
                  <a:gd name="connsiteX25-8373" fmla="*/ 798786 w 4453909"/>
                  <a:gd name="connsiteY25-8374" fmla="*/ 4519450 h 4897821"/>
                  <a:gd name="connsiteX26-8375" fmla="*/ 2774731 w 4453909"/>
                  <a:gd name="connsiteY26-8376" fmla="*/ 4487918 h 4897821"/>
                  <a:gd name="connsiteX27-8377" fmla="*/ 3510454 w 4453909"/>
                  <a:gd name="connsiteY27-8378" fmla="*/ 4424857 h 4897821"/>
                  <a:gd name="connsiteX28-8379" fmla="*/ 3636579 w 4453909"/>
                  <a:gd name="connsiteY28-8380" fmla="*/ 3925926 h 4897821"/>
                  <a:gd name="connsiteX0-8381" fmla="*/ 3636579 w 4453909"/>
                  <a:gd name="connsiteY0-8382" fmla="*/ 3925926 h 4897821"/>
                  <a:gd name="connsiteX1-8383" fmla="*/ 4025460 w 4453909"/>
                  <a:gd name="connsiteY1-8384" fmla="*/ 3915416 h 4897821"/>
                  <a:gd name="connsiteX2-8385" fmla="*/ 3941378 w 4453909"/>
                  <a:gd name="connsiteY2-8386" fmla="*/ 4487920 h 4897821"/>
                  <a:gd name="connsiteX3-8387" fmla="*/ 3153102 w 4453909"/>
                  <a:gd name="connsiteY3-8388" fmla="*/ 4897821 h 4897821"/>
                  <a:gd name="connsiteX4-8389" fmla="*/ 683171 w 4453909"/>
                  <a:gd name="connsiteY4-8390" fmla="*/ 4866292 h 4897821"/>
                  <a:gd name="connsiteX5-8391" fmla="*/ 21022 w 4453909"/>
                  <a:gd name="connsiteY5-8392" fmla="*/ 4078014 h 4897821"/>
                  <a:gd name="connsiteX6-8393" fmla="*/ 0 w 4453909"/>
                  <a:gd name="connsiteY6-8394" fmla="*/ 730781 h 4897821"/>
                  <a:gd name="connsiteX7-8395" fmla="*/ 683173 w 4453909"/>
                  <a:gd name="connsiteY7-8396" fmla="*/ 0 h 4897821"/>
                  <a:gd name="connsiteX8-8397" fmla="*/ 2659117 w 4453909"/>
                  <a:gd name="connsiteY8-8398" fmla="*/ 21022 h 4897821"/>
                  <a:gd name="connsiteX9-8399" fmla="*/ 3972910 w 4453909"/>
                  <a:gd name="connsiteY9-8400" fmla="*/ 1187670 h 4897821"/>
                  <a:gd name="connsiteX10-8401" fmla="*/ 4025462 w 4453909"/>
                  <a:gd name="connsiteY10-8402" fmla="*/ 2648608 h 4897821"/>
                  <a:gd name="connsiteX11-8403" fmla="*/ 4414345 w 4453909"/>
                  <a:gd name="connsiteY11-8404" fmla="*/ 2785243 h 4897821"/>
                  <a:gd name="connsiteX12-8405" fmla="*/ 4372305 w 4453909"/>
                  <a:gd name="connsiteY12-8406" fmla="*/ 3647092 h 4897821"/>
                  <a:gd name="connsiteX13-8407" fmla="*/ 3216165 w 4453909"/>
                  <a:gd name="connsiteY13-8408" fmla="*/ 3710153 h 4897821"/>
                  <a:gd name="connsiteX14-8409" fmla="*/ 3153103 w 4453909"/>
                  <a:gd name="connsiteY14-8410" fmla="*/ 4109547 h 4897821"/>
                  <a:gd name="connsiteX15-8411" fmla="*/ 2007475 w 4453909"/>
                  <a:gd name="connsiteY15-8412" fmla="*/ 3216167 h 4897821"/>
                  <a:gd name="connsiteX16-8413" fmla="*/ 2953407 w 4453909"/>
                  <a:gd name="connsiteY16-8414" fmla="*/ 2354319 h 4897821"/>
                  <a:gd name="connsiteX17-8415" fmla="*/ 3226675 w 4453909"/>
                  <a:gd name="connsiteY17-8416" fmla="*/ 2685431 h 4897821"/>
                  <a:gd name="connsiteX18-8417" fmla="*/ 3647090 w 4453909"/>
                  <a:gd name="connsiteY18-8418" fmla="*/ 2690650 h 4897821"/>
                  <a:gd name="connsiteX19-8419" fmla="*/ 3636580 w 4453909"/>
                  <a:gd name="connsiteY19-8420" fmla="*/ 1376857 h 4897821"/>
                  <a:gd name="connsiteX20-8421" fmla="*/ 2764221 w 4453909"/>
                  <a:gd name="connsiteY20-8422" fmla="*/ 1208691 h 4897821"/>
                  <a:gd name="connsiteX21-8423" fmla="*/ 2638095 w 4453909"/>
                  <a:gd name="connsiteY21-8424" fmla="*/ 373429 h 4897821"/>
                  <a:gd name="connsiteX22-8425" fmla="*/ 1051034 w 4453909"/>
                  <a:gd name="connsiteY22-8426" fmla="*/ 378374 h 4897821"/>
                  <a:gd name="connsiteX23-8427" fmla="*/ 409903 w 4453909"/>
                  <a:gd name="connsiteY23-8428" fmla="*/ 756746 h 4897821"/>
                  <a:gd name="connsiteX24-8429" fmla="*/ 378372 w 4453909"/>
                  <a:gd name="connsiteY24-8430" fmla="*/ 3752192 h 4897821"/>
                  <a:gd name="connsiteX25-8431" fmla="*/ 798786 w 4453909"/>
                  <a:gd name="connsiteY25-8432" fmla="*/ 4519450 h 4897821"/>
                  <a:gd name="connsiteX26-8433" fmla="*/ 2774731 w 4453909"/>
                  <a:gd name="connsiteY26-8434" fmla="*/ 4487918 h 4897821"/>
                  <a:gd name="connsiteX27-8435" fmla="*/ 3510454 w 4453909"/>
                  <a:gd name="connsiteY27-8436" fmla="*/ 4424857 h 4897821"/>
                  <a:gd name="connsiteX28-8437" fmla="*/ 3636579 w 4453909"/>
                  <a:gd name="connsiteY28-8438" fmla="*/ 3925926 h 4897821"/>
                  <a:gd name="connsiteX0-8439" fmla="*/ 3636579 w 4453909"/>
                  <a:gd name="connsiteY0-8440" fmla="*/ 3925926 h 4897821"/>
                  <a:gd name="connsiteX1-8441" fmla="*/ 4025460 w 4453909"/>
                  <a:gd name="connsiteY1-8442" fmla="*/ 3915416 h 4897821"/>
                  <a:gd name="connsiteX2-8443" fmla="*/ 3941378 w 4453909"/>
                  <a:gd name="connsiteY2-8444" fmla="*/ 4487920 h 4897821"/>
                  <a:gd name="connsiteX3-8445" fmla="*/ 3153102 w 4453909"/>
                  <a:gd name="connsiteY3-8446" fmla="*/ 4897821 h 4897821"/>
                  <a:gd name="connsiteX4-8447" fmla="*/ 683171 w 4453909"/>
                  <a:gd name="connsiteY4-8448" fmla="*/ 4866292 h 4897821"/>
                  <a:gd name="connsiteX5-8449" fmla="*/ 21022 w 4453909"/>
                  <a:gd name="connsiteY5-8450" fmla="*/ 4078014 h 4897821"/>
                  <a:gd name="connsiteX6-8451" fmla="*/ 0 w 4453909"/>
                  <a:gd name="connsiteY6-8452" fmla="*/ 730781 h 4897821"/>
                  <a:gd name="connsiteX7-8453" fmla="*/ 683173 w 4453909"/>
                  <a:gd name="connsiteY7-8454" fmla="*/ 0 h 4897821"/>
                  <a:gd name="connsiteX8-8455" fmla="*/ 2659117 w 4453909"/>
                  <a:gd name="connsiteY8-8456" fmla="*/ 21022 h 4897821"/>
                  <a:gd name="connsiteX9-8457" fmla="*/ 3972910 w 4453909"/>
                  <a:gd name="connsiteY9-8458" fmla="*/ 1187670 h 4897821"/>
                  <a:gd name="connsiteX10-8459" fmla="*/ 4025462 w 4453909"/>
                  <a:gd name="connsiteY10-8460" fmla="*/ 2648608 h 4897821"/>
                  <a:gd name="connsiteX11-8461" fmla="*/ 4414345 w 4453909"/>
                  <a:gd name="connsiteY11-8462" fmla="*/ 2785243 h 4897821"/>
                  <a:gd name="connsiteX12-8463" fmla="*/ 4372305 w 4453909"/>
                  <a:gd name="connsiteY12-8464" fmla="*/ 3647092 h 4897821"/>
                  <a:gd name="connsiteX13-8465" fmla="*/ 3216165 w 4453909"/>
                  <a:gd name="connsiteY13-8466" fmla="*/ 3710153 h 4897821"/>
                  <a:gd name="connsiteX14-8467" fmla="*/ 3134692 w 4453909"/>
                  <a:gd name="connsiteY14-8468" fmla="*/ 4118752 h 4897821"/>
                  <a:gd name="connsiteX15-8469" fmla="*/ 2007475 w 4453909"/>
                  <a:gd name="connsiteY15-8470" fmla="*/ 3216167 h 4897821"/>
                  <a:gd name="connsiteX16-8471" fmla="*/ 2953407 w 4453909"/>
                  <a:gd name="connsiteY16-8472" fmla="*/ 2354319 h 4897821"/>
                  <a:gd name="connsiteX17-8473" fmla="*/ 3226675 w 4453909"/>
                  <a:gd name="connsiteY17-8474" fmla="*/ 2685431 h 4897821"/>
                  <a:gd name="connsiteX18-8475" fmla="*/ 3647090 w 4453909"/>
                  <a:gd name="connsiteY18-8476" fmla="*/ 2690650 h 4897821"/>
                  <a:gd name="connsiteX19-8477" fmla="*/ 3636580 w 4453909"/>
                  <a:gd name="connsiteY19-8478" fmla="*/ 1376857 h 4897821"/>
                  <a:gd name="connsiteX20-8479" fmla="*/ 2764221 w 4453909"/>
                  <a:gd name="connsiteY20-8480" fmla="*/ 1208691 h 4897821"/>
                  <a:gd name="connsiteX21-8481" fmla="*/ 2638095 w 4453909"/>
                  <a:gd name="connsiteY21-8482" fmla="*/ 373429 h 4897821"/>
                  <a:gd name="connsiteX22-8483" fmla="*/ 1051034 w 4453909"/>
                  <a:gd name="connsiteY22-8484" fmla="*/ 378374 h 4897821"/>
                  <a:gd name="connsiteX23-8485" fmla="*/ 409903 w 4453909"/>
                  <a:gd name="connsiteY23-8486" fmla="*/ 756746 h 4897821"/>
                  <a:gd name="connsiteX24-8487" fmla="*/ 378372 w 4453909"/>
                  <a:gd name="connsiteY24-8488" fmla="*/ 3752192 h 4897821"/>
                  <a:gd name="connsiteX25-8489" fmla="*/ 798786 w 4453909"/>
                  <a:gd name="connsiteY25-8490" fmla="*/ 4519450 h 4897821"/>
                  <a:gd name="connsiteX26-8491" fmla="*/ 2774731 w 4453909"/>
                  <a:gd name="connsiteY26-8492" fmla="*/ 4487918 h 4897821"/>
                  <a:gd name="connsiteX27-8493" fmla="*/ 3510454 w 4453909"/>
                  <a:gd name="connsiteY27-8494" fmla="*/ 4424857 h 4897821"/>
                  <a:gd name="connsiteX28-8495" fmla="*/ 3636579 w 4453909"/>
                  <a:gd name="connsiteY28-8496" fmla="*/ 3925926 h 4897821"/>
                  <a:gd name="connsiteX0-8497" fmla="*/ 3636579 w 4453909"/>
                  <a:gd name="connsiteY0-8498" fmla="*/ 3925926 h 4897821"/>
                  <a:gd name="connsiteX1-8499" fmla="*/ 4025460 w 4453909"/>
                  <a:gd name="connsiteY1-8500" fmla="*/ 3915416 h 4897821"/>
                  <a:gd name="connsiteX2-8501" fmla="*/ 3941378 w 4453909"/>
                  <a:gd name="connsiteY2-8502" fmla="*/ 4487920 h 4897821"/>
                  <a:gd name="connsiteX3-8503" fmla="*/ 3153102 w 4453909"/>
                  <a:gd name="connsiteY3-8504" fmla="*/ 4897821 h 4897821"/>
                  <a:gd name="connsiteX4-8505" fmla="*/ 683171 w 4453909"/>
                  <a:gd name="connsiteY4-8506" fmla="*/ 4866292 h 4897821"/>
                  <a:gd name="connsiteX5-8507" fmla="*/ 21022 w 4453909"/>
                  <a:gd name="connsiteY5-8508" fmla="*/ 4078014 h 4897821"/>
                  <a:gd name="connsiteX6-8509" fmla="*/ 0 w 4453909"/>
                  <a:gd name="connsiteY6-8510" fmla="*/ 730781 h 4897821"/>
                  <a:gd name="connsiteX7-8511" fmla="*/ 683173 w 4453909"/>
                  <a:gd name="connsiteY7-8512" fmla="*/ 0 h 4897821"/>
                  <a:gd name="connsiteX8-8513" fmla="*/ 2659117 w 4453909"/>
                  <a:gd name="connsiteY8-8514" fmla="*/ 21022 h 4897821"/>
                  <a:gd name="connsiteX9-8515" fmla="*/ 3972910 w 4453909"/>
                  <a:gd name="connsiteY9-8516" fmla="*/ 1187670 h 4897821"/>
                  <a:gd name="connsiteX10-8517" fmla="*/ 4025462 w 4453909"/>
                  <a:gd name="connsiteY10-8518" fmla="*/ 2648608 h 4897821"/>
                  <a:gd name="connsiteX11-8519" fmla="*/ 4414345 w 4453909"/>
                  <a:gd name="connsiteY11-8520" fmla="*/ 2785243 h 4897821"/>
                  <a:gd name="connsiteX12-8521" fmla="*/ 4372305 w 4453909"/>
                  <a:gd name="connsiteY12-8522" fmla="*/ 3647092 h 4897821"/>
                  <a:gd name="connsiteX13-8523" fmla="*/ 3216165 w 4453909"/>
                  <a:gd name="connsiteY13-8524" fmla="*/ 3710153 h 4897821"/>
                  <a:gd name="connsiteX14-8525" fmla="*/ 3134692 w 4453909"/>
                  <a:gd name="connsiteY14-8526" fmla="*/ 4118752 h 4897821"/>
                  <a:gd name="connsiteX15-8527" fmla="*/ 2007475 w 4453909"/>
                  <a:gd name="connsiteY15-8528" fmla="*/ 3216167 h 4897821"/>
                  <a:gd name="connsiteX16-8529" fmla="*/ 2953407 w 4453909"/>
                  <a:gd name="connsiteY16-8530" fmla="*/ 2354319 h 4897821"/>
                  <a:gd name="connsiteX17-8531" fmla="*/ 3226675 w 4453909"/>
                  <a:gd name="connsiteY17-8532" fmla="*/ 2685431 h 4897821"/>
                  <a:gd name="connsiteX18-8533" fmla="*/ 3647090 w 4453909"/>
                  <a:gd name="connsiteY18-8534" fmla="*/ 2690650 h 4897821"/>
                  <a:gd name="connsiteX19-8535" fmla="*/ 3636580 w 4453909"/>
                  <a:gd name="connsiteY19-8536" fmla="*/ 1376857 h 4897821"/>
                  <a:gd name="connsiteX20-8537" fmla="*/ 2764221 w 4453909"/>
                  <a:gd name="connsiteY20-8538" fmla="*/ 1208691 h 4897821"/>
                  <a:gd name="connsiteX21-8539" fmla="*/ 2638095 w 4453909"/>
                  <a:gd name="connsiteY21-8540" fmla="*/ 373429 h 4897821"/>
                  <a:gd name="connsiteX22-8541" fmla="*/ 1051034 w 4453909"/>
                  <a:gd name="connsiteY22-8542" fmla="*/ 378374 h 4897821"/>
                  <a:gd name="connsiteX23-8543" fmla="*/ 409903 w 4453909"/>
                  <a:gd name="connsiteY23-8544" fmla="*/ 756746 h 4897821"/>
                  <a:gd name="connsiteX24-8545" fmla="*/ 378372 w 4453909"/>
                  <a:gd name="connsiteY24-8546" fmla="*/ 3752192 h 4897821"/>
                  <a:gd name="connsiteX25-8547" fmla="*/ 798786 w 4453909"/>
                  <a:gd name="connsiteY25-8548" fmla="*/ 4519450 h 4897821"/>
                  <a:gd name="connsiteX26-8549" fmla="*/ 2774731 w 4453909"/>
                  <a:gd name="connsiteY26-8550" fmla="*/ 4487918 h 4897821"/>
                  <a:gd name="connsiteX27-8551" fmla="*/ 3510454 w 4453909"/>
                  <a:gd name="connsiteY27-8552" fmla="*/ 4424857 h 4897821"/>
                  <a:gd name="connsiteX28-8553" fmla="*/ 3636579 w 4453909"/>
                  <a:gd name="connsiteY28-8554" fmla="*/ 3925926 h 4897821"/>
                  <a:gd name="connsiteX0-8555" fmla="*/ 3636579 w 4453909"/>
                  <a:gd name="connsiteY0-8556" fmla="*/ 3925926 h 4897821"/>
                  <a:gd name="connsiteX1-8557" fmla="*/ 4025460 w 4453909"/>
                  <a:gd name="connsiteY1-8558" fmla="*/ 3915416 h 4897821"/>
                  <a:gd name="connsiteX2-8559" fmla="*/ 3941378 w 4453909"/>
                  <a:gd name="connsiteY2-8560" fmla="*/ 4487920 h 4897821"/>
                  <a:gd name="connsiteX3-8561" fmla="*/ 3153102 w 4453909"/>
                  <a:gd name="connsiteY3-8562" fmla="*/ 4897821 h 4897821"/>
                  <a:gd name="connsiteX4-8563" fmla="*/ 683171 w 4453909"/>
                  <a:gd name="connsiteY4-8564" fmla="*/ 4866292 h 4897821"/>
                  <a:gd name="connsiteX5-8565" fmla="*/ 21022 w 4453909"/>
                  <a:gd name="connsiteY5-8566" fmla="*/ 4078014 h 4897821"/>
                  <a:gd name="connsiteX6-8567" fmla="*/ 0 w 4453909"/>
                  <a:gd name="connsiteY6-8568" fmla="*/ 730781 h 4897821"/>
                  <a:gd name="connsiteX7-8569" fmla="*/ 683173 w 4453909"/>
                  <a:gd name="connsiteY7-8570" fmla="*/ 0 h 4897821"/>
                  <a:gd name="connsiteX8-8571" fmla="*/ 2659117 w 4453909"/>
                  <a:gd name="connsiteY8-8572" fmla="*/ 21022 h 4897821"/>
                  <a:gd name="connsiteX9-8573" fmla="*/ 3972910 w 4453909"/>
                  <a:gd name="connsiteY9-8574" fmla="*/ 1187670 h 4897821"/>
                  <a:gd name="connsiteX10-8575" fmla="*/ 4025462 w 4453909"/>
                  <a:gd name="connsiteY10-8576" fmla="*/ 2648608 h 4897821"/>
                  <a:gd name="connsiteX11-8577" fmla="*/ 4414345 w 4453909"/>
                  <a:gd name="connsiteY11-8578" fmla="*/ 2785243 h 4897821"/>
                  <a:gd name="connsiteX12-8579" fmla="*/ 4372305 w 4453909"/>
                  <a:gd name="connsiteY12-8580" fmla="*/ 3647092 h 4897821"/>
                  <a:gd name="connsiteX13-8581" fmla="*/ 3216165 w 4453909"/>
                  <a:gd name="connsiteY13-8582" fmla="*/ 3710153 h 4897821"/>
                  <a:gd name="connsiteX14-8583" fmla="*/ 3134692 w 4453909"/>
                  <a:gd name="connsiteY14-8584" fmla="*/ 4118752 h 4897821"/>
                  <a:gd name="connsiteX15-8585" fmla="*/ 2007475 w 4453909"/>
                  <a:gd name="connsiteY15-8586" fmla="*/ 3216167 h 4897821"/>
                  <a:gd name="connsiteX16-8587" fmla="*/ 2953407 w 4453909"/>
                  <a:gd name="connsiteY16-8588" fmla="*/ 2354319 h 4897821"/>
                  <a:gd name="connsiteX17-8589" fmla="*/ 3226675 w 4453909"/>
                  <a:gd name="connsiteY17-8590" fmla="*/ 2685431 h 4897821"/>
                  <a:gd name="connsiteX18-8591" fmla="*/ 3647090 w 4453909"/>
                  <a:gd name="connsiteY18-8592" fmla="*/ 2690650 h 4897821"/>
                  <a:gd name="connsiteX19-8593" fmla="*/ 3636580 w 4453909"/>
                  <a:gd name="connsiteY19-8594" fmla="*/ 1376857 h 4897821"/>
                  <a:gd name="connsiteX20-8595" fmla="*/ 2764221 w 4453909"/>
                  <a:gd name="connsiteY20-8596" fmla="*/ 1208691 h 4897821"/>
                  <a:gd name="connsiteX21-8597" fmla="*/ 2638095 w 4453909"/>
                  <a:gd name="connsiteY21-8598" fmla="*/ 373429 h 4897821"/>
                  <a:gd name="connsiteX22-8599" fmla="*/ 1051034 w 4453909"/>
                  <a:gd name="connsiteY22-8600" fmla="*/ 378374 h 4897821"/>
                  <a:gd name="connsiteX23-8601" fmla="*/ 409903 w 4453909"/>
                  <a:gd name="connsiteY23-8602" fmla="*/ 756746 h 4897821"/>
                  <a:gd name="connsiteX24-8603" fmla="*/ 378372 w 4453909"/>
                  <a:gd name="connsiteY24-8604" fmla="*/ 3752192 h 4897821"/>
                  <a:gd name="connsiteX25-8605" fmla="*/ 798786 w 4453909"/>
                  <a:gd name="connsiteY25-8606" fmla="*/ 4519450 h 4897821"/>
                  <a:gd name="connsiteX26-8607" fmla="*/ 2774731 w 4453909"/>
                  <a:gd name="connsiteY26-8608" fmla="*/ 4487918 h 4897821"/>
                  <a:gd name="connsiteX27-8609" fmla="*/ 3510454 w 4453909"/>
                  <a:gd name="connsiteY27-8610" fmla="*/ 4424857 h 4897821"/>
                  <a:gd name="connsiteX28-8611" fmla="*/ 3636579 w 4453909"/>
                  <a:gd name="connsiteY28-8612" fmla="*/ 3925926 h 4897821"/>
                  <a:gd name="connsiteX0-8613" fmla="*/ 3636579 w 4453909"/>
                  <a:gd name="connsiteY0-8614" fmla="*/ 3925926 h 4897821"/>
                  <a:gd name="connsiteX1-8615" fmla="*/ 4025460 w 4453909"/>
                  <a:gd name="connsiteY1-8616" fmla="*/ 3915416 h 4897821"/>
                  <a:gd name="connsiteX2-8617" fmla="*/ 3941378 w 4453909"/>
                  <a:gd name="connsiteY2-8618" fmla="*/ 4487920 h 4897821"/>
                  <a:gd name="connsiteX3-8619" fmla="*/ 3153102 w 4453909"/>
                  <a:gd name="connsiteY3-8620" fmla="*/ 4897821 h 4897821"/>
                  <a:gd name="connsiteX4-8621" fmla="*/ 683171 w 4453909"/>
                  <a:gd name="connsiteY4-8622" fmla="*/ 4866292 h 4897821"/>
                  <a:gd name="connsiteX5-8623" fmla="*/ 21022 w 4453909"/>
                  <a:gd name="connsiteY5-8624" fmla="*/ 4078014 h 4897821"/>
                  <a:gd name="connsiteX6-8625" fmla="*/ 0 w 4453909"/>
                  <a:gd name="connsiteY6-8626" fmla="*/ 730781 h 4897821"/>
                  <a:gd name="connsiteX7-8627" fmla="*/ 683173 w 4453909"/>
                  <a:gd name="connsiteY7-8628" fmla="*/ 0 h 4897821"/>
                  <a:gd name="connsiteX8-8629" fmla="*/ 2659117 w 4453909"/>
                  <a:gd name="connsiteY8-8630" fmla="*/ 21022 h 4897821"/>
                  <a:gd name="connsiteX9-8631" fmla="*/ 3972910 w 4453909"/>
                  <a:gd name="connsiteY9-8632" fmla="*/ 1187670 h 4897821"/>
                  <a:gd name="connsiteX10-8633" fmla="*/ 4025462 w 4453909"/>
                  <a:gd name="connsiteY10-8634" fmla="*/ 2648608 h 4897821"/>
                  <a:gd name="connsiteX11-8635" fmla="*/ 4414345 w 4453909"/>
                  <a:gd name="connsiteY11-8636" fmla="*/ 2785243 h 4897821"/>
                  <a:gd name="connsiteX12-8637" fmla="*/ 4372305 w 4453909"/>
                  <a:gd name="connsiteY12-8638" fmla="*/ 3647092 h 4897821"/>
                  <a:gd name="connsiteX13-8639" fmla="*/ 3216165 w 4453909"/>
                  <a:gd name="connsiteY13-8640" fmla="*/ 3710153 h 4897821"/>
                  <a:gd name="connsiteX14-8641" fmla="*/ 3134692 w 4453909"/>
                  <a:gd name="connsiteY14-8642" fmla="*/ 4118752 h 4897821"/>
                  <a:gd name="connsiteX15-8643" fmla="*/ 2007475 w 4453909"/>
                  <a:gd name="connsiteY15-8644" fmla="*/ 3216167 h 4897821"/>
                  <a:gd name="connsiteX16-8645" fmla="*/ 2953407 w 4453909"/>
                  <a:gd name="connsiteY16-8646" fmla="*/ 2354319 h 4897821"/>
                  <a:gd name="connsiteX17-8647" fmla="*/ 3226675 w 4453909"/>
                  <a:gd name="connsiteY17-8648" fmla="*/ 2685431 h 4897821"/>
                  <a:gd name="connsiteX18-8649" fmla="*/ 3647090 w 4453909"/>
                  <a:gd name="connsiteY18-8650" fmla="*/ 2690650 h 4897821"/>
                  <a:gd name="connsiteX19-8651" fmla="*/ 3636580 w 4453909"/>
                  <a:gd name="connsiteY19-8652" fmla="*/ 1376857 h 4897821"/>
                  <a:gd name="connsiteX20-8653" fmla="*/ 2764221 w 4453909"/>
                  <a:gd name="connsiteY20-8654" fmla="*/ 1208691 h 4897821"/>
                  <a:gd name="connsiteX21-8655" fmla="*/ 2638095 w 4453909"/>
                  <a:gd name="connsiteY21-8656" fmla="*/ 373429 h 4897821"/>
                  <a:gd name="connsiteX22-8657" fmla="*/ 1051034 w 4453909"/>
                  <a:gd name="connsiteY22-8658" fmla="*/ 378374 h 4897821"/>
                  <a:gd name="connsiteX23-8659" fmla="*/ 409903 w 4453909"/>
                  <a:gd name="connsiteY23-8660" fmla="*/ 756746 h 4897821"/>
                  <a:gd name="connsiteX24-8661" fmla="*/ 378372 w 4453909"/>
                  <a:gd name="connsiteY24-8662" fmla="*/ 3752192 h 4897821"/>
                  <a:gd name="connsiteX25-8663" fmla="*/ 798786 w 4453909"/>
                  <a:gd name="connsiteY25-8664" fmla="*/ 4519450 h 4897821"/>
                  <a:gd name="connsiteX26-8665" fmla="*/ 2783937 w 4453909"/>
                  <a:gd name="connsiteY26-8666" fmla="*/ 4500192 h 4897821"/>
                  <a:gd name="connsiteX27-8667" fmla="*/ 3510454 w 4453909"/>
                  <a:gd name="connsiteY27-8668" fmla="*/ 4424857 h 4897821"/>
                  <a:gd name="connsiteX28-8669" fmla="*/ 3636579 w 4453909"/>
                  <a:gd name="connsiteY28-8670" fmla="*/ 3925926 h 4897821"/>
                  <a:gd name="connsiteX0-8671" fmla="*/ 3636579 w 4453909"/>
                  <a:gd name="connsiteY0-8672" fmla="*/ 3925926 h 4897821"/>
                  <a:gd name="connsiteX1-8673" fmla="*/ 4025460 w 4453909"/>
                  <a:gd name="connsiteY1-8674" fmla="*/ 3915416 h 4897821"/>
                  <a:gd name="connsiteX2-8675" fmla="*/ 3941378 w 4453909"/>
                  <a:gd name="connsiteY2-8676" fmla="*/ 4487920 h 4897821"/>
                  <a:gd name="connsiteX3-8677" fmla="*/ 3153102 w 4453909"/>
                  <a:gd name="connsiteY3-8678" fmla="*/ 4897821 h 4897821"/>
                  <a:gd name="connsiteX4-8679" fmla="*/ 683171 w 4453909"/>
                  <a:gd name="connsiteY4-8680" fmla="*/ 4866292 h 4897821"/>
                  <a:gd name="connsiteX5-8681" fmla="*/ 21022 w 4453909"/>
                  <a:gd name="connsiteY5-8682" fmla="*/ 4078014 h 4897821"/>
                  <a:gd name="connsiteX6-8683" fmla="*/ 0 w 4453909"/>
                  <a:gd name="connsiteY6-8684" fmla="*/ 730781 h 4897821"/>
                  <a:gd name="connsiteX7-8685" fmla="*/ 683173 w 4453909"/>
                  <a:gd name="connsiteY7-8686" fmla="*/ 0 h 4897821"/>
                  <a:gd name="connsiteX8-8687" fmla="*/ 2659117 w 4453909"/>
                  <a:gd name="connsiteY8-8688" fmla="*/ 21022 h 4897821"/>
                  <a:gd name="connsiteX9-8689" fmla="*/ 3972910 w 4453909"/>
                  <a:gd name="connsiteY9-8690" fmla="*/ 1187670 h 4897821"/>
                  <a:gd name="connsiteX10-8691" fmla="*/ 4025462 w 4453909"/>
                  <a:gd name="connsiteY10-8692" fmla="*/ 2648608 h 4897821"/>
                  <a:gd name="connsiteX11-8693" fmla="*/ 4414345 w 4453909"/>
                  <a:gd name="connsiteY11-8694" fmla="*/ 2785243 h 4897821"/>
                  <a:gd name="connsiteX12-8695" fmla="*/ 4372305 w 4453909"/>
                  <a:gd name="connsiteY12-8696" fmla="*/ 3647092 h 4897821"/>
                  <a:gd name="connsiteX13-8697" fmla="*/ 3216165 w 4453909"/>
                  <a:gd name="connsiteY13-8698" fmla="*/ 3710153 h 4897821"/>
                  <a:gd name="connsiteX14-8699" fmla="*/ 3134692 w 4453909"/>
                  <a:gd name="connsiteY14-8700" fmla="*/ 4118752 h 4897821"/>
                  <a:gd name="connsiteX15-8701" fmla="*/ 2007475 w 4453909"/>
                  <a:gd name="connsiteY15-8702" fmla="*/ 3216167 h 4897821"/>
                  <a:gd name="connsiteX16-8703" fmla="*/ 2953407 w 4453909"/>
                  <a:gd name="connsiteY16-8704" fmla="*/ 2354319 h 4897821"/>
                  <a:gd name="connsiteX17-8705" fmla="*/ 3226675 w 4453909"/>
                  <a:gd name="connsiteY17-8706" fmla="*/ 2685431 h 4897821"/>
                  <a:gd name="connsiteX18-8707" fmla="*/ 3647090 w 4453909"/>
                  <a:gd name="connsiteY18-8708" fmla="*/ 2690650 h 4897821"/>
                  <a:gd name="connsiteX19-8709" fmla="*/ 3636580 w 4453909"/>
                  <a:gd name="connsiteY19-8710" fmla="*/ 1376857 h 4897821"/>
                  <a:gd name="connsiteX20-8711" fmla="*/ 2764221 w 4453909"/>
                  <a:gd name="connsiteY20-8712" fmla="*/ 1208691 h 4897821"/>
                  <a:gd name="connsiteX21-8713" fmla="*/ 2638095 w 4453909"/>
                  <a:gd name="connsiteY21-8714" fmla="*/ 373429 h 4897821"/>
                  <a:gd name="connsiteX22-8715" fmla="*/ 1051034 w 4453909"/>
                  <a:gd name="connsiteY22-8716" fmla="*/ 378374 h 4897821"/>
                  <a:gd name="connsiteX23-8717" fmla="*/ 409903 w 4453909"/>
                  <a:gd name="connsiteY23-8718" fmla="*/ 756746 h 4897821"/>
                  <a:gd name="connsiteX24-8719" fmla="*/ 378372 w 4453909"/>
                  <a:gd name="connsiteY24-8720" fmla="*/ 3752192 h 4897821"/>
                  <a:gd name="connsiteX25-8721" fmla="*/ 798786 w 4453909"/>
                  <a:gd name="connsiteY25-8722" fmla="*/ 4519450 h 4897821"/>
                  <a:gd name="connsiteX26-8723" fmla="*/ 2783937 w 4453909"/>
                  <a:gd name="connsiteY26-8724" fmla="*/ 4500192 h 4897821"/>
                  <a:gd name="connsiteX27-8725" fmla="*/ 3510454 w 4453909"/>
                  <a:gd name="connsiteY27-8726" fmla="*/ 4424857 h 4897821"/>
                  <a:gd name="connsiteX28-8727" fmla="*/ 3636579 w 4453909"/>
                  <a:gd name="connsiteY28-8728" fmla="*/ 3925926 h 4897821"/>
                  <a:gd name="connsiteX0-8729" fmla="*/ 3636579 w 4453909"/>
                  <a:gd name="connsiteY0-8730" fmla="*/ 3925926 h 4897821"/>
                  <a:gd name="connsiteX1-8731" fmla="*/ 4025460 w 4453909"/>
                  <a:gd name="connsiteY1-8732" fmla="*/ 3915416 h 4897821"/>
                  <a:gd name="connsiteX2-8733" fmla="*/ 3941378 w 4453909"/>
                  <a:gd name="connsiteY2-8734" fmla="*/ 4487920 h 4897821"/>
                  <a:gd name="connsiteX3-8735" fmla="*/ 3153102 w 4453909"/>
                  <a:gd name="connsiteY3-8736" fmla="*/ 4897821 h 4897821"/>
                  <a:gd name="connsiteX4-8737" fmla="*/ 683171 w 4453909"/>
                  <a:gd name="connsiteY4-8738" fmla="*/ 4866292 h 4897821"/>
                  <a:gd name="connsiteX5-8739" fmla="*/ 21022 w 4453909"/>
                  <a:gd name="connsiteY5-8740" fmla="*/ 4078014 h 4897821"/>
                  <a:gd name="connsiteX6-8741" fmla="*/ 0 w 4453909"/>
                  <a:gd name="connsiteY6-8742" fmla="*/ 730781 h 4897821"/>
                  <a:gd name="connsiteX7-8743" fmla="*/ 683173 w 4453909"/>
                  <a:gd name="connsiteY7-8744" fmla="*/ 0 h 4897821"/>
                  <a:gd name="connsiteX8-8745" fmla="*/ 2659117 w 4453909"/>
                  <a:gd name="connsiteY8-8746" fmla="*/ 21022 h 4897821"/>
                  <a:gd name="connsiteX9-8747" fmla="*/ 3972910 w 4453909"/>
                  <a:gd name="connsiteY9-8748" fmla="*/ 1187670 h 4897821"/>
                  <a:gd name="connsiteX10-8749" fmla="*/ 4025462 w 4453909"/>
                  <a:gd name="connsiteY10-8750" fmla="*/ 2648608 h 4897821"/>
                  <a:gd name="connsiteX11-8751" fmla="*/ 4414345 w 4453909"/>
                  <a:gd name="connsiteY11-8752" fmla="*/ 2785243 h 4897821"/>
                  <a:gd name="connsiteX12-8753" fmla="*/ 4372305 w 4453909"/>
                  <a:gd name="connsiteY12-8754" fmla="*/ 3647092 h 4897821"/>
                  <a:gd name="connsiteX13-8755" fmla="*/ 3216165 w 4453909"/>
                  <a:gd name="connsiteY13-8756" fmla="*/ 3710153 h 4897821"/>
                  <a:gd name="connsiteX14-8757" fmla="*/ 3134692 w 4453909"/>
                  <a:gd name="connsiteY14-8758" fmla="*/ 4118752 h 4897821"/>
                  <a:gd name="connsiteX15-8759" fmla="*/ 2007475 w 4453909"/>
                  <a:gd name="connsiteY15-8760" fmla="*/ 3216167 h 4897821"/>
                  <a:gd name="connsiteX16-8761" fmla="*/ 2953407 w 4453909"/>
                  <a:gd name="connsiteY16-8762" fmla="*/ 2354319 h 4897821"/>
                  <a:gd name="connsiteX17-8763" fmla="*/ 3226675 w 4453909"/>
                  <a:gd name="connsiteY17-8764" fmla="*/ 2685431 h 4897821"/>
                  <a:gd name="connsiteX18-8765" fmla="*/ 3647090 w 4453909"/>
                  <a:gd name="connsiteY18-8766" fmla="*/ 2690650 h 4897821"/>
                  <a:gd name="connsiteX19-8767" fmla="*/ 3636580 w 4453909"/>
                  <a:gd name="connsiteY19-8768" fmla="*/ 1376857 h 4897821"/>
                  <a:gd name="connsiteX20-8769" fmla="*/ 2764221 w 4453909"/>
                  <a:gd name="connsiteY20-8770" fmla="*/ 1208691 h 4897821"/>
                  <a:gd name="connsiteX21-8771" fmla="*/ 2638095 w 4453909"/>
                  <a:gd name="connsiteY21-8772" fmla="*/ 373429 h 4897821"/>
                  <a:gd name="connsiteX22-8773" fmla="*/ 1051034 w 4453909"/>
                  <a:gd name="connsiteY22-8774" fmla="*/ 378374 h 4897821"/>
                  <a:gd name="connsiteX23-8775" fmla="*/ 409903 w 4453909"/>
                  <a:gd name="connsiteY23-8776" fmla="*/ 756746 h 4897821"/>
                  <a:gd name="connsiteX24-8777" fmla="*/ 378372 w 4453909"/>
                  <a:gd name="connsiteY24-8778" fmla="*/ 3752192 h 4897821"/>
                  <a:gd name="connsiteX25-8779" fmla="*/ 804923 w 4453909"/>
                  <a:gd name="connsiteY25-8780" fmla="*/ 4507176 h 4897821"/>
                  <a:gd name="connsiteX26-8781" fmla="*/ 2783937 w 4453909"/>
                  <a:gd name="connsiteY26-8782" fmla="*/ 4500192 h 4897821"/>
                  <a:gd name="connsiteX27-8783" fmla="*/ 3510454 w 4453909"/>
                  <a:gd name="connsiteY27-8784" fmla="*/ 4424857 h 4897821"/>
                  <a:gd name="connsiteX28-8785" fmla="*/ 3636579 w 4453909"/>
                  <a:gd name="connsiteY28-8786" fmla="*/ 3925926 h 4897821"/>
                  <a:gd name="connsiteX0-8787" fmla="*/ 3636579 w 4453909"/>
                  <a:gd name="connsiteY0-8788" fmla="*/ 3925926 h 4897821"/>
                  <a:gd name="connsiteX1-8789" fmla="*/ 4025460 w 4453909"/>
                  <a:gd name="connsiteY1-8790" fmla="*/ 3915416 h 4897821"/>
                  <a:gd name="connsiteX2-8791" fmla="*/ 3941378 w 4453909"/>
                  <a:gd name="connsiteY2-8792" fmla="*/ 4487920 h 4897821"/>
                  <a:gd name="connsiteX3-8793" fmla="*/ 3153102 w 4453909"/>
                  <a:gd name="connsiteY3-8794" fmla="*/ 4897821 h 4897821"/>
                  <a:gd name="connsiteX4-8795" fmla="*/ 683171 w 4453909"/>
                  <a:gd name="connsiteY4-8796" fmla="*/ 4866292 h 4897821"/>
                  <a:gd name="connsiteX5-8797" fmla="*/ 21022 w 4453909"/>
                  <a:gd name="connsiteY5-8798" fmla="*/ 4078014 h 4897821"/>
                  <a:gd name="connsiteX6-8799" fmla="*/ 0 w 4453909"/>
                  <a:gd name="connsiteY6-8800" fmla="*/ 730781 h 4897821"/>
                  <a:gd name="connsiteX7-8801" fmla="*/ 683173 w 4453909"/>
                  <a:gd name="connsiteY7-8802" fmla="*/ 0 h 4897821"/>
                  <a:gd name="connsiteX8-8803" fmla="*/ 2659117 w 4453909"/>
                  <a:gd name="connsiteY8-8804" fmla="*/ 21022 h 4897821"/>
                  <a:gd name="connsiteX9-8805" fmla="*/ 3972910 w 4453909"/>
                  <a:gd name="connsiteY9-8806" fmla="*/ 1187670 h 4897821"/>
                  <a:gd name="connsiteX10-8807" fmla="*/ 4025462 w 4453909"/>
                  <a:gd name="connsiteY10-8808" fmla="*/ 2648608 h 4897821"/>
                  <a:gd name="connsiteX11-8809" fmla="*/ 4414345 w 4453909"/>
                  <a:gd name="connsiteY11-8810" fmla="*/ 2785243 h 4897821"/>
                  <a:gd name="connsiteX12-8811" fmla="*/ 4372305 w 4453909"/>
                  <a:gd name="connsiteY12-8812" fmla="*/ 3647092 h 4897821"/>
                  <a:gd name="connsiteX13-8813" fmla="*/ 3216165 w 4453909"/>
                  <a:gd name="connsiteY13-8814" fmla="*/ 3710153 h 4897821"/>
                  <a:gd name="connsiteX14-8815" fmla="*/ 3134692 w 4453909"/>
                  <a:gd name="connsiteY14-8816" fmla="*/ 4118752 h 4897821"/>
                  <a:gd name="connsiteX15-8817" fmla="*/ 2007475 w 4453909"/>
                  <a:gd name="connsiteY15-8818" fmla="*/ 3216167 h 4897821"/>
                  <a:gd name="connsiteX16-8819" fmla="*/ 2953407 w 4453909"/>
                  <a:gd name="connsiteY16-8820" fmla="*/ 2354319 h 4897821"/>
                  <a:gd name="connsiteX17-8821" fmla="*/ 3226675 w 4453909"/>
                  <a:gd name="connsiteY17-8822" fmla="*/ 2685431 h 4897821"/>
                  <a:gd name="connsiteX18-8823" fmla="*/ 3647090 w 4453909"/>
                  <a:gd name="connsiteY18-8824" fmla="*/ 2690650 h 4897821"/>
                  <a:gd name="connsiteX19-8825" fmla="*/ 3636580 w 4453909"/>
                  <a:gd name="connsiteY19-8826" fmla="*/ 1376857 h 4897821"/>
                  <a:gd name="connsiteX20-8827" fmla="*/ 2764221 w 4453909"/>
                  <a:gd name="connsiteY20-8828" fmla="*/ 1208691 h 4897821"/>
                  <a:gd name="connsiteX21-8829" fmla="*/ 2638095 w 4453909"/>
                  <a:gd name="connsiteY21-8830" fmla="*/ 373429 h 4897821"/>
                  <a:gd name="connsiteX22-8831" fmla="*/ 1051034 w 4453909"/>
                  <a:gd name="connsiteY22-8832" fmla="*/ 378374 h 4897821"/>
                  <a:gd name="connsiteX23-8833" fmla="*/ 409903 w 4453909"/>
                  <a:gd name="connsiteY23-8834" fmla="*/ 756746 h 4897821"/>
                  <a:gd name="connsiteX24-8835" fmla="*/ 378372 w 4453909"/>
                  <a:gd name="connsiteY24-8836" fmla="*/ 3752192 h 4897821"/>
                  <a:gd name="connsiteX25-8837" fmla="*/ 804923 w 4453909"/>
                  <a:gd name="connsiteY25-8838" fmla="*/ 4507176 h 4897821"/>
                  <a:gd name="connsiteX26-8839" fmla="*/ 2783937 w 4453909"/>
                  <a:gd name="connsiteY26-8840" fmla="*/ 4500192 h 4897821"/>
                  <a:gd name="connsiteX27-8841" fmla="*/ 3510454 w 4453909"/>
                  <a:gd name="connsiteY27-8842" fmla="*/ 4424857 h 4897821"/>
                  <a:gd name="connsiteX28-8843" fmla="*/ 3636579 w 4453909"/>
                  <a:gd name="connsiteY28-8844" fmla="*/ 3925926 h 4897821"/>
                  <a:gd name="connsiteX0-8845" fmla="*/ 3636579 w 4453909"/>
                  <a:gd name="connsiteY0-8846" fmla="*/ 3925926 h 4897821"/>
                  <a:gd name="connsiteX1-8847" fmla="*/ 4025460 w 4453909"/>
                  <a:gd name="connsiteY1-8848" fmla="*/ 3915416 h 4897821"/>
                  <a:gd name="connsiteX2-8849" fmla="*/ 3941378 w 4453909"/>
                  <a:gd name="connsiteY2-8850" fmla="*/ 4487920 h 4897821"/>
                  <a:gd name="connsiteX3-8851" fmla="*/ 3153102 w 4453909"/>
                  <a:gd name="connsiteY3-8852" fmla="*/ 4897821 h 4897821"/>
                  <a:gd name="connsiteX4-8853" fmla="*/ 683171 w 4453909"/>
                  <a:gd name="connsiteY4-8854" fmla="*/ 4866292 h 4897821"/>
                  <a:gd name="connsiteX5-8855" fmla="*/ 21022 w 4453909"/>
                  <a:gd name="connsiteY5-8856" fmla="*/ 4078014 h 4897821"/>
                  <a:gd name="connsiteX6-8857" fmla="*/ 0 w 4453909"/>
                  <a:gd name="connsiteY6-8858" fmla="*/ 730781 h 4897821"/>
                  <a:gd name="connsiteX7-8859" fmla="*/ 683173 w 4453909"/>
                  <a:gd name="connsiteY7-8860" fmla="*/ 0 h 4897821"/>
                  <a:gd name="connsiteX8-8861" fmla="*/ 2659117 w 4453909"/>
                  <a:gd name="connsiteY8-8862" fmla="*/ 21022 h 4897821"/>
                  <a:gd name="connsiteX9-8863" fmla="*/ 3972910 w 4453909"/>
                  <a:gd name="connsiteY9-8864" fmla="*/ 1187670 h 4897821"/>
                  <a:gd name="connsiteX10-8865" fmla="*/ 4025462 w 4453909"/>
                  <a:gd name="connsiteY10-8866" fmla="*/ 2648608 h 4897821"/>
                  <a:gd name="connsiteX11-8867" fmla="*/ 4414345 w 4453909"/>
                  <a:gd name="connsiteY11-8868" fmla="*/ 2785243 h 4897821"/>
                  <a:gd name="connsiteX12-8869" fmla="*/ 4372305 w 4453909"/>
                  <a:gd name="connsiteY12-8870" fmla="*/ 3647092 h 4897821"/>
                  <a:gd name="connsiteX13-8871" fmla="*/ 3216165 w 4453909"/>
                  <a:gd name="connsiteY13-8872" fmla="*/ 3710153 h 4897821"/>
                  <a:gd name="connsiteX14-8873" fmla="*/ 3134692 w 4453909"/>
                  <a:gd name="connsiteY14-8874" fmla="*/ 4118752 h 4897821"/>
                  <a:gd name="connsiteX15-8875" fmla="*/ 2007475 w 4453909"/>
                  <a:gd name="connsiteY15-8876" fmla="*/ 3216167 h 4897821"/>
                  <a:gd name="connsiteX16-8877" fmla="*/ 2953407 w 4453909"/>
                  <a:gd name="connsiteY16-8878" fmla="*/ 2354319 h 4897821"/>
                  <a:gd name="connsiteX17-8879" fmla="*/ 3226675 w 4453909"/>
                  <a:gd name="connsiteY17-8880" fmla="*/ 2685431 h 4897821"/>
                  <a:gd name="connsiteX18-8881" fmla="*/ 3647090 w 4453909"/>
                  <a:gd name="connsiteY18-8882" fmla="*/ 2690650 h 4897821"/>
                  <a:gd name="connsiteX19-8883" fmla="*/ 3636580 w 4453909"/>
                  <a:gd name="connsiteY19-8884" fmla="*/ 1376857 h 4897821"/>
                  <a:gd name="connsiteX20-8885" fmla="*/ 2764221 w 4453909"/>
                  <a:gd name="connsiteY20-8886" fmla="*/ 1208691 h 4897821"/>
                  <a:gd name="connsiteX21-8887" fmla="*/ 2638095 w 4453909"/>
                  <a:gd name="connsiteY21-8888" fmla="*/ 373429 h 4897821"/>
                  <a:gd name="connsiteX22-8889" fmla="*/ 1051034 w 4453909"/>
                  <a:gd name="connsiteY22-8890" fmla="*/ 378374 h 4897821"/>
                  <a:gd name="connsiteX23-8891" fmla="*/ 409903 w 4453909"/>
                  <a:gd name="connsiteY23-8892" fmla="*/ 756746 h 4897821"/>
                  <a:gd name="connsiteX24-8893" fmla="*/ 378372 w 4453909"/>
                  <a:gd name="connsiteY24-8894" fmla="*/ 3752192 h 4897821"/>
                  <a:gd name="connsiteX25-8895" fmla="*/ 804923 w 4453909"/>
                  <a:gd name="connsiteY25-8896" fmla="*/ 4507176 h 4897821"/>
                  <a:gd name="connsiteX26-8897" fmla="*/ 2783937 w 4453909"/>
                  <a:gd name="connsiteY26-8898" fmla="*/ 4500192 h 4897821"/>
                  <a:gd name="connsiteX27-8899" fmla="*/ 3510454 w 4453909"/>
                  <a:gd name="connsiteY27-8900" fmla="*/ 4424857 h 4897821"/>
                  <a:gd name="connsiteX28-8901" fmla="*/ 3636579 w 4453909"/>
                  <a:gd name="connsiteY28-8902" fmla="*/ 3925926 h 4897821"/>
                  <a:gd name="connsiteX0-8903" fmla="*/ 3636579 w 4453909"/>
                  <a:gd name="connsiteY0-8904" fmla="*/ 3925926 h 4897821"/>
                  <a:gd name="connsiteX1-8905" fmla="*/ 4025460 w 4453909"/>
                  <a:gd name="connsiteY1-8906" fmla="*/ 3915416 h 4897821"/>
                  <a:gd name="connsiteX2-8907" fmla="*/ 3941378 w 4453909"/>
                  <a:gd name="connsiteY2-8908" fmla="*/ 4487920 h 4897821"/>
                  <a:gd name="connsiteX3-8909" fmla="*/ 3153102 w 4453909"/>
                  <a:gd name="connsiteY3-8910" fmla="*/ 4897821 h 4897821"/>
                  <a:gd name="connsiteX4-8911" fmla="*/ 683171 w 4453909"/>
                  <a:gd name="connsiteY4-8912" fmla="*/ 4866292 h 4897821"/>
                  <a:gd name="connsiteX5-8913" fmla="*/ 21022 w 4453909"/>
                  <a:gd name="connsiteY5-8914" fmla="*/ 4078014 h 4897821"/>
                  <a:gd name="connsiteX6-8915" fmla="*/ 0 w 4453909"/>
                  <a:gd name="connsiteY6-8916" fmla="*/ 730781 h 4897821"/>
                  <a:gd name="connsiteX7-8917" fmla="*/ 683173 w 4453909"/>
                  <a:gd name="connsiteY7-8918" fmla="*/ 0 h 4897821"/>
                  <a:gd name="connsiteX8-8919" fmla="*/ 2659117 w 4453909"/>
                  <a:gd name="connsiteY8-8920" fmla="*/ 21022 h 4897821"/>
                  <a:gd name="connsiteX9-8921" fmla="*/ 3972910 w 4453909"/>
                  <a:gd name="connsiteY9-8922" fmla="*/ 1187670 h 4897821"/>
                  <a:gd name="connsiteX10-8923" fmla="*/ 4025462 w 4453909"/>
                  <a:gd name="connsiteY10-8924" fmla="*/ 2648608 h 4897821"/>
                  <a:gd name="connsiteX11-8925" fmla="*/ 4414345 w 4453909"/>
                  <a:gd name="connsiteY11-8926" fmla="*/ 2785243 h 4897821"/>
                  <a:gd name="connsiteX12-8927" fmla="*/ 4372305 w 4453909"/>
                  <a:gd name="connsiteY12-8928" fmla="*/ 3647092 h 4897821"/>
                  <a:gd name="connsiteX13-8929" fmla="*/ 3216165 w 4453909"/>
                  <a:gd name="connsiteY13-8930" fmla="*/ 3710153 h 4897821"/>
                  <a:gd name="connsiteX14-8931" fmla="*/ 3134692 w 4453909"/>
                  <a:gd name="connsiteY14-8932" fmla="*/ 4118752 h 4897821"/>
                  <a:gd name="connsiteX15-8933" fmla="*/ 2007475 w 4453909"/>
                  <a:gd name="connsiteY15-8934" fmla="*/ 3216167 h 4897821"/>
                  <a:gd name="connsiteX16-8935" fmla="*/ 2953407 w 4453909"/>
                  <a:gd name="connsiteY16-8936" fmla="*/ 2354319 h 4897821"/>
                  <a:gd name="connsiteX17-8937" fmla="*/ 3226675 w 4453909"/>
                  <a:gd name="connsiteY17-8938" fmla="*/ 2685431 h 4897821"/>
                  <a:gd name="connsiteX18-8939" fmla="*/ 3647090 w 4453909"/>
                  <a:gd name="connsiteY18-8940" fmla="*/ 2690650 h 4897821"/>
                  <a:gd name="connsiteX19-8941" fmla="*/ 3636580 w 4453909"/>
                  <a:gd name="connsiteY19-8942" fmla="*/ 1376857 h 4897821"/>
                  <a:gd name="connsiteX20-8943" fmla="*/ 2764221 w 4453909"/>
                  <a:gd name="connsiteY20-8944" fmla="*/ 1208691 h 4897821"/>
                  <a:gd name="connsiteX21-8945" fmla="*/ 2638095 w 4453909"/>
                  <a:gd name="connsiteY21-8946" fmla="*/ 373429 h 4897821"/>
                  <a:gd name="connsiteX22-8947" fmla="*/ 1051034 w 4453909"/>
                  <a:gd name="connsiteY22-8948" fmla="*/ 378374 h 4897821"/>
                  <a:gd name="connsiteX23-8949" fmla="*/ 409903 w 4453909"/>
                  <a:gd name="connsiteY23-8950" fmla="*/ 756746 h 4897821"/>
                  <a:gd name="connsiteX24-8951" fmla="*/ 393714 w 4453909"/>
                  <a:gd name="connsiteY24-8952" fmla="*/ 3749124 h 4897821"/>
                  <a:gd name="connsiteX25-8953" fmla="*/ 804923 w 4453909"/>
                  <a:gd name="connsiteY25-8954" fmla="*/ 4507176 h 4897821"/>
                  <a:gd name="connsiteX26-8955" fmla="*/ 2783937 w 4453909"/>
                  <a:gd name="connsiteY26-8956" fmla="*/ 4500192 h 4897821"/>
                  <a:gd name="connsiteX27-8957" fmla="*/ 3510454 w 4453909"/>
                  <a:gd name="connsiteY27-8958" fmla="*/ 4424857 h 4897821"/>
                  <a:gd name="connsiteX28-8959" fmla="*/ 3636579 w 4453909"/>
                  <a:gd name="connsiteY28-8960" fmla="*/ 3925926 h 4897821"/>
                  <a:gd name="connsiteX0-8961" fmla="*/ 3636579 w 4453909"/>
                  <a:gd name="connsiteY0-8962" fmla="*/ 3925926 h 4897821"/>
                  <a:gd name="connsiteX1-8963" fmla="*/ 4025460 w 4453909"/>
                  <a:gd name="connsiteY1-8964" fmla="*/ 3915416 h 4897821"/>
                  <a:gd name="connsiteX2-8965" fmla="*/ 3941378 w 4453909"/>
                  <a:gd name="connsiteY2-8966" fmla="*/ 4487920 h 4897821"/>
                  <a:gd name="connsiteX3-8967" fmla="*/ 3153102 w 4453909"/>
                  <a:gd name="connsiteY3-8968" fmla="*/ 4897821 h 4897821"/>
                  <a:gd name="connsiteX4-8969" fmla="*/ 683171 w 4453909"/>
                  <a:gd name="connsiteY4-8970" fmla="*/ 4866292 h 4897821"/>
                  <a:gd name="connsiteX5-8971" fmla="*/ 21022 w 4453909"/>
                  <a:gd name="connsiteY5-8972" fmla="*/ 4078014 h 4897821"/>
                  <a:gd name="connsiteX6-8973" fmla="*/ 0 w 4453909"/>
                  <a:gd name="connsiteY6-8974" fmla="*/ 730781 h 4897821"/>
                  <a:gd name="connsiteX7-8975" fmla="*/ 683173 w 4453909"/>
                  <a:gd name="connsiteY7-8976" fmla="*/ 0 h 4897821"/>
                  <a:gd name="connsiteX8-8977" fmla="*/ 2659117 w 4453909"/>
                  <a:gd name="connsiteY8-8978" fmla="*/ 21022 h 4897821"/>
                  <a:gd name="connsiteX9-8979" fmla="*/ 3972910 w 4453909"/>
                  <a:gd name="connsiteY9-8980" fmla="*/ 1187670 h 4897821"/>
                  <a:gd name="connsiteX10-8981" fmla="*/ 4025462 w 4453909"/>
                  <a:gd name="connsiteY10-8982" fmla="*/ 2648608 h 4897821"/>
                  <a:gd name="connsiteX11-8983" fmla="*/ 4414345 w 4453909"/>
                  <a:gd name="connsiteY11-8984" fmla="*/ 2785243 h 4897821"/>
                  <a:gd name="connsiteX12-8985" fmla="*/ 4372305 w 4453909"/>
                  <a:gd name="connsiteY12-8986" fmla="*/ 3647092 h 4897821"/>
                  <a:gd name="connsiteX13-8987" fmla="*/ 3216165 w 4453909"/>
                  <a:gd name="connsiteY13-8988" fmla="*/ 3710153 h 4897821"/>
                  <a:gd name="connsiteX14-8989" fmla="*/ 3134692 w 4453909"/>
                  <a:gd name="connsiteY14-8990" fmla="*/ 4118752 h 4897821"/>
                  <a:gd name="connsiteX15-8991" fmla="*/ 2007475 w 4453909"/>
                  <a:gd name="connsiteY15-8992" fmla="*/ 3216167 h 4897821"/>
                  <a:gd name="connsiteX16-8993" fmla="*/ 2953407 w 4453909"/>
                  <a:gd name="connsiteY16-8994" fmla="*/ 2354319 h 4897821"/>
                  <a:gd name="connsiteX17-8995" fmla="*/ 3226675 w 4453909"/>
                  <a:gd name="connsiteY17-8996" fmla="*/ 2685431 h 4897821"/>
                  <a:gd name="connsiteX18-8997" fmla="*/ 3647090 w 4453909"/>
                  <a:gd name="connsiteY18-8998" fmla="*/ 2690650 h 4897821"/>
                  <a:gd name="connsiteX19-8999" fmla="*/ 3636580 w 4453909"/>
                  <a:gd name="connsiteY19-9000" fmla="*/ 1376857 h 4897821"/>
                  <a:gd name="connsiteX20-9001" fmla="*/ 2764221 w 4453909"/>
                  <a:gd name="connsiteY20-9002" fmla="*/ 1208691 h 4897821"/>
                  <a:gd name="connsiteX21-9003" fmla="*/ 2638095 w 4453909"/>
                  <a:gd name="connsiteY21-9004" fmla="*/ 373429 h 4897821"/>
                  <a:gd name="connsiteX22-9005" fmla="*/ 1051034 w 4453909"/>
                  <a:gd name="connsiteY22-9006" fmla="*/ 378374 h 4897821"/>
                  <a:gd name="connsiteX23-9007" fmla="*/ 409903 w 4453909"/>
                  <a:gd name="connsiteY23-9008" fmla="*/ 756746 h 4897821"/>
                  <a:gd name="connsiteX24-9009" fmla="*/ 393714 w 4453909"/>
                  <a:gd name="connsiteY24-9010" fmla="*/ 3749124 h 4897821"/>
                  <a:gd name="connsiteX25-9011" fmla="*/ 804923 w 4453909"/>
                  <a:gd name="connsiteY25-9012" fmla="*/ 4507176 h 4897821"/>
                  <a:gd name="connsiteX26-9013" fmla="*/ 2783937 w 4453909"/>
                  <a:gd name="connsiteY26-9014" fmla="*/ 4500192 h 4897821"/>
                  <a:gd name="connsiteX27-9015" fmla="*/ 3510454 w 4453909"/>
                  <a:gd name="connsiteY27-9016" fmla="*/ 4424857 h 4897821"/>
                  <a:gd name="connsiteX28-9017" fmla="*/ 3636579 w 4453909"/>
                  <a:gd name="connsiteY28-9018" fmla="*/ 3925926 h 4897821"/>
                  <a:gd name="connsiteX0-9019" fmla="*/ 3636579 w 4453909"/>
                  <a:gd name="connsiteY0-9020" fmla="*/ 3925926 h 4897821"/>
                  <a:gd name="connsiteX1-9021" fmla="*/ 4025460 w 4453909"/>
                  <a:gd name="connsiteY1-9022" fmla="*/ 3915416 h 4897821"/>
                  <a:gd name="connsiteX2-9023" fmla="*/ 3941378 w 4453909"/>
                  <a:gd name="connsiteY2-9024" fmla="*/ 4487920 h 4897821"/>
                  <a:gd name="connsiteX3-9025" fmla="*/ 3153102 w 4453909"/>
                  <a:gd name="connsiteY3-9026" fmla="*/ 4897821 h 4897821"/>
                  <a:gd name="connsiteX4-9027" fmla="*/ 683171 w 4453909"/>
                  <a:gd name="connsiteY4-9028" fmla="*/ 4866292 h 4897821"/>
                  <a:gd name="connsiteX5-9029" fmla="*/ 21022 w 4453909"/>
                  <a:gd name="connsiteY5-9030" fmla="*/ 4078014 h 4897821"/>
                  <a:gd name="connsiteX6-9031" fmla="*/ 0 w 4453909"/>
                  <a:gd name="connsiteY6-9032" fmla="*/ 730781 h 4897821"/>
                  <a:gd name="connsiteX7-9033" fmla="*/ 683173 w 4453909"/>
                  <a:gd name="connsiteY7-9034" fmla="*/ 0 h 4897821"/>
                  <a:gd name="connsiteX8-9035" fmla="*/ 2659117 w 4453909"/>
                  <a:gd name="connsiteY8-9036" fmla="*/ 21022 h 4897821"/>
                  <a:gd name="connsiteX9-9037" fmla="*/ 3972910 w 4453909"/>
                  <a:gd name="connsiteY9-9038" fmla="*/ 1187670 h 4897821"/>
                  <a:gd name="connsiteX10-9039" fmla="*/ 4025462 w 4453909"/>
                  <a:gd name="connsiteY10-9040" fmla="*/ 2648608 h 4897821"/>
                  <a:gd name="connsiteX11-9041" fmla="*/ 4414345 w 4453909"/>
                  <a:gd name="connsiteY11-9042" fmla="*/ 2785243 h 4897821"/>
                  <a:gd name="connsiteX12-9043" fmla="*/ 4372305 w 4453909"/>
                  <a:gd name="connsiteY12-9044" fmla="*/ 3647092 h 4897821"/>
                  <a:gd name="connsiteX13-9045" fmla="*/ 3216165 w 4453909"/>
                  <a:gd name="connsiteY13-9046" fmla="*/ 3710153 h 4897821"/>
                  <a:gd name="connsiteX14-9047" fmla="*/ 3134692 w 4453909"/>
                  <a:gd name="connsiteY14-9048" fmla="*/ 4118752 h 4897821"/>
                  <a:gd name="connsiteX15-9049" fmla="*/ 2007475 w 4453909"/>
                  <a:gd name="connsiteY15-9050" fmla="*/ 3216167 h 4897821"/>
                  <a:gd name="connsiteX16-9051" fmla="*/ 2953407 w 4453909"/>
                  <a:gd name="connsiteY16-9052" fmla="*/ 2354319 h 4897821"/>
                  <a:gd name="connsiteX17-9053" fmla="*/ 3226675 w 4453909"/>
                  <a:gd name="connsiteY17-9054" fmla="*/ 2685431 h 4897821"/>
                  <a:gd name="connsiteX18-9055" fmla="*/ 3647090 w 4453909"/>
                  <a:gd name="connsiteY18-9056" fmla="*/ 2690650 h 4897821"/>
                  <a:gd name="connsiteX19-9057" fmla="*/ 3636580 w 4453909"/>
                  <a:gd name="connsiteY19-9058" fmla="*/ 1376857 h 4897821"/>
                  <a:gd name="connsiteX20-9059" fmla="*/ 2764221 w 4453909"/>
                  <a:gd name="connsiteY20-9060" fmla="*/ 1208691 h 4897821"/>
                  <a:gd name="connsiteX21-9061" fmla="*/ 2638095 w 4453909"/>
                  <a:gd name="connsiteY21-9062" fmla="*/ 373429 h 4897821"/>
                  <a:gd name="connsiteX22-9063" fmla="*/ 1051034 w 4453909"/>
                  <a:gd name="connsiteY22-9064" fmla="*/ 378374 h 4897821"/>
                  <a:gd name="connsiteX23-9065" fmla="*/ 409903 w 4453909"/>
                  <a:gd name="connsiteY23-9066" fmla="*/ 756746 h 4897821"/>
                  <a:gd name="connsiteX24-9067" fmla="*/ 393714 w 4453909"/>
                  <a:gd name="connsiteY24-9068" fmla="*/ 3749124 h 4897821"/>
                  <a:gd name="connsiteX25-9069" fmla="*/ 804923 w 4453909"/>
                  <a:gd name="connsiteY25-9070" fmla="*/ 4507176 h 4897821"/>
                  <a:gd name="connsiteX26-9071" fmla="*/ 2783937 w 4453909"/>
                  <a:gd name="connsiteY26-9072" fmla="*/ 4500192 h 4897821"/>
                  <a:gd name="connsiteX27-9073" fmla="*/ 3510454 w 4453909"/>
                  <a:gd name="connsiteY27-9074" fmla="*/ 4424857 h 4897821"/>
                  <a:gd name="connsiteX28-9075" fmla="*/ 3636579 w 4453909"/>
                  <a:gd name="connsiteY28-9076" fmla="*/ 3925926 h 4897821"/>
                  <a:gd name="connsiteX0-9077" fmla="*/ 3636579 w 4453909"/>
                  <a:gd name="connsiteY0-9078" fmla="*/ 3925926 h 4897821"/>
                  <a:gd name="connsiteX1-9079" fmla="*/ 4025460 w 4453909"/>
                  <a:gd name="connsiteY1-9080" fmla="*/ 3915416 h 4897821"/>
                  <a:gd name="connsiteX2-9081" fmla="*/ 3941378 w 4453909"/>
                  <a:gd name="connsiteY2-9082" fmla="*/ 4487920 h 4897821"/>
                  <a:gd name="connsiteX3-9083" fmla="*/ 3153102 w 4453909"/>
                  <a:gd name="connsiteY3-9084" fmla="*/ 4897821 h 4897821"/>
                  <a:gd name="connsiteX4-9085" fmla="*/ 683171 w 4453909"/>
                  <a:gd name="connsiteY4-9086" fmla="*/ 4866292 h 4897821"/>
                  <a:gd name="connsiteX5-9087" fmla="*/ 21022 w 4453909"/>
                  <a:gd name="connsiteY5-9088" fmla="*/ 4078014 h 4897821"/>
                  <a:gd name="connsiteX6-9089" fmla="*/ 0 w 4453909"/>
                  <a:gd name="connsiteY6-9090" fmla="*/ 730781 h 4897821"/>
                  <a:gd name="connsiteX7-9091" fmla="*/ 683173 w 4453909"/>
                  <a:gd name="connsiteY7-9092" fmla="*/ 0 h 4897821"/>
                  <a:gd name="connsiteX8-9093" fmla="*/ 2659117 w 4453909"/>
                  <a:gd name="connsiteY8-9094" fmla="*/ 21022 h 4897821"/>
                  <a:gd name="connsiteX9-9095" fmla="*/ 3972910 w 4453909"/>
                  <a:gd name="connsiteY9-9096" fmla="*/ 1187670 h 4897821"/>
                  <a:gd name="connsiteX10-9097" fmla="*/ 4025462 w 4453909"/>
                  <a:gd name="connsiteY10-9098" fmla="*/ 2648608 h 4897821"/>
                  <a:gd name="connsiteX11-9099" fmla="*/ 4414345 w 4453909"/>
                  <a:gd name="connsiteY11-9100" fmla="*/ 2785243 h 4897821"/>
                  <a:gd name="connsiteX12-9101" fmla="*/ 4372305 w 4453909"/>
                  <a:gd name="connsiteY12-9102" fmla="*/ 3647092 h 4897821"/>
                  <a:gd name="connsiteX13-9103" fmla="*/ 3216165 w 4453909"/>
                  <a:gd name="connsiteY13-9104" fmla="*/ 3710153 h 4897821"/>
                  <a:gd name="connsiteX14-9105" fmla="*/ 3134692 w 4453909"/>
                  <a:gd name="connsiteY14-9106" fmla="*/ 4118752 h 4897821"/>
                  <a:gd name="connsiteX15-9107" fmla="*/ 2007475 w 4453909"/>
                  <a:gd name="connsiteY15-9108" fmla="*/ 3216167 h 4897821"/>
                  <a:gd name="connsiteX16-9109" fmla="*/ 2953407 w 4453909"/>
                  <a:gd name="connsiteY16-9110" fmla="*/ 2354319 h 4897821"/>
                  <a:gd name="connsiteX17-9111" fmla="*/ 3226675 w 4453909"/>
                  <a:gd name="connsiteY17-9112" fmla="*/ 2685431 h 4897821"/>
                  <a:gd name="connsiteX18-9113" fmla="*/ 3647090 w 4453909"/>
                  <a:gd name="connsiteY18-9114" fmla="*/ 2690650 h 4897821"/>
                  <a:gd name="connsiteX19-9115" fmla="*/ 3636580 w 4453909"/>
                  <a:gd name="connsiteY19-9116" fmla="*/ 1376857 h 4897821"/>
                  <a:gd name="connsiteX20-9117" fmla="*/ 2764221 w 4453909"/>
                  <a:gd name="connsiteY20-9118" fmla="*/ 1208691 h 4897821"/>
                  <a:gd name="connsiteX21-9119" fmla="*/ 2638095 w 4453909"/>
                  <a:gd name="connsiteY21-9120" fmla="*/ 373429 h 4897821"/>
                  <a:gd name="connsiteX22-9121" fmla="*/ 1051034 w 4453909"/>
                  <a:gd name="connsiteY22-9122" fmla="*/ 378374 h 4897821"/>
                  <a:gd name="connsiteX23-9123" fmla="*/ 409903 w 4453909"/>
                  <a:gd name="connsiteY23-9124" fmla="*/ 756746 h 4897821"/>
                  <a:gd name="connsiteX24-9125" fmla="*/ 393714 w 4453909"/>
                  <a:gd name="connsiteY24-9126" fmla="*/ 3749124 h 4897821"/>
                  <a:gd name="connsiteX25-9127" fmla="*/ 804923 w 4453909"/>
                  <a:gd name="connsiteY25-9128" fmla="*/ 4507176 h 4897821"/>
                  <a:gd name="connsiteX26-9129" fmla="*/ 2783937 w 4453909"/>
                  <a:gd name="connsiteY26-9130" fmla="*/ 4500192 h 4897821"/>
                  <a:gd name="connsiteX27-9131" fmla="*/ 3510454 w 4453909"/>
                  <a:gd name="connsiteY27-9132" fmla="*/ 4424857 h 4897821"/>
                  <a:gd name="connsiteX28-9133" fmla="*/ 3636579 w 4453909"/>
                  <a:gd name="connsiteY28-9134" fmla="*/ 3925926 h 4897821"/>
                  <a:gd name="connsiteX0-9135" fmla="*/ 3636579 w 4453909"/>
                  <a:gd name="connsiteY0-9136" fmla="*/ 3916182 h 4888077"/>
                  <a:gd name="connsiteX1-9137" fmla="*/ 4025460 w 4453909"/>
                  <a:gd name="connsiteY1-9138" fmla="*/ 3905672 h 4888077"/>
                  <a:gd name="connsiteX2-9139" fmla="*/ 3941378 w 4453909"/>
                  <a:gd name="connsiteY2-9140" fmla="*/ 4478176 h 4888077"/>
                  <a:gd name="connsiteX3-9141" fmla="*/ 3153102 w 4453909"/>
                  <a:gd name="connsiteY3-9142" fmla="*/ 4888077 h 4888077"/>
                  <a:gd name="connsiteX4-9143" fmla="*/ 683171 w 4453909"/>
                  <a:gd name="connsiteY4-9144" fmla="*/ 4856548 h 4888077"/>
                  <a:gd name="connsiteX5-9145" fmla="*/ 21022 w 4453909"/>
                  <a:gd name="connsiteY5-9146" fmla="*/ 4068270 h 4888077"/>
                  <a:gd name="connsiteX6-9147" fmla="*/ 0 w 4453909"/>
                  <a:gd name="connsiteY6-9148" fmla="*/ 721037 h 4888077"/>
                  <a:gd name="connsiteX7-9149" fmla="*/ 683173 w 4453909"/>
                  <a:gd name="connsiteY7-9150" fmla="*/ 2530 h 4888077"/>
                  <a:gd name="connsiteX8-9151" fmla="*/ 2659117 w 4453909"/>
                  <a:gd name="connsiteY8-9152" fmla="*/ 11278 h 4888077"/>
                  <a:gd name="connsiteX9-9153" fmla="*/ 3972910 w 4453909"/>
                  <a:gd name="connsiteY9-9154" fmla="*/ 1177926 h 4888077"/>
                  <a:gd name="connsiteX10-9155" fmla="*/ 4025462 w 4453909"/>
                  <a:gd name="connsiteY10-9156" fmla="*/ 2638864 h 4888077"/>
                  <a:gd name="connsiteX11-9157" fmla="*/ 4414345 w 4453909"/>
                  <a:gd name="connsiteY11-9158" fmla="*/ 2775499 h 4888077"/>
                  <a:gd name="connsiteX12-9159" fmla="*/ 4372305 w 4453909"/>
                  <a:gd name="connsiteY12-9160" fmla="*/ 3637348 h 4888077"/>
                  <a:gd name="connsiteX13-9161" fmla="*/ 3216165 w 4453909"/>
                  <a:gd name="connsiteY13-9162" fmla="*/ 3700409 h 4888077"/>
                  <a:gd name="connsiteX14-9163" fmla="*/ 3134692 w 4453909"/>
                  <a:gd name="connsiteY14-9164" fmla="*/ 4109008 h 4888077"/>
                  <a:gd name="connsiteX15-9165" fmla="*/ 2007475 w 4453909"/>
                  <a:gd name="connsiteY15-9166" fmla="*/ 3206423 h 4888077"/>
                  <a:gd name="connsiteX16-9167" fmla="*/ 2953407 w 4453909"/>
                  <a:gd name="connsiteY16-9168" fmla="*/ 2344575 h 4888077"/>
                  <a:gd name="connsiteX17-9169" fmla="*/ 3226675 w 4453909"/>
                  <a:gd name="connsiteY17-9170" fmla="*/ 2675687 h 4888077"/>
                  <a:gd name="connsiteX18-9171" fmla="*/ 3647090 w 4453909"/>
                  <a:gd name="connsiteY18-9172" fmla="*/ 2680906 h 4888077"/>
                  <a:gd name="connsiteX19-9173" fmla="*/ 3636580 w 4453909"/>
                  <a:gd name="connsiteY19-9174" fmla="*/ 1367113 h 4888077"/>
                  <a:gd name="connsiteX20-9175" fmla="*/ 2764221 w 4453909"/>
                  <a:gd name="connsiteY20-9176" fmla="*/ 1198947 h 4888077"/>
                  <a:gd name="connsiteX21-9177" fmla="*/ 2638095 w 4453909"/>
                  <a:gd name="connsiteY21-9178" fmla="*/ 363685 h 4888077"/>
                  <a:gd name="connsiteX22-9179" fmla="*/ 1051034 w 4453909"/>
                  <a:gd name="connsiteY22-9180" fmla="*/ 368630 h 4888077"/>
                  <a:gd name="connsiteX23-9181" fmla="*/ 409903 w 4453909"/>
                  <a:gd name="connsiteY23-9182" fmla="*/ 747002 h 4888077"/>
                  <a:gd name="connsiteX24-9183" fmla="*/ 393714 w 4453909"/>
                  <a:gd name="connsiteY24-9184" fmla="*/ 3739380 h 4888077"/>
                  <a:gd name="connsiteX25-9185" fmla="*/ 804923 w 4453909"/>
                  <a:gd name="connsiteY25-9186" fmla="*/ 4497432 h 4888077"/>
                  <a:gd name="connsiteX26-9187" fmla="*/ 2783937 w 4453909"/>
                  <a:gd name="connsiteY26-9188" fmla="*/ 4490448 h 4888077"/>
                  <a:gd name="connsiteX27-9189" fmla="*/ 3510454 w 4453909"/>
                  <a:gd name="connsiteY27-9190" fmla="*/ 4415113 h 4888077"/>
                  <a:gd name="connsiteX28-9191" fmla="*/ 3636579 w 4453909"/>
                  <a:gd name="connsiteY28-9192" fmla="*/ 3916182 h 4888077"/>
                  <a:gd name="connsiteX0-9193" fmla="*/ 3636579 w 4453909"/>
                  <a:gd name="connsiteY0-9194" fmla="*/ 3916182 h 4888077"/>
                  <a:gd name="connsiteX1-9195" fmla="*/ 4025460 w 4453909"/>
                  <a:gd name="connsiteY1-9196" fmla="*/ 3905672 h 4888077"/>
                  <a:gd name="connsiteX2-9197" fmla="*/ 3941378 w 4453909"/>
                  <a:gd name="connsiteY2-9198" fmla="*/ 4478176 h 4888077"/>
                  <a:gd name="connsiteX3-9199" fmla="*/ 3153102 w 4453909"/>
                  <a:gd name="connsiteY3-9200" fmla="*/ 4888077 h 4888077"/>
                  <a:gd name="connsiteX4-9201" fmla="*/ 683171 w 4453909"/>
                  <a:gd name="connsiteY4-9202" fmla="*/ 4856548 h 4888077"/>
                  <a:gd name="connsiteX5-9203" fmla="*/ 21022 w 4453909"/>
                  <a:gd name="connsiteY5-9204" fmla="*/ 4068270 h 4888077"/>
                  <a:gd name="connsiteX6-9205" fmla="*/ 0 w 4453909"/>
                  <a:gd name="connsiteY6-9206" fmla="*/ 721037 h 4888077"/>
                  <a:gd name="connsiteX7-9207" fmla="*/ 683173 w 4453909"/>
                  <a:gd name="connsiteY7-9208" fmla="*/ 2530 h 4888077"/>
                  <a:gd name="connsiteX8-9209" fmla="*/ 2659117 w 4453909"/>
                  <a:gd name="connsiteY8-9210" fmla="*/ 11278 h 4888077"/>
                  <a:gd name="connsiteX9-9211" fmla="*/ 3972910 w 4453909"/>
                  <a:gd name="connsiteY9-9212" fmla="*/ 1177926 h 4888077"/>
                  <a:gd name="connsiteX10-9213" fmla="*/ 4025462 w 4453909"/>
                  <a:gd name="connsiteY10-9214" fmla="*/ 2638864 h 4888077"/>
                  <a:gd name="connsiteX11-9215" fmla="*/ 4414345 w 4453909"/>
                  <a:gd name="connsiteY11-9216" fmla="*/ 2775499 h 4888077"/>
                  <a:gd name="connsiteX12-9217" fmla="*/ 4372305 w 4453909"/>
                  <a:gd name="connsiteY12-9218" fmla="*/ 3637348 h 4888077"/>
                  <a:gd name="connsiteX13-9219" fmla="*/ 3216165 w 4453909"/>
                  <a:gd name="connsiteY13-9220" fmla="*/ 3700409 h 4888077"/>
                  <a:gd name="connsiteX14-9221" fmla="*/ 3134692 w 4453909"/>
                  <a:gd name="connsiteY14-9222" fmla="*/ 4109008 h 4888077"/>
                  <a:gd name="connsiteX15-9223" fmla="*/ 2007475 w 4453909"/>
                  <a:gd name="connsiteY15-9224" fmla="*/ 3206423 h 4888077"/>
                  <a:gd name="connsiteX16-9225" fmla="*/ 2953407 w 4453909"/>
                  <a:gd name="connsiteY16-9226" fmla="*/ 2344575 h 4888077"/>
                  <a:gd name="connsiteX17-9227" fmla="*/ 3226675 w 4453909"/>
                  <a:gd name="connsiteY17-9228" fmla="*/ 2675687 h 4888077"/>
                  <a:gd name="connsiteX18-9229" fmla="*/ 3647090 w 4453909"/>
                  <a:gd name="connsiteY18-9230" fmla="*/ 2680906 h 4888077"/>
                  <a:gd name="connsiteX19-9231" fmla="*/ 3636580 w 4453909"/>
                  <a:gd name="connsiteY19-9232" fmla="*/ 1367113 h 4888077"/>
                  <a:gd name="connsiteX20-9233" fmla="*/ 2764221 w 4453909"/>
                  <a:gd name="connsiteY20-9234" fmla="*/ 1198947 h 4888077"/>
                  <a:gd name="connsiteX21-9235" fmla="*/ 2638095 w 4453909"/>
                  <a:gd name="connsiteY21-9236" fmla="*/ 363685 h 4888077"/>
                  <a:gd name="connsiteX22-9237" fmla="*/ 1051034 w 4453909"/>
                  <a:gd name="connsiteY22-9238" fmla="*/ 368630 h 4888077"/>
                  <a:gd name="connsiteX23-9239" fmla="*/ 409903 w 4453909"/>
                  <a:gd name="connsiteY23-9240" fmla="*/ 747002 h 4888077"/>
                  <a:gd name="connsiteX24-9241" fmla="*/ 393714 w 4453909"/>
                  <a:gd name="connsiteY24-9242" fmla="*/ 3739380 h 4888077"/>
                  <a:gd name="connsiteX25-9243" fmla="*/ 804923 w 4453909"/>
                  <a:gd name="connsiteY25-9244" fmla="*/ 4497432 h 4888077"/>
                  <a:gd name="connsiteX26-9245" fmla="*/ 2783937 w 4453909"/>
                  <a:gd name="connsiteY26-9246" fmla="*/ 4490448 h 4888077"/>
                  <a:gd name="connsiteX27-9247" fmla="*/ 3510454 w 4453909"/>
                  <a:gd name="connsiteY27-9248" fmla="*/ 4415113 h 4888077"/>
                  <a:gd name="connsiteX28-9249" fmla="*/ 3636579 w 4453909"/>
                  <a:gd name="connsiteY28-9250" fmla="*/ 3916182 h 4888077"/>
                  <a:gd name="connsiteX0-9251" fmla="*/ 3636579 w 4453909"/>
                  <a:gd name="connsiteY0-9252" fmla="*/ 3918138 h 4890033"/>
                  <a:gd name="connsiteX1-9253" fmla="*/ 4025460 w 4453909"/>
                  <a:gd name="connsiteY1-9254" fmla="*/ 3907628 h 4890033"/>
                  <a:gd name="connsiteX2-9255" fmla="*/ 3941378 w 4453909"/>
                  <a:gd name="connsiteY2-9256" fmla="*/ 4480132 h 4890033"/>
                  <a:gd name="connsiteX3-9257" fmla="*/ 3153102 w 4453909"/>
                  <a:gd name="connsiteY3-9258" fmla="*/ 4890033 h 4890033"/>
                  <a:gd name="connsiteX4-9259" fmla="*/ 683171 w 4453909"/>
                  <a:gd name="connsiteY4-9260" fmla="*/ 4858504 h 4890033"/>
                  <a:gd name="connsiteX5-9261" fmla="*/ 21022 w 4453909"/>
                  <a:gd name="connsiteY5-9262" fmla="*/ 4070226 h 4890033"/>
                  <a:gd name="connsiteX6-9263" fmla="*/ 0 w 4453909"/>
                  <a:gd name="connsiteY6-9264" fmla="*/ 722993 h 4890033"/>
                  <a:gd name="connsiteX7-9265" fmla="*/ 683173 w 4453909"/>
                  <a:gd name="connsiteY7-9266" fmla="*/ 4486 h 4890033"/>
                  <a:gd name="connsiteX8-9267" fmla="*/ 2659117 w 4453909"/>
                  <a:gd name="connsiteY8-9268" fmla="*/ 13234 h 4890033"/>
                  <a:gd name="connsiteX9-9269" fmla="*/ 3972910 w 4453909"/>
                  <a:gd name="connsiteY9-9270" fmla="*/ 1179882 h 4890033"/>
                  <a:gd name="connsiteX10-9271" fmla="*/ 4025462 w 4453909"/>
                  <a:gd name="connsiteY10-9272" fmla="*/ 2640820 h 4890033"/>
                  <a:gd name="connsiteX11-9273" fmla="*/ 4414345 w 4453909"/>
                  <a:gd name="connsiteY11-9274" fmla="*/ 2777455 h 4890033"/>
                  <a:gd name="connsiteX12-9275" fmla="*/ 4372305 w 4453909"/>
                  <a:gd name="connsiteY12-9276" fmla="*/ 3639304 h 4890033"/>
                  <a:gd name="connsiteX13-9277" fmla="*/ 3216165 w 4453909"/>
                  <a:gd name="connsiteY13-9278" fmla="*/ 3702365 h 4890033"/>
                  <a:gd name="connsiteX14-9279" fmla="*/ 3134692 w 4453909"/>
                  <a:gd name="connsiteY14-9280" fmla="*/ 4110964 h 4890033"/>
                  <a:gd name="connsiteX15-9281" fmla="*/ 2007475 w 4453909"/>
                  <a:gd name="connsiteY15-9282" fmla="*/ 3208379 h 4890033"/>
                  <a:gd name="connsiteX16-9283" fmla="*/ 2953407 w 4453909"/>
                  <a:gd name="connsiteY16-9284" fmla="*/ 2346531 h 4890033"/>
                  <a:gd name="connsiteX17-9285" fmla="*/ 3226675 w 4453909"/>
                  <a:gd name="connsiteY17-9286" fmla="*/ 2677643 h 4890033"/>
                  <a:gd name="connsiteX18-9287" fmla="*/ 3647090 w 4453909"/>
                  <a:gd name="connsiteY18-9288" fmla="*/ 2682862 h 4890033"/>
                  <a:gd name="connsiteX19-9289" fmla="*/ 3636580 w 4453909"/>
                  <a:gd name="connsiteY19-9290" fmla="*/ 1369069 h 4890033"/>
                  <a:gd name="connsiteX20-9291" fmla="*/ 2764221 w 4453909"/>
                  <a:gd name="connsiteY20-9292" fmla="*/ 1200903 h 4890033"/>
                  <a:gd name="connsiteX21-9293" fmla="*/ 2638095 w 4453909"/>
                  <a:gd name="connsiteY21-9294" fmla="*/ 365641 h 4890033"/>
                  <a:gd name="connsiteX22-9295" fmla="*/ 1051034 w 4453909"/>
                  <a:gd name="connsiteY22-9296" fmla="*/ 370586 h 4890033"/>
                  <a:gd name="connsiteX23-9297" fmla="*/ 409903 w 4453909"/>
                  <a:gd name="connsiteY23-9298" fmla="*/ 748958 h 4890033"/>
                  <a:gd name="connsiteX24-9299" fmla="*/ 393714 w 4453909"/>
                  <a:gd name="connsiteY24-9300" fmla="*/ 3741336 h 4890033"/>
                  <a:gd name="connsiteX25-9301" fmla="*/ 804923 w 4453909"/>
                  <a:gd name="connsiteY25-9302" fmla="*/ 4499388 h 4890033"/>
                  <a:gd name="connsiteX26-9303" fmla="*/ 2783937 w 4453909"/>
                  <a:gd name="connsiteY26-9304" fmla="*/ 4492404 h 4890033"/>
                  <a:gd name="connsiteX27-9305" fmla="*/ 3510454 w 4453909"/>
                  <a:gd name="connsiteY27-9306" fmla="*/ 4417069 h 4890033"/>
                  <a:gd name="connsiteX28-9307" fmla="*/ 3636579 w 4453909"/>
                  <a:gd name="connsiteY28-9308" fmla="*/ 3918138 h 4890033"/>
                  <a:gd name="connsiteX0-9309" fmla="*/ 3636579 w 4453909"/>
                  <a:gd name="connsiteY0-9310" fmla="*/ 3918138 h 4890033"/>
                  <a:gd name="connsiteX1-9311" fmla="*/ 4025460 w 4453909"/>
                  <a:gd name="connsiteY1-9312" fmla="*/ 3907628 h 4890033"/>
                  <a:gd name="connsiteX2-9313" fmla="*/ 3941378 w 4453909"/>
                  <a:gd name="connsiteY2-9314" fmla="*/ 4480132 h 4890033"/>
                  <a:gd name="connsiteX3-9315" fmla="*/ 3153102 w 4453909"/>
                  <a:gd name="connsiteY3-9316" fmla="*/ 4890033 h 4890033"/>
                  <a:gd name="connsiteX4-9317" fmla="*/ 683171 w 4453909"/>
                  <a:gd name="connsiteY4-9318" fmla="*/ 4858504 h 4890033"/>
                  <a:gd name="connsiteX5-9319" fmla="*/ 21022 w 4453909"/>
                  <a:gd name="connsiteY5-9320" fmla="*/ 4070226 h 4890033"/>
                  <a:gd name="connsiteX6-9321" fmla="*/ 0 w 4453909"/>
                  <a:gd name="connsiteY6-9322" fmla="*/ 722993 h 4890033"/>
                  <a:gd name="connsiteX7-9323" fmla="*/ 683173 w 4453909"/>
                  <a:gd name="connsiteY7-9324" fmla="*/ 4486 h 4890033"/>
                  <a:gd name="connsiteX8-9325" fmla="*/ 2659117 w 4453909"/>
                  <a:gd name="connsiteY8-9326" fmla="*/ 13234 h 4890033"/>
                  <a:gd name="connsiteX9-9327" fmla="*/ 3972910 w 4453909"/>
                  <a:gd name="connsiteY9-9328" fmla="*/ 1179882 h 4890033"/>
                  <a:gd name="connsiteX10-9329" fmla="*/ 4025462 w 4453909"/>
                  <a:gd name="connsiteY10-9330" fmla="*/ 2640820 h 4890033"/>
                  <a:gd name="connsiteX11-9331" fmla="*/ 4414345 w 4453909"/>
                  <a:gd name="connsiteY11-9332" fmla="*/ 2777455 h 4890033"/>
                  <a:gd name="connsiteX12-9333" fmla="*/ 4372305 w 4453909"/>
                  <a:gd name="connsiteY12-9334" fmla="*/ 3639304 h 4890033"/>
                  <a:gd name="connsiteX13-9335" fmla="*/ 3216165 w 4453909"/>
                  <a:gd name="connsiteY13-9336" fmla="*/ 3702365 h 4890033"/>
                  <a:gd name="connsiteX14-9337" fmla="*/ 3134692 w 4453909"/>
                  <a:gd name="connsiteY14-9338" fmla="*/ 4110964 h 4890033"/>
                  <a:gd name="connsiteX15-9339" fmla="*/ 2007475 w 4453909"/>
                  <a:gd name="connsiteY15-9340" fmla="*/ 3208379 h 4890033"/>
                  <a:gd name="connsiteX16-9341" fmla="*/ 2953407 w 4453909"/>
                  <a:gd name="connsiteY16-9342" fmla="*/ 2346531 h 4890033"/>
                  <a:gd name="connsiteX17-9343" fmla="*/ 3226675 w 4453909"/>
                  <a:gd name="connsiteY17-9344" fmla="*/ 2677643 h 4890033"/>
                  <a:gd name="connsiteX18-9345" fmla="*/ 3647090 w 4453909"/>
                  <a:gd name="connsiteY18-9346" fmla="*/ 2682862 h 4890033"/>
                  <a:gd name="connsiteX19-9347" fmla="*/ 3636580 w 4453909"/>
                  <a:gd name="connsiteY19-9348" fmla="*/ 1369069 h 4890033"/>
                  <a:gd name="connsiteX20-9349" fmla="*/ 2764221 w 4453909"/>
                  <a:gd name="connsiteY20-9350" fmla="*/ 1200903 h 4890033"/>
                  <a:gd name="connsiteX21-9351" fmla="*/ 2638095 w 4453909"/>
                  <a:gd name="connsiteY21-9352" fmla="*/ 365641 h 4890033"/>
                  <a:gd name="connsiteX22-9353" fmla="*/ 1051034 w 4453909"/>
                  <a:gd name="connsiteY22-9354" fmla="*/ 370586 h 4890033"/>
                  <a:gd name="connsiteX23-9355" fmla="*/ 409903 w 4453909"/>
                  <a:gd name="connsiteY23-9356" fmla="*/ 748958 h 4890033"/>
                  <a:gd name="connsiteX24-9357" fmla="*/ 393714 w 4453909"/>
                  <a:gd name="connsiteY24-9358" fmla="*/ 3741336 h 4890033"/>
                  <a:gd name="connsiteX25-9359" fmla="*/ 804923 w 4453909"/>
                  <a:gd name="connsiteY25-9360" fmla="*/ 4499388 h 4890033"/>
                  <a:gd name="connsiteX26-9361" fmla="*/ 2783937 w 4453909"/>
                  <a:gd name="connsiteY26-9362" fmla="*/ 4492404 h 4890033"/>
                  <a:gd name="connsiteX27-9363" fmla="*/ 3510454 w 4453909"/>
                  <a:gd name="connsiteY27-9364" fmla="*/ 4417069 h 4890033"/>
                  <a:gd name="connsiteX28-9365" fmla="*/ 3636579 w 4453909"/>
                  <a:gd name="connsiteY28-9366" fmla="*/ 3918138 h 4890033"/>
                  <a:gd name="connsiteX0-9367" fmla="*/ 3636579 w 4453909"/>
                  <a:gd name="connsiteY0-9368" fmla="*/ 3918138 h 4890033"/>
                  <a:gd name="connsiteX1-9369" fmla="*/ 4025460 w 4453909"/>
                  <a:gd name="connsiteY1-9370" fmla="*/ 3907628 h 4890033"/>
                  <a:gd name="connsiteX2-9371" fmla="*/ 3941378 w 4453909"/>
                  <a:gd name="connsiteY2-9372" fmla="*/ 4480132 h 4890033"/>
                  <a:gd name="connsiteX3-9373" fmla="*/ 3153102 w 4453909"/>
                  <a:gd name="connsiteY3-9374" fmla="*/ 4890033 h 4890033"/>
                  <a:gd name="connsiteX4-9375" fmla="*/ 683171 w 4453909"/>
                  <a:gd name="connsiteY4-9376" fmla="*/ 4858504 h 4890033"/>
                  <a:gd name="connsiteX5-9377" fmla="*/ 21022 w 4453909"/>
                  <a:gd name="connsiteY5-9378" fmla="*/ 4070226 h 4890033"/>
                  <a:gd name="connsiteX6-9379" fmla="*/ 0 w 4453909"/>
                  <a:gd name="connsiteY6-9380" fmla="*/ 722993 h 4890033"/>
                  <a:gd name="connsiteX7-9381" fmla="*/ 683173 w 4453909"/>
                  <a:gd name="connsiteY7-9382" fmla="*/ 4486 h 4890033"/>
                  <a:gd name="connsiteX8-9383" fmla="*/ 2659117 w 4453909"/>
                  <a:gd name="connsiteY8-9384" fmla="*/ 13234 h 4890033"/>
                  <a:gd name="connsiteX9-9385" fmla="*/ 3972910 w 4453909"/>
                  <a:gd name="connsiteY9-9386" fmla="*/ 1179882 h 4890033"/>
                  <a:gd name="connsiteX10-9387" fmla="*/ 4025462 w 4453909"/>
                  <a:gd name="connsiteY10-9388" fmla="*/ 2640820 h 4890033"/>
                  <a:gd name="connsiteX11-9389" fmla="*/ 4414345 w 4453909"/>
                  <a:gd name="connsiteY11-9390" fmla="*/ 2777455 h 4890033"/>
                  <a:gd name="connsiteX12-9391" fmla="*/ 4372305 w 4453909"/>
                  <a:gd name="connsiteY12-9392" fmla="*/ 3639304 h 4890033"/>
                  <a:gd name="connsiteX13-9393" fmla="*/ 3216165 w 4453909"/>
                  <a:gd name="connsiteY13-9394" fmla="*/ 3702365 h 4890033"/>
                  <a:gd name="connsiteX14-9395" fmla="*/ 3134692 w 4453909"/>
                  <a:gd name="connsiteY14-9396" fmla="*/ 4110964 h 4890033"/>
                  <a:gd name="connsiteX15-9397" fmla="*/ 2007475 w 4453909"/>
                  <a:gd name="connsiteY15-9398" fmla="*/ 3208379 h 4890033"/>
                  <a:gd name="connsiteX16-9399" fmla="*/ 2953407 w 4453909"/>
                  <a:gd name="connsiteY16-9400" fmla="*/ 2346531 h 4890033"/>
                  <a:gd name="connsiteX17-9401" fmla="*/ 3226675 w 4453909"/>
                  <a:gd name="connsiteY17-9402" fmla="*/ 2677643 h 4890033"/>
                  <a:gd name="connsiteX18-9403" fmla="*/ 3647090 w 4453909"/>
                  <a:gd name="connsiteY18-9404" fmla="*/ 2682862 h 4890033"/>
                  <a:gd name="connsiteX19-9405" fmla="*/ 3636580 w 4453909"/>
                  <a:gd name="connsiteY19-9406" fmla="*/ 1369069 h 4890033"/>
                  <a:gd name="connsiteX20-9407" fmla="*/ 2764221 w 4453909"/>
                  <a:gd name="connsiteY20-9408" fmla="*/ 1200903 h 4890033"/>
                  <a:gd name="connsiteX21-9409" fmla="*/ 2638095 w 4453909"/>
                  <a:gd name="connsiteY21-9410" fmla="*/ 365641 h 4890033"/>
                  <a:gd name="connsiteX22-9411" fmla="*/ 1051034 w 4453909"/>
                  <a:gd name="connsiteY22-9412" fmla="*/ 370586 h 4890033"/>
                  <a:gd name="connsiteX23-9413" fmla="*/ 409903 w 4453909"/>
                  <a:gd name="connsiteY23-9414" fmla="*/ 748958 h 4890033"/>
                  <a:gd name="connsiteX24-9415" fmla="*/ 393714 w 4453909"/>
                  <a:gd name="connsiteY24-9416" fmla="*/ 3741336 h 4890033"/>
                  <a:gd name="connsiteX25-9417" fmla="*/ 804923 w 4453909"/>
                  <a:gd name="connsiteY25-9418" fmla="*/ 4499388 h 4890033"/>
                  <a:gd name="connsiteX26-9419" fmla="*/ 2783937 w 4453909"/>
                  <a:gd name="connsiteY26-9420" fmla="*/ 4492404 h 4890033"/>
                  <a:gd name="connsiteX27-9421" fmla="*/ 3510454 w 4453909"/>
                  <a:gd name="connsiteY27-9422" fmla="*/ 4417069 h 4890033"/>
                  <a:gd name="connsiteX28-9423" fmla="*/ 3636579 w 4453909"/>
                  <a:gd name="connsiteY28-9424" fmla="*/ 3918138 h 4890033"/>
                  <a:gd name="connsiteX0-9425" fmla="*/ 3636579 w 4453909"/>
                  <a:gd name="connsiteY0-9426" fmla="*/ 3918138 h 4890033"/>
                  <a:gd name="connsiteX1-9427" fmla="*/ 4025460 w 4453909"/>
                  <a:gd name="connsiteY1-9428" fmla="*/ 3907628 h 4890033"/>
                  <a:gd name="connsiteX2-9429" fmla="*/ 3941378 w 4453909"/>
                  <a:gd name="connsiteY2-9430" fmla="*/ 4480132 h 4890033"/>
                  <a:gd name="connsiteX3-9431" fmla="*/ 3153102 w 4453909"/>
                  <a:gd name="connsiteY3-9432" fmla="*/ 4890033 h 4890033"/>
                  <a:gd name="connsiteX4-9433" fmla="*/ 683171 w 4453909"/>
                  <a:gd name="connsiteY4-9434" fmla="*/ 4858504 h 4890033"/>
                  <a:gd name="connsiteX5-9435" fmla="*/ 21022 w 4453909"/>
                  <a:gd name="connsiteY5-9436" fmla="*/ 4070226 h 4890033"/>
                  <a:gd name="connsiteX6-9437" fmla="*/ 0 w 4453909"/>
                  <a:gd name="connsiteY6-9438" fmla="*/ 722993 h 4890033"/>
                  <a:gd name="connsiteX7-9439" fmla="*/ 683173 w 4453909"/>
                  <a:gd name="connsiteY7-9440" fmla="*/ 4486 h 4890033"/>
                  <a:gd name="connsiteX8-9441" fmla="*/ 2692870 w 4453909"/>
                  <a:gd name="connsiteY8-9442" fmla="*/ 13234 h 4890033"/>
                  <a:gd name="connsiteX9-9443" fmla="*/ 3972910 w 4453909"/>
                  <a:gd name="connsiteY9-9444" fmla="*/ 1179882 h 4890033"/>
                  <a:gd name="connsiteX10-9445" fmla="*/ 4025462 w 4453909"/>
                  <a:gd name="connsiteY10-9446" fmla="*/ 2640820 h 4890033"/>
                  <a:gd name="connsiteX11-9447" fmla="*/ 4414345 w 4453909"/>
                  <a:gd name="connsiteY11-9448" fmla="*/ 2777455 h 4890033"/>
                  <a:gd name="connsiteX12-9449" fmla="*/ 4372305 w 4453909"/>
                  <a:gd name="connsiteY12-9450" fmla="*/ 3639304 h 4890033"/>
                  <a:gd name="connsiteX13-9451" fmla="*/ 3216165 w 4453909"/>
                  <a:gd name="connsiteY13-9452" fmla="*/ 3702365 h 4890033"/>
                  <a:gd name="connsiteX14-9453" fmla="*/ 3134692 w 4453909"/>
                  <a:gd name="connsiteY14-9454" fmla="*/ 4110964 h 4890033"/>
                  <a:gd name="connsiteX15-9455" fmla="*/ 2007475 w 4453909"/>
                  <a:gd name="connsiteY15-9456" fmla="*/ 3208379 h 4890033"/>
                  <a:gd name="connsiteX16-9457" fmla="*/ 2953407 w 4453909"/>
                  <a:gd name="connsiteY16-9458" fmla="*/ 2346531 h 4890033"/>
                  <a:gd name="connsiteX17-9459" fmla="*/ 3226675 w 4453909"/>
                  <a:gd name="connsiteY17-9460" fmla="*/ 2677643 h 4890033"/>
                  <a:gd name="connsiteX18-9461" fmla="*/ 3647090 w 4453909"/>
                  <a:gd name="connsiteY18-9462" fmla="*/ 2682862 h 4890033"/>
                  <a:gd name="connsiteX19-9463" fmla="*/ 3636580 w 4453909"/>
                  <a:gd name="connsiteY19-9464" fmla="*/ 1369069 h 4890033"/>
                  <a:gd name="connsiteX20-9465" fmla="*/ 2764221 w 4453909"/>
                  <a:gd name="connsiteY20-9466" fmla="*/ 1200903 h 4890033"/>
                  <a:gd name="connsiteX21-9467" fmla="*/ 2638095 w 4453909"/>
                  <a:gd name="connsiteY21-9468" fmla="*/ 365641 h 4890033"/>
                  <a:gd name="connsiteX22-9469" fmla="*/ 1051034 w 4453909"/>
                  <a:gd name="connsiteY22-9470" fmla="*/ 370586 h 4890033"/>
                  <a:gd name="connsiteX23-9471" fmla="*/ 409903 w 4453909"/>
                  <a:gd name="connsiteY23-9472" fmla="*/ 748958 h 4890033"/>
                  <a:gd name="connsiteX24-9473" fmla="*/ 393714 w 4453909"/>
                  <a:gd name="connsiteY24-9474" fmla="*/ 3741336 h 4890033"/>
                  <a:gd name="connsiteX25-9475" fmla="*/ 804923 w 4453909"/>
                  <a:gd name="connsiteY25-9476" fmla="*/ 4499388 h 4890033"/>
                  <a:gd name="connsiteX26-9477" fmla="*/ 2783937 w 4453909"/>
                  <a:gd name="connsiteY26-9478" fmla="*/ 4492404 h 4890033"/>
                  <a:gd name="connsiteX27-9479" fmla="*/ 3510454 w 4453909"/>
                  <a:gd name="connsiteY27-9480" fmla="*/ 4417069 h 4890033"/>
                  <a:gd name="connsiteX28-9481" fmla="*/ 3636579 w 4453909"/>
                  <a:gd name="connsiteY28-9482" fmla="*/ 3918138 h 4890033"/>
                  <a:gd name="connsiteX0-9483" fmla="*/ 3636579 w 4453909"/>
                  <a:gd name="connsiteY0-9484" fmla="*/ 3918138 h 4890033"/>
                  <a:gd name="connsiteX1-9485" fmla="*/ 4025460 w 4453909"/>
                  <a:gd name="connsiteY1-9486" fmla="*/ 3907628 h 4890033"/>
                  <a:gd name="connsiteX2-9487" fmla="*/ 3941378 w 4453909"/>
                  <a:gd name="connsiteY2-9488" fmla="*/ 4480132 h 4890033"/>
                  <a:gd name="connsiteX3-9489" fmla="*/ 3153102 w 4453909"/>
                  <a:gd name="connsiteY3-9490" fmla="*/ 4890033 h 4890033"/>
                  <a:gd name="connsiteX4-9491" fmla="*/ 683171 w 4453909"/>
                  <a:gd name="connsiteY4-9492" fmla="*/ 4858504 h 4890033"/>
                  <a:gd name="connsiteX5-9493" fmla="*/ 21022 w 4453909"/>
                  <a:gd name="connsiteY5-9494" fmla="*/ 4070226 h 4890033"/>
                  <a:gd name="connsiteX6-9495" fmla="*/ 0 w 4453909"/>
                  <a:gd name="connsiteY6-9496" fmla="*/ 722993 h 4890033"/>
                  <a:gd name="connsiteX7-9497" fmla="*/ 683173 w 4453909"/>
                  <a:gd name="connsiteY7-9498" fmla="*/ 4486 h 4890033"/>
                  <a:gd name="connsiteX8-9499" fmla="*/ 2692870 w 4453909"/>
                  <a:gd name="connsiteY8-9500" fmla="*/ 13234 h 4890033"/>
                  <a:gd name="connsiteX9-9501" fmla="*/ 3972910 w 4453909"/>
                  <a:gd name="connsiteY9-9502" fmla="*/ 1179882 h 4890033"/>
                  <a:gd name="connsiteX10-9503" fmla="*/ 4025462 w 4453909"/>
                  <a:gd name="connsiteY10-9504" fmla="*/ 2640820 h 4890033"/>
                  <a:gd name="connsiteX11-9505" fmla="*/ 4414345 w 4453909"/>
                  <a:gd name="connsiteY11-9506" fmla="*/ 2777455 h 4890033"/>
                  <a:gd name="connsiteX12-9507" fmla="*/ 4372305 w 4453909"/>
                  <a:gd name="connsiteY12-9508" fmla="*/ 3639304 h 4890033"/>
                  <a:gd name="connsiteX13-9509" fmla="*/ 3216165 w 4453909"/>
                  <a:gd name="connsiteY13-9510" fmla="*/ 3702365 h 4890033"/>
                  <a:gd name="connsiteX14-9511" fmla="*/ 3134692 w 4453909"/>
                  <a:gd name="connsiteY14-9512" fmla="*/ 4110964 h 4890033"/>
                  <a:gd name="connsiteX15-9513" fmla="*/ 2007475 w 4453909"/>
                  <a:gd name="connsiteY15-9514" fmla="*/ 3208379 h 4890033"/>
                  <a:gd name="connsiteX16-9515" fmla="*/ 2953407 w 4453909"/>
                  <a:gd name="connsiteY16-9516" fmla="*/ 2346531 h 4890033"/>
                  <a:gd name="connsiteX17-9517" fmla="*/ 3226675 w 4453909"/>
                  <a:gd name="connsiteY17-9518" fmla="*/ 2677643 h 4890033"/>
                  <a:gd name="connsiteX18-9519" fmla="*/ 3647090 w 4453909"/>
                  <a:gd name="connsiteY18-9520" fmla="*/ 2682862 h 4890033"/>
                  <a:gd name="connsiteX19-9521" fmla="*/ 3636580 w 4453909"/>
                  <a:gd name="connsiteY19-9522" fmla="*/ 1369069 h 4890033"/>
                  <a:gd name="connsiteX20-9523" fmla="*/ 2764221 w 4453909"/>
                  <a:gd name="connsiteY20-9524" fmla="*/ 1200903 h 4890033"/>
                  <a:gd name="connsiteX21-9525" fmla="*/ 2638095 w 4453909"/>
                  <a:gd name="connsiteY21-9526" fmla="*/ 365641 h 4890033"/>
                  <a:gd name="connsiteX22-9527" fmla="*/ 1051034 w 4453909"/>
                  <a:gd name="connsiteY22-9528" fmla="*/ 370586 h 4890033"/>
                  <a:gd name="connsiteX23-9529" fmla="*/ 409903 w 4453909"/>
                  <a:gd name="connsiteY23-9530" fmla="*/ 748958 h 4890033"/>
                  <a:gd name="connsiteX24-9531" fmla="*/ 393714 w 4453909"/>
                  <a:gd name="connsiteY24-9532" fmla="*/ 3741336 h 4890033"/>
                  <a:gd name="connsiteX25-9533" fmla="*/ 804923 w 4453909"/>
                  <a:gd name="connsiteY25-9534" fmla="*/ 4499388 h 4890033"/>
                  <a:gd name="connsiteX26-9535" fmla="*/ 2783937 w 4453909"/>
                  <a:gd name="connsiteY26-9536" fmla="*/ 4492404 h 4890033"/>
                  <a:gd name="connsiteX27-9537" fmla="*/ 3510454 w 4453909"/>
                  <a:gd name="connsiteY27-9538" fmla="*/ 4417069 h 4890033"/>
                  <a:gd name="connsiteX28-9539" fmla="*/ 3636579 w 4453909"/>
                  <a:gd name="connsiteY28-9540" fmla="*/ 3918138 h 4890033"/>
                  <a:gd name="connsiteX0-9541" fmla="*/ 3636579 w 4453909"/>
                  <a:gd name="connsiteY0-9542" fmla="*/ 3918138 h 4890033"/>
                  <a:gd name="connsiteX1-9543" fmla="*/ 4025460 w 4453909"/>
                  <a:gd name="connsiteY1-9544" fmla="*/ 3907628 h 4890033"/>
                  <a:gd name="connsiteX2-9545" fmla="*/ 3941378 w 4453909"/>
                  <a:gd name="connsiteY2-9546" fmla="*/ 4480132 h 4890033"/>
                  <a:gd name="connsiteX3-9547" fmla="*/ 3153102 w 4453909"/>
                  <a:gd name="connsiteY3-9548" fmla="*/ 4890033 h 4890033"/>
                  <a:gd name="connsiteX4-9549" fmla="*/ 683171 w 4453909"/>
                  <a:gd name="connsiteY4-9550" fmla="*/ 4858504 h 4890033"/>
                  <a:gd name="connsiteX5-9551" fmla="*/ 21022 w 4453909"/>
                  <a:gd name="connsiteY5-9552" fmla="*/ 4070226 h 4890033"/>
                  <a:gd name="connsiteX6-9553" fmla="*/ 0 w 4453909"/>
                  <a:gd name="connsiteY6-9554" fmla="*/ 722993 h 4890033"/>
                  <a:gd name="connsiteX7-9555" fmla="*/ 683173 w 4453909"/>
                  <a:gd name="connsiteY7-9556" fmla="*/ 4486 h 4890033"/>
                  <a:gd name="connsiteX8-9557" fmla="*/ 2692870 w 4453909"/>
                  <a:gd name="connsiteY8-9558" fmla="*/ 13234 h 4890033"/>
                  <a:gd name="connsiteX9-9559" fmla="*/ 3972910 w 4453909"/>
                  <a:gd name="connsiteY9-9560" fmla="*/ 1179882 h 4890033"/>
                  <a:gd name="connsiteX10-9561" fmla="*/ 4025462 w 4453909"/>
                  <a:gd name="connsiteY10-9562" fmla="*/ 2640820 h 4890033"/>
                  <a:gd name="connsiteX11-9563" fmla="*/ 4414345 w 4453909"/>
                  <a:gd name="connsiteY11-9564" fmla="*/ 2777455 h 4890033"/>
                  <a:gd name="connsiteX12-9565" fmla="*/ 4372305 w 4453909"/>
                  <a:gd name="connsiteY12-9566" fmla="*/ 3639304 h 4890033"/>
                  <a:gd name="connsiteX13-9567" fmla="*/ 3216165 w 4453909"/>
                  <a:gd name="connsiteY13-9568" fmla="*/ 3702365 h 4890033"/>
                  <a:gd name="connsiteX14-9569" fmla="*/ 3134692 w 4453909"/>
                  <a:gd name="connsiteY14-9570" fmla="*/ 4110964 h 4890033"/>
                  <a:gd name="connsiteX15-9571" fmla="*/ 2007475 w 4453909"/>
                  <a:gd name="connsiteY15-9572" fmla="*/ 3208379 h 4890033"/>
                  <a:gd name="connsiteX16-9573" fmla="*/ 2953407 w 4453909"/>
                  <a:gd name="connsiteY16-9574" fmla="*/ 2346531 h 4890033"/>
                  <a:gd name="connsiteX17-9575" fmla="*/ 3226675 w 4453909"/>
                  <a:gd name="connsiteY17-9576" fmla="*/ 2677643 h 4890033"/>
                  <a:gd name="connsiteX18-9577" fmla="*/ 3647090 w 4453909"/>
                  <a:gd name="connsiteY18-9578" fmla="*/ 2682862 h 4890033"/>
                  <a:gd name="connsiteX19-9579" fmla="*/ 3636580 w 4453909"/>
                  <a:gd name="connsiteY19-9580" fmla="*/ 1369069 h 4890033"/>
                  <a:gd name="connsiteX20-9581" fmla="*/ 2764221 w 4453909"/>
                  <a:gd name="connsiteY20-9582" fmla="*/ 1200903 h 4890033"/>
                  <a:gd name="connsiteX21-9583" fmla="*/ 2638095 w 4453909"/>
                  <a:gd name="connsiteY21-9584" fmla="*/ 365641 h 4890033"/>
                  <a:gd name="connsiteX22-9585" fmla="*/ 1051034 w 4453909"/>
                  <a:gd name="connsiteY22-9586" fmla="*/ 370586 h 4890033"/>
                  <a:gd name="connsiteX23-9587" fmla="*/ 409903 w 4453909"/>
                  <a:gd name="connsiteY23-9588" fmla="*/ 748958 h 4890033"/>
                  <a:gd name="connsiteX24-9589" fmla="*/ 393714 w 4453909"/>
                  <a:gd name="connsiteY24-9590" fmla="*/ 3741336 h 4890033"/>
                  <a:gd name="connsiteX25-9591" fmla="*/ 804923 w 4453909"/>
                  <a:gd name="connsiteY25-9592" fmla="*/ 4499388 h 4890033"/>
                  <a:gd name="connsiteX26-9593" fmla="*/ 2783937 w 4453909"/>
                  <a:gd name="connsiteY26-9594" fmla="*/ 4492404 h 4890033"/>
                  <a:gd name="connsiteX27-9595" fmla="*/ 3510454 w 4453909"/>
                  <a:gd name="connsiteY27-9596" fmla="*/ 4417069 h 4890033"/>
                  <a:gd name="connsiteX28-9597" fmla="*/ 3636579 w 4453909"/>
                  <a:gd name="connsiteY28-9598" fmla="*/ 3918138 h 4890033"/>
                  <a:gd name="connsiteX0-9599" fmla="*/ 3636579 w 4453909"/>
                  <a:gd name="connsiteY0-9600" fmla="*/ 3918138 h 4890033"/>
                  <a:gd name="connsiteX1-9601" fmla="*/ 4025460 w 4453909"/>
                  <a:gd name="connsiteY1-9602" fmla="*/ 3907628 h 4890033"/>
                  <a:gd name="connsiteX2-9603" fmla="*/ 3941378 w 4453909"/>
                  <a:gd name="connsiteY2-9604" fmla="*/ 4480132 h 4890033"/>
                  <a:gd name="connsiteX3-9605" fmla="*/ 3153102 w 4453909"/>
                  <a:gd name="connsiteY3-9606" fmla="*/ 4890033 h 4890033"/>
                  <a:gd name="connsiteX4-9607" fmla="*/ 683171 w 4453909"/>
                  <a:gd name="connsiteY4-9608" fmla="*/ 4858504 h 4890033"/>
                  <a:gd name="connsiteX5-9609" fmla="*/ 21022 w 4453909"/>
                  <a:gd name="connsiteY5-9610" fmla="*/ 4070226 h 4890033"/>
                  <a:gd name="connsiteX6-9611" fmla="*/ 0 w 4453909"/>
                  <a:gd name="connsiteY6-9612" fmla="*/ 722993 h 4890033"/>
                  <a:gd name="connsiteX7-9613" fmla="*/ 683173 w 4453909"/>
                  <a:gd name="connsiteY7-9614" fmla="*/ 4486 h 4890033"/>
                  <a:gd name="connsiteX8-9615" fmla="*/ 2692870 w 4453909"/>
                  <a:gd name="connsiteY8-9616" fmla="*/ 13234 h 4890033"/>
                  <a:gd name="connsiteX9-9617" fmla="*/ 3972910 w 4453909"/>
                  <a:gd name="connsiteY9-9618" fmla="*/ 1179882 h 4890033"/>
                  <a:gd name="connsiteX10-9619" fmla="*/ 4025462 w 4453909"/>
                  <a:gd name="connsiteY10-9620" fmla="*/ 2640820 h 4890033"/>
                  <a:gd name="connsiteX11-9621" fmla="*/ 4414345 w 4453909"/>
                  <a:gd name="connsiteY11-9622" fmla="*/ 2777455 h 4890033"/>
                  <a:gd name="connsiteX12-9623" fmla="*/ 4372305 w 4453909"/>
                  <a:gd name="connsiteY12-9624" fmla="*/ 3639304 h 4890033"/>
                  <a:gd name="connsiteX13-9625" fmla="*/ 3216165 w 4453909"/>
                  <a:gd name="connsiteY13-9626" fmla="*/ 3702365 h 4890033"/>
                  <a:gd name="connsiteX14-9627" fmla="*/ 3134692 w 4453909"/>
                  <a:gd name="connsiteY14-9628" fmla="*/ 4110964 h 4890033"/>
                  <a:gd name="connsiteX15-9629" fmla="*/ 2007475 w 4453909"/>
                  <a:gd name="connsiteY15-9630" fmla="*/ 3208379 h 4890033"/>
                  <a:gd name="connsiteX16-9631" fmla="*/ 2953407 w 4453909"/>
                  <a:gd name="connsiteY16-9632" fmla="*/ 2346531 h 4890033"/>
                  <a:gd name="connsiteX17-9633" fmla="*/ 3226675 w 4453909"/>
                  <a:gd name="connsiteY17-9634" fmla="*/ 2677643 h 4890033"/>
                  <a:gd name="connsiteX18-9635" fmla="*/ 3647090 w 4453909"/>
                  <a:gd name="connsiteY18-9636" fmla="*/ 2682862 h 4890033"/>
                  <a:gd name="connsiteX19-9637" fmla="*/ 3636580 w 4453909"/>
                  <a:gd name="connsiteY19-9638" fmla="*/ 1369069 h 4890033"/>
                  <a:gd name="connsiteX20-9639" fmla="*/ 2764221 w 4453909"/>
                  <a:gd name="connsiteY20-9640" fmla="*/ 1200903 h 4890033"/>
                  <a:gd name="connsiteX21-9641" fmla="*/ 2638095 w 4453909"/>
                  <a:gd name="connsiteY21-9642" fmla="*/ 365641 h 4890033"/>
                  <a:gd name="connsiteX22-9643" fmla="*/ 1051034 w 4453909"/>
                  <a:gd name="connsiteY22-9644" fmla="*/ 370586 h 4890033"/>
                  <a:gd name="connsiteX23-9645" fmla="*/ 409903 w 4453909"/>
                  <a:gd name="connsiteY23-9646" fmla="*/ 748958 h 4890033"/>
                  <a:gd name="connsiteX24-9647" fmla="*/ 393714 w 4453909"/>
                  <a:gd name="connsiteY24-9648" fmla="*/ 3741336 h 4890033"/>
                  <a:gd name="connsiteX25-9649" fmla="*/ 804923 w 4453909"/>
                  <a:gd name="connsiteY25-9650" fmla="*/ 4499388 h 4890033"/>
                  <a:gd name="connsiteX26-9651" fmla="*/ 2783937 w 4453909"/>
                  <a:gd name="connsiteY26-9652" fmla="*/ 4492404 h 4890033"/>
                  <a:gd name="connsiteX27-9653" fmla="*/ 3510454 w 4453909"/>
                  <a:gd name="connsiteY27-9654" fmla="*/ 4417069 h 4890033"/>
                  <a:gd name="connsiteX28-9655" fmla="*/ 3636579 w 4453909"/>
                  <a:gd name="connsiteY28-9656" fmla="*/ 3918138 h 4890033"/>
                  <a:gd name="connsiteX0-9657" fmla="*/ 3636579 w 4453909"/>
                  <a:gd name="connsiteY0-9658" fmla="*/ 3913652 h 4885547"/>
                  <a:gd name="connsiteX1-9659" fmla="*/ 4025460 w 4453909"/>
                  <a:gd name="connsiteY1-9660" fmla="*/ 3903142 h 4885547"/>
                  <a:gd name="connsiteX2-9661" fmla="*/ 3941378 w 4453909"/>
                  <a:gd name="connsiteY2-9662" fmla="*/ 4475646 h 4885547"/>
                  <a:gd name="connsiteX3-9663" fmla="*/ 3153102 w 4453909"/>
                  <a:gd name="connsiteY3-9664" fmla="*/ 4885547 h 4885547"/>
                  <a:gd name="connsiteX4-9665" fmla="*/ 683171 w 4453909"/>
                  <a:gd name="connsiteY4-9666" fmla="*/ 4854018 h 4885547"/>
                  <a:gd name="connsiteX5-9667" fmla="*/ 21022 w 4453909"/>
                  <a:gd name="connsiteY5-9668" fmla="*/ 4065740 h 4885547"/>
                  <a:gd name="connsiteX6-9669" fmla="*/ 0 w 4453909"/>
                  <a:gd name="connsiteY6-9670" fmla="*/ 718507 h 4885547"/>
                  <a:gd name="connsiteX7-9671" fmla="*/ 683173 w 4453909"/>
                  <a:gd name="connsiteY7-9672" fmla="*/ 0 h 4885547"/>
                  <a:gd name="connsiteX8-9673" fmla="*/ 2692870 w 4453909"/>
                  <a:gd name="connsiteY8-9674" fmla="*/ 8748 h 4885547"/>
                  <a:gd name="connsiteX9-9675" fmla="*/ 3972910 w 4453909"/>
                  <a:gd name="connsiteY9-9676" fmla="*/ 1175396 h 4885547"/>
                  <a:gd name="connsiteX10-9677" fmla="*/ 4025462 w 4453909"/>
                  <a:gd name="connsiteY10-9678" fmla="*/ 2636334 h 4885547"/>
                  <a:gd name="connsiteX11-9679" fmla="*/ 4414345 w 4453909"/>
                  <a:gd name="connsiteY11-9680" fmla="*/ 2772969 h 4885547"/>
                  <a:gd name="connsiteX12-9681" fmla="*/ 4372305 w 4453909"/>
                  <a:gd name="connsiteY12-9682" fmla="*/ 3634818 h 4885547"/>
                  <a:gd name="connsiteX13-9683" fmla="*/ 3216165 w 4453909"/>
                  <a:gd name="connsiteY13-9684" fmla="*/ 3697879 h 4885547"/>
                  <a:gd name="connsiteX14-9685" fmla="*/ 3134692 w 4453909"/>
                  <a:gd name="connsiteY14-9686" fmla="*/ 4106478 h 4885547"/>
                  <a:gd name="connsiteX15-9687" fmla="*/ 2007475 w 4453909"/>
                  <a:gd name="connsiteY15-9688" fmla="*/ 3203893 h 4885547"/>
                  <a:gd name="connsiteX16-9689" fmla="*/ 2953407 w 4453909"/>
                  <a:gd name="connsiteY16-9690" fmla="*/ 2342045 h 4885547"/>
                  <a:gd name="connsiteX17-9691" fmla="*/ 3226675 w 4453909"/>
                  <a:gd name="connsiteY17-9692" fmla="*/ 2673157 h 4885547"/>
                  <a:gd name="connsiteX18-9693" fmla="*/ 3647090 w 4453909"/>
                  <a:gd name="connsiteY18-9694" fmla="*/ 2678376 h 4885547"/>
                  <a:gd name="connsiteX19-9695" fmla="*/ 3636580 w 4453909"/>
                  <a:gd name="connsiteY19-9696" fmla="*/ 1364583 h 4885547"/>
                  <a:gd name="connsiteX20-9697" fmla="*/ 2764221 w 4453909"/>
                  <a:gd name="connsiteY20-9698" fmla="*/ 1196417 h 4885547"/>
                  <a:gd name="connsiteX21-9699" fmla="*/ 2638095 w 4453909"/>
                  <a:gd name="connsiteY21-9700" fmla="*/ 361155 h 4885547"/>
                  <a:gd name="connsiteX22-9701" fmla="*/ 1051034 w 4453909"/>
                  <a:gd name="connsiteY22-9702" fmla="*/ 366100 h 4885547"/>
                  <a:gd name="connsiteX23-9703" fmla="*/ 409903 w 4453909"/>
                  <a:gd name="connsiteY23-9704" fmla="*/ 744472 h 4885547"/>
                  <a:gd name="connsiteX24-9705" fmla="*/ 393714 w 4453909"/>
                  <a:gd name="connsiteY24-9706" fmla="*/ 3736850 h 4885547"/>
                  <a:gd name="connsiteX25-9707" fmla="*/ 804923 w 4453909"/>
                  <a:gd name="connsiteY25-9708" fmla="*/ 4494902 h 4885547"/>
                  <a:gd name="connsiteX26-9709" fmla="*/ 2783937 w 4453909"/>
                  <a:gd name="connsiteY26-9710" fmla="*/ 4487918 h 4885547"/>
                  <a:gd name="connsiteX27-9711" fmla="*/ 3510454 w 4453909"/>
                  <a:gd name="connsiteY27-9712" fmla="*/ 4412583 h 4885547"/>
                  <a:gd name="connsiteX28-9713" fmla="*/ 3636579 w 4453909"/>
                  <a:gd name="connsiteY28-9714" fmla="*/ 3913652 h 4885547"/>
                  <a:gd name="connsiteX0-9715" fmla="*/ 3636579 w 4453909"/>
                  <a:gd name="connsiteY0-9716" fmla="*/ 3915998 h 4887893"/>
                  <a:gd name="connsiteX1-9717" fmla="*/ 4025460 w 4453909"/>
                  <a:gd name="connsiteY1-9718" fmla="*/ 3905488 h 4887893"/>
                  <a:gd name="connsiteX2-9719" fmla="*/ 3941378 w 4453909"/>
                  <a:gd name="connsiteY2-9720" fmla="*/ 4477992 h 4887893"/>
                  <a:gd name="connsiteX3-9721" fmla="*/ 3153102 w 4453909"/>
                  <a:gd name="connsiteY3-9722" fmla="*/ 4887893 h 4887893"/>
                  <a:gd name="connsiteX4-9723" fmla="*/ 683171 w 4453909"/>
                  <a:gd name="connsiteY4-9724" fmla="*/ 4856364 h 4887893"/>
                  <a:gd name="connsiteX5-9725" fmla="*/ 21022 w 4453909"/>
                  <a:gd name="connsiteY5-9726" fmla="*/ 4068086 h 4887893"/>
                  <a:gd name="connsiteX6-9727" fmla="*/ 0 w 4453909"/>
                  <a:gd name="connsiteY6-9728" fmla="*/ 720853 h 4887893"/>
                  <a:gd name="connsiteX7-9729" fmla="*/ 683173 w 4453909"/>
                  <a:gd name="connsiteY7-9730" fmla="*/ 2346 h 4887893"/>
                  <a:gd name="connsiteX8-9731" fmla="*/ 2692870 w 4453909"/>
                  <a:gd name="connsiteY8-9732" fmla="*/ 4957 h 4887893"/>
                  <a:gd name="connsiteX9-9733" fmla="*/ 3972910 w 4453909"/>
                  <a:gd name="connsiteY9-9734" fmla="*/ 1177742 h 4887893"/>
                  <a:gd name="connsiteX10-9735" fmla="*/ 4025462 w 4453909"/>
                  <a:gd name="connsiteY10-9736" fmla="*/ 2638680 h 4887893"/>
                  <a:gd name="connsiteX11-9737" fmla="*/ 4414345 w 4453909"/>
                  <a:gd name="connsiteY11-9738" fmla="*/ 2775315 h 4887893"/>
                  <a:gd name="connsiteX12-9739" fmla="*/ 4372305 w 4453909"/>
                  <a:gd name="connsiteY12-9740" fmla="*/ 3637164 h 4887893"/>
                  <a:gd name="connsiteX13-9741" fmla="*/ 3216165 w 4453909"/>
                  <a:gd name="connsiteY13-9742" fmla="*/ 3700225 h 4887893"/>
                  <a:gd name="connsiteX14-9743" fmla="*/ 3134692 w 4453909"/>
                  <a:gd name="connsiteY14-9744" fmla="*/ 4108824 h 4887893"/>
                  <a:gd name="connsiteX15-9745" fmla="*/ 2007475 w 4453909"/>
                  <a:gd name="connsiteY15-9746" fmla="*/ 3206239 h 4887893"/>
                  <a:gd name="connsiteX16-9747" fmla="*/ 2953407 w 4453909"/>
                  <a:gd name="connsiteY16-9748" fmla="*/ 2344391 h 4887893"/>
                  <a:gd name="connsiteX17-9749" fmla="*/ 3226675 w 4453909"/>
                  <a:gd name="connsiteY17-9750" fmla="*/ 2675503 h 4887893"/>
                  <a:gd name="connsiteX18-9751" fmla="*/ 3647090 w 4453909"/>
                  <a:gd name="connsiteY18-9752" fmla="*/ 2680722 h 4887893"/>
                  <a:gd name="connsiteX19-9753" fmla="*/ 3636580 w 4453909"/>
                  <a:gd name="connsiteY19-9754" fmla="*/ 1366929 h 4887893"/>
                  <a:gd name="connsiteX20-9755" fmla="*/ 2764221 w 4453909"/>
                  <a:gd name="connsiteY20-9756" fmla="*/ 1198763 h 4887893"/>
                  <a:gd name="connsiteX21-9757" fmla="*/ 2638095 w 4453909"/>
                  <a:gd name="connsiteY21-9758" fmla="*/ 363501 h 4887893"/>
                  <a:gd name="connsiteX22-9759" fmla="*/ 1051034 w 4453909"/>
                  <a:gd name="connsiteY22-9760" fmla="*/ 368446 h 4887893"/>
                  <a:gd name="connsiteX23-9761" fmla="*/ 409903 w 4453909"/>
                  <a:gd name="connsiteY23-9762" fmla="*/ 746818 h 4887893"/>
                  <a:gd name="connsiteX24-9763" fmla="*/ 393714 w 4453909"/>
                  <a:gd name="connsiteY24-9764" fmla="*/ 3739196 h 4887893"/>
                  <a:gd name="connsiteX25-9765" fmla="*/ 804923 w 4453909"/>
                  <a:gd name="connsiteY25-9766" fmla="*/ 4497248 h 4887893"/>
                  <a:gd name="connsiteX26-9767" fmla="*/ 2783937 w 4453909"/>
                  <a:gd name="connsiteY26-9768" fmla="*/ 4490264 h 4887893"/>
                  <a:gd name="connsiteX27-9769" fmla="*/ 3510454 w 4453909"/>
                  <a:gd name="connsiteY27-9770" fmla="*/ 4414929 h 4887893"/>
                  <a:gd name="connsiteX28-9771" fmla="*/ 3636579 w 4453909"/>
                  <a:gd name="connsiteY28-9772" fmla="*/ 3915998 h 4887893"/>
                  <a:gd name="connsiteX0-9773" fmla="*/ 3636579 w 4453909"/>
                  <a:gd name="connsiteY0-9774" fmla="*/ 3915998 h 4887893"/>
                  <a:gd name="connsiteX1-9775" fmla="*/ 4025460 w 4453909"/>
                  <a:gd name="connsiteY1-9776" fmla="*/ 3905488 h 4887893"/>
                  <a:gd name="connsiteX2-9777" fmla="*/ 3941378 w 4453909"/>
                  <a:gd name="connsiteY2-9778" fmla="*/ 4477992 h 4887893"/>
                  <a:gd name="connsiteX3-9779" fmla="*/ 3153102 w 4453909"/>
                  <a:gd name="connsiteY3-9780" fmla="*/ 4887893 h 4887893"/>
                  <a:gd name="connsiteX4-9781" fmla="*/ 683171 w 4453909"/>
                  <a:gd name="connsiteY4-9782" fmla="*/ 4856364 h 4887893"/>
                  <a:gd name="connsiteX5-9783" fmla="*/ 21022 w 4453909"/>
                  <a:gd name="connsiteY5-9784" fmla="*/ 4068086 h 4887893"/>
                  <a:gd name="connsiteX6-9785" fmla="*/ 0 w 4453909"/>
                  <a:gd name="connsiteY6-9786" fmla="*/ 720853 h 4887893"/>
                  <a:gd name="connsiteX7-9787" fmla="*/ 683173 w 4453909"/>
                  <a:gd name="connsiteY7-9788" fmla="*/ 2346 h 4887893"/>
                  <a:gd name="connsiteX8-9789" fmla="*/ 2692870 w 4453909"/>
                  <a:gd name="connsiteY8-9790" fmla="*/ 4957 h 4887893"/>
                  <a:gd name="connsiteX9-9791" fmla="*/ 3972910 w 4453909"/>
                  <a:gd name="connsiteY9-9792" fmla="*/ 1177742 h 4887893"/>
                  <a:gd name="connsiteX10-9793" fmla="*/ 4025462 w 4453909"/>
                  <a:gd name="connsiteY10-9794" fmla="*/ 2638680 h 4887893"/>
                  <a:gd name="connsiteX11-9795" fmla="*/ 4414345 w 4453909"/>
                  <a:gd name="connsiteY11-9796" fmla="*/ 2775315 h 4887893"/>
                  <a:gd name="connsiteX12-9797" fmla="*/ 4372305 w 4453909"/>
                  <a:gd name="connsiteY12-9798" fmla="*/ 3637164 h 4887893"/>
                  <a:gd name="connsiteX13-9799" fmla="*/ 3216165 w 4453909"/>
                  <a:gd name="connsiteY13-9800" fmla="*/ 3700225 h 4887893"/>
                  <a:gd name="connsiteX14-9801" fmla="*/ 3134692 w 4453909"/>
                  <a:gd name="connsiteY14-9802" fmla="*/ 4108824 h 4887893"/>
                  <a:gd name="connsiteX15-9803" fmla="*/ 2007475 w 4453909"/>
                  <a:gd name="connsiteY15-9804" fmla="*/ 3206239 h 4887893"/>
                  <a:gd name="connsiteX16-9805" fmla="*/ 2953407 w 4453909"/>
                  <a:gd name="connsiteY16-9806" fmla="*/ 2344391 h 4887893"/>
                  <a:gd name="connsiteX17-9807" fmla="*/ 3226675 w 4453909"/>
                  <a:gd name="connsiteY17-9808" fmla="*/ 2675503 h 4887893"/>
                  <a:gd name="connsiteX18-9809" fmla="*/ 3647090 w 4453909"/>
                  <a:gd name="connsiteY18-9810" fmla="*/ 2680722 h 4887893"/>
                  <a:gd name="connsiteX19-9811" fmla="*/ 3636580 w 4453909"/>
                  <a:gd name="connsiteY19-9812" fmla="*/ 1366929 h 4887893"/>
                  <a:gd name="connsiteX20-9813" fmla="*/ 2785700 w 4453909"/>
                  <a:gd name="connsiteY20-9814" fmla="*/ 1198763 h 4887893"/>
                  <a:gd name="connsiteX21-9815" fmla="*/ 2638095 w 4453909"/>
                  <a:gd name="connsiteY21-9816" fmla="*/ 363501 h 4887893"/>
                  <a:gd name="connsiteX22-9817" fmla="*/ 1051034 w 4453909"/>
                  <a:gd name="connsiteY22-9818" fmla="*/ 368446 h 4887893"/>
                  <a:gd name="connsiteX23-9819" fmla="*/ 409903 w 4453909"/>
                  <a:gd name="connsiteY23-9820" fmla="*/ 746818 h 4887893"/>
                  <a:gd name="connsiteX24-9821" fmla="*/ 393714 w 4453909"/>
                  <a:gd name="connsiteY24-9822" fmla="*/ 3739196 h 4887893"/>
                  <a:gd name="connsiteX25-9823" fmla="*/ 804923 w 4453909"/>
                  <a:gd name="connsiteY25-9824" fmla="*/ 4497248 h 4887893"/>
                  <a:gd name="connsiteX26-9825" fmla="*/ 2783937 w 4453909"/>
                  <a:gd name="connsiteY26-9826" fmla="*/ 4490264 h 4887893"/>
                  <a:gd name="connsiteX27-9827" fmla="*/ 3510454 w 4453909"/>
                  <a:gd name="connsiteY27-9828" fmla="*/ 4414929 h 4887893"/>
                  <a:gd name="connsiteX28-9829" fmla="*/ 3636579 w 4453909"/>
                  <a:gd name="connsiteY28-9830" fmla="*/ 3915998 h 48878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51" y="connsiteY5-52"/>
                  </a:cxn>
                  <a:cxn ang="0">
                    <a:pos x="connsiteX6-101" y="connsiteY6-102"/>
                  </a:cxn>
                  <a:cxn ang="0">
                    <a:pos x="connsiteX7-229" y="connsiteY7-230"/>
                  </a:cxn>
                  <a:cxn ang="0">
                    <a:pos x="connsiteX8-279" y="connsiteY8-280"/>
                  </a:cxn>
                  <a:cxn ang="0">
                    <a:pos x="connsiteX9-605" y="connsiteY9-606"/>
                  </a:cxn>
                  <a:cxn ang="0">
                    <a:pos x="connsiteX10-727" y="connsiteY10-728"/>
                  </a:cxn>
                  <a:cxn ang="0">
                    <a:pos x="connsiteX11-861" y="connsiteY11-862"/>
                  </a:cxn>
                  <a:cxn ang="0">
                    <a:pos x="connsiteX12-959" y="connsiteY12-960"/>
                  </a:cxn>
                  <a:cxn ang="0">
                    <a:pos x="connsiteX13-1169" y="connsiteY13-1170"/>
                  </a:cxn>
                  <a:cxn ang="0">
                    <a:pos x="connsiteX14-1227" y="connsiteY14-1228"/>
                  </a:cxn>
                  <a:cxn ang="0">
                    <a:pos x="connsiteX15-1829" y="connsiteY15-1830"/>
                  </a:cxn>
                  <a:cxn ang="0">
                    <a:pos x="connsiteX16-1959" y="connsiteY16-1960"/>
                  </a:cxn>
                  <a:cxn ang="0">
                    <a:pos x="connsiteX17-2029" y="connsiteY17-2030"/>
                  </a:cxn>
                  <a:cxn ang="0">
                    <a:pos x="connsiteX18-2103" y="connsiteY18-2104"/>
                  </a:cxn>
                  <a:cxn ang="0">
                    <a:pos x="connsiteX19-2181" y="connsiteY19-2182"/>
                  </a:cxn>
                  <a:cxn ang="0">
                    <a:pos x="connsiteX20-2343" y="connsiteY20-2344"/>
                  </a:cxn>
                  <a:cxn ang="0">
                    <a:pos x="connsiteX21-2595" y="connsiteY21-2596"/>
                  </a:cxn>
                  <a:cxn ang="0">
                    <a:pos x="connsiteX22-2685" y="connsiteY22-2686"/>
                  </a:cxn>
                  <a:cxn ang="0">
                    <a:pos x="connsiteX23-2779" y="connsiteY23-2780"/>
                  </a:cxn>
                  <a:cxn ang="0">
                    <a:pos x="connsiteX24-2877" y="connsiteY24-2878"/>
                  </a:cxn>
                  <a:cxn ang="0">
                    <a:pos x="connsiteX25-3029" y="connsiteY25-3030"/>
                  </a:cxn>
                  <a:cxn ang="0">
                    <a:pos x="connsiteX26-3083" y="connsiteY26-3084"/>
                  </a:cxn>
                  <a:cxn ang="0">
                    <a:pos x="connsiteX27-3193" y="connsiteY27-3194"/>
                  </a:cxn>
                  <a:cxn ang="0">
                    <a:pos x="connsiteX28-4203" y="connsiteY28-4204"/>
                  </a:cxn>
                </a:cxnLst>
                <a:rect l="l" t="t" r="r" b="b"/>
                <a:pathLst>
                  <a:path w="4453909" h="4887893">
                    <a:moveTo>
                      <a:pt x="3636579" y="3915998"/>
                    </a:moveTo>
                    <a:lnTo>
                      <a:pt x="4025460" y="3905488"/>
                    </a:lnTo>
                    <a:cubicBezTo>
                      <a:pt x="3997433" y="4166391"/>
                      <a:pt x="4063999" y="4238110"/>
                      <a:pt x="3941378" y="4477992"/>
                    </a:cubicBezTo>
                    <a:cubicBezTo>
                      <a:pt x="3829267" y="4659243"/>
                      <a:pt x="3699640" y="4865121"/>
                      <a:pt x="3153102" y="4887893"/>
                    </a:cubicBezTo>
                    <a:lnTo>
                      <a:pt x="683171" y="4856364"/>
                    </a:lnTo>
                    <a:cubicBezTo>
                      <a:pt x="182179" y="4844103"/>
                      <a:pt x="12263" y="4403488"/>
                      <a:pt x="21022" y="4068086"/>
                    </a:cubicBezTo>
                    <a:cubicBezTo>
                      <a:pt x="29782" y="3617070"/>
                      <a:pt x="17518" y="1311184"/>
                      <a:pt x="0" y="720853"/>
                    </a:cubicBezTo>
                    <a:cubicBezTo>
                      <a:pt x="38538" y="267054"/>
                      <a:pt x="397606" y="14712"/>
                      <a:pt x="683173" y="2346"/>
                    </a:cubicBezTo>
                    <a:cubicBezTo>
                      <a:pt x="1124171" y="11036"/>
                      <a:pt x="2363546" y="-8656"/>
                      <a:pt x="2692870" y="4957"/>
                    </a:cubicBezTo>
                    <a:cubicBezTo>
                      <a:pt x="3035314" y="17197"/>
                      <a:pt x="3972910" y="1120759"/>
                      <a:pt x="3972910" y="1177742"/>
                    </a:cubicBezTo>
                    <a:cubicBezTo>
                      <a:pt x="4046483" y="1254818"/>
                      <a:pt x="4013199" y="2156027"/>
                      <a:pt x="4025462" y="2638680"/>
                    </a:cubicBezTo>
                    <a:cubicBezTo>
                      <a:pt x="4286469" y="2671963"/>
                      <a:pt x="4358290" y="2664956"/>
                      <a:pt x="4414345" y="2775315"/>
                    </a:cubicBezTo>
                    <a:cubicBezTo>
                      <a:pt x="4470400" y="2948736"/>
                      <a:pt x="4475657" y="3491771"/>
                      <a:pt x="4372305" y="3637164"/>
                    </a:cubicBezTo>
                    <a:cubicBezTo>
                      <a:pt x="4258443" y="3751025"/>
                      <a:pt x="3452647" y="3693218"/>
                      <a:pt x="3216165" y="3700225"/>
                    </a:cubicBezTo>
                    <a:cubicBezTo>
                      <a:pt x="3221420" y="3938460"/>
                      <a:pt x="3245051" y="4073790"/>
                      <a:pt x="3134692" y="4108824"/>
                    </a:cubicBezTo>
                    <a:cubicBezTo>
                      <a:pt x="3016963" y="4125906"/>
                      <a:pt x="2040758" y="3367397"/>
                      <a:pt x="2007475" y="3206239"/>
                    </a:cubicBezTo>
                    <a:cubicBezTo>
                      <a:pt x="1995213" y="3024059"/>
                      <a:pt x="2715172" y="2535329"/>
                      <a:pt x="2953407" y="2344391"/>
                    </a:cubicBezTo>
                    <a:cubicBezTo>
                      <a:pt x="3212663" y="2111412"/>
                      <a:pt x="3237631" y="2415731"/>
                      <a:pt x="3226675" y="2675503"/>
                    </a:cubicBezTo>
                    <a:lnTo>
                      <a:pt x="3647090" y="2680722"/>
                    </a:lnTo>
                    <a:cubicBezTo>
                      <a:pt x="3650593" y="2458253"/>
                      <a:pt x="3673366" y="1627936"/>
                      <a:pt x="3636580" y="1366929"/>
                    </a:cubicBezTo>
                    <a:cubicBezTo>
                      <a:pt x="3442139" y="1347661"/>
                      <a:pt x="2976637" y="1427312"/>
                      <a:pt x="2785700" y="1198763"/>
                    </a:cubicBezTo>
                    <a:cubicBezTo>
                      <a:pt x="2573742" y="959705"/>
                      <a:pt x="2618826" y="759390"/>
                      <a:pt x="2638095" y="363501"/>
                    </a:cubicBezTo>
                    <a:cubicBezTo>
                      <a:pt x="2268481" y="377514"/>
                      <a:pt x="1520497" y="376381"/>
                      <a:pt x="1051034" y="368446"/>
                    </a:cubicBezTo>
                    <a:cubicBezTo>
                      <a:pt x="793085" y="363122"/>
                      <a:pt x="406400" y="357935"/>
                      <a:pt x="409903" y="746818"/>
                    </a:cubicBezTo>
                    <a:cubicBezTo>
                      <a:pt x="394138" y="1274911"/>
                      <a:pt x="405976" y="3029749"/>
                      <a:pt x="393714" y="3739196"/>
                    </a:cubicBezTo>
                    <a:cubicBezTo>
                      <a:pt x="393690" y="4285205"/>
                      <a:pt x="417333" y="4472336"/>
                      <a:pt x="804923" y="4497248"/>
                    </a:cubicBezTo>
                    <a:lnTo>
                      <a:pt x="2783937" y="4490264"/>
                    </a:lnTo>
                    <a:cubicBezTo>
                      <a:pt x="3251224" y="4486773"/>
                      <a:pt x="3387833" y="4519105"/>
                      <a:pt x="3510454" y="4414929"/>
                    </a:cubicBezTo>
                    <a:cubicBezTo>
                      <a:pt x="3685602" y="4227186"/>
                      <a:pt x="3657600" y="4110336"/>
                      <a:pt x="3636579" y="39159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5" name="直接连接符 14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690506" y="555616"/>
                <a:ext cx="941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689630" y="588007"/>
                <a:ext cx="941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690505" y="619294"/>
                <a:ext cx="941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60440" y="4375856"/>
            <a:ext cx="566356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0C0A07"/>
                </a:solidFill>
                <a:latin typeface="+mn-ea"/>
                <a:ea typeface="黑体" panose="02010609060101010101" charset="-122"/>
                <a:cs typeface="+mn-ea"/>
              </a:rPr>
              <a:t>2</a:t>
            </a:r>
            <a:r>
              <a:rPr lang="zh-CN" altLang="en-US" sz="2600" b="1" dirty="0">
                <a:solidFill>
                  <a:srgbClr val="0C0A07"/>
                </a:solidFill>
                <a:latin typeface="+mn-ea"/>
                <a:ea typeface="黑体" panose="02010609060101010101" charset="-122"/>
                <a:cs typeface="+mn-ea"/>
              </a:rPr>
              <a:t>、动量守恒定律成立的条件是什么？</a:t>
            </a: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1136122" y="696867"/>
            <a:ext cx="64011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/>
              <a:t>1</a:t>
            </a:r>
            <a:r>
              <a:rPr lang="zh-CN" altLang="en-US" sz="2600" b="1"/>
              <a:t>、</a:t>
            </a:r>
            <a:r>
              <a:rPr lang="zh-CN" altLang="en-US" sz="2600" b="1">
                <a:solidFill>
                  <a:srgbClr val="0C0A07"/>
                </a:solidFill>
              </a:rPr>
              <a:t>动量守恒定律的内容及表达式是什么？</a:t>
            </a: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14342" y="1119730"/>
            <a:ext cx="1148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C0A0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如果一个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系统不受外力，或者所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受合外力为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</a:t>
            </a:r>
            <a:r>
              <a:rPr lang="zh-CN" altLang="en-US" sz="2400" b="1" dirty="0">
                <a:solidFill>
                  <a:srgbClr val="0C0A0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，这个系统的总动量保持不变。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949326" y="4851400"/>
            <a:ext cx="94011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C0A07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动量守恒定律成立的条件 </a:t>
            </a:r>
            <a:r>
              <a:rPr lang="zh-CN" altLang="en-US" sz="2400" b="1" dirty="0">
                <a:solidFill>
                  <a:srgbClr val="0C0A07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endParaRPr lang="en-US" altLang="zh-CN" sz="2400" b="1" dirty="0">
              <a:solidFill>
                <a:srgbClr val="0C0A07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C0A07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⑴系统不受外力或者所受外力之和为零； </a:t>
            </a:r>
            <a:endParaRPr lang="en-US" altLang="zh-CN" sz="2400" b="1" dirty="0">
              <a:solidFill>
                <a:srgbClr val="0C0A07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C0A07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⑵系统受外力，但外力远小于内力，可以忽略不计； </a:t>
            </a:r>
            <a:endParaRPr lang="en-US" altLang="zh-CN" sz="2400" b="1" dirty="0">
              <a:solidFill>
                <a:srgbClr val="0C0A07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C0A07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⑶系统在某一个方向上所受的合外力为零，则该方向上动量守恒</a:t>
            </a:r>
            <a:r>
              <a:rPr lang="zh-CN" altLang="zh-CN" dirty="0">
                <a:solidFill>
                  <a:srgbClr val="0C0A07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</a:p>
        </p:txBody>
      </p:sp>
      <p:sp>
        <p:nvSpPr>
          <p:cNvPr id="54" name="矩形 53"/>
          <p:cNvSpPr/>
          <p:nvPr>
            <p:custDataLst>
              <p:tags r:id="rId6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7111" y="1611630"/>
            <a:ext cx="6659880" cy="1499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</a:rPr>
              <a:t>①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P = </a:t>
            </a:r>
            <a:r>
              <a:rPr lang="en-US" altLang="zh-CN" sz="28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P</a:t>
            </a:r>
            <a:r>
              <a:rPr lang="en-US" altLang="zh-CN" sz="2800" b="1" baseline="30000" dirty="0">
                <a:solidFill>
                  <a:srgbClr val="000000"/>
                </a:solidFill>
                <a:ea typeface="隶书" pitchFamily="49" charset="-122"/>
              </a:rPr>
              <a:t>’</a:t>
            </a:r>
            <a:endParaRPr lang="en-US" altLang="zh-CN" sz="2800" b="1" baseline="300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 p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′+ p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′</a:t>
            </a:r>
            <a:endParaRPr lang="en-US" altLang="zh-CN" sz="2800" b="1" baseline="30000" dirty="0">
              <a:solidFill>
                <a:srgbClr val="EE00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800" b="1" i="1" dirty="0"/>
              <a:t>  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+m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 m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′+ m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′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" name="Text Box 1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25946" y="1703705"/>
            <a:ext cx="2848610" cy="11988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C0A07"/>
                </a:solidFill>
              </a:rPr>
              <a:t>系统相互作用前的总动量等于相互作用后的总动量</a:t>
            </a:r>
          </a:p>
        </p:txBody>
      </p:sp>
      <p:sp>
        <p:nvSpPr>
          <p:cNvPr id="6" name="AutoShape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66448" y="2322196"/>
            <a:ext cx="762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EBF7FF"/>
          </a:solidFill>
          <a:ln w="9525">
            <a:solidFill>
              <a:srgbClr val="007A77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62978" y="3209290"/>
            <a:ext cx="2336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②Δp=0</a:t>
            </a:r>
          </a:p>
        </p:txBody>
      </p:sp>
      <p:sp>
        <p:nvSpPr>
          <p:cNvPr id="24" name="AutoShape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49969" y="3400425"/>
            <a:ext cx="609600" cy="228600"/>
          </a:xfrm>
          <a:prstGeom prst="rightArrow">
            <a:avLst>
              <a:gd name="adj1" fmla="val 50000"/>
              <a:gd name="adj2" fmla="val 50012"/>
            </a:avLst>
          </a:prstGeom>
          <a:solidFill>
            <a:srgbClr val="EBF7FF"/>
          </a:solidFill>
          <a:ln w="9525">
            <a:solidFill>
              <a:srgbClr val="007A77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0243" y="3241676"/>
            <a:ext cx="4673600" cy="4603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C0A07"/>
                </a:solidFill>
              </a:rPr>
              <a:t>系统总动量增量为</a:t>
            </a:r>
            <a:r>
              <a:rPr lang="en-US" altLang="zh-CN" sz="2400" b="1">
                <a:solidFill>
                  <a:srgbClr val="0C0A07"/>
                </a:solidFill>
              </a:rPr>
              <a:t>0</a:t>
            </a:r>
            <a:r>
              <a:rPr lang="en-US" altLang="zh-CN"/>
              <a:t> </a:t>
            </a:r>
          </a:p>
        </p:txBody>
      </p:sp>
      <p:sp>
        <p:nvSpPr>
          <p:cNvPr id="26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49009" y="3818255"/>
            <a:ext cx="3860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③Δp</a:t>
            </a:r>
            <a:r>
              <a:rPr lang="en-US" altLang="zh-CN" sz="32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-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Δp</a:t>
            </a:r>
            <a:r>
              <a:rPr lang="en-US" altLang="zh-CN" sz="32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7" name="Text 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342448" y="3881121"/>
            <a:ext cx="6807200" cy="52197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C0A07"/>
                </a:solidFill>
              </a:rPr>
              <a:t>两物体动量增量大小相等、方向相反</a:t>
            </a:r>
            <a:r>
              <a:rPr lang="zh-CN" altLang="en-US" sz="2800"/>
              <a:t> </a:t>
            </a:r>
          </a:p>
        </p:txBody>
      </p:sp>
      <p:sp>
        <p:nvSpPr>
          <p:cNvPr id="119820" name="AutoShape 12"/>
          <p:cNvSpPr/>
          <p:nvPr>
            <p:custDataLst>
              <p:tags r:id="rId15"/>
            </p:custDataLst>
          </p:nvPr>
        </p:nvSpPr>
        <p:spPr bwMode="auto">
          <a:xfrm>
            <a:off x="5561330" y="1555751"/>
            <a:ext cx="82550" cy="1506855"/>
          </a:xfrm>
          <a:prstGeom prst="rightBrace">
            <a:avLst>
              <a:gd name="adj1" fmla="val 191507"/>
              <a:gd name="adj2" fmla="val 50000"/>
            </a:avLst>
          </a:prstGeom>
          <a:noFill/>
          <a:ln w="9525">
            <a:solidFill>
              <a:srgbClr val="007A77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603944" y="3994786"/>
            <a:ext cx="609600" cy="228600"/>
          </a:xfrm>
          <a:prstGeom prst="rightArrow">
            <a:avLst>
              <a:gd name="adj1" fmla="val 50000"/>
              <a:gd name="adj2" fmla="val 50012"/>
            </a:avLst>
          </a:prstGeom>
          <a:solidFill>
            <a:srgbClr val="EBF7FF"/>
          </a:solidFill>
          <a:ln w="9525">
            <a:solidFill>
              <a:srgbClr val="007A77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2" grpId="0"/>
      <p:bldP spid="3" grpId="0"/>
      <p:bldP spid="4" grpId="0" animBg="1"/>
      <p:bldP spid="6" grpId="0" animBg="1"/>
      <p:bldP spid="7" grpId="0"/>
      <p:bldP spid="24" grpId="0" animBg="1"/>
      <p:bldP spid="25" grpId="0" animBg="1"/>
      <p:bldP spid="26" grpId="0"/>
      <p:bldP spid="27" grpId="0" animBg="1"/>
      <p:bldP spid="119820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框 645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6905" y="937261"/>
            <a:ext cx="11142980" cy="433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在光滑水平面上，动能为</a:t>
            </a:r>
            <a:r>
              <a:rPr lang="en-US" altLang="zh-CN" sz="28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 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，动量大小为</a:t>
            </a:r>
            <a:r>
              <a:rPr lang="en-US" altLang="zh-CN" sz="28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 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的小钢球</a:t>
            </a:r>
            <a:r>
              <a:rPr lang="en-US" altLang="zh-CN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与静止的小钢球</a:t>
            </a:r>
            <a:r>
              <a:rPr lang="en-US" altLang="zh-CN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发生碰撞，碰撞前后球</a:t>
            </a:r>
            <a:r>
              <a:rPr lang="en-US" altLang="zh-CN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的运动方向相反，将碰后球</a:t>
            </a:r>
            <a:r>
              <a:rPr lang="en-US" altLang="zh-CN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的动能和动量大小分别记为 </a:t>
            </a:r>
            <a:r>
              <a:rPr lang="en-US" altLang="zh-CN" sz="28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，球</a:t>
            </a:r>
            <a:r>
              <a:rPr lang="en-US" altLang="zh-CN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的动能和动量大小分别记为</a:t>
            </a:r>
            <a:r>
              <a:rPr lang="en-US" altLang="zh-CN" sz="28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，则必有 </a:t>
            </a:r>
            <a:r>
              <a:rPr lang="en-US" altLang="zh-CN" sz="28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     )</a:t>
            </a:r>
            <a:endParaRPr lang="pt-BR" altLang="zh-CN" sz="2800" b="1" dirty="0">
              <a:solidFill>
                <a:srgbClr val="0C0A0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pt-BR" altLang="zh-CN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BR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pt-BR" altLang="zh-CN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A. </a:t>
            </a:r>
            <a:r>
              <a:rPr lang="pt-BR" altLang="zh-CN" sz="24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pt-BR" altLang="zh-CN" sz="24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pt-BR" altLang="zh-CN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&lt; </a:t>
            </a:r>
            <a:r>
              <a:rPr lang="pt-BR" altLang="zh-CN" sz="24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pt-BR" altLang="zh-CN" sz="24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                            </a:t>
            </a:r>
            <a:r>
              <a:rPr lang="pt-BR" altLang="zh-CN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B. </a:t>
            </a:r>
            <a:r>
              <a:rPr lang="pt-BR" altLang="zh-CN" sz="24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pt-BR" altLang="zh-CN" sz="24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pt-BR" altLang="zh-CN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&lt; </a:t>
            </a:r>
            <a:r>
              <a:rPr lang="pt-BR" altLang="zh-CN" sz="24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pt-BR" altLang="zh-CN" sz="24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zh-CN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C. </a:t>
            </a:r>
            <a:r>
              <a:rPr lang="pt-BR" altLang="zh-CN" sz="24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pt-BR" altLang="zh-CN" sz="24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pt-BR" altLang="zh-CN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&gt; </a:t>
            </a:r>
            <a:r>
              <a:rPr lang="pt-BR" altLang="zh-CN" sz="24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pt-BR" altLang="zh-CN" sz="24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                            </a:t>
            </a:r>
            <a:r>
              <a:rPr lang="pt-BR" altLang="zh-CN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D. </a:t>
            </a:r>
            <a:r>
              <a:rPr lang="pt-BR" altLang="zh-CN" sz="24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pt-BR" altLang="zh-CN" sz="24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pt-BR" altLang="zh-CN" sz="2400" b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&gt; </a:t>
            </a:r>
            <a:r>
              <a:rPr lang="pt-BR" altLang="zh-CN" sz="2400" b="1" i="1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pt-BR" altLang="zh-CN" sz="2400" b="1" baseline="-25000" dirty="0">
                <a:solidFill>
                  <a:srgbClr val="0C0A0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</a:p>
        </p:txBody>
      </p:sp>
      <p:sp>
        <p:nvSpPr>
          <p:cNvPr id="64517" name="文本框 6451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22935" y="3026178"/>
            <a:ext cx="942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smtClean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</a:t>
            </a:r>
          </a:p>
        </p:txBody>
      </p:sp>
      <p:sp>
        <p:nvSpPr>
          <p:cNvPr id="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7644" y="1134621"/>
            <a:ext cx="1799288" cy="52197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2800" b="1" strike="noStrike" noProof="1" smtClean="0">
                <a:solidFill>
                  <a:srgbClr val="56CA95">
                    <a:lumMod val="50000"/>
                  </a:srgb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课堂练习</a:t>
            </a:r>
            <a:r>
              <a:rPr kumimoji="1" lang="en-US" altLang="zh-CN" sz="2800" b="1" strike="noStrike" noProof="1" smtClean="0">
                <a:solidFill>
                  <a:srgbClr val="56CA95">
                    <a:lumMod val="50000"/>
                  </a:srgb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矩形 53"/>
          <p:cNvSpPr/>
          <p:nvPr>
            <p:custDataLst>
              <p:tags r:id="rId4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168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6463120" y="2998211"/>
            <a:ext cx="4778128" cy="222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610166" y="1188831"/>
            <a:ext cx="10492866" cy="4558516"/>
            <a:chOff x="281926" y="819151"/>
            <a:chExt cx="8538546" cy="4558516"/>
          </a:xfrm>
        </p:grpSpPr>
        <mc:AlternateContent xmlns:mc="http://schemas.openxmlformats.org/markup-compatibility/2006">
          <mc:Choice xmlns:p159="http://schemas.microsoft.com/office/powerpoint/2015/09/main" xmlns:p15="http://schemas.microsoft.com/office/powerpoint/2012/main" xmlns:p14="http://schemas.microsoft.com/office/powerpoint/2010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a14">
            <p:sp>
              <p:nvSpPr>
                <p:cNvPr id="7" name="文本框 71681"/>
                <p:cNvSpPr txBox="1"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81926" y="819151"/>
                  <a:ext cx="8538546" cy="1770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30000"/>
                    </a:lnSpc>
                  </a:pPr>
                  <a:r>
                    <a:rPr lang="zh-CN" altLang="en-US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如图甲所示，在光滑水平面上的两小球发生正碰。小球的质量分别为 </a:t>
                  </a:r>
                  <a:r>
                    <a:rPr lang="en-US" altLang="zh-CN" sz="2800" b="1" i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en-US" altLang="zh-CN" sz="2800" b="1" baseline="-25000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</a:t>
                  </a:r>
                  <a:r>
                    <a:rPr lang="zh-CN" altLang="en-US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和 </a:t>
                  </a:r>
                  <a:r>
                    <a:rPr lang="en-US" altLang="zh-CN" sz="2800" b="1" i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en-US" altLang="zh-CN" sz="2800" b="1" baseline="-25000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。图乙为它们碰撞前后的 </a:t>
                  </a:r>
                  <a:r>
                    <a:rPr lang="en-US" altLang="zh-CN" sz="2800" b="1" i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800" b="1" i="1" smtClean="0">
                            <a:solidFill>
                              <a:srgbClr val="0C0A07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 </m:t>
                        </m:r>
                      </m:oMath>
                    </m:oMathPara>
                  </a14:m>
                  <a:r>
                    <a:rPr lang="en-US" altLang="zh-CN" sz="2800" b="1" i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(</a:t>
                  </a:r>
                  <a:r>
                    <a:rPr lang="zh-CN" altLang="en-US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位移 </a:t>
                  </a:r>
                  <a:r>
                    <a:rPr lang="en-US" altLang="zh-CN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─ </a:t>
                  </a:r>
                  <a:r>
                    <a:rPr lang="zh-CN" altLang="en-US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时间</a:t>
                  </a:r>
                  <a:r>
                    <a:rPr lang="en-US" altLang="zh-CN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zh-CN" altLang="en-US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图象。已知 </a:t>
                  </a:r>
                  <a:r>
                    <a:rPr lang="en-US" altLang="zh-CN" sz="2800" b="1" i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en-US" altLang="zh-CN" sz="2800" b="1" baseline="-25000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</a:t>
                  </a:r>
                  <a:r>
                    <a:rPr lang="en-US" altLang="zh-CN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0.1 kg</a:t>
                  </a:r>
                  <a:r>
                    <a:rPr lang="zh-CN" altLang="en-US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。由此可以判断 </a:t>
                  </a:r>
                  <a:r>
                    <a:rPr lang="en-US" altLang="zh-CN" sz="2800" b="1">
                      <a:solidFill>
                        <a:srgbClr val="0C0A0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             )</a:t>
                  </a:r>
                </a:p>
              </p:txBody>
            </p:sp>
          </mc:Choice>
          <mc:Fallback>
            <p:sp>
              <p:nvSpPr>
                <p:cNvPr id="7" name="文本框 7168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81926" y="819151"/>
                  <a:ext cx="8538546" cy="17703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270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3532" y="2723367"/>
              <a:ext cx="6768752" cy="265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zh-CN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A. </a:t>
              </a:r>
              <a:r>
                <a:rPr lang="zh-CN" altLang="en-US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碰前 </a:t>
              </a:r>
              <a:r>
                <a:rPr lang="en-US" altLang="zh-CN" sz="2800" b="1" i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800" b="1" baseline="-25000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静止，</a:t>
              </a:r>
              <a:r>
                <a:rPr lang="en-US" altLang="zh-CN" sz="2800" b="1" i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800" b="1" baseline="-25000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向右运动    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 </a:t>
              </a:r>
              <a:r>
                <a:rPr lang="zh-CN" altLang="en-US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碰后 </a:t>
              </a:r>
              <a:r>
                <a:rPr lang="en-US" altLang="zh-CN" sz="2800" b="1" i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800" b="1" baseline="-25000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和 </a:t>
              </a:r>
              <a:r>
                <a:rPr lang="en-US" altLang="zh-CN" sz="2800" b="1" i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800" b="1" baseline="-25000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都向右运动</a:t>
              </a:r>
              <a:endParaRPr lang="en-US" altLang="zh-CN" sz="28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85000"/>
                </a:lnSpc>
              </a:pPr>
              <a:endParaRPr lang="en-US" altLang="zh-CN" sz="28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C. </a:t>
              </a:r>
              <a:r>
                <a:rPr lang="en-US" altLang="zh-CN" sz="2800" b="1" i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800" b="1" baseline="-25000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0.3 kg</a:t>
              </a:r>
            </a:p>
            <a:p>
              <a:pPr eaLnBrk="1" hangingPunct="1">
                <a:lnSpc>
                  <a:spcPct val="85000"/>
                </a:lnSpc>
              </a:pPr>
              <a:endParaRPr lang="en-US" altLang="zh-CN" sz="28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D. </a:t>
              </a:r>
              <a:r>
                <a:rPr lang="zh-CN" altLang="en-US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碰撞过程中系统损失了 </a:t>
              </a:r>
              <a:r>
                <a:rPr lang="en-US" altLang="zh-CN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  J </a:t>
              </a:r>
              <a:r>
                <a:rPr lang="zh-CN" altLang="en-US" sz="2800" b="1" dirty="0">
                  <a:solidFill>
                    <a:srgbClr val="0C0A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的机械能</a:t>
              </a:r>
            </a:p>
          </p:txBody>
        </p:sp>
      </p:grp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022970" y="2436145"/>
            <a:ext cx="70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C0A07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</a:t>
            </a:r>
          </a:p>
        </p:txBody>
      </p:sp>
      <p:sp>
        <p:nvSpPr>
          <p:cNvPr id="2" name="虚尾箭头 1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1521439" y="6425738"/>
            <a:ext cx="448888" cy="224444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2534" y="415165"/>
            <a:ext cx="1799288" cy="52197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2800" b="1" strike="noStrike" noProof="1" smtClean="0">
                <a:solidFill>
                  <a:srgbClr val="56CA95">
                    <a:lumMod val="50000"/>
                  </a:srgb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课堂练习</a:t>
            </a:r>
            <a:r>
              <a:rPr kumimoji="1" lang="en-US" altLang="zh-CN" sz="2800" b="1" strike="noStrike" noProof="1" smtClean="0">
                <a:solidFill>
                  <a:srgbClr val="56CA95">
                    <a:lumMod val="50000"/>
                  </a:srgb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4" name="矩形 53"/>
          <p:cNvSpPr/>
          <p:nvPr>
            <p:custDataLst>
              <p:tags r:id="rId6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0137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2041" y="1029345"/>
            <a:ext cx="10335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质量为</a:t>
            </a:r>
            <a:r>
              <a:rPr lang="en-US" altLang="zh-CN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m</a:t>
            </a:r>
            <a:r>
              <a:rPr lang="zh-CN" altLang="en-US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速度为</a:t>
            </a:r>
            <a:r>
              <a:rPr lang="en-US" altLang="zh-CN" sz="2800" b="1" i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v</a:t>
            </a:r>
            <a:r>
              <a:rPr lang="zh-CN" altLang="en-US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的</a:t>
            </a:r>
            <a:r>
              <a:rPr lang="en-US" altLang="zh-CN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A</a:t>
            </a:r>
            <a:r>
              <a:rPr lang="zh-CN" altLang="en-US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球，跟质量为</a:t>
            </a:r>
            <a:r>
              <a:rPr lang="en-US" altLang="zh-CN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3m</a:t>
            </a:r>
            <a:r>
              <a:rPr lang="zh-CN" altLang="en-US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的静止</a:t>
            </a:r>
            <a:r>
              <a:rPr lang="en-US" altLang="zh-CN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B</a:t>
            </a:r>
            <a:r>
              <a:rPr lang="zh-CN" altLang="en-US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球发生正碰，碰撞可能是弹性，也可能非弹性，碰后</a:t>
            </a:r>
            <a:r>
              <a:rPr lang="en-US" altLang="zh-CN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B</a:t>
            </a:r>
            <a:r>
              <a:rPr lang="zh-CN" altLang="en-US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球的速度可能是以下值吗？</a:t>
            </a:r>
          </a:p>
          <a:p>
            <a:r>
              <a:rPr lang="zh-CN" altLang="en-US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（</a:t>
            </a:r>
            <a:r>
              <a:rPr lang="en-US" altLang="zh-CN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A</a:t>
            </a:r>
            <a:r>
              <a:rPr lang="zh-CN" altLang="en-US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0.6</a:t>
            </a:r>
            <a:r>
              <a:rPr lang="en-US" altLang="zh-CN" sz="2800" b="1" i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v     </a:t>
            </a:r>
            <a:r>
              <a:rPr lang="en-US" altLang="zh-CN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(B)0.4</a:t>
            </a:r>
            <a:r>
              <a:rPr lang="en-US" altLang="zh-CN" sz="2800" b="1" i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v      </a:t>
            </a:r>
            <a:r>
              <a:rPr lang="en-US" altLang="zh-CN" sz="2800" b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(C)0.2</a:t>
            </a:r>
            <a:r>
              <a:rPr lang="en-US" altLang="zh-CN" sz="2800" b="1" i="1" dirty="0">
                <a:solidFill>
                  <a:srgbClr val="0C0A07"/>
                </a:solidFill>
                <a:latin typeface="+mn-lt"/>
                <a:ea typeface="黑体" panose="02010609060101010101" charset="-122"/>
              </a:rPr>
              <a:t>v</a:t>
            </a:r>
          </a:p>
        </p:txBody>
      </p:sp>
      <p:sp>
        <p:nvSpPr>
          <p:cNvPr id="8" name="文本框 10137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57388" y="2549532"/>
            <a:ext cx="802481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解：</a:t>
            </a:r>
            <a:r>
              <a:rPr lang="en-US" altLang="zh-CN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B</a:t>
            </a:r>
            <a:r>
              <a:rPr lang="zh-CN" altLang="en-US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球速度的最小值发生在完全非弹性碰撞情形</a:t>
            </a:r>
          </a:p>
          <a:p>
            <a:pPr>
              <a:spcBef>
                <a:spcPct val="50000"/>
              </a:spcBef>
            </a:pPr>
            <a:endParaRPr lang="zh-CN" altLang="en-US" sz="2800">
              <a:solidFill>
                <a:srgbClr val="131313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9" name="文本框 10137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68575" y="3296812"/>
            <a:ext cx="2447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由动量守恒：</a:t>
            </a:r>
          </a:p>
        </p:txBody>
      </p:sp>
      <p:pic>
        <p:nvPicPr>
          <p:cNvPr id="10" name="图片 9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4567237" y="3271412"/>
            <a:ext cx="2808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7642226" y="3296812"/>
            <a:ext cx="17668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0138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00276" y="4085806"/>
            <a:ext cx="610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B</a:t>
            </a:r>
            <a:r>
              <a:rPr lang="zh-CN" altLang="en-US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球速度的最大值发生在弹性碰撞时：</a:t>
            </a:r>
          </a:p>
        </p:txBody>
      </p:sp>
      <p:pic>
        <p:nvPicPr>
          <p:cNvPr id="13" name="图片 12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4656137" y="4577932"/>
            <a:ext cx="28813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0138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68637" y="5547894"/>
            <a:ext cx="54737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∵</a:t>
            </a:r>
            <a:r>
              <a:rPr lang="zh-CN" altLang="en-US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所以，只有</a:t>
            </a:r>
            <a:r>
              <a:rPr lang="en-US" altLang="zh-CN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0.4</a:t>
            </a:r>
            <a:r>
              <a:rPr lang="en-US" altLang="zh-CN" sz="2800" i="1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v</a:t>
            </a:r>
            <a:r>
              <a:rPr lang="zh-CN" altLang="en-US" sz="2800">
                <a:solidFill>
                  <a:srgbClr val="131313"/>
                </a:solidFill>
                <a:latin typeface="+mn-lt"/>
                <a:ea typeface="黑体" panose="02010609060101010101" charset="-122"/>
              </a:rPr>
              <a:t>是速度可能值</a:t>
            </a:r>
          </a:p>
          <a:p>
            <a:pPr>
              <a:spcBef>
                <a:spcPct val="50000"/>
              </a:spcBef>
            </a:pPr>
            <a:endParaRPr lang="zh-CN" altLang="en-US" sz="2800">
              <a:solidFill>
                <a:srgbClr val="131313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4" name="矩形 53"/>
          <p:cNvSpPr/>
          <p:nvPr>
            <p:custDataLst>
              <p:tags r:id="rId9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5422" y="476825"/>
            <a:ext cx="1799288" cy="52197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ct val="50000"/>
              </a:spcBef>
            </a:pPr>
            <a:r>
              <a:rPr kumimoji="1" lang="zh-CN" altLang="en-US" sz="2800" b="1" strike="noStrike" noProof="1" smtClean="0">
                <a:solidFill>
                  <a:srgbClr val="56CA95">
                    <a:lumMod val="50000"/>
                  </a:srgb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课堂练习</a:t>
            </a:r>
            <a:r>
              <a:rPr kumimoji="1" lang="en-US" altLang="zh-CN" sz="2800" b="1" strike="noStrike" noProof="1" smtClean="0">
                <a:solidFill>
                  <a:srgbClr val="56CA95">
                    <a:lumMod val="50000"/>
                  </a:srgb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5801" y="1111446"/>
            <a:ext cx="10540538" cy="4292489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弹性碰撞：碰撞过程中机械能守恒，这样的碰撞叫做弹性碰撞。</a:t>
            </a:r>
            <a:endParaRPr lang="en-US" altLang="zh-CN" sz="2600" b="1" dirty="0">
              <a:solidFill>
                <a:srgbClr val="0C0A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规律：动量守恒、机械能守恒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能量转化情况：系统动能没有损失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非弹性碰撞：碰撞过程中机械能不守恒，这样的碰撞叫做非弹性碰撞。</a:t>
            </a:r>
            <a:endParaRPr lang="en-US" altLang="zh-CN" sz="2600" b="1" dirty="0">
              <a:solidFill>
                <a:srgbClr val="0C0A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规律：动量守恒，机械能减少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能量转化情况：完全非弹性碰撞中系统动能损失最大</a:t>
            </a:r>
            <a:endParaRPr lang="en-US" altLang="zh-CN" sz="2600" b="1" dirty="0">
              <a:solidFill>
                <a:srgbClr val="0C0A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600" b="1" dirty="0">
                <a:solidFill>
                  <a:srgbClr val="0C0A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对心碰撞和非对心碰撞</a:t>
            </a: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636068" y="183802"/>
            <a:ext cx="3029840" cy="556599"/>
            <a:chOff x="582834" y="537703"/>
            <a:chExt cx="3029840" cy="556599"/>
          </a:xfrm>
        </p:grpSpPr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1391729" y="624689"/>
              <a:ext cx="19550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zh-CN" altLang="en-US" sz="2400" b="1" kern="0">
                  <a:solidFill>
                    <a:srgbClr val="1D9A78"/>
                  </a:solidFill>
                  <a:latin typeface="黑体" panose="02010609060101010101" charset="-122"/>
                  <a:ea typeface="黑体" panose="02010609060101010101" charset="-122"/>
                </a:rPr>
                <a:t>课堂总结</a:t>
              </a:r>
            </a:p>
          </p:txBody>
        </p:sp>
        <p:sp>
          <p:nvSpPr>
            <p:cNvPr id="6" name="椭圆 5"/>
            <p:cNvSpPr/>
            <p:nvPr>
              <p:custDataLst>
                <p:tags r:id="rId6"/>
              </p:custDataLst>
            </p:nvPr>
          </p:nvSpPr>
          <p:spPr>
            <a:xfrm>
              <a:off x="582834" y="564301"/>
              <a:ext cx="530001" cy="530001"/>
            </a:xfrm>
            <a:prstGeom prst="ellipse">
              <a:avLst/>
            </a:prstGeom>
            <a:solidFill>
              <a:srgbClr val="2E82B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>
              <p:custDataLst>
                <p:tags r:id="rId7"/>
              </p:custDataLst>
            </p:nvPr>
          </p:nvGrpSpPr>
          <p:grpSpPr>
            <a:xfrm>
              <a:off x="611560" y="537703"/>
              <a:ext cx="648072" cy="520713"/>
              <a:chOff x="899592" y="728700"/>
              <a:chExt cx="1120252" cy="900100"/>
            </a:xfrm>
          </p:grpSpPr>
          <p:sp>
            <p:nvSpPr>
              <p:cNvPr id="16" name="椭圆 15"/>
              <p:cNvSpPr/>
              <p:nvPr>
                <p:custDataLst>
                  <p:tags r:id="rId16"/>
                </p:custDataLst>
              </p:nvPr>
            </p:nvSpPr>
            <p:spPr>
              <a:xfrm>
                <a:off x="1443844" y="728700"/>
                <a:ext cx="576000" cy="576000"/>
              </a:xfrm>
              <a:prstGeom prst="ellipse">
                <a:avLst/>
              </a:prstGeom>
              <a:noFill/>
              <a:ln w="3175">
                <a:solidFill>
                  <a:srgbClr val="2478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>
                <p:custDataLst>
                  <p:tags r:id="rId17"/>
                </p:custDataLst>
              </p:nvPr>
            </p:nvSpPr>
            <p:spPr>
              <a:xfrm>
                <a:off x="899592" y="836712"/>
                <a:ext cx="792088" cy="792088"/>
              </a:xfrm>
              <a:prstGeom prst="ellipse">
                <a:avLst/>
              </a:prstGeom>
              <a:solidFill>
                <a:srgbClr val="2E82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47664" y="1304764"/>
                <a:ext cx="288032" cy="288032"/>
              </a:xfrm>
              <a:prstGeom prst="ellipse">
                <a:avLst/>
              </a:prstGeom>
              <a:solidFill>
                <a:srgbClr val="7FC1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>
              <a:off x="840674" y="1052736"/>
              <a:ext cx="2772000" cy="0"/>
            </a:xfrm>
            <a:prstGeom prst="line">
              <a:avLst/>
            </a:prstGeom>
            <a:ln>
              <a:solidFill>
                <a:srgbClr val="2E82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>
              <p:custDataLst>
                <p:tags r:id="rId9"/>
              </p:custDataLst>
            </p:nvPr>
          </p:nvGrpSpPr>
          <p:grpSpPr>
            <a:xfrm>
              <a:off x="751236" y="681172"/>
              <a:ext cx="204518" cy="230938"/>
              <a:chOff x="660331" y="499654"/>
              <a:chExt cx="204518" cy="230938"/>
            </a:xfrm>
          </p:grpSpPr>
          <p:grpSp>
            <p:nvGrpSpPr>
              <p:cNvPr id="10" name="组合 9"/>
              <p:cNvGrpSpPr/>
              <p:nvPr>
                <p:custDataLst>
                  <p:tags r:id="rId10"/>
                </p:custDataLst>
              </p:nvPr>
            </p:nvGrpSpPr>
            <p:grpSpPr>
              <a:xfrm>
                <a:off x="660331" y="499654"/>
                <a:ext cx="204518" cy="230938"/>
                <a:chOff x="2233482" y="2070729"/>
                <a:chExt cx="1944378" cy="2195571"/>
              </a:xfrm>
            </p:grpSpPr>
            <p:grpSp>
              <p:nvGrpSpPr>
                <p:cNvPr id="12" name="组合 11"/>
                <p:cNvGrpSpPr/>
                <p:nvPr>
                  <p:custDataLst>
                    <p:tags r:id="rId12"/>
                  </p:custDataLst>
                </p:nvPr>
              </p:nvGrpSpPr>
              <p:grpSpPr>
                <a:xfrm>
                  <a:off x="2590808" y="2070729"/>
                  <a:ext cx="1237713" cy="1074598"/>
                  <a:chOff x="2590808" y="2070729"/>
                  <a:chExt cx="1237713" cy="1074598"/>
                </a:xfrm>
              </p:grpSpPr>
              <p:sp>
                <p:nvSpPr>
                  <p:cNvPr id="14" name="矩形 26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2590808" y="2070729"/>
                    <a:ext cx="1237713" cy="1074598"/>
                  </a:xfrm>
                  <a:custGeom>
                    <a:avLst/>
                    <a:gdLst>
                      <a:gd name="connsiteX0" fmla="*/ 0 w 1446836"/>
                      <a:gd name="connsiteY0" fmla="*/ 0 h 238660"/>
                      <a:gd name="connsiteX1" fmla="*/ 1446836 w 1446836"/>
                      <a:gd name="connsiteY1" fmla="*/ 0 h 238660"/>
                      <a:gd name="connsiteX2" fmla="*/ 1446836 w 1446836"/>
                      <a:gd name="connsiteY2" fmla="*/ 238660 h 238660"/>
                      <a:gd name="connsiteX3" fmla="*/ 0 w 1446836"/>
                      <a:gd name="connsiteY3" fmla="*/ 238660 h 238660"/>
                      <a:gd name="connsiteX4" fmla="*/ 0 w 1446836"/>
                      <a:gd name="connsiteY4" fmla="*/ 0 h 238660"/>
                      <a:gd name="connsiteX0-1" fmla="*/ 0 w 1446836"/>
                      <a:gd name="connsiteY0-2" fmla="*/ 5498 h 244158"/>
                      <a:gd name="connsiteX1-3" fmla="*/ 681349 w 1446836"/>
                      <a:gd name="connsiteY1-4" fmla="*/ 0 h 244158"/>
                      <a:gd name="connsiteX2-5" fmla="*/ 1446836 w 1446836"/>
                      <a:gd name="connsiteY2-6" fmla="*/ 5498 h 244158"/>
                      <a:gd name="connsiteX3-7" fmla="*/ 1446836 w 1446836"/>
                      <a:gd name="connsiteY3-8" fmla="*/ 244158 h 244158"/>
                      <a:gd name="connsiteX4-9" fmla="*/ 0 w 1446836"/>
                      <a:gd name="connsiteY4-10" fmla="*/ 244158 h 244158"/>
                      <a:gd name="connsiteX5" fmla="*/ 0 w 1446836"/>
                      <a:gd name="connsiteY5" fmla="*/ 5498 h 244158"/>
                      <a:gd name="connsiteX0-11" fmla="*/ 0 w 1446836"/>
                      <a:gd name="connsiteY0-12" fmla="*/ 202320 h 440980"/>
                      <a:gd name="connsiteX1-13" fmla="*/ 648546 w 1446836"/>
                      <a:gd name="connsiteY1-14" fmla="*/ 0 h 440980"/>
                      <a:gd name="connsiteX2-15" fmla="*/ 1446836 w 1446836"/>
                      <a:gd name="connsiteY2-16" fmla="*/ 202320 h 440980"/>
                      <a:gd name="connsiteX3-17" fmla="*/ 1446836 w 1446836"/>
                      <a:gd name="connsiteY3-18" fmla="*/ 440980 h 440980"/>
                      <a:gd name="connsiteX4-19" fmla="*/ 0 w 1446836"/>
                      <a:gd name="connsiteY4-20" fmla="*/ 440980 h 440980"/>
                      <a:gd name="connsiteX5-21" fmla="*/ 0 w 1446836"/>
                      <a:gd name="connsiteY5-22" fmla="*/ 202320 h 440980"/>
                      <a:gd name="connsiteX0-23" fmla="*/ 32804 w 1446836"/>
                      <a:gd name="connsiteY0-24" fmla="*/ 325334 h 440980"/>
                      <a:gd name="connsiteX1-25" fmla="*/ 648546 w 1446836"/>
                      <a:gd name="connsiteY1-26" fmla="*/ 0 h 440980"/>
                      <a:gd name="connsiteX2-27" fmla="*/ 1446836 w 1446836"/>
                      <a:gd name="connsiteY2-28" fmla="*/ 202320 h 440980"/>
                      <a:gd name="connsiteX3-29" fmla="*/ 1446836 w 1446836"/>
                      <a:gd name="connsiteY3-30" fmla="*/ 440980 h 440980"/>
                      <a:gd name="connsiteX4-31" fmla="*/ 0 w 1446836"/>
                      <a:gd name="connsiteY4-32" fmla="*/ 440980 h 440980"/>
                      <a:gd name="connsiteX5-33" fmla="*/ 32804 w 1446836"/>
                      <a:gd name="connsiteY5-34" fmla="*/ 325334 h 440980"/>
                      <a:gd name="connsiteX0-35" fmla="*/ 32804 w 1446836"/>
                      <a:gd name="connsiteY0-36" fmla="*/ 325334 h 440980"/>
                      <a:gd name="connsiteX1-37" fmla="*/ 648546 w 1446836"/>
                      <a:gd name="connsiteY1-38" fmla="*/ 0 h 440980"/>
                      <a:gd name="connsiteX2-39" fmla="*/ 1270517 w 1446836"/>
                      <a:gd name="connsiteY2-40" fmla="*/ 341736 h 440980"/>
                      <a:gd name="connsiteX3-41" fmla="*/ 1446836 w 1446836"/>
                      <a:gd name="connsiteY3-42" fmla="*/ 440980 h 440980"/>
                      <a:gd name="connsiteX4-43" fmla="*/ 0 w 1446836"/>
                      <a:gd name="connsiteY4-44" fmla="*/ 440980 h 440980"/>
                      <a:gd name="connsiteX5-45" fmla="*/ 32804 w 1446836"/>
                      <a:gd name="connsiteY5-46" fmla="*/ 325334 h 440980"/>
                      <a:gd name="connsiteX0-47" fmla="*/ 32804 w 1270517"/>
                      <a:gd name="connsiteY0-48" fmla="*/ 325334 h 457382"/>
                      <a:gd name="connsiteX1-49" fmla="*/ 648546 w 1270517"/>
                      <a:gd name="connsiteY1-50" fmla="*/ 0 h 457382"/>
                      <a:gd name="connsiteX2-51" fmla="*/ 1270517 w 1270517"/>
                      <a:gd name="connsiteY2-52" fmla="*/ 341736 h 457382"/>
                      <a:gd name="connsiteX3-53" fmla="*/ 1012189 w 1270517"/>
                      <a:gd name="connsiteY3-54" fmla="*/ 457382 h 457382"/>
                      <a:gd name="connsiteX4-55" fmla="*/ 0 w 1270517"/>
                      <a:gd name="connsiteY4-56" fmla="*/ 440980 h 457382"/>
                      <a:gd name="connsiteX5-57" fmla="*/ 32804 w 1270517"/>
                      <a:gd name="connsiteY5-58" fmla="*/ 325334 h 457382"/>
                      <a:gd name="connsiteX0-59" fmla="*/ 32804 w 1270517"/>
                      <a:gd name="connsiteY0-60" fmla="*/ 325334 h 457382"/>
                      <a:gd name="connsiteX1-61" fmla="*/ 648546 w 1270517"/>
                      <a:gd name="connsiteY1-62" fmla="*/ 0 h 457382"/>
                      <a:gd name="connsiteX2-63" fmla="*/ 1270517 w 1270517"/>
                      <a:gd name="connsiteY2-64" fmla="*/ 341736 h 457382"/>
                      <a:gd name="connsiteX3-65" fmla="*/ 1012189 w 1270517"/>
                      <a:gd name="connsiteY3-66" fmla="*/ 457382 h 457382"/>
                      <a:gd name="connsiteX4-67" fmla="*/ 595241 w 1270517"/>
                      <a:gd name="connsiteY4-68" fmla="*/ 451050 h 457382"/>
                      <a:gd name="connsiteX5-69" fmla="*/ 0 w 1270517"/>
                      <a:gd name="connsiteY5-70" fmla="*/ 440980 h 457382"/>
                      <a:gd name="connsiteX6" fmla="*/ 32804 w 1270517"/>
                      <a:gd name="connsiteY6" fmla="*/ 325334 h 457382"/>
                      <a:gd name="connsiteX0-71" fmla="*/ 32804 w 1270517"/>
                      <a:gd name="connsiteY0-72" fmla="*/ 325334 h 807789"/>
                      <a:gd name="connsiteX1-73" fmla="*/ 648546 w 1270517"/>
                      <a:gd name="connsiteY1-74" fmla="*/ 0 h 807789"/>
                      <a:gd name="connsiteX2-75" fmla="*/ 1270517 w 1270517"/>
                      <a:gd name="connsiteY2-76" fmla="*/ 341736 h 807789"/>
                      <a:gd name="connsiteX3-77" fmla="*/ 1012189 w 1270517"/>
                      <a:gd name="connsiteY3-78" fmla="*/ 457382 h 807789"/>
                      <a:gd name="connsiteX4-79" fmla="*/ 992984 w 1270517"/>
                      <a:gd name="connsiteY4-80" fmla="*/ 807789 h 807789"/>
                      <a:gd name="connsiteX5-81" fmla="*/ 0 w 1270517"/>
                      <a:gd name="connsiteY5-82" fmla="*/ 440980 h 807789"/>
                      <a:gd name="connsiteX6-83" fmla="*/ 32804 w 1270517"/>
                      <a:gd name="connsiteY6-84" fmla="*/ 325334 h 807789"/>
                      <a:gd name="connsiteX0-85" fmla="*/ 32804 w 1270517"/>
                      <a:gd name="connsiteY0-86" fmla="*/ 325334 h 908216"/>
                      <a:gd name="connsiteX1-87" fmla="*/ 648546 w 1270517"/>
                      <a:gd name="connsiteY1-88" fmla="*/ 0 h 908216"/>
                      <a:gd name="connsiteX2-89" fmla="*/ 1270517 w 1270517"/>
                      <a:gd name="connsiteY2-90" fmla="*/ 341736 h 908216"/>
                      <a:gd name="connsiteX3-91" fmla="*/ 1012189 w 1270517"/>
                      <a:gd name="connsiteY3-92" fmla="*/ 457382 h 908216"/>
                      <a:gd name="connsiteX4-93" fmla="*/ 992984 w 1270517"/>
                      <a:gd name="connsiteY4-94" fmla="*/ 807789 h 908216"/>
                      <a:gd name="connsiteX5-95" fmla="*/ 0 w 1270517"/>
                      <a:gd name="connsiteY5-96" fmla="*/ 440980 h 908216"/>
                      <a:gd name="connsiteX6-97" fmla="*/ 32804 w 1270517"/>
                      <a:gd name="connsiteY6-98" fmla="*/ 325334 h 908216"/>
                      <a:gd name="connsiteX0-99" fmla="*/ 0 w 1237713"/>
                      <a:gd name="connsiteY0-100" fmla="*/ 325334 h 907719"/>
                      <a:gd name="connsiteX1-101" fmla="*/ 615742 w 1237713"/>
                      <a:gd name="connsiteY1-102" fmla="*/ 0 h 907719"/>
                      <a:gd name="connsiteX2-103" fmla="*/ 1237713 w 1237713"/>
                      <a:gd name="connsiteY2-104" fmla="*/ 341736 h 907719"/>
                      <a:gd name="connsiteX3-105" fmla="*/ 979385 w 1237713"/>
                      <a:gd name="connsiteY3-106" fmla="*/ 457382 h 907719"/>
                      <a:gd name="connsiteX4-107" fmla="*/ 960180 w 1237713"/>
                      <a:gd name="connsiteY4-108" fmla="*/ 807789 h 907719"/>
                      <a:gd name="connsiteX5-109" fmla="*/ 192721 w 1237713"/>
                      <a:gd name="connsiteY5-110" fmla="*/ 436880 h 907719"/>
                      <a:gd name="connsiteX6-111" fmla="*/ 0 w 1237713"/>
                      <a:gd name="connsiteY6-112" fmla="*/ 325334 h 907719"/>
                      <a:gd name="connsiteX0-113" fmla="*/ 0 w 1237713"/>
                      <a:gd name="connsiteY0-114" fmla="*/ 325334 h 811375"/>
                      <a:gd name="connsiteX1-115" fmla="*/ 615742 w 1237713"/>
                      <a:gd name="connsiteY1-116" fmla="*/ 0 h 811375"/>
                      <a:gd name="connsiteX2-117" fmla="*/ 1237713 w 1237713"/>
                      <a:gd name="connsiteY2-118" fmla="*/ 341736 h 811375"/>
                      <a:gd name="connsiteX3-119" fmla="*/ 979385 w 1237713"/>
                      <a:gd name="connsiteY3-120" fmla="*/ 457382 h 811375"/>
                      <a:gd name="connsiteX4-121" fmla="*/ 960180 w 1237713"/>
                      <a:gd name="connsiteY4-122" fmla="*/ 807789 h 811375"/>
                      <a:gd name="connsiteX5-123" fmla="*/ 443524 w 1237713"/>
                      <a:gd name="connsiteY5-124" fmla="*/ 627369 h 811375"/>
                      <a:gd name="connsiteX6-125" fmla="*/ 192721 w 1237713"/>
                      <a:gd name="connsiteY6-126" fmla="*/ 436880 h 811375"/>
                      <a:gd name="connsiteX7" fmla="*/ 0 w 1237713"/>
                      <a:gd name="connsiteY7" fmla="*/ 325334 h 811375"/>
                      <a:gd name="connsiteX0-127" fmla="*/ 0 w 1237713"/>
                      <a:gd name="connsiteY0-128" fmla="*/ 325334 h 840180"/>
                      <a:gd name="connsiteX1-129" fmla="*/ 615742 w 1237713"/>
                      <a:gd name="connsiteY1-130" fmla="*/ 0 h 840180"/>
                      <a:gd name="connsiteX2-131" fmla="*/ 1237713 w 1237713"/>
                      <a:gd name="connsiteY2-132" fmla="*/ 341736 h 840180"/>
                      <a:gd name="connsiteX3-133" fmla="*/ 979385 w 1237713"/>
                      <a:gd name="connsiteY3-134" fmla="*/ 457382 h 840180"/>
                      <a:gd name="connsiteX4-135" fmla="*/ 960180 w 1237713"/>
                      <a:gd name="connsiteY4-136" fmla="*/ 807789 h 840180"/>
                      <a:gd name="connsiteX5-137" fmla="*/ 275405 w 1237713"/>
                      <a:gd name="connsiteY5-138" fmla="*/ 803688 h 840180"/>
                      <a:gd name="connsiteX6-139" fmla="*/ 192721 w 1237713"/>
                      <a:gd name="connsiteY6-140" fmla="*/ 436880 h 840180"/>
                      <a:gd name="connsiteX7-141" fmla="*/ 0 w 1237713"/>
                      <a:gd name="connsiteY7-142" fmla="*/ 325334 h 840180"/>
                      <a:gd name="connsiteX0-143" fmla="*/ 0 w 1237713"/>
                      <a:gd name="connsiteY0-144" fmla="*/ 325334 h 848405"/>
                      <a:gd name="connsiteX1-145" fmla="*/ 615742 w 1237713"/>
                      <a:gd name="connsiteY1-146" fmla="*/ 0 h 848405"/>
                      <a:gd name="connsiteX2-147" fmla="*/ 1237713 w 1237713"/>
                      <a:gd name="connsiteY2-148" fmla="*/ 341736 h 848405"/>
                      <a:gd name="connsiteX3-149" fmla="*/ 979385 w 1237713"/>
                      <a:gd name="connsiteY3-150" fmla="*/ 457382 h 848405"/>
                      <a:gd name="connsiteX4-151" fmla="*/ 960180 w 1237713"/>
                      <a:gd name="connsiteY4-152" fmla="*/ 807789 h 848405"/>
                      <a:gd name="connsiteX5-153" fmla="*/ 591140 w 1237713"/>
                      <a:gd name="connsiteY5-154" fmla="*/ 840591 h 848405"/>
                      <a:gd name="connsiteX6-155" fmla="*/ 275405 w 1237713"/>
                      <a:gd name="connsiteY6-156" fmla="*/ 803688 h 848405"/>
                      <a:gd name="connsiteX7-157" fmla="*/ 192721 w 1237713"/>
                      <a:gd name="connsiteY7-158" fmla="*/ 436880 h 848405"/>
                      <a:gd name="connsiteX8" fmla="*/ 0 w 1237713"/>
                      <a:gd name="connsiteY8" fmla="*/ 325334 h 848405"/>
                      <a:gd name="connsiteX0-159" fmla="*/ 0 w 1237713"/>
                      <a:gd name="connsiteY0-160" fmla="*/ 325334 h 1074318"/>
                      <a:gd name="connsiteX1-161" fmla="*/ 615742 w 1237713"/>
                      <a:gd name="connsiteY1-162" fmla="*/ 0 h 1074318"/>
                      <a:gd name="connsiteX2-163" fmla="*/ 1237713 w 1237713"/>
                      <a:gd name="connsiteY2-164" fmla="*/ 341736 h 1074318"/>
                      <a:gd name="connsiteX3-165" fmla="*/ 979385 w 1237713"/>
                      <a:gd name="connsiteY3-166" fmla="*/ 457382 h 1074318"/>
                      <a:gd name="connsiteX4-167" fmla="*/ 960180 w 1237713"/>
                      <a:gd name="connsiteY4-168" fmla="*/ 807789 h 1074318"/>
                      <a:gd name="connsiteX5-169" fmla="*/ 599341 w 1237713"/>
                      <a:gd name="connsiteY5-170" fmla="*/ 1074317 h 1074318"/>
                      <a:gd name="connsiteX6-171" fmla="*/ 275405 w 1237713"/>
                      <a:gd name="connsiteY6-172" fmla="*/ 803688 h 1074318"/>
                      <a:gd name="connsiteX7-173" fmla="*/ 192721 w 1237713"/>
                      <a:gd name="connsiteY7-174" fmla="*/ 436880 h 1074318"/>
                      <a:gd name="connsiteX8-175" fmla="*/ 0 w 1237713"/>
                      <a:gd name="connsiteY8-176" fmla="*/ 325334 h 1074318"/>
                      <a:gd name="connsiteX0-177" fmla="*/ 0 w 1237713"/>
                      <a:gd name="connsiteY0-178" fmla="*/ 325334 h 1074318"/>
                      <a:gd name="connsiteX1-179" fmla="*/ 615742 w 1237713"/>
                      <a:gd name="connsiteY1-180" fmla="*/ 0 h 1074318"/>
                      <a:gd name="connsiteX2-181" fmla="*/ 1237713 w 1237713"/>
                      <a:gd name="connsiteY2-182" fmla="*/ 341736 h 1074318"/>
                      <a:gd name="connsiteX3-183" fmla="*/ 979385 w 1237713"/>
                      <a:gd name="connsiteY3-184" fmla="*/ 457382 h 1074318"/>
                      <a:gd name="connsiteX4-185" fmla="*/ 960180 w 1237713"/>
                      <a:gd name="connsiteY4-186" fmla="*/ 807789 h 1074318"/>
                      <a:gd name="connsiteX5-187" fmla="*/ 599341 w 1237713"/>
                      <a:gd name="connsiteY5-188" fmla="*/ 1074317 h 1074318"/>
                      <a:gd name="connsiteX6-189" fmla="*/ 275405 w 1237713"/>
                      <a:gd name="connsiteY6-190" fmla="*/ 803688 h 1074318"/>
                      <a:gd name="connsiteX7-191" fmla="*/ 192721 w 1237713"/>
                      <a:gd name="connsiteY7-192" fmla="*/ 436880 h 1074318"/>
                      <a:gd name="connsiteX8-193" fmla="*/ 0 w 1237713"/>
                      <a:gd name="connsiteY8-194" fmla="*/ 325334 h 1074318"/>
                      <a:gd name="connsiteX0-195" fmla="*/ 0 w 1237713"/>
                      <a:gd name="connsiteY0-196" fmla="*/ 325334 h 1074318"/>
                      <a:gd name="connsiteX1-197" fmla="*/ 615742 w 1237713"/>
                      <a:gd name="connsiteY1-198" fmla="*/ 0 h 1074318"/>
                      <a:gd name="connsiteX2-199" fmla="*/ 1237713 w 1237713"/>
                      <a:gd name="connsiteY2-200" fmla="*/ 341736 h 1074318"/>
                      <a:gd name="connsiteX3-201" fmla="*/ 979385 w 1237713"/>
                      <a:gd name="connsiteY3-202" fmla="*/ 457382 h 1074318"/>
                      <a:gd name="connsiteX4-203" fmla="*/ 960180 w 1237713"/>
                      <a:gd name="connsiteY4-204" fmla="*/ 807789 h 1074318"/>
                      <a:gd name="connsiteX5-205" fmla="*/ 599341 w 1237713"/>
                      <a:gd name="connsiteY5-206" fmla="*/ 1074317 h 1074318"/>
                      <a:gd name="connsiteX6-207" fmla="*/ 275405 w 1237713"/>
                      <a:gd name="connsiteY6-208" fmla="*/ 803688 h 1074318"/>
                      <a:gd name="connsiteX7-209" fmla="*/ 192721 w 1237713"/>
                      <a:gd name="connsiteY7-210" fmla="*/ 436880 h 1074318"/>
                      <a:gd name="connsiteX8-211" fmla="*/ 0 w 1237713"/>
                      <a:gd name="connsiteY8-212" fmla="*/ 325334 h 1074318"/>
                      <a:gd name="connsiteX0-213" fmla="*/ 0 w 1237713"/>
                      <a:gd name="connsiteY0-214" fmla="*/ 325334 h 1074318"/>
                      <a:gd name="connsiteX1-215" fmla="*/ 615742 w 1237713"/>
                      <a:gd name="connsiteY1-216" fmla="*/ 0 h 1074318"/>
                      <a:gd name="connsiteX2-217" fmla="*/ 1237713 w 1237713"/>
                      <a:gd name="connsiteY2-218" fmla="*/ 341736 h 1074318"/>
                      <a:gd name="connsiteX3-219" fmla="*/ 979385 w 1237713"/>
                      <a:gd name="connsiteY3-220" fmla="*/ 457382 h 1074318"/>
                      <a:gd name="connsiteX4-221" fmla="*/ 960180 w 1237713"/>
                      <a:gd name="connsiteY4-222" fmla="*/ 807789 h 1074318"/>
                      <a:gd name="connsiteX5-223" fmla="*/ 599341 w 1237713"/>
                      <a:gd name="connsiteY5-224" fmla="*/ 1074317 h 1074318"/>
                      <a:gd name="connsiteX6-225" fmla="*/ 267204 w 1237713"/>
                      <a:gd name="connsiteY6-226" fmla="*/ 783186 h 1074318"/>
                      <a:gd name="connsiteX7-227" fmla="*/ 192721 w 1237713"/>
                      <a:gd name="connsiteY7-228" fmla="*/ 436880 h 1074318"/>
                      <a:gd name="connsiteX8-229" fmla="*/ 0 w 1237713"/>
                      <a:gd name="connsiteY8-230" fmla="*/ 325334 h 1074318"/>
                      <a:gd name="connsiteX0-231" fmla="*/ 0 w 1237713"/>
                      <a:gd name="connsiteY0-232" fmla="*/ 325334 h 1074318"/>
                      <a:gd name="connsiteX1-233" fmla="*/ 615742 w 1237713"/>
                      <a:gd name="connsiteY1-234" fmla="*/ 0 h 1074318"/>
                      <a:gd name="connsiteX2-235" fmla="*/ 1237713 w 1237713"/>
                      <a:gd name="connsiteY2-236" fmla="*/ 341736 h 1074318"/>
                      <a:gd name="connsiteX3-237" fmla="*/ 979385 w 1237713"/>
                      <a:gd name="connsiteY3-238" fmla="*/ 457382 h 1074318"/>
                      <a:gd name="connsiteX4-239" fmla="*/ 960180 w 1237713"/>
                      <a:gd name="connsiteY4-240" fmla="*/ 807789 h 1074318"/>
                      <a:gd name="connsiteX5-241" fmla="*/ 599341 w 1237713"/>
                      <a:gd name="connsiteY5-242" fmla="*/ 1074317 h 1074318"/>
                      <a:gd name="connsiteX6-243" fmla="*/ 267204 w 1237713"/>
                      <a:gd name="connsiteY6-244" fmla="*/ 783186 h 1074318"/>
                      <a:gd name="connsiteX7-245" fmla="*/ 241926 w 1237713"/>
                      <a:gd name="connsiteY7-246" fmla="*/ 461483 h 1074318"/>
                      <a:gd name="connsiteX8-247" fmla="*/ 0 w 1237713"/>
                      <a:gd name="connsiteY8-248" fmla="*/ 325334 h 1074318"/>
                      <a:gd name="connsiteX0-249" fmla="*/ 0 w 1237713"/>
                      <a:gd name="connsiteY0-250" fmla="*/ 325334 h 1074318"/>
                      <a:gd name="connsiteX1-251" fmla="*/ 615742 w 1237713"/>
                      <a:gd name="connsiteY1-252" fmla="*/ 0 h 1074318"/>
                      <a:gd name="connsiteX2-253" fmla="*/ 1237713 w 1237713"/>
                      <a:gd name="connsiteY2-254" fmla="*/ 341736 h 1074318"/>
                      <a:gd name="connsiteX3-255" fmla="*/ 979385 w 1237713"/>
                      <a:gd name="connsiteY3-256" fmla="*/ 457382 h 1074318"/>
                      <a:gd name="connsiteX4-257" fmla="*/ 960180 w 1237713"/>
                      <a:gd name="connsiteY4-258" fmla="*/ 807789 h 1074318"/>
                      <a:gd name="connsiteX5-259" fmla="*/ 599341 w 1237713"/>
                      <a:gd name="connsiteY5-260" fmla="*/ 1074317 h 1074318"/>
                      <a:gd name="connsiteX6-261" fmla="*/ 267204 w 1237713"/>
                      <a:gd name="connsiteY6-262" fmla="*/ 783186 h 1074318"/>
                      <a:gd name="connsiteX7-263" fmla="*/ 241926 w 1237713"/>
                      <a:gd name="connsiteY7-264" fmla="*/ 461483 h 1074318"/>
                      <a:gd name="connsiteX8-265" fmla="*/ 0 w 1237713"/>
                      <a:gd name="connsiteY8-266" fmla="*/ 325334 h 1074318"/>
                      <a:gd name="connsiteX0-267" fmla="*/ 0 w 1237713"/>
                      <a:gd name="connsiteY0-268" fmla="*/ 325334 h 1074318"/>
                      <a:gd name="connsiteX1-269" fmla="*/ 615742 w 1237713"/>
                      <a:gd name="connsiteY1-270" fmla="*/ 0 h 1074318"/>
                      <a:gd name="connsiteX2-271" fmla="*/ 1237713 w 1237713"/>
                      <a:gd name="connsiteY2-272" fmla="*/ 341736 h 1074318"/>
                      <a:gd name="connsiteX3-273" fmla="*/ 979385 w 1237713"/>
                      <a:gd name="connsiteY3-274" fmla="*/ 457382 h 1074318"/>
                      <a:gd name="connsiteX4-275" fmla="*/ 960180 w 1237713"/>
                      <a:gd name="connsiteY4-276" fmla="*/ 807789 h 1074318"/>
                      <a:gd name="connsiteX5-277" fmla="*/ 599341 w 1237713"/>
                      <a:gd name="connsiteY5-278" fmla="*/ 1074317 h 1074318"/>
                      <a:gd name="connsiteX6-279" fmla="*/ 267204 w 1237713"/>
                      <a:gd name="connsiteY6-280" fmla="*/ 783186 h 1074318"/>
                      <a:gd name="connsiteX7-281" fmla="*/ 262428 w 1237713"/>
                      <a:gd name="connsiteY7-282" fmla="*/ 469683 h 1074318"/>
                      <a:gd name="connsiteX8-283" fmla="*/ 0 w 1237713"/>
                      <a:gd name="connsiteY8-284" fmla="*/ 325334 h 1074318"/>
                      <a:gd name="connsiteX0-285" fmla="*/ 0 w 1237713"/>
                      <a:gd name="connsiteY0-286" fmla="*/ 325334 h 1074318"/>
                      <a:gd name="connsiteX1-287" fmla="*/ 615742 w 1237713"/>
                      <a:gd name="connsiteY1-288" fmla="*/ 0 h 1074318"/>
                      <a:gd name="connsiteX2-289" fmla="*/ 1237713 w 1237713"/>
                      <a:gd name="connsiteY2-290" fmla="*/ 341736 h 1074318"/>
                      <a:gd name="connsiteX3-291" fmla="*/ 942481 w 1237713"/>
                      <a:gd name="connsiteY3-292" fmla="*/ 473784 h 1074318"/>
                      <a:gd name="connsiteX4-293" fmla="*/ 960180 w 1237713"/>
                      <a:gd name="connsiteY4-294" fmla="*/ 807789 h 1074318"/>
                      <a:gd name="connsiteX5-295" fmla="*/ 599341 w 1237713"/>
                      <a:gd name="connsiteY5-296" fmla="*/ 1074317 h 1074318"/>
                      <a:gd name="connsiteX6-297" fmla="*/ 267204 w 1237713"/>
                      <a:gd name="connsiteY6-298" fmla="*/ 783186 h 1074318"/>
                      <a:gd name="connsiteX7-299" fmla="*/ 262428 w 1237713"/>
                      <a:gd name="connsiteY7-300" fmla="*/ 469683 h 1074318"/>
                      <a:gd name="connsiteX8-301" fmla="*/ 0 w 1237713"/>
                      <a:gd name="connsiteY8-302" fmla="*/ 325334 h 1074318"/>
                      <a:gd name="connsiteX0-303" fmla="*/ 0 w 1237713"/>
                      <a:gd name="connsiteY0-304" fmla="*/ 325334 h 1074319"/>
                      <a:gd name="connsiteX1-305" fmla="*/ 615742 w 1237713"/>
                      <a:gd name="connsiteY1-306" fmla="*/ 0 h 1074319"/>
                      <a:gd name="connsiteX2-307" fmla="*/ 1237713 w 1237713"/>
                      <a:gd name="connsiteY2-308" fmla="*/ 341736 h 1074319"/>
                      <a:gd name="connsiteX3-309" fmla="*/ 942481 w 1237713"/>
                      <a:gd name="connsiteY3-310" fmla="*/ 473784 h 1074319"/>
                      <a:gd name="connsiteX4-311" fmla="*/ 960180 w 1237713"/>
                      <a:gd name="connsiteY4-312" fmla="*/ 807789 h 1074319"/>
                      <a:gd name="connsiteX5-313" fmla="*/ 599341 w 1237713"/>
                      <a:gd name="connsiteY5-314" fmla="*/ 1074317 h 1074319"/>
                      <a:gd name="connsiteX6-315" fmla="*/ 267204 w 1237713"/>
                      <a:gd name="connsiteY6-316" fmla="*/ 783186 h 1074319"/>
                      <a:gd name="connsiteX7-317" fmla="*/ 262428 w 1237713"/>
                      <a:gd name="connsiteY7-318" fmla="*/ 469683 h 1074319"/>
                      <a:gd name="connsiteX8-319" fmla="*/ 0 w 1237713"/>
                      <a:gd name="connsiteY8-320" fmla="*/ 325334 h 1074319"/>
                      <a:gd name="connsiteX0-321" fmla="*/ 0 w 1237713"/>
                      <a:gd name="connsiteY0-322" fmla="*/ 325334 h 1074318"/>
                      <a:gd name="connsiteX1-323" fmla="*/ 615742 w 1237713"/>
                      <a:gd name="connsiteY1-324" fmla="*/ 0 h 1074318"/>
                      <a:gd name="connsiteX2-325" fmla="*/ 1237713 w 1237713"/>
                      <a:gd name="connsiteY2-326" fmla="*/ 341736 h 1074318"/>
                      <a:gd name="connsiteX3-327" fmla="*/ 942481 w 1237713"/>
                      <a:gd name="connsiteY3-328" fmla="*/ 473784 h 1074318"/>
                      <a:gd name="connsiteX4-329" fmla="*/ 956079 w 1237713"/>
                      <a:gd name="connsiteY4-330" fmla="*/ 791387 h 1074318"/>
                      <a:gd name="connsiteX5-331" fmla="*/ 599341 w 1237713"/>
                      <a:gd name="connsiteY5-332" fmla="*/ 1074317 h 1074318"/>
                      <a:gd name="connsiteX6-333" fmla="*/ 267204 w 1237713"/>
                      <a:gd name="connsiteY6-334" fmla="*/ 783186 h 1074318"/>
                      <a:gd name="connsiteX7-335" fmla="*/ 262428 w 1237713"/>
                      <a:gd name="connsiteY7-336" fmla="*/ 469683 h 1074318"/>
                      <a:gd name="connsiteX8-337" fmla="*/ 0 w 1237713"/>
                      <a:gd name="connsiteY8-338" fmla="*/ 325334 h 1074318"/>
                      <a:gd name="connsiteX0-339" fmla="*/ 0 w 1237713"/>
                      <a:gd name="connsiteY0-340" fmla="*/ 325334 h 1074318"/>
                      <a:gd name="connsiteX1-341" fmla="*/ 615742 w 1237713"/>
                      <a:gd name="connsiteY1-342" fmla="*/ 0 h 1074318"/>
                      <a:gd name="connsiteX2-343" fmla="*/ 1237713 w 1237713"/>
                      <a:gd name="connsiteY2-344" fmla="*/ 341736 h 1074318"/>
                      <a:gd name="connsiteX3-345" fmla="*/ 942481 w 1237713"/>
                      <a:gd name="connsiteY3-346" fmla="*/ 473784 h 1074318"/>
                      <a:gd name="connsiteX4-347" fmla="*/ 956079 w 1237713"/>
                      <a:gd name="connsiteY4-348" fmla="*/ 791387 h 1074318"/>
                      <a:gd name="connsiteX5-349" fmla="*/ 599341 w 1237713"/>
                      <a:gd name="connsiteY5-350" fmla="*/ 1074317 h 1074318"/>
                      <a:gd name="connsiteX6-351" fmla="*/ 267204 w 1237713"/>
                      <a:gd name="connsiteY6-352" fmla="*/ 783186 h 1074318"/>
                      <a:gd name="connsiteX7-353" fmla="*/ 262428 w 1237713"/>
                      <a:gd name="connsiteY7-354" fmla="*/ 469683 h 1074318"/>
                      <a:gd name="connsiteX8-355" fmla="*/ 0 w 1237713"/>
                      <a:gd name="connsiteY8-356" fmla="*/ 325334 h 1074318"/>
                      <a:gd name="connsiteX0-357" fmla="*/ 0 w 1237713"/>
                      <a:gd name="connsiteY0-358" fmla="*/ 325334 h 1074361"/>
                      <a:gd name="connsiteX1-359" fmla="*/ 615742 w 1237713"/>
                      <a:gd name="connsiteY1-360" fmla="*/ 0 h 1074361"/>
                      <a:gd name="connsiteX2-361" fmla="*/ 1237713 w 1237713"/>
                      <a:gd name="connsiteY2-362" fmla="*/ 341736 h 1074361"/>
                      <a:gd name="connsiteX3-363" fmla="*/ 942481 w 1237713"/>
                      <a:gd name="connsiteY3-364" fmla="*/ 473784 h 1074361"/>
                      <a:gd name="connsiteX4-365" fmla="*/ 956079 w 1237713"/>
                      <a:gd name="connsiteY4-366" fmla="*/ 791387 h 1074361"/>
                      <a:gd name="connsiteX5-367" fmla="*/ 599341 w 1237713"/>
                      <a:gd name="connsiteY5-368" fmla="*/ 1074317 h 1074361"/>
                      <a:gd name="connsiteX6-369" fmla="*/ 267204 w 1237713"/>
                      <a:gd name="connsiteY6-370" fmla="*/ 783186 h 1074361"/>
                      <a:gd name="connsiteX7-371" fmla="*/ 262428 w 1237713"/>
                      <a:gd name="connsiteY7-372" fmla="*/ 469683 h 1074361"/>
                      <a:gd name="connsiteX8-373" fmla="*/ 0 w 1237713"/>
                      <a:gd name="connsiteY8-374" fmla="*/ 325334 h 1074361"/>
                      <a:gd name="connsiteX0-375" fmla="*/ 0 w 1237713"/>
                      <a:gd name="connsiteY0-376" fmla="*/ 325334 h 1074361"/>
                      <a:gd name="connsiteX1-377" fmla="*/ 615742 w 1237713"/>
                      <a:gd name="connsiteY1-378" fmla="*/ 0 h 1074361"/>
                      <a:gd name="connsiteX2-379" fmla="*/ 1237713 w 1237713"/>
                      <a:gd name="connsiteY2-380" fmla="*/ 341736 h 1074361"/>
                      <a:gd name="connsiteX3-381" fmla="*/ 942481 w 1237713"/>
                      <a:gd name="connsiteY3-382" fmla="*/ 473784 h 1074361"/>
                      <a:gd name="connsiteX4-383" fmla="*/ 943778 w 1237713"/>
                      <a:gd name="connsiteY4-384" fmla="*/ 774986 h 1074361"/>
                      <a:gd name="connsiteX5-385" fmla="*/ 599341 w 1237713"/>
                      <a:gd name="connsiteY5-386" fmla="*/ 1074317 h 1074361"/>
                      <a:gd name="connsiteX6-387" fmla="*/ 267204 w 1237713"/>
                      <a:gd name="connsiteY6-388" fmla="*/ 783186 h 1074361"/>
                      <a:gd name="connsiteX7-389" fmla="*/ 262428 w 1237713"/>
                      <a:gd name="connsiteY7-390" fmla="*/ 469683 h 1074361"/>
                      <a:gd name="connsiteX8-391" fmla="*/ 0 w 1237713"/>
                      <a:gd name="connsiteY8-392" fmla="*/ 325334 h 1074361"/>
                      <a:gd name="connsiteX0-393" fmla="*/ 0 w 1237713"/>
                      <a:gd name="connsiteY0-394" fmla="*/ 325334 h 1074598"/>
                      <a:gd name="connsiteX1-395" fmla="*/ 615742 w 1237713"/>
                      <a:gd name="connsiteY1-396" fmla="*/ 0 h 1074598"/>
                      <a:gd name="connsiteX2-397" fmla="*/ 1237713 w 1237713"/>
                      <a:gd name="connsiteY2-398" fmla="*/ 341736 h 1074598"/>
                      <a:gd name="connsiteX3-399" fmla="*/ 942481 w 1237713"/>
                      <a:gd name="connsiteY3-400" fmla="*/ 473784 h 1074598"/>
                      <a:gd name="connsiteX4-401" fmla="*/ 943778 w 1237713"/>
                      <a:gd name="connsiteY4-402" fmla="*/ 774986 h 1074598"/>
                      <a:gd name="connsiteX5-403" fmla="*/ 599341 w 1237713"/>
                      <a:gd name="connsiteY5-404" fmla="*/ 1074317 h 1074598"/>
                      <a:gd name="connsiteX6-405" fmla="*/ 267204 w 1237713"/>
                      <a:gd name="connsiteY6-406" fmla="*/ 783186 h 1074598"/>
                      <a:gd name="connsiteX7-407" fmla="*/ 262428 w 1237713"/>
                      <a:gd name="connsiteY7-408" fmla="*/ 469683 h 1074598"/>
                      <a:gd name="connsiteX8-409" fmla="*/ 0 w 1237713"/>
                      <a:gd name="connsiteY8-410" fmla="*/ 325334 h 1074598"/>
                      <a:gd name="connsiteX0-411" fmla="*/ 0 w 1237713"/>
                      <a:gd name="connsiteY0-412" fmla="*/ 325334 h 1074598"/>
                      <a:gd name="connsiteX1-413" fmla="*/ 615742 w 1237713"/>
                      <a:gd name="connsiteY1-414" fmla="*/ 0 h 1074598"/>
                      <a:gd name="connsiteX2-415" fmla="*/ 1237713 w 1237713"/>
                      <a:gd name="connsiteY2-416" fmla="*/ 329434 h 1074598"/>
                      <a:gd name="connsiteX3-417" fmla="*/ 942481 w 1237713"/>
                      <a:gd name="connsiteY3-418" fmla="*/ 473784 h 1074598"/>
                      <a:gd name="connsiteX4-419" fmla="*/ 943778 w 1237713"/>
                      <a:gd name="connsiteY4-420" fmla="*/ 774986 h 1074598"/>
                      <a:gd name="connsiteX5-421" fmla="*/ 599341 w 1237713"/>
                      <a:gd name="connsiteY5-422" fmla="*/ 1074317 h 1074598"/>
                      <a:gd name="connsiteX6-423" fmla="*/ 267204 w 1237713"/>
                      <a:gd name="connsiteY6-424" fmla="*/ 783186 h 1074598"/>
                      <a:gd name="connsiteX7-425" fmla="*/ 262428 w 1237713"/>
                      <a:gd name="connsiteY7-426" fmla="*/ 469683 h 1074598"/>
                      <a:gd name="connsiteX8-427" fmla="*/ 0 w 1237713"/>
                      <a:gd name="connsiteY8-428" fmla="*/ 325334 h 10745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83" y="connsiteY6-84"/>
                      </a:cxn>
                      <a:cxn ang="0">
                        <a:pos x="connsiteX7-141" y="connsiteY7-142"/>
                      </a:cxn>
                      <a:cxn ang="0">
                        <a:pos x="connsiteX8-175" y="connsiteY8-176"/>
                      </a:cxn>
                    </a:cxnLst>
                    <a:rect l="l" t="t" r="r" b="b"/>
                    <a:pathLst>
                      <a:path w="1237713" h="1074598">
                        <a:moveTo>
                          <a:pt x="0" y="325334"/>
                        </a:moveTo>
                        <a:lnTo>
                          <a:pt x="615742" y="0"/>
                        </a:lnTo>
                        <a:lnTo>
                          <a:pt x="1237713" y="329434"/>
                        </a:lnTo>
                        <a:lnTo>
                          <a:pt x="942481" y="473784"/>
                        </a:lnTo>
                        <a:cubicBezTo>
                          <a:pt x="942913" y="574185"/>
                          <a:pt x="943346" y="674585"/>
                          <a:pt x="943778" y="774986"/>
                        </a:cubicBezTo>
                        <a:cubicBezTo>
                          <a:pt x="940577" y="879858"/>
                          <a:pt x="828281" y="1083201"/>
                          <a:pt x="599341" y="1074317"/>
                        </a:cubicBezTo>
                        <a:cubicBezTo>
                          <a:pt x="407303" y="1077735"/>
                          <a:pt x="272101" y="883274"/>
                          <a:pt x="267204" y="783186"/>
                        </a:cubicBezTo>
                        <a:cubicBezTo>
                          <a:pt x="266408" y="646193"/>
                          <a:pt x="266642" y="544625"/>
                          <a:pt x="262428" y="469683"/>
                        </a:cubicBezTo>
                        <a:lnTo>
                          <a:pt x="0" y="32533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矩形 27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2590808" y="2525878"/>
                    <a:ext cx="102512" cy="344436"/>
                  </a:xfrm>
                  <a:custGeom>
                    <a:avLst/>
                    <a:gdLst>
                      <a:gd name="connsiteX0" fmla="*/ 0 w 86110"/>
                      <a:gd name="connsiteY0" fmla="*/ 0 h 315735"/>
                      <a:gd name="connsiteX1" fmla="*/ 86110 w 86110"/>
                      <a:gd name="connsiteY1" fmla="*/ 0 h 315735"/>
                      <a:gd name="connsiteX2" fmla="*/ 86110 w 86110"/>
                      <a:gd name="connsiteY2" fmla="*/ 315735 h 315735"/>
                      <a:gd name="connsiteX3" fmla="*/ 0 w 86110"/>
                      <a:gd name="connsiteY3" fmla="*/ 315735 h 315735"/>
                      <a:gd name="connsiteX4" fmla="*/ 0 w 86110"/>
                      <a:gd name="connsiteY4" fmla="*/ 0 h 315735"/>
                      <a:gd name="connsiteX0-1" fmla="*/ 16402 w 86110"/>
                      <a:gd name="connsiteY0-2" fmla="*/ 4100 h 315735"/>
                      <a:gd name="connsiteX1-3" fmla="*/ 86110 w 86110"/>
                      <a:gd name="connsiteY1-4" fmla="*/ 0 h 315735"/>
                      <a:gd name="connsiteX2-5" fmla="*/ 86110 w 86110"/>
                      <a:gd name="connsiteY2-6" fmla="*/ 315735 h 315735"/>
                      <a:gd name="connsiteX3-7" fmla="*/ 0 w 86110"/>
                      <a:gd name="connsiteY3-8" fmla="*/ 315735 h 315735"/>
                      <a:gd name="connsiteX4-9" fmla="*/ 16402 w 86110"/>
                      <a:gd name="connsiteY4-10" fmla="*/ 4100 h 315735"/>
                      <a:gd name="connsiteX0-11" fmla="*/ 16402 w 102512"/>
                      <a:gd name="connsiteY0-12" fmla="*/ 4100 h 323936"/>
                      <a:gd name="connsiteX1-13" fmla="*/ 86110 w 102512"/>
                      <a:gd name="connsiteY1-14" fmla="*/ 0 h 323936"/>
                      <a:gd name="connsiteX2-15" fmla="*/ 102512 w 102512"/>
                      <a:gd name="connsiteY2-16" fmla="*/ 323936 h 323936"/>
                      <a:gd name="connsiteX3-17" fmla="*/ 0 w 102512"/>
                      <a:gd name="connsiteY3-18" fmla="*/ 315735 h 323936"/>
                      <a:gd name="connsiteX4-19" fmla="*/ 16402 w 102512"/>
                      <a:gd name="connsiteY4-20" fmla="*/ 4100 h 323936"/>
                      <a:gd name="connsiteX0-21" fmla="*/ 16402 w 102512"/>
                      <a:gd name="connsiteY0-22" fmla="*/ 4100 h 323936"/>
                      <a:gd name="connsiteX1-23" fmla="*/ 86110 w 102512"/>
                      <a:gd name="connsiteY1-24" fmla="*/ 0 h 323936"/>
                      <a:gd name="connsiteX2-25" fmla="*/ 102512 w 102512"/>
                      <a:gd name="connsiteY2-26" fmla="*/ 323936 h 323936"/>
                      <a:gd name="connsiteX3-27" fmla="*/ 37579 w 102512"/>
                      <a:gd name="connsiteY3-28" fmla="*/ 315733 h 323936"/>
                      <a:gd name="connsiteX4-29" fmla="*/ 0 w 102512"/>
                      <a:gd name="connsiteY4-30" fmla="*/ 315735 h 323936"/>
                      <a:gd name="connsiteX5" fmla="*/ 16402 w 102512"/>
                      <a:gd name="connsiteY5" fmla="*/ 4100 h 323936"/>
                      <a:gd name="connsiteX0-31" fmla="*/ 16402 w 102512"/>
                      <a:gd name="connsiteY0-32" fmla="*/ 4100 h 344436"/>
                      <a:gd name="connsiteX1-33" fmla="*/ 86110 w 102512"/>
                      <a:gd name="connsiteY1-34" fmla="*/ 0 h 344436"/>
                      <a:gd name="connsiteX2-35" fmla="*/ 102512 w 102512"/>
                      <a:gd name="connsiteY2-36" fmla="*/ 323936 h 344436"/>
                      <a:gd name="connsiteX3-37" fmla="*/ 37579 w 102512"/>
                      <a:gd name="connsiteY3-38" fmla="*/ 344436 h 344436"/>
                      <a:gd name="connsiteX4-39" fmla="*/ 0 w 102512"/>
                      <a:gd name="connsiteY4-40" fmla="*/ 315735 h 344436"/>
                      <a:gd name="connsiteX5-41" fmla="*/ 16402 w 102512"/>
                      <a:gd name="connsiteY5-42" fmla="*/ 4100 h 34443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41" y="connsiteY5-42"/>
                      </a:cxn>
                    </a:cxnLst>
                    <a:rect l="l" t="t" r="r" b="b"/>
                    <a:pathLst>
                      <a:path w="102512" h="344436">
                        <a:moveTo>
                          <a:pt x="16402" y="4100"/>
                        </a:moveTo>
                        <a:lnTo>
                          <a:pt x="86110" y="0"/>
                        </a:lnTo>
                        <a:lnTo>
                          <a:pt x="102512" y="323936"/>
                        </a:lnTo>
                        <a:lnTo>
                          <a:pt x="37579" y="344436"/>
                        </a:lnTo>
                        <a:lnTo>
                          <a:pt x="0" y="315735"/>
                        </a:lnTo>
                        <a:lnTo>
                          <a:pt x="16402" y="41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矩形 28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233482" y="3257213"/>
                  <a:ext cx="1944378" cy="1009087"/>
                </a:xfrm>
                <a:custGeom>
                  <a:avLst/>
                  <a:gdLst>
                    <a:gd name="connsiteX0" fmla="*/ 0 w 1317493"/>
                    <a:gd name="connsiteY0" fmla="*/ 0 h 819714"/>
                    <a:gd name="connsiteX1" fmla="*/ 1317493 w 1317493"/>
                    <a:gd name="connsiteY1" fmla="*/ 0 h 819714"/>
                    <a:gd name="connsiteX2" fmla="*/ 1317493 w 1317493"/>
                    <a:gd name="connsiteY2" fmla="*/ 819714 h 819714"/>
                    <a:gd name="connsiteX3" fmla="*/ 0 w 1317493"/>
                    <a:gd name="connsiteY3" fmla="*/ 819714 h 819714"/>
                    <a:gd name="connsiteX4" fmla="*/ 0 w 1317493"/>
                    <a:gd name="connsiteY4" fmla="*/ 0 h 819714"/>
                    <a:gd name="connsiteX0-1" fmla="*/ 0 w 1317493"/>
                    <a:gd name="connsiteY0-2" fmla="*/ 0 h 819714"/>
                    <a:gd name="connsiteX1-3" fmla="*/ 357103 w 1317493"/>
                    <a:gd name="connsiteY1-4" fmla="*/ 0 h 819714"/>
                    <a:gd name="connsiteX2-5" fmla="*/ 1317493 w 1317493"/>
                    <a:gd name="connsiteY2-6" fmla="*/ 0 h 819714"/>
                    <a:gd name="connsiteX3-7" fmla="*/ 1317493 w 1317493"/>
                    <a:gd name="connsiteY3-8" fmla="*/ 819714 h 819714"/>
                    <a:gd name="connsiteX4-9" fmla="*/ 0 w 1317493"/>
                    <a:gd name="connsiteY4-10" fmla="*/ 819714 h 819714"/>
                    <a:gd name="connsiteX5" fmla="*/ 0 w 1317493"/>
                    <a:gd name="connsiteY5" fmla="*/ 0 h 819714"/>
                    <a:gd name="connsiteX0-11" fmla="*/ 0 w 1317493"/>
                    <a:gd name="connsiteY0-12" fmla="*/ 0 h 819714"/>
                    <a:gd name="connsiteX1-13" fmla="*/ 330050 w 1317493"/>
                    <a:gd name="connsiteY1-14" fmla="*/ 27053 h 819714"/>
                    <a:gd name="connsiteX2-15" fmla="*/ 1317493 w 1317493"/>
                    <a:gd name="connsiteY2-16" fmla="*/ 0 h 819714"/>
                    <a:gd name="connsiteX3-17" fmla="*/ 1317493 w 1317493"/>
                    <a:gd name="connsiteY3-18" fmla="*/ 819714 h 819714"/>
                    <a:gd name="connsiteX4-19" fmla="*/ 0 w 1317493"/>
                    <a:gd name="connsiteY4-20" fmla="*/ 819714 h 819714"/>
                    <a:gd name="connsiteX5-21" fmla="*/ 0 w 1317493"/>
                    <a:gd name="connsiteY5-22" fmla="*/ 0 h 819714"/>
                    <a:gd name="connsiteX0-23" fmla="*/ 0 w 1717882"/>
                    <a:gd name="connsiteY0-24" fmla="*/ 854882 h 854882"/>
                    <a:gd name="connsiteX1-25" fmla="*/ 730439 w 1717882"/>
                    <a:gd name="connsiteY1-26" fmla="*/ 27053 h 854882"/>
                    <a:gd name="connsiteX2-27" fmla="*/ 1717882 w 1717882"/>
                    <a:gd name="connsiteY2-28" fmla="*/ 0 h 854882"/>
                    <a:gd name="connsiteX3-29" fmla="*/ 1717882 w 1717882"/>
                    <a:gd name="connsiteY3-30" fmla="*/ 819714 h 854882"/>
                    <a:gd name="connsiteX4-31" fmla="*/ 400389 w 1717882"/>
                    <a:gd name="connsiteY4-32" fmla="*/ 819714 h 854882"/>
                    <a:gd name="connsiteX5-33" fmla="*/ 0 w 1717882"/>
                    <a:gd name="connsiteY5-34" fmla="*/ 854882 h 854882"/>
                    <a:gd name="connsiteX0-35" fmla="*/ 0 w 1717882"/>
                    <a:gd name="connsiteY0-36" fmla="*/ 854882 h 854882"/>
                    <a:gd name="connsiteX1-37" fmla="*/ 730439 w 1717882"/>
                    <a:gd name="connsiteY1-38" fmla="*/ 27053 h 854882"/>
                    <a:gd name="connsiteX2-39" fmla="*/ 1717882 w 1717882"/>
                    <a:gd name="connsiteY2-40" fmla="*/ 0 h 854882"/>
                    <a:gd name="connsiteX3-41" fmla="*/ 1717882 w 1717882"/>
                    <a:gd name="connsiteY3-42" fmla="*/ 819714 h 854882"/>
                    <a:gd name="connsiteX4-43" fmla="*/ 400389 w 1717882"/>
                    <a:gd name="connsiteY4-44" fmla="*/ 819714 h 854882"/>
                    <a:gd name="connsiteX5-45" fmla="*/ 0 w 1717882"/>
                    <a:gd name="connsiteY5-46" fmla="*/ 854882 h 854882"/>
                    <a:gd name="connsiteX0-47" fmla="*/ 118 w 1718000"/>
                    <a:gd name="connsiteY0-48" fmla="*/ 854882 h 854882"/>
                    <a:gd name="connsiteX1-49" fmla="*/ 362632 w 1718000"/>
                    <a:gd name="connsiteY1-50" fmla="*/ 416620 h 854882"/>
                    <a:gd name="connsiteX2-51" fmla="*/ 730557 w 1718000"/>
                    <a:gd name="connsiteY2-52" fmla="*/ 27053 h 854882"/>
                    <a:gd name="connsiteX3-53" fmla="*/ 1718000 w 1718000"/>
                    <a:gd name="connsiteY3-54" fmla="*/ 0 h 854882"/>
                    <a:gd name="connsiteX4-55" fmla="*/ 1718000 w 1718000"/>
                    <a:gd name="connsiteY4-56" fmla="*/ 819714 h 854882"/>
                    <a:gd name="connsiteX5-57" fmla="*/ 400507 w 1718000"/>
                    <a:gd name="connsiteY5-58" fmla="*/ 819714 h 854882"/>
                    <a:gd name="connsiteX6" fmla="*/ 118 w 1718000"/>
                    <a:gd name="connsiteY6" fmla="*/ 854882 h 854882"/>
                    <a:gd name="connsiteX0-59" fmla="*/ 111 w 1717993"/>
                    <a:gd name="connsiteY0-60" fmla="*/ 854882 h 854882"/>
                    <a:gd name="connsiteX1-61" fmla="*/ 381563 w 1717993"/>
                    <a:gd name="connsiteY1-62" fmla="*/ 229953 h 854882"/>
                    <a:gd name="connsiteX2-63" fmla="*/ 730550 w 1717993"/>
                    <a:gd name="connsiteY2-64" fmla="*/ 27053 h 854882"/>
                    <a:gd name="connsiteX3-65" fmla="*/ 1717993 w 1717993"/>
                    <a:gd name="connsiteY3-66" fmla="*/ 0 h 854882"/>
                    <a:gd name="connsiteX4-67" fmla="*/ 1717993 w 1717993"/>
                    <a:gd name="connsiteY4-68" fmla="*/ 819714 h 854882"/>
                    <a:gd name="connsiteX5-69" fmla="*/ 400500 w 1717993"/>
                    <a:gd name="connsiteY5-70" fmla="*/ 819714 h 854882"/>
                    <a:gd name="connsiteX6-71" fmla="*/ 111 w 1717993"/>
                    <a:gd name="connsiteY6-72" fmla="*/ 854882 h 854882"/>
                    <a:gd name="connsiteX0-73" fmla="*/ 111 w 1717993"/>
                    <a:gd name="connsiteY0-74" fmla="*/ 854882 h 1009087"/>
                    <a:gd name="connsiteX1-75" fmla="*/ 381563 w 1717993"/>
                    <a:gd name="connsiteY1-76" fmla="*/ 229953 h 1009087"/>
                    <a:gd name="connsiteX2-77" fmla="*/ 730550 w 1717993"/>
                    <a:gd name="connsiteY2-78" fmla="*/ 27053 h 1009087"/>
                    <a:gd name="connsiteX3-79" fmla="*/ 1717993 w 1717993"/>
                    <a:gd name="connsiteY3-80" fmla="*/ 0 h 1009087"/>
                    <a:gd name="connsiteX4-81" fmla="*/ 1717993 w 1717993"/>
                    <a:gd name="connsiteY4-82" fmla="*/ 819714 h 1009087"/>
                    <a:gd name="connsiteX5-83" fmla="*/ 346394 w 1717993"/>
                    <a:gd name="connsiteY5-84" fmla="*/ 1009087 h 1009087"/>
                    <a:gd name="connsiteX6-85" fmla="*/ 111 w 1717993"/>
                    <a:gd name="connsiteY6-86" fmla="*/ 854882 h 1009087"/>
                    <a:gd name="connsiteX0-87" fmla="*/ 111 w 1717993"/>
                    <a:gd name="connsiteY0-88" fmla="*/ 854882 h 1009087"/>
                    <a:gd name="connsiteX1-89" fmla="*/ 381563 w 1717993"/>
                    <a:gd name="connsiteY1-90" fmla="*/ 229953 h 1009087"/>
                    <a:gd name="connsiteX2-91" fmla="*/ 730550 w 1717993"/>
                    <a:gd name="connsiteY2-92" fmla="*/ 27053 h 1009087"/>
                    <a:gd name="connsiteX3-93" fmla="*/ 1717993 w 1717993"/>
                    <a:gd name="connsiteY3-94" fmla="*/ 0 h 1009087"/>
                    <a:gd name="connsiteX4-95" fmla="*/ 1717993 w 1717993"/>
                    <a:gd name="connsiteY4-96" fmla="*/ 819714 h 1009087"/>
                    <a:gd name="connsiteX5-97" fmla="*/ 346394 w 1717993"/>
                    <a:gd name="connsiteY5-98" fmla="*/ 1009087 h 1009087"/>
                    <a:gd name="connsiteX6-99" fmla="*/ 111 w 1717993"/>
                    <a:gd name="connsiteY6-100" fmla="*/ 854882 h 1009087"/>
                    <a:gd name="connsiteX0-101" fmla="*/ 104 w 1734218"/>
                    <a:gd name="connsiteY0-102" fmla="*/ 927926 h 1009087"/>
                    <a:gd name="connsiteX1-103" fmla="*/ 397788 w 1734218"/>
                    <a:gd name="connsiteY1-104" fmla="*/ 229953 h 1009087"/>
                    <a:gd name="connsiteX2-105" fmla="*/ 746775 w 1734218"/>
                    <a:gd name="connsiteY2-106" fmla="*/ 27053 h 1009087"/>
                    <a:gd name="connsiteX3-107" fmla="*/ 1734218 w 1734218"/>
                    <a:gd name="connsiteY3-108" fmla="*/ 0 h 1009087"/>
                    <a:gd name="connsiteX4-109" fmla="*/ 1734218 w 1734218"/>
                    <a:gd name="connsiteY4-110" fmla="*/ 819714 h 1009087"/>
                    <a:gd name="connsiteX5-111" fmla="*/ 362619 w 1734218"/>
                    <a:gd name="connsiteY5-112" fmla="*/ 1009087 h 1009087"/>
                    <a:gd name="connsiteX6-113" fmla="*/ 104 w 1734218"/>
                    <a:gd name="connsiteY6-114" fmla="*/ 927926 h 1009087"/>
                    <a:gd name="connsiteX0-115" fmla="*/ 0 w 1734114"/>
                    <a:gd name="connsiteY0-116" fmla="*/ 927926 h 1009087"/>
                    <a:gd name="connsiteX1-117" fmla="*/ 397684 w 1734114"/>
                    <a:gd name="connsiteY1-118" fmla="*/ 229953 h 1009087"/>
                    <a:gd name="connsiteX2-119" fmla="*/ 746671 w 1734114"/>
                    <a:gd name="connsiteY2-120" fmla="*/ 27053 h 1009087"/>
                    <a:gd name="connsiteX3-121" fmla="*/ 1734114 w 1734114"/>
                    <a:gd name="connsiteY3-122" fmla="*/ 0 h 1009087"/>
                    <a:gd name="connsiteX4-123" fmla="*/ 1734114 w 1734114"/>
                    <a:gd name="connsiteY4-124" fmla="*/ 819714 h 1009087"/>
                    <a:gd name="connsiteX5-125" fmla="*/ 362515 w 1734114"/>
                    <a:gd name="connsiteY5-126" fmla="*/ 1009087 h 1009087"/>
                    <a:gd name="connsiteX6-127" fmla="*/ 0 w 1734114"/>
                    <a:gd name="connsiteY6-128" fmla="*/ 927926 h 1009087"/>
                    <a:gd name="connsiteX0-129" fmla="*/ 210 w 1734324"/>
                    <a:gd name="connsiteY0-130" fmla="*/ 927926 h 1009087"/>
                    <a:gd name="connsiteX1-131" fmla="*/ 397894 w 1734324"/>
                    <a:gd name="connsiteY1-132" fmla="*/ 229953 h 1009087"/>
                    <a:gd name="connsiteX2-133" fmla="*/ 746881 w 1734324"/>
                    <a:gd name="connsiteY2-134" fmla="*/ 27053 h 1009087"/>
                    <a:gd name="connsiteX3-135" fmla="*/ 1734324 w 1734324"/>
                    <a:gd name="connsiteY3-136" fmla="*/ 0 h 1009087"/>
                    <a:gd name="connsiteX4-137" fmla="*/ 1734324 w 1734324"/>
                    <a:gd name="connsiteY4-138" fmla="*/ 819714 h 1009087"/>
                    <a:gd name="connsiteX5-139" fmla="*/ 362725 w 1734324"/>
                    <a:gd name="connsiteY5-140" fmla="*/ 1009087 h 1009087"/>
                    <a:gd name="connsiteX6-141" fmla="*/ 210 w 1734324"/>
                    <a:gd name="connsiteY6-142" fmla="*/ 927926 h 1009087"/>
                    <a:gd name="connsiteX0-143" fmla="*/ 6120 w 1740234"/>
                    <a:gd name="connsiteY0-144" fmla="*/ 927926 h 1025319"/>
                    <a:gd name="connsiteX1-145" fmla="*/ 403804 w 1740234"/>
                    <a:gd name="connsiteY1-146" fmla="*/ 229953 h 1025319"/>
                    <a:gd name="connsiteX2-147" fmla="*/ 752791 w 1740234"/>
                    <a:gd name="connsiteY2-148" fmla="*/ 27053 h 1025319"/>
                    <a:gd name="connsiteX3-149" fmla="*/ 1740234 w 1740234"/>
                    <a:gd name="connsiteY3-150" fmla="*/ 0 h 1025319"/>
                    <a:gd name="connsiteX4-151" fmla="*/ 1740234 w 1740234"/>
                    <a:gd name="connsiteY4-152" fmla="*/ 819714 h 1025319"/>
                    <a:gd name="connsiteX5-153" fmla="*/ 73755 w 1740234"/>
                    <a:gd name="connsiteY5-154" fmla="*/ 1025319 h 1025319"/>
                    <a:gd name="connsiteX6-155" fmla="*/ 6120 w 1740234"/>
                    <a:gd name="connsiteY6-156" fmla="*/ 927926 h 1025319"/>
                    <a:gd name="connsiteX0-157" fmla="*/ 1115 w 1735229"/>
                    <a:gd name="connsiteY0-158" fmla="*/ 927926 h 1025319"/>
                    <a:gd name="connsiteX1-159" fmla="*/ 398799 w 1735229"/>
                    <a:gd name="connsiteY1-160" fmla="*/ 229953 h 1025319"/>
                    <a:gd name="connsiteX2-161" fmla="*/ 747786 w 1735229"/>
                    <a:gd name="connsiteY2-162" fmla="*/ 27053 h 1025319"/>
                    <a:gd name="connsiteX3-163" fmla="*/ 1735229 w 1735229"/>
                    <a:gd name="connsiteY3-164" fmla="*/ 0 h 1025319"/>
                    <a:gd name="connsiteX4-165" fmla="*/ 1735229 w 1735229"/>
                    <a:gd name="connsiteY4-166" fmla="*/ 819714 h 1025319"/>
                    <a:gd name="connsiteX5-167" fmla="*/ 68750 w 1735229"/>
                    <a:gd name="connsiteY5-168" fmla="*/ 1025319 h 1025319"/>
                    <a:gd name="connsiteX6-169" fmla="*/ 1115 w 1735229"/>
                    <a:gd name="connsiteY6-170" fmla="*/ 927926 h 1025319"/>
                    <a:gd name="connsiteX0-171" fmla="*/ 1115 w 1889433"/>
                    <a:gd name="connsiteY0-172" fmla="*/ 927926 h 1030730"/>
                    <a:gd name="connsiteX1-173" fmla="*/ 398799 w 1889433"/>
                    <a:gd name="connsiteY1-174" fmla="*/ 229953 h 1030730"/>
                    <a:gd name="connsiteX2-175" fmla="*/ 747786 w 1889433"/>
                    <a:gd name="connsiteY2-176" fmla="*/ 27053 h 1030730"/>
                    <a:gd name="connsiteX3-177" fmla="*/ 1735229 w 1889433"/>
                    <a:gd name="connsiteY3-178" fmla="*/ 0 h 1030730"/>
                    <a:gd name="connsiteX4-179" fmla="*/ 1889433 w 1889433"/>
                    <a:gd name="connsiteY4-180" fmla="*/ 1030730 h 1030730"/>
                    <a:gd name="connsiteX5-181" fmla="*/ 68750 w 1889433"/>
                    <a:gd name="connsiteY5-182" fmla="*/ 1025319 h 1030730"/>
                    <a:gd name="connsiteX6-183" fmla="*/ 1115 w 1889433"/>
                    <a:gd name="connsiteY6-184" fmla="*/ 927926 h 1030730"/>
                    <a:gd name="connsiteX0-185" fmla="*/ 1115 w 1889433"/>
                    <a:gd name="connsiteY0-186" fmla="*/ 927926 h 1030730"/>
                    <a:gd name="connsiteX1-187" fmla="*/ 398799 w 1889433"/>
                    <a:gd name="connsiteY1-188" fmla="*/ 229953 h 1030730"/>
                    <a:gd name="connsiteX2-189" fmla="*/ 747786 w 1889433"/>
                    <a:gd name="connsiteY2-190" fmla="*/ 27053 h 1030730"/>
                    <a:gd name="connsiteX3-191" fmla="*/ 1735229 w 1889433"/>
                    <a:gd name="connsiteY3-192" fmla="*/ 0 h 1030730"/>
                    <a:gd name="connsiteX4-193" fmla="*/ 1875906 w 1889433"/>
                    <a:gd name="connsiteY4-194" fmla="*/ 925221 h 1030730"/>
                    <a:gd name="connsiteX5-195" fmla="*/ 1889433 w 1889433"/>
                    <a:gd name="connsiteY5-196" fmla="*/ 1030730 h 1030730"/>
                    <a:gd name="connsiteX6-197" fmla="*/ 68750 w 1889433"/>
                    <a:gd name="connsiteY6-198" fmla="*/ 1025319 h 1030730"/>
                    <a:gd name="connsiteX7" fmla="*/ 1115 w 1889433"/>
                    <a:gd name="connsiteY7" fmla="*/ 927926 h 1030730"/>
                    <a:gd name="connsiteX0-199" fmla="*/ 1115 w 1938129"/>
                    <a:gd name="connsiteY0-200" fmla="*/ 927926 h 1030730"/>
                    <a:gd name="connsiteX1-201" fmla="*/ 398799 w 1938129"/>
                    <a:gd name="connsiteY1-202" fmla="*/ 229953 h 1030730"/>
                    <a:gd name="connsiteX2-203" fmla="*/ 747786 w 1938129"/>
                    <a:gd name="connsiteY2-204" fmla="*/ 27053 h 1030730"/>
                    <a:gd name="connsiteX3-205" fmla="*/ 1735229 w 1938129"/>
                    <a:gd name="connsiteY3-206" fmla="*/ 0 h 1030730"/>
                    <a:gd name="connsiteX4-207" fmla="*/ 1938129 w 1938129"/>
                    <a:gd name="connsiteY4-208" fmla="*/ 930631 h 1030730"/>
                    <a:gd name="connsiteX5-209" fmla="*/ 1889433 w 1938129"/>
                    <a:gd name="connsiteY5-210" fmla="*/ 1030730 h 1030730"/>
                    <a:gd name="connsiteX6-211" fmla="*/ 68750 w 1938129"/>
                    <a:gd name="connsiteY6-212" fmla="*/ 1025319 h 1030730"/>
                    <a:gd name="connsiteX7-213" fmla="*/ 1115 w 1938129"/>
                    <a:gd name="connsiteY7-214" fmla="*/ 927926 h 1030730"/>
                    <a:gd name="connsiteX0-215" fmla="*/ 1115 w 1938129"/>
                    <a:gd name="connsiteY0-216" fmla="*/ 900873 h 1003677"/>
                    <a:gd name="connsiteX1-217" fmla="*/ 398799 w 1938129"/>
                    <a:gd name="connsiteY1-218" fmla="*/ 202900 h 1003677"/>
                    <a:gd name="connsiteX2-219" fmla="*/ 747786 w 1938129"/>
                    <a:gd name="connsiteY2-220" fmla="*/ 0 h 1003677"/>
                    <a:gd name="connsiteX3-221" fmla="*/ 1221217 w 1938129"/>
                    <a:gd name="connsiteY3-222" fmla="*/ 5411 h 1003677"/>
                    <a:gd name="connsiteX4-223" fmla="*/ 1938129 w 1938129"/>
                    <a:gd name="connsiteY4-224" fmla="*/ 903578 h 1003677"/>
                    <a:gd name="connsiteX5-225" fmla="*/ 1889433 w 1938129"/>
                    <a:gd name="connsiteY5-226" fmla="*/ 1003677 h 1003677"/>
                    <a:gd name="connsiteX6-227" fmla="*/ 68750 w 1938129"/>
                    <a:gd name="connsiteY6-228" fmla="*/ 998266 h 1003677"/>
                    <a:gd name="connsiteX7-229" fmla="*/ 1115 w 1938129"/>
                    <a:gd name="connsiteY7-230" fmla="*/ 900873 h 1003677"/>
                    <a:gd name="connsiteX0-231" fmla="*/ 1115 w 1938129"/>
                    <a:gd name="connsiteY0-232" fmla="*/ 906283 h 1009087"/>
                    <a:gd name="connsiteX1-233" fmla="*/ 398799 w 1938129"/>
                    <a:gd name="connsiteY1-234" fmla="*/ 208310 h 1009087"/>
                    <a:gd name="connsiteX2-235" fmla="*/ 747786 w 1938129"/>
                    <a:gd name="connsiteY2-236" fmla="*/ 5410 h 1009087"/>
                    <a:gd name="connsiteX3-237" fmla="*/ 1218512 w 1938129"/>
                    <a:gd name="connsiteY3-238" fmla="*/ 0 h 1009087"/>
                    <a:gd name="connsiteX4-239" fmla="*/ 1938129 w 1938129"/>
                    <a:gd name="connsiteY4-240" fmla="*/ 908988 h 1009087"/>
                    <a:gd name="connsiteX5-241" fmla="*/ 1889433 w 1938129"/>
                    <a:gd name="connsiteY5-242" fmla="*/ 1009087 h 1009087"/>
                    <a:gd name="connsiteX6-243" fmla="*/ 68750 w 1938129"/>
                    <a:gd name="connsiteY6-244" fmla="*/ 1003676 h 1009087"/>
                    <a:gd name="connsiteX7-245" fmla="*/ 1115 w 1938129"/>
                    <a:gd name="connsiteY7-246" fmla="*/ 906283 h 1009087"/>
                    <a:gd name="connsiteX0-247" fmla="*/ 1115 w 1938129"/>
                    <a:gd name="connsiteY0-248" fmla="*/ 906283 h 1009087"/>
                    <a:gd name="connsiteX1-249" fmla="*/ 398799 w 1938129"/>
                    <a:gd name="connsiteY1-250" fmla="*/ 208310 h 1009087"/>
                    <a:gd name="connsiteX2-251" fmla="*/ 747786 w 1938129"/>
                    <a:gd name="connsiteY2-252" fmla="*/ 5410 h 1009087"/>
                    <a:gd name="connsiteX3-253" fmla="*/ 1218512 w 1938129"/>
                    <a:gd name="connsiteY3-254" fmla="*/ 0 h 1009087"/>
                    <a:gd name="connsiteX4-255" fmla="*/ 1510687 w 1938129"/>
                    <a:gd name="connsiteY4-256" fmla="*/ 365218 h 1009087"/>
                    <a:gd name="connsiteX5-257" fmla="*/ 1938129 w 1938129"/>
                    <a:gd name="connsiteY5-258" fmla="*/ 908988 h 1009087"/>
                    <a:gd name="connsiteX6-259" fmla="*/ 1889433 w 1938129"/>
                    <a:gd name="connsiteY6-260" fmla="*/ 1009087 h 1009087"/>
                    <a:gd name="connsiteX7-261" fmla="*/ 68750 w 1938129"/>
                    <a:gd name="connsiteY7-262" fmla="*/ 1003676 h 1009087"/>
                    <a:gd name="connsiteX8" fmla="*/ 1115 w 1938129"/>
                    <a:gd name="connsiteY8" fmla="*/ 906283 h 1009087"/>
                    <a:gd name="connsiteX0-263" fmla="*/ 1115 w 1938129"/>
                    <a:gd name="connsiteY0-264" fmla="*/ 906283 h 1009087"/>
                    <a:gd name="connsiteX1-265" fmla="*/ 398799 w 1938129"/>
                    <a:gd name="connsiteY1-266" fmla="*/ 208310 h 1009087"/>
                    <a:gd name="connsiteX2-267" fmla="*/ 747786 w 1938129"/>
                    <a:gd name="connsiteY2-268" fmla="*/ 5410 h 1009087"/>
                    <a:gd name="connsiteX3-269" fmla="*/ 1218512 w 1938129"/>
                    <a:gd name="connsiteY3-270" fmla="*/ 0 h 1009087"/>
                    <a:gd name="connsiteX4-271" fmla="*/ 1537741 w 1938129"/>
                    <a:gd name="connsiteY4-272" fmla="*/ 175845 h 1009087"/>
                    <a:gd name="connsiteX5-273" fmla="*/ 1938129 w 1938129"/>
                    <a:gd name="connsiteY5-274" fmla="*/ 908988 h 1009087"/>
                    <a:gd name="connsiteX6-275" fmla="*/ 1889433 w 1938129"/>
                    <a:gd name="connsiteY6-276" fmla="*/ 1009087 h 1009087"/>
                    <a:gd name="connsiteX7-277" fmla="*/ 68750 w 1938129"/>
                    <a:gd name="connsiteY7-278" fmla="*/ 1003676 h 1009087"/>
                    <a:gd name="connsiteX8-279" fmla="*/ 1115 w 1938129"/>
                    <a:gd name="connsiteY8-280" fmla="*/ 906283 h 1009087"/>
                    <a:gd name="connsiteX0-281" fmla="*/ 1115 w 1938129"/>
                    <a:gd name="connsiteY0-282" fmla="*/ 906283 h 1009087"/>
                    <a:gd name="connsiteX1-283" fmla="*/ 398799 w 1938129"/>
                    <a:gd name="connsiteY1-284" fmla="*/ 208310 h 1009087"/>
                    <a:gd name="connsiteX2-285" fmla="*/ 747786 w 1938129"/>
                    <a:gd name="connsiteY2-286" fmla="*/ 5410 h 1009087"/>
                    <a:gd name="connsiteX3-287" fmla="*/ 1218512 w 1938129"/>
                    <a:gd name="connsiteY3-288" fmla="*/ 0 h 1009087"/>
                    <a:gd name="connsiteX4-289" fmla="*/ 1537741 w 1938129"/>
                    <a:gd name="connsiteY4-290" fmla="*/ 175845 h 1009087"/>
                    <a:gd name="connsiteX5-291" fmla="*/ 1938129 w 1938129"/>
                    <a:gd name="connsiteY5-292" fmla="*/ 908988 h 1009087"/>
                    <a:gd name="connsiteX6-293" fmla="*/ 1889433 w 1938129"/>
                    <a:gd name="connsiteY6-294" fmla="*/ 1009087 h 1009087"/>
                    <a:gd name="connsiteX7-295" fmla="*/ 68750 w 1938129"/>
                    <a:gd name="connsiteY7-296" fmla="*/ 1003676 h 1009087"/>
                    <a:gd name="connsiteX8-297" fmla="*/ 1115 w 1938129"/>
                    <a:gd name="connsiteY8-298" fmla="*/ 906283 h 1009087"/>
                    <a:gd name="connsiteX0-299" fmla="*/ 1115 w 1938129"/>
                    <a:gd name="connsiteY0-300" fmla="*/ 906283 h 1009087"/>
                    <a:gd name="connsiteX1-301" fmla="*/ 398799 w 1938129"/>
                    <a:gd name="connsiteY1-302" fmla="*/ 208310 h 1009087"/>
                    <a:gd name="connsiteX2-303" fmla="*/ 747786 w 1938129"/>
                    <a:gd name="connsiteY2-304" fmla="*/ 5410 h 1009087"/>
                    <a:gd name="connsiteX3-305" fmla="*/ 1218512 w 1938129"/>
                    <a:gd name="connsiteY3-306" fmla="*/ 0 h 1009087"/>
                    <a:gd name="connsiteX4-307" fmla="*/ 1537741 w 1938129"/>
                    <a:gd name="connsiteY4-308" fmla="*/ 175845 h 1009087"/>
                    <a:gd name="connsiteX5-309" fmla="*/ 1938129 w 1938129"/>
                    <a:gd name="connsiteY5-310" fmla="*/ 908988 h 1009087"/>
                    <a:gd name="connsiteX6-311" fmla="*/ 1889433 w 1938129"/>
                    <a:gd name="connsiteY6-312" fmla="*/ 1009087 h 1009087"/>
                    <a:gd name="connsiteX7-313" fmla="*/ 68750 w 1938129"/>
                    <a:gd name="connsiteY7-314" fmla="*/ 1003676 h 1009087"/>
                    <a:gd name="connsiteX8-315" fmla="*/ 1115 w 1938129"/>
                    <a:gd name="connsiteY8-316" fmla="*/ 906283 h 1009087"/>
                    <a:gd name="connsiteX0-317" fmla="*/ 1115 w 1938129"/>
                    <a:gd name="connsiteY0-318" fmla="*/ 906283 h 1009087"/>
                    <a:gd name="connsiteX1-319" fmla="*/ 398799 w 1938129"/>
                    <a:gd name="connsiteY1-320" fmla="*/ 208310 h 1009087"/>
                    <a:gd name="connsiteX2-321" fmla="*/ 747786 w 1938129"/>
                    <a:gd name="connsiteY2-322" fmla="*/ 5410 h 1009087"/>
                    <a:gd name="connsiteX3-323" fmla="*/ 1218512 w 1938129"/>
                    <a:gd name="connsiteY3-324" fmla="*/ 0 h 1009087"/>
                    <a:gd name="connsiteX4-325" fmla="*/ 1537741 w 1938129"/>
                    <a:gd name="connsiteY4-326" fmla="*/ 175845 h 1009087"/>
                    <a:gd name="connsiteX5-327" fmla="*/ 1938129 w 1938129"/>
                    <a:gd name="connsiteY5-328" fmla="*/ 908988 h 1009087"/>
                    <a:gd name="connsiteX6-329" fmla="*/ 1889433 w 1938129"/>
                    <a:gd name="connsiteY6-330" fmla="*/ 1009087 h 1009087"/>
                    <a:gd name="connsiteX7-331" fmla="*/ 68750 w 1938129"/>
                    <a:gd name="connsiteY7-332" fmla="*/ 1003676 h 1009087"/>
                    <a:gd name="connsiteX8-333" fmla="*/ 1115 w 1938129"/>
                    <a:gd name="connsiteY8-334" fmla="*/ 906283 h 1009087"/>
                    <a:gd name="connsiteX0-335" fmla="*/ 1115 w 1940449"/>
                    <a:gd name="connsiteY0-336" fmla="*/ 906283 h 1009087"/>
                    <a:gd name="connsiteX1-337" fmla="*/ 398799 w 1940449"/>
                    <a:gd name="connsiteY1-338" fmla="*/ 208310 h 1009087"/>
                    <a:gd name="connsiteX2-339" fmla="*/ 747786 w 1940449"/>
                    <a:gd name="connsiteY2-340" fmla="*/ 5410 h 1009087"/>
                    <a:gd name="connsiteX3-341" fmla="*/ 1218512 w 1940449"/>
                    <a:gd name="connsiteY3-342" fmla="*/ 0 h 1009087"/>
                    <a:gd name="connsiteX4-343" fmla="*/ 1537741 w 1940449"/>
                    <a:gd name="connsiteY4-344" fmla="*/ 175845 h 1009087"/>
                    <a:gd name="connsiteX5-345" fmla="*/ 1938129 w 1940449"/>
                    <a:gd name="connsiteY5-346" fmla="*/ 908988 h 1009087"/>
                    <a:gd name="connsiteX6-347" fmla="*/ 1889433 w 1940449"/>
                    <a:gd name="connsiteY6-348" fmla="*/ 1009087 h 1009087"/>
                    <a:gd name="connsiteX7-349" fmla="*/ 68750 w 1940449"/>
                    <a:gd name="connsiteY7-350" fmla="*/ 1003676 h 1009087"/>
                    <a:gd name="connsiteX8-351" fmla="*/ 1115 w 1940449"/>
                    <a:gd name="connsiteY8-352" fmla="*/ 906283 h 1009087"/>
                    <a:gd name="connsiteX0-353" fmla="*/ 1115 w 1940449"/>
                    <a:gd name="connsiteY0-354" fmla="*/ 906283 h 1009087"/>
                    <a:gd name="connsiteX1-355" fmla="*/ 398799 w 1940449"/>
                    <a:gd name="connsiteY1-356" fmla="*/ 208310 h 1009087"/>
                    <a:gd name="connsiteX2-357" fmla="*/ 747786 w 1940449"/>
                    <a:gd name="connsiteY2-358" fmla="*/ 5410 h 1009087"/>
                    <a:gd name="connsiteX3-359" fmla="*/ 1218512 w 1940449"/>
                    <a:gd name="connsiteY3-360" fmla="*/ 0 h 1009087"/>
                    <a:gd name="connsiteX4-361" fmla="*/ 1537741 w 1940449"/>
                    <a:gd name="connsiteY4-362" fmla="*/ 175845 h 1009087"/>
                    <a:gd name="connsiteX5-363" fmla="*/ 1938129 w 1940449"/>
                    <a:gd name="connsiteY5-364" fmla="*/ 908988 h 1009087"/>
                    <a:gd name="connsiteX6-365" fmla="*/ 1889433 w 1940449"/>
                    <a:gd name="connsiteY6-366" fmla="*/ 1009087 h 1009087"/>
                    <a:gd name="connsiteX7-367" fmla="*/ 68750 w 1940449"/>
                    <a:gd name="connsiteY7-368" fmla="*/ 1003676 h 1009087"/>
                    <a:gd name="connsiteX8-369" fmla="*/ 1115 w 1940449"/>
                    <a:gd name="connsiteY8-370" fmla="*/ 906283 h 1009087"/>
                    <a:gd name="connsiteX0-371" fmla="*/ 1115 w 1940449"/>
                    <a:gd name="connsiteY0-372" fmla="*/ 906283 h 1009087"/>
                    <a:gd name="connsiteX1-373" fmla="*/ 398799 w 1940449"/>
                    <a:gd name="connsiteY1-374" fmla="*/ 208310 h 1009087"/>
                    <a:gd name="connsiteX2-375" fmla="*/ 747786 w 1940449"/>
                    <a:gd name="connsiteY2-376" fmla="*/ 5410 h 1009087"/>
                    <a:gd name="connsiteX3-377" fmla="*/ 1218512 w 1940449"/>
                    <a:gd name="connsiteY3-378" fmla="*/ 0 h 1009087"/>
                    <a:gd name="connsiteX4-379" fmla="*/ 1537741 w 1940449"/>
                    <a:gd name="connsiteY4-380" fmla="*/ 175845 h 1009087"/>
                    <a:gd name="connsiteX5-381" fmla="*/ 1938129 w 1940449"/>
                    <a:gd name="connsiteY5-382" fmla="*/ 908988 h 1009087"/>
                    <a:gd name="connsiteX6-383" fmla="*/ 1889433 w 1940449"/>
                    <a:gd name="connsiteY6-384" fmla="*/ 1009087 h 1009087"/>
                    <a:gd name="connsiteX7-385" fmla="*/ 68750 w 1940449"/>
                    <a:gd name="connsiteY7-386" fmla="*/ 1003676 h 1009087"/>
                    <a:gd name="connsiteX8-387" fmla="*/ 1115 w 1940449"/>
                    <a:gd name="connsiteY8-388" fmla="*/ 906283 h 1009087"/>
                    <a:gd name="connsiteX0-389" fmla="*/ 1115 w 1940679"/>
                    <a:gd name="connsiteY0-390" fmla="*/ 906283 h 1009087"/>
                    <a:gd name="connsiteX1-391" fmla="*/ 398799 w 1940679"/>
                    <a:gd name="connsiteY1-392" fmla="*/ 208310 h 1009087"/>
                    <a:gd name="connsiteX2-393" fmla="*/ 747786 w 1940679"/>
                    <a:gd name="connsiteY2-394" fmla="*/ 5410 h 1009087"/>
                    <a:gd name="connsiteX3-395" fmla="*/ 1218512 w 1940679"/>
                    <a:gd name="connsiteY3-396" fmla="*/ 0 h 1009087"/>
                    <a:gd name="connsiteX4-397" fmla="*/ 1537741 w 1940679"/>
                    <a:gd name="connsiteY4-398" fmla="*/ 175845 h 1009087"/>
                    <a:gd name="connsiteX5-399" fmla="*/ 1938129 w 1940679"/>
                    <a:gd name="connsiteY5-400" fmla="*/ 908988 h 1009087"/>
                    <a:gd name="connsiteX6-401" fmla="*/ 1889433 w 1940679"/>
                    <a:gd name="connsiteY6-402" fmla="*/ 1009087 h 1009087"/>
                    <a:gd name="connsiteX7-403" fmla="*/ 68750 w 1940679"/>
                    <a:gd name="connsiteY7-404" fmla="*/ 1003676 h 1009087"/>
                    <a:gd name="connsiteX8-405" fmla="*/ 1115 w 1940679"/>
                    <a:gd name="connsiteY8-406" fmla="*/ 906283 h 1009087"/>
                    <a:gd name="connsiteX0-407" fmla="*/ 1115 w 1946043"/>
                    <a:gd name="connsiteY0-408" fmla="*/ 906283 h 1009087"/>
                    <a:gd name="connsiteX1-409" fmla="*/ 398799 w 1946043"/>
                    <a:gd name="connsiteY1-410" fmla="*/ 208310 h 1009087"/>
                    <a:gd name="connsiteX2-411" fmla="*/ 747786 w 1946043"/>
                    <a:gd name="connsiteY2-412" fmla="*/ 5410 h 1009087"/>
                    <a:gd name="connsiteX3-413" fmla="*/ 1218512 w 1946043"/>
                    <a:gd name="connsiteY3-414" fmla="*/ 0 h 1009087"/>
                    <a:gd name="connsiteX4-415" fmla="*/ 1537741 w 1946043"/>
                    <a:gd name="connsiteY4-416" fmla="*/ 175845 h 1009087"/>
                    <a:gd name="connsiteX5-417" fmla="*/ 1943539 w 1946043"/>
                    <a:gd name="connsiteY5-418" fmla="*/ 895461 h 1009087"/>
                    <a:gd name="connsiteX6-419" fmla="*/ 1889433 w 1946043"/>
                    <a:gd name="connsiteY6-420" fmla="*/ 1009087 h 1009087"/>
                    <a:gd name="connsiteX7-421" fmla="*/ 68750 w 1946043"/>
                    <a:gd name="connsiteY7-422" fmla="*/ 1003676 h 1009087"/>
                    <a:gd name="connsiteX8-423" fmla="*/ 1115 w 1946043"/>
                    <a:gd name="connsiteY8-424" fmla="*/ 906283 h 1009087"/>
                    <a:gd name="connsiteX0-425" fmla="*/ 1115 w 1945314"/>
                    <a:gd name="connsiteY0-426" fmla="*/ 906283 h 1009087"/>
                    <a:gd name="connsiteX1-427" fmla="*/ 398799 w 1945314"/>
                    <a:gd name="connsiteY1-428" fmla="*/ 208310 h 1009087"/>
                    <a:gd name="connsiteX2-429" fmla="*/ 747786 w 1945314"/>
                    <a:gd name="connsiteY2-430" fmla="*/ 5410 h 1009087"/>
                    <a:gd name="connsiteX3-431" fmla="*/ 1218512 w 1945314"/>
                    <a:gd name="connsiteY3-432" fmla="*/ 0 h 1009087"/>
                    <a:gd name="connsiteX4-433" fmla="*/ 1537741 w 1945314"/>
                    <a:gd name="connsiteY4-434" fmla="*/ 175845 h 1009087"/>
                    <a:gd name="connsiteX5-435" fmla="*/ 1943539 w 1945314"/>
                    <a:gd name="connsiteY5-436" fmla="*/ 895461 h 1009087"/>
                    <a:gd name="connsiteX6-437" fmla="*/ 1889433 w 1945314"/>
                    <a:gd name="connsiteY6-438" fmla="*/ 1009087 h 1009087"/>
                    <a:gd name="connsiteX7-439" fmla="*/ 68750 w 1945314"/>
                    <a:gd name="connsiteY7-440" fmla="*/ 1003676 h 1009087"/>
                    <a:gd name="connsiteX8-441" fmla="*/ 1115 w 1945314"/>
                    <a:gd name="connsiteY8-442" fmla="*/ 906283 h 1009087"/>
                    <a:gd name="connsiteX0-443" fmla="*/ 1115 w 1945314"/>
                    <a:gd name="connsiteY0-444" fmla="*/ 906283 h 1009087"/>
                    <a:gd name="connsiteX1-445" fmla="*/ 398799 w 1945314"/>
                    <a:gd name="connsiteY1-446" fmla="*/ 208310 h 1009087"/>
                    <a:gd name="connsiteX2-447" fmla="*/ 747786 w 1945314"/>
                    <a:gd name="connsiteY2-448" fmla="*/ 5410 h 1009087"/>
                    <a:gd name="connsiteX3-449" fmla="*/ 1218512 w 1945314"/>
                    <a:gd name="connsiteY3-450" fmla="*/ 0 h 1009087"/>
                    <a:gd name="connsiteX4-451" fmla="*/ 1537741 w 1945314"/>
                    <a:gd name="connsiteY4-452" fmla="*/ 183961 h 1009087"/>
                    <a:gd name="connsiteX5-453" fmla="*/ 1943539 w 1945314"/>
                    <a:gd name="connsiteY5-454" fmla="*/ 895461 h 1009087"/>
                    <a:gd name="connsiteX6-455" fmla="*/ 1889433 w 1945314"/>
                    <a:gd name="connsiteY6-456" fmla="*/ 1009087 h 1009087"/>
                    <a:gd name="connsiteX7-457" fmla="*/ 68750 w 1945314"/>
                    <a:gd name="connsiteY7-458" fmla="*/ 1003676 h 1009087"/>
                    <a:gd name="connsiteX8-459" fmla="*/ 1115 w 1945314"/>
                    <a:gd name="connsiteY8-460" fmla="*/ 906283 h 1009087"/>
                    <a:gd name="connsiteX0-461" fmla="*/ 1115 w 1945221"/>
                    <a:gd name="connsiteY0-462" fmla="*/ 906283 h 1009087"/>
                    <a:gd name="connsiteX1-463" fmla="*/ 398799 w 1945221"/>
                    <a:gd name="connsiteY1-464" fmla="*/ 208310 h 1009087"/>
                    <a:gd name="connsiteX2-465" fmla="*/ 747786 w 1945221"/>
                    <a:gd name="connsiteY2-466" fmla="*/ 5410 h 1009087"/>
                    <a:gd name="connsiteX3-467" fmla="*/ 1218512 w 1945221"/>
                    <a:gd name="connsiteY3-468" fmla="*/ 0 h 1009087"/>
                    <a:gd name="connsiteX4-469" fmla="*/ 1521509 w 1945221"/>
                    <a:gd name="connsiteY4-470" fmla="*/ 183961 h 1009087"/>
                    <a:gd name="connsiteX5-471" fmla="*/ 1943539 w 1945221"/>
                    <a:gd name="connsiteY5-472" fmla="*/ 895461 h 1009087"/>
                    <a:gd name="connsiteX6-473" fmla="*/ 1889433 w 1945221"/>
                    <a:gd name="connsiteY6-474" fmla="*/ 1009087 h 1009087"/>
                    <a:gd name="connsiteX7-475" fmla="*/ 68750 w 1945221"/>
                    <a:gd name="connsiteY7-476" fmla="*/ 1003676 h 1009087"/>
                    <a:gd name="connsiteX8-477" fmla="*/ 1115 w 1945221"/>
                    <a:gd name="connsiteY8-478" fmla="*/ 906283 h 1009087"/>
                    <a:gd name="connsiteX0-479" fmla="*/ 1115 w 1945221"/>
                    <a:gd name="connsiteY0-480" fmla="*/ 906283 h 1009087"/>
                    <a:gd name="connsiteX1-481" fmla="*/ 398799 w 1945221"/>
                    <a:gd name="connsiteY1-482" fmla="*/ 208310 h 1009087"/>
                    <a:gd name="connsiteX2-483" fmla="*/ 747786 w 1945221"/>
                    <a:gd name="connsiteY2-484" fmla="*/ 5410 h 1009087"/>
                    <a:gd name="connsiteX3-485" fmla="*/ 1218512 w 1945221"/>
                    <a:gd name="connsiteY3-486" fmla="*/ 0 h 1009087"/>
                    <a:gd name="connsiteX4-487" fmla="*/ 1521509 w 1945221"/>
                    <a:gd name="connsiteY4-488" fmla="*/ 183961 h 1009087"/>
                    <a:gd name="connsiteX5-489" fmla="*/ 1943539 w 1945221"/>
                    <a:gd name="connsiteY5-490" fmla="*/ 895461 h 1009087"/>
                    <a:gd name="connsiteX6-491" fmla="*/ 1862379 w 1945221"/>
                    <a:gd name="connsiteY6-492" fmla="*/ 1009087 h 1009087"/>
                    <a:gd name="connsiteX7-493" fmla="*/ 68750 w 1945221"/>
                    <a:gd name="connsiteY7-494" fmla="*/ 1003676 h 1009087"/>
                    <a:gd name="connsiteX8-495" fmla="*/ 1115 w 1945221"/>
                    <a:gd name="connsiteY8-496" fmla="*/ 906283 h 1009087"/>
                    <a:gd name="connsiteX0-497" fmla="*/ 1115 w 1945221"/>
                    <a:gd name="connsiteY0-498" fmla="*/ 906283 h 1009087"/>
                    <a:gd name="connsiteX1-499" fmla="*/ 398799 w 1945221"/>
                    <a:gd name="connsiteY1-500" fmla="*/ 208310 h 1009087"/>
                    <a:gd name="connsiteX2-501" fmla="*/ 747786 w 1945221"/>
                    <a:gd name="connsiteY2-502" fmla="*/ 5410 h 1009087"/>
                    <a:gd name="connsiteX3-503" fmla="*/ 1218512 w 1945221"/>
                    <a:gd name="connsiteY3-504" fmla="*/ 0 h 1009087"/>
                    <a:gd name="connsiteX4-505" fmla="*/ 1521509 w 1945221"/>
                    <a:gd name="connsiteY4-506" fmla="*/ 183961 h 1009087"/>
                    <a:gd name="connsiteX5-507" fmla="*/ 1943539 w 1945221"/>
                    <a:gd name="connsiteY5-508" fmla="*/ 895461 h 1009087"/>
                    <a:gd name="connsiteX6-509" fmla="*/ 1862379 w 1945221"/>
                    <a:gd name="connsiteY6-510" fmla="*/ 1009087 h 1009087"/>
                    <a:gd name="connsiteX7-511" fmla="*/ 68750 w 1945221"/>
                    <a:gd name="connsiteY7-512" fmla="*/ 1003676 h 1009087"/>
                    <a:gd name="connsiteX8-513" fmla="*/ 1115 w 1945221"/>
                    <a:gd name="connsiteY8-514" fmla="*/ 906283 h 1009087"/>
                    <a:gd name="connsiteX0-515" fmla="*/ 1115 w 1945221"/>
                    <a:gd name="connsiteY0-516" fmla="*/ 906283 h 1009087"/>
                    <a:gd name="connsiteX1-517" fmla="*/ 398799 w 1945221"/>
                    <a:gd name="connsiteY1-518" fmla="*/ 208310 h 1009087"/>
                    <a:gd name="connsiteX2-519" fmla="*/ 747786 w 1945221"/>
                    <a:gd name="connsiteY2-520" fmla="*/ 5410 h 1009087"/>
                    <a:gd name="connsiteX3-521" fmla="*/ 1218512 w 1945221"/>
                    <a:gd name="connsiteY3-522" fmla="*/ 0 h 1009087"/>
                    <a:gd name="connsiteX4-523" fmla="*/ 1521509 w 1945221"/>
                    <a:gd name="connsiteY4-524" fmla="*/ 183961 h 1009087"/>
                    <a:gd name="connsiteX5-525" fmla="*/ 1943539 w 1945221"/>
                    <a:gd name="connsiteY5-526" fmla="*/ 895461 h 1009087"/>
                    <a:gd name="connsiteX6-527" fmla="*/ 1862379 w 1945221"/>
                    <a:gd name="connsiteY6-528" fmla="*/ 1009087 h 1009087"/>
                    <a:gd name="connsiteX7-529" fmla="*/ 68750 w 1945221"/>
                    <a:gd name="connsiteY7-530" fmla="*/ 1003676 h 1009087"/>
                    <a:gd name="connsiteX8-531" fmla="*/ 1115 w 1945221"/>
                    <a:gd name="connsiteY8-532" fmla="*/ 906283 h 1009087"/>
                    <a:gd name="connsiteX0-533" fmla="*/ 1115 w 1944378"/>
                    <a:gd name="connsiteY0-534" fmla="*/ 906283 h 1009087"/>
                    <a:gd name="connsiteX1-535" fmla="*/ 398799 w 1944378"/>
                    <a:gd name="connsiteY1-536" fmla="*/ 208310 h 1009087"/>
                    <a:gd name="connsiteX2-537" fmla="*/ 747786 w 1944378"/>
                    <a:gd name="connsiteY2-538" fmla="*/ 5410 h 1009087"/>
                    <a:gd name="connsiteX3-539" fmla="*/ 1218512 w 1944378"/>
                    <a:gd name="connsiteY3-540" fmla="*/ 0 h 1009087"/>
                    <a:gd name="connsiteX4-541" fmla="*/ 1521509 w 1944378"/>
                    <a:gd name="connsiteY4-542" fmla="*/ 183961 h 1009087"/>
                    <a:gd name="connsiteX5-543" fmla="*/ 1943539 w 1944378"/>
                    <a:gd name="connsiteY5-544" fmla="*/ 895461 h 1009087"/>
                    <a:gd name="connsiteX6-545" fmla="*/ 1862379 w 1944378"/>
                    <a:gd name="connsiteY6-546" fmla="*/ 1009087 h 1009087"/>
                    <a:gd name="connsiteX7-547" fmla="*/ 68750 w 1944378"/>
                    <a:gd name="connsiteY7-548" fmla="*/ 1003676 h 1009087"/>
                    <a:gd name="connsiteX8-549" fmla="*/ 1115 w 1944378"/>
                    <a:gd name="connsiteY8-550" fmla="*/ 906283 h 1009087"/>
                    <a:gd name="connsiteX0-551" fmla="*/ 1115 w 1944378"/>
                    <a:gd name="connsiteY0-552" fmla="*/ 908989 h 1011793"/>
                    <a:gd name="connsiteX1-553" fmla="*/ 398799 w 1944378"/>
                    <a:gd name="connsiteY1-554" fmla="*/ 211016 h 1011793"/>
                    <a:gd name="connsiteX2-555" fmla="*/ 747786 w 1944378"/>
                    <a:gd name="connsiteY2-556" fmla="*/ 8116 h 1011793"/>
                    <a:gd name="connsiteX3-557" fmla="*/ 853294 w 1944378"/>
                    <a:gd name="connsiteY3-558" fmla="*/ 0 h 1011793"/>
                    <a:gd name="connsiteX4-559" fmla="*/ 1218512 w 1944378"/>
                    <a:gd name="connsiteY4-560" fmla="*/ 2706 h 1011793"/>
                    <a:gd name="connsiteX5-561" fmla="*/ 1521509 w 1944378"/>
                    <a:gd name="connsiteY5-562" fmla="*/ 186667 h 1011793"/>
                    <a:gd name="connsiteX6-563" fmla="*/ 1943539 w 1944378"/>
                    <a:gd name="connsiteY6-564" fmla="*/ 898167 h 1011793"/>
                    <a:gd name="connsiteX7-565" fmla="*/ 1862379 w 1944378"/>
                    <a:gd name="connsiteY7-566" fmla="*/ 1011793 h 1011793"/>
                    <a:gd name="connsiteX8-567" fmla="*/ 68750 w 1944378"/>
                    <a:gd name="connsiteY8-568" fmla="*/ 1006382 h 1011793"/>
                    <a:gd name="connsiteX9" fmla="*/ 1115 w 1944378"/>
                    <a:gd name="connsiteY9" fmla="*/ 908989 h 1011793"/>
                    <a:gd name="connsiteX0-569" fmla="*/ 1115 w 1944378"/>
                    <a:gd name="connsiteY0-570" fmla="*/ 906283 h 1009087"/>
                    <a:gd name="connsiteX1-571" fmla="*/ 398799 w 1944378"/>
                    <a:gd name="connsiteY1-572" fmla="*/ 208310 h 1009087"/>
                    <a:gd name="connsiteX2-573" fmla="*/ 747786 w 1944378"/>
                    <a:gd name="connsiteY2-574" fmla="*/ 5410 h 1009087"/>
                    <a:gd name="connsiteX3-575" fmla="*/ 728849 w 1944378"/>
                    <a:gd name="connsiteY3-576" fmla="*/ 251594 h 1009087"/>
                    <a:gd name="connsiteX4-577" fmla="*/ 1218512 w 1944378"/>
                    <a:gd name="connsiteY4-578" fmla="*/ 0 h 1009087"/>
                    <a:gd name="connsiteX5-579" fmla="*/ 1521509 w 1944378"/>
                    <a:gd name="connsiteY5-580" fmla="*/ 183961 h 1009087"/>
                    <a:gd name="connsiteX6-581" fmla="*/ 1943539 w 1944378"/>
                    <a:gd name="connsiteY6-582" fmla="*/ 895461 h 1009087"/>
                    <a:gd name="connsiteX7-583" fmla="*/ 1862379 w 1944378"/>
                    <a:gd name="connsiteY7-584" fmla="*/ 1009087 h 1009087"/>
                    <a:gd name="connsiteX8-585" fmla="*/ 68750 w 1944378"/>
                    <a:gd name="connsiteY8-586" fmla="*/ 1003676 h 1009087"/>
                    <a:gd name="connsiteX9-587" fmla="*/ 1115 w 1944378"/>
                    <a:gd name="connsiteY9-588" fmla="*/ 906283 h 1009087"/>
                    <a:gd name="connsiteX0-589" fmla="*/ 1115 w 1944378"/>
                    <a:gd name="connsiteY0-590" fmla="*/ 906283 h 1009087"/>
                    <a:gd name="connsiteX1-591" fmla="*/ 398799 w 1944378"/>
                    <a:gd name="connsiteY1-592" fmla="*/ 208310 h 1009087"/>
                    <a:gd name="connsiteX2-593" fmla="*/ 747786 w 1944378"/>
                    <a:gd name="connsiteY2-594" fmla="*/ 5410 h 1009087"/>
                    <a:gd name="connsiteX3-595" fmla="*/ 728849 w 1944378"/>
                    <a:gd name="connsiteY3-596" fmla="*/ 251594 h 1009087"/>
                    <a:gd name="connsiteX4-597" fmla="*/ 950686 w 1944378"/>
                    <a:gd name="connsiteY4-598" fmla="*/ 137970 h 1009087"/>
                    <a:gd name="connsiteX5-599" fmla="*/ 1218512 w 1944378"/>
                    <a:gd name="connsiteY5-600" fmla="*/ 0 h 1009087"/>
                    <a:gd name="connsiteX6-601" fmla="*/ 1521509 w 1944378"/>
                    <a:gd name="connsiteY6-602" fmla="*/ 183961 h 1009087"/>
                    <a:gd name="connsiteX7-603" fmla="*/ 1943539 w 1944378"/>
                    <a:gd name="connsiteY7-604" fmla="*/ 895461 h 1009087"/>
                    <a:gd name="connsiteX8-605" fmla="*/ 1862379 w 1944378"/>
                    <a:gd name="connsiteY8-606" fmla="*/ 1009087 h 1009087"/>
                    <a:gd name="connsiteX9-607" fmla="*/ 68750 w 1944378"/>
                    <a:gd name="connsiteY9-608" fmla="*/ 1003676 h 1009087"/>
                    <a:gd name="connsiteX10" fmla="*/ 1115 w 1944378"/>
                    <a:gd name="connsiteY10" fmla="*/ 906283 h 1009087"/>
                    <a:gd name="connsiteX0-609" fmla="*/ 1115 w 1944378"/>
                    <a:gd name="connsiteY0-610" fmla="*/ 906283 h 1009087"/>
                    <a:gd name="connsiteX1-611" fmla="*/ 398799 w 1944378"/>
                    <a:gd name="connsiteY1-612" fmla="*/ 208310 h 1009087"/>
                    <a:gd name="connsiteX2-613" fmla="*/ 747786 w 1944378"/>
                    <a:gd name="connsiteY2-614" fmla="*/ 5410 h 1009087"/>
                    <a:gd name="connsiteX3-615" fmla="*/ 728849 w 1944378"/>
                    <a:gd name="connsiteY3-616" fmla="*/ 251594 h 1009087"/>
                    <a:gd name="connsiteX4-617" fmla="*/ 950686 w 1944378"/>
                    <a:gd name="connsiteY4-618" fmla="*/ 59516 h 1009087"/>
                    <a:gd name="connsiteX5-619" fmla="*/ 1218512 w 1944378"/>
                    <a:gd name="connsiteY5-620" fmla="*/ 0 h 1009087"/>
                    <a:gd name="connsiteX6-621" fmla="*/ 1521509 w 1944378"/>
                    <a:gd name="connsiteY6-622" fmla="*/ 183961 h 1009087"/>
                    <a:gd name="connsiteX7-623" fmla="*/ 1943539 w 1944378"/>
                    <a:gd name="connsiteY7-624" fmla="*/ 895461 h 1009087"/>
                    <a:gd name="connsiteX8-625" fmla="*/ 1862379 w 1944378"/>
                    <a:gd name="connsiteY8-626" fmla="*/ 1009087 h 1009087"/>
                    <a:gd name="connsiteX9-627" fmla="*/ 68750 w 1944378"/>
                    <a:gd name="connsiteY9-628" fmla="*/ 1003676 h 1009087"/>
                    <a:gd name="connsiteX10-629" fmla="*/ 1115 w 1944378"/>
                    <a:gd name="connsiteY10-630" fmla="*/ 906283 h 1009087"/>
                    <a:gd name="connsiteX0-631" fmla="*/ 1115 w 1944378"/>
                    <a:gd name="connsiteY0-632" fmla="*/ 906283 h 1009087"/>
                    <a:gd name="connsiteX1-633" fmla="*/ 398799 w 1944378"/>
                    <a:gd name="connsiteY1-634" fmla="*/ 208310 h 1009087"/>
                    <a:gd name="connsiteX2-635" fmla="*/ 747786 w 1944378"/>
                    <a:gd name="connsiteY2-636" fmla="*/ 5410 h 1009087"/>
                    <a:gd name="connsiteX3-637" fmla="*/ 728849 w 1944378"/>
                    <a:gd name="connsiteY3-638" fmla="*/ 251594 h 1009087"/>
                    <a:gd name="connsiteX4-639" fmla="*/ 950686 w 1944378"/>
                    <a:gd name="connsiteY4-640" fmla="*/ 59516 h 1009087"/>
                    <a:gd name="connsiteX5-641" fmla="*/ 1118416 w 1944378"/>
                    <a:gd name="connsiteY5-642" fmla="*/ 27052 h 1009087"/>
                    <a:gd name="connsiteX6-643" fmla="*/ 1218512 w 1944378"/>
                    <a:gd name="connsiteY6-644" fmla="*/ 0 h 1009087"/>
                    <a:gd name="connsiteX7-645" fmla="*/ 1521509 w 1944378"/>
                    <a:gd name="connsiteY7-646" fmla="*/ 183961 h 1009087"/>
                    <a:gd name="connsiteX8-647" fmla="*/ 1943539 w 1944378"/>
                    <a:gd name="connsiteY8-648" fmla="*/ 895461 h 1009087"/>
                    <a:gd name="connsiteX9-649" fmla="*/ 1862379 w 1944378"/>
                    <a:gd name="connsiteY9-650" fmla="*/ 1009087 h 1009087"/>
                    <a:gd name="connsiteX10-651" fmla="*/ 68750 w 1944378"/>
                    <a:gd name="connsiteY10-652" fmla="*/ 1003676 h 1009087"/>
                    <a:gd name="connsiteX11" fmla="*/ 1115 w 1944378"/>
                    <a:gd name="connsiteY11" fmla="*/ 906283 h 1009087"/>
                    <a:gd name="connsiteX0-653" fmla="*/ 1115 w 1944378"/>
                    <a:gd name="connsiteY0-654" fmla="*/ 906283 h 1009087"/>
                    <a:gd name="connsiteX1-655" fmla="*/ 398799 w 1944378"/>
                    <a:gd name="connsiteY1-656" fmla="*/ 208310 h 1009087"/>
                    <a:gd name="connsiteX2-657" fmla="*/ 747786 w 1944378"/>
                    <a:gd name="connsiteY2-658" fmla="*/ 5410 h 1009087"/>
                    <a:gd name="connsiteX3-659" fmla="*/ 728849 w 1944378"/>
                    <a:gd name="connsiteY3-660" fmla="*/ 251594 h 1009087"/>
                    <a:gd name="connsiteX4-661" fmla="*/ 950686 w 1944378"/>
                    <a:gd name="connsiteY4-662" fmla="*/ 59516 h 1009087"/>
                    <a:gd name="connsiteX5-663" fmla="*/ 1180639 w 1944378"/>
                    <a:gd name="connsiteY5-664" fmla="*/ 254299 h 1009087"/>
                    <a:gd name="connsiteX6-665" fmla="*/ 1218512 w 1944378"/>
                    <a:gd name="connsiteY6-666" fmla="*/ 0 h 1009087"/>
                    <a:gd name="connsiteX7-667" fmla="*/ 1521509 w 1944378"/>
                    <a:gd name="connsiteY7-668" fmla="*/ 183961 h 1009087"/>
                    <a:gd name="connsiteX8-669" fmla="*/ 1943539 w 1944378"/>
                    <a:gd name="connsiteY8-670" fmla="*/ 895461 h 1009087"/>
                    <a:gd name="connsiteX9-671" fmla="*/ 1862379 w 1944378"/>
                    <a:gd name="connsiteY9-672" fmla="*/ 1009087 h 1009087"/>
                    <a:gd name="connsiteX10-673" fmla="*/ 68750 w 1944378"/>
                    <a:gd name="connsiteY10-674" fmla="*/ 1003676 h 1009087"/>
                    <a:gd name="connsiteX11-675" fmla="*/ 1115 w 1944378"/>
                    <a:gd name="connsiteY11-676" fmla="*/ 906283 h 1009087"/>
                    <a:gd name="connsiteX0-677" fmla="*/ 1115 w 1944378"/>
                    <a:gd name="connsiteY0-678" fmla="*/ 906283 h 1009087"/>
                    <a:gd name="connsiteX1-679" fmla="*/ 398799 w 1944378"/>
                    <a:gd name="connsiteY1-680" fmla="*/ 208310 h 1009087"/>
                    <a:gd name="connsiteX2-681" fmla="*/ 747786 w 1944378"/>
                    <a:gd name="connsiteY2-682" fmla="*/ 5410 h 1009087"/>
                    <a:gd name="connsiteX3-683" fmla="*/ 728849 w 1944378"/>
                    <a:gd name="connsiteY3-684" fmla="*/ 251594 h 1009087"/>
                    <a:gd name="connsiteX4-685" fmla="*/ 950686 w 1944378"/>
                    <a:gd name="connsiteY4-686" fmla="*/ 59516 h 1009087"/>
                    <a:gd name="connsiteX5-687" fmla="*/ 1180639 w 1944378"/>
                    <a:gd name="connsiteY5-688" fmla="*/ 254299 h 1009087"/>
                    <a:gd name="connsiteX6-689" fmla="*/ 1194164 w 1944378"/>
                    <a:gd name="connsiteY6-690" fmla="*/ 0 h 1009087"/>
                    <a:gd name="connsiteX7-691" fmla="*/ 1521509 w 1944378"/>
                    <a:gd name="connsiteY7-692" fmla="*/ 183961 h 1009087"/>
                    <a:gd name="connsiteX8-693" fmla="*/ 1943539 w 1944378"/>
                    <a:gd name="connsiteY8-694" fmla="*/ 895461 h 1009087"/>
                    <a:gd name="connsiteX9-695" fmla="*/ 1862379 w 1944378"/>
                    <a:gd name="connsiteY9-696" fmla="*/ 1009087 h 1009087"/>
                    <a:gd name="connsiteX10-697" fmla="*/ 68750 w 1944378"/>
                    <a:gd name="connsiteY10-698" fmla="*/ 1003676 h 1009087"/>
                    <a:gd name="connsiteX11-699" fmla="*/ 1115 w 1944378"/>
                    <a:gd name="connsiteY11-700" fmla="*/ 906283 h 1009087"/>
                    <a:gd name="connsiteX0-701" fmla="*/ 1115 w 1944378"/>
                    <a:gd name="connsiteY0-702" fmla="*/ 906283 h 1009087"/>
                    <a:gd name="connsiteX1-703" fmla="*/ 398799 w 1944378"/>
                    <a:gd name="connsiteY1-704" fmla="*/ 208310 h 1009087"/>
                    <a:gd name="connsiteX2-705" fmla="*/ 747786 w 1944378"/>
                    <a:gd name="connsiteY2-706" fmla="*/ 5410 h 1009087"/>
                    <a:gd name="connsiteX3-707" fmla="*/ 728849 w 1944378"/>
                    <a:gd name="connsiteY3-708" fmla="*/ 251594 h 1009087"/>
                    <a:gd name="connsiteX4-709" fmla="*/ 950686 w 1944378"/>
                    <a:gd name="connsiteY4-710" fmla="*/ 59516 h 1009087"/>
                    <a:gd name="connsiteX5-711" fmla="*/ 1180639 w 1944378"/>
                    <a:gd name="connsiteY5-712" fmla="*/ 254299 h 1009087"/>
                    <a:gd name="connsiteX6-713" fmla="*/ 1194164 w 1944378"/>
                    <a:gd name="connsiteY6-714" fmla="*/ 0 h 1009087"/>
                    <a:gd name="connsiteX7-715" fmla="*/ 1521509 w 1944378"/>
                    <a:gd name="connsiteY7-716" fmla="*/ 183961 h 1009087"/>
                    <a:gd name="connsiteX8-717" fmla="*/ 1943539 w 1944378"/>
                    <a:gd name="connsiteY8-718" fmla="*/ 895461 h 1009087"/>
                    <a:gd name="connsiteX9-719" fmla="*/ 1862379 w 1944378"/>
                    <a:gd name="connsiteY9-720" fmla="*/ 1009087 h 1009087"/>
                    <a:gd name="connsiteX10-721" fmla="*/ 68750 w 1944378"/>
                    <a:gd name="connsiteY10-722" fmla="*/ 1003676 h 1009087"/>
                    <a:gd name="connsiteX11-723" fmla="*/ 1115 w 1944378"/>
                    <a:gd name="connsiteY11-724" fmla="*/ 906283 h 1009087"/>
                    <a:gd name="connsiteX0-725" fmla="*/ 1115 w 1944378"/>
                    <a:gd name="connsiteY0-726" fmla="*/ 906283 h 1009087"/>
                    <a:gd name="connsiteX1-727" fmla="*/ 398799 w 1944378"/>
                    <a:gd name="connsiteY1-728" fmla="*/ 208310 h 1009087"/>
                    <a:gd name="connsiteX2-729" fmla="*/ 747786 w 1944378"/>
                    <a:gd name="connsiteY2-730" fmla="*/ 5410 h 1009087"/>
                    <a:gd name="connsiteX3-731" fmla="*/ 747787 w 1944378"/>
                    <a:gd name="connsiteY3-732" fmla="*/ 262416 h 1009087"/>
                    <a:gd name="connsiteX4-733" fmla="*/ 950686 w 1944378"/>
                    <a:gd name="connsiteY4-734" fmla="*/ 59516 h 1009087"/>
                    <a:gd name="connsiteX5-735" fmla="*/ 1180639 w 1944378"/>
                    <a:gd name="connsiteY5-736" fmla="*/ 254299 h 1009087"/>
                    <a:gd name="connsiteX6-737" fmla="*/ 1194164 w 1944378"/>
                    <a:gd name="connsiteY6-738" fmla="*/ 0 h 1009087"/>
                    <a:gd name="connsiteX7-739" fmla="*/ 1521509 w 1944378"/>
                    <a:gd name="connsiteY7-740" fmla="*/ 183961 h 1009087"/>
                    <a:gd name="connsiteX8-741" fmla="*/ 1943539 w 1944378"/>
                    <a:gd name="connsiteY8-742" fmla="*/ 895461 h 1009087"/>
                    <a:gd name="connsiteX9-743" fmla="*/ 1862379 w 1944378"/>
                    <a:gd name="connsiteY9-744" fmla="*/ 1009087 h 1009087"/>
                    <a:gd name="connsiteX10-745" fmla="*/ 68750 w 1944378"/>
                    <a:gd name="connsiteY10-746" fmla="*/ 1003676 h 1009087"/>
                    <a:gd name="connsiteX11-747" fmla="*/ 1115 w 1944378"/>
                    <a:gd name="connsiteY11-748" fmla="*/ 906283 h 1009087"/>
                    <a:gd name="connsiteX0-749" fmla="*/ 1115 w 1944378"/>
                    <a:gd name="connsiteY0-750" fmla="*/ 906283 h 1009087"/>
                    <a:gd name="connsiteX1-751" fmla="*/ 398799 w 1944378"/>
                    <a:gd name="connsiteY1-752" fmla="*/ 208310 h 1009087"/>
                    <a:gd name="connsiteX2-753" fmla="*/ 747786 w 1944378"/>
                    <a:gd name="connsiteY2-754" fmla="*/ 5410 h 1009087"/>
                    <a:gd name="connsiteX3-755" fmla="*/ 747787 w 1944378"/>
                    <a:gd name="connsiteY3-756" fmla="*/ 262416 h 1009087"/>
                    <a:gd name="connsiteX4-757" fmla="*/ 961508 w 1944378"/>
                    <a:gd name="connsiteY4-758" fmla="*/ 56811 h 1009087"/>
                    <a:gd name="connsiteX5-759" fmla="*/ 1180639 w 1944378"/>
                    <a:gd name="connsiteY5-760" fmla="*/ 254299 h 1009087"/>
                    <a:gd name="connsiteX6-761" fmla="*/ 1194164 w 1944378"/>
                    <a:gd name="connsiteY6-762" fmla="*/ 0 h 1009087"/>
                    <a:gd name="connsiteX7-763" fmla="*/ 1521509 w 1944378"/>
                    <a:gd name="connsiteY7-764" fmla="*/ 183961 h 1009087"/>
                    <a:gd name="connsiteX8-765" fmla="*/ 1943539 w 1944378"/>
                    <a:gd name="connsiteY8-766" fmla="*/ 895461 h 1009087"/>
                    <a:gd name="connsiteX9-767" fmla="*/ 1862379 w 1944378"/>
                    <a:gd name="connsiteY9-768" fmla="*/ 1009087 h 1009087"/>
                    <a:gd name="connsiteX10-769" fmla="*/ 68750 w 1944378"/>
                    <a:gd name="connsiteY10-770" fmla="*/ 1003676 h 1009087"/>
                    <a:gd name="connsiteX11-771" fmla="*/ 1115 w 1944378"/>
                    <a:gd name="connsiteY11-772" fmla="*/ 906283 h 10090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71" y="connsiteY6-72"/>
                    </a:cxn>
                    <a:cxn ang="0">
                      <a:pos x="connsiteX7-213" y="connsiteY7-214"/>
                    </a:cxn>
                    <a:cxn ang="0">
                      <a:pos x="connsiteX8-279" y="connsiteY8-280"/>
                    </a:cxn>
                    <a:cxn ang="0">
                      <a:pos x="connsiteX9-587" y="connsiteY9-588"/>
                    </a:cxn>
                    <a:cxn ang="0">
                      <a:pos x="connsiteX10-629" y="connsiteY10-630"/>
                    </a:cxn>
                    <a:cxn ang="0">
                      <a:pos x="connsiteX11-675" y="connsiteY11-676"/>
                    </a:cxn>
                  </a:cxnLst>
                  <a:rect l="l" t="t" r="r" b="b"/>
                  <a:pathLst>
                    <a:path w="1944378" h="1009087">
                      <a:moveTo>
                        <a:pt x="1115" y="906283"/>
                      </a:moveTo>
                      <a:cubicBezTo>
                        <a:pt x="27267" y="782289"/>
                        <a:pt x="295996" y="373335"/>
                        <a:pt x="398799" y="208310"/>
                      </a:cubicBezTo>
                      <a:cubicBezTo>
                        <a:pt x="501602" y="54107"/>
                        <a:pt x="521891" y="74847"/>
                        <a:pt x="747786" y="5410"/>
                      </a:cubicBezTo>
                      <a:cubicBezTo>
                        <a:pt x="747786" y="91079"/>
                        <a:pt x="747787" y="176747"/>
                        <a:pt x="747787" y="262416"/>
                      </a:cubicBezTo>
                      <a:lnTo>
                        <a:pt x="961508" y="56811"/>
                      </a:lnTo>
                      <a:lnTo>
                        <a:pt x="1180639" y="254299"/>
                      </a:lnTo>
                      <a:lnTo>
                        <a:pt x="1194164" y="0"/>
                      </a:lnTo>
                      <a:cubicBezTo>
                        <a:pt x="1303279" y="55910"/>
                        <a:pt x="1406984" y="60418"/>
                        <a:pt x="1521509" y="183961"/>
                      </a:cubicBezTo>
                      <a:cubicBezTo>
                        <a:pt x="1684731" y="431048"/>
                        <a:pt x="1961574" y="845864"/>
                        <a:pt x="1943539" y="895461"/>
                      </a:cubicBezTo>
                      <a:cubicBezTo>
                        <a:pt x="1930013" y="936041"/>
                        <a:pt x="1905664" y="971212"/>
                        <a:pt x="1862379" y="1009087"/>
                      </a:cubicBezTo>
                      <a:lnTo>
                        <a:pt x="68750" y="1003676"/>
                      </a:lnTo>
                      <a:cubicBezTo>
                        <a:pt x="39892" y="990148"/>
                        <a:pt x="-7902" y="957685"/>
                        <a:pt x="1115" y="906283"/>
                      </a:cubicBezTo>
                      <a:close/>
                    </a:path>
                  </a:pathLst>
                </a:custGeom>
                <a:solidFill>
                  <a:srgbClr val="07B0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31"/>
              <p:cNvSpPr/>
              <p:nvPr>
                <p:custDataLst>
                  <p:tags r:id="rId11"/>
                </p:custDataLst>
              </p:nvPr>
            </p:nvSpPr>
            <p:spPr>
              <a:xfrm>
                <a:off x="735904" y="567741"/>
                <a:ext cx="54000" cy="36000"/>
              </a:xfrm>
              <a:custGeom>
                <a:avLst/>
                <a:gdLst>
                  <a:gd name="connsiteX0" fmla="*/ 0 w 470262"/>
                  <a:gd name="connsiteY0" fmla="*/ 0 h 248194"/>
                  <a:gd name="connsiteX1" fmla="*/ 470262 w 470262"/>
                  <a:gd name="connsiteY1" fmla="*/ 0 h 248194"/>
                  <a:gd name="connsiteX2" fmla="*/ 470262 w 470262"/>
                  <a:gd name="connsiteY2" fmla="*/ 248194 h 248194"/>
                  <a:gd name="connsiteX3" fmla="*/ 0 w 470262"/>
                  <a:gd name="connsiteY3" fmla="*/ 248194 h 248194"/>
                  <a:gd name="connsiteX4" fmla="*/ 0 w 470262"/>
                  <a:gd name="connsiteY4" fmla="*/ 0 h 248194"/>
                  <a:gd name="connsiteX0-1" fmla="*/ 0 w 470262"/>
                  <a:gd name="connsiteY0-2" fmla="*/ 0 h 248194"/>
                  <a:gd name="connsiteX1-3" fmla="*/ 222068 w 470262"/>
                  <a:gd name="connsiteY1-4" fmla="*/ 0 h 248194"/>
                  <a:gd name="connsiteX2-5" fmla="*/ 470262 w 470262"/>
                  <a:gd name="connsiteY2-6" fmla="*/ 0 h 248194"/>
                  <a:gd name="connsiteX3-7" fmla="*/ 470262 w 470262"/>
                  <a:gd name="connsiteY3-8" fmla="*/ 248194 h 248194"/>
                  <a:gd name="connsiteX4-9" fmla="*/ 0 w 470262"/>
                  <a:gd name="connsiteY4-10" fmla="*/ 248194 h 248194"/>
                  <a:gd name="connsiteX5" fmla="*/ 0 w 470262"/>
                  <a:gd name="connsiteY5" fmla="*/ 0 h 248194"/>
                  <a:gd name="connsiteX0-11" fmla="*/ 0 w 470262"/>
                  <a:gd name="connsiteY0-12" fmla="*/ 35923 h 284117"/>
                  <a:gd name="connsiteX1-13" fmla="*/ 228600 w 470262"/>
                  <a:gd name="connsiteY1-14" fmla="*/ 0 h 284117"/>
                  <a:gd name="connsiteX2-15" fmla="*/ 470262 w 470262"/>
                  <a:gd name="connsiteY2-16" fmla="*/ 35923 h 284117"/>
                  <a:gd name="connsiteX3-17" fmla="*/ 470262 w 470262"/>
                  <a:gd name="connsiteY3-18" fmla="*/ 284117 h 284117"/>
                  <a:gd name="connsiteX4-19" fmla="*/ 0 w 470262"/>
                  <a:gd name="connsiteY4-20" fmla="*/ 284117 h 284117"/>
                  <a:gd name="connsiteX5-21" fmla="*/ 0 w 470262"/>
                  <a:gd name="connsiteY5-22" fmla="*/ 35923 h 284117"/>
                  <a:gd name="connsiteX0-23" fmla="*/ 0 w 470262"/>
                  <a:gd name="connsiteY0-24" fmla="*/ 39029 h 287223"/>
                  <a:gd name="connsiteX1-25" fmla="*/ 228600 w 470262"/>
                  <a:gd name="connsiteY1-26" fmla="*/ 3106 h 287223"/>
                  <a:gd name="connsiteX2-27" fmla="*/ 470262 w 470262"/>
                  <a:gd name="connsiteY2-28" fmla="*/ 39029 h 287223"/>
                  <a:gd name="connsiteX3-29" fmla="*/ 470262 w 470262"/>
                  <a:gd name="connsiteY3-30" fmla="*/ 287223 h 287223"/>
                  <a:gd name="connsiteX4-31" fmla="*/ 0 w 470262"/>
                  <a:gd name="connsiteY4-32" fmla="*/ 287223 h 287223"/>
                  <a:gd name="connsiteX5-33" fmla="*/ 0 w 470262"/>
                  <a:gd name="connsiteY5-34" fmla="*/ 39029 h 287223"/>
                  <a:gd name="connsiteX0-35" fmla="*/ 0 w 470262"/>
                  <a:gd name="connsiteY0-36" fmla="*/ 39029 h 287223"/>
                  <a:gd name="connsiteX1-37" fmla="*/ 228600 w 470262"/>
                  <a:gd name="connsiteY1-38" fmla="*/ 3106 h 287223"/>
                  <a:gd name="connsiteX2-39" fmla="*/ 470262 w 470262"/>
                  <a:gd name="connsiteY2-40" fmla="*/ 39029 h 287223"/>
                  <a:gd name="connsiteX3-41" fmla="*/ 470262 w 470262"/>
                  <a:gd name="connsiteY3-42" fmla="*/ 287223 h 287223"/>
                  <a:gd name="connsiteX4-43" fmla="*/ 0 w 470262"/>
                  <a:gd name="connsiteY4-44" fmla="*/ 287223 h 287223"/>
                  <a:gd name="connsiteX5-45" fmla="*/ 0 w 470262"/>
                  <a:gd name="connsiteY5-46" fmla="*/ 39029 h 287223"/>
                  <a:gd name="connsiteX0-47" fmla="*/ 0 w 470262"/>
                  <a:gd name="connsiteY0-48" fmla="*/ 39029 h 287224"/>
                  <a:gd name="connsiteX1-49" fmla="*/ 228600 w 470262"/>
                  <a:gd name="connsiteY1-50" fmla="*/ 3106 h 287224"/>
                  <a:gd name="connsiteX2-51" fmla="*/ 470262 w 470262"/>
                  <a:gd name="connsiteY2-52" fmla="*/ 39029 h 287224"/>
                  <a:gd name="connsiteX3-53" fmla="*/ 470262 w 470262"/>
                  <a:gd name="connsiteY3-54" fmla="*/ 287223 h 287224"/>
                  <a:gd name="connsiteX4-55" fmla="*/ 215537 w 470262"/>
                  <a:gd name="connsiteY4-56" fmla="*/ 287224 h 287224"/>
                  <a:gd name="connsiteX5-57" fmla="*/ 0 w 470262"/>
                  <a:gd name="connsiteY5-58" fmla="*/ 287223 h 287224"/>
                  <a:gd name="connsiteX6" fmla="*/ 0 w 470262"/>
                  <a:gd name="connsiteY6" fmla="*/ 39029 h 287224"/>
                  <a:gd name="connsiteX0-59" fmla="*/ 0 w 470262"/>
                  <a:gd name="connsiteY0-60" fmla="*/ 39029 h 313350"/>
                  <a:gd name="connsiteX1-61" fmla="*/ 228600 w 470262"/>
                  <a:gd name="connsiteY1-62" fmla="*/ 3106 h 313350"/>
                  <a:gd name="connsiteX2-63" fmla="*/ 470262 w 470262"/>
                  <a:gd name="connsiteY2-64" fmla="*/ 39029 h 313350"/>
                  <a:gd name="connsiteX3-65" fmla="*/ 470262 w 470262"/>
                  <a:gd name="connsiteY3-66" fmla="*/ 287223 h 313350"/>
                  <a:gd name="connsiteX4-67" fmla="*/ 222068 w 470262"/>
                  <a:gd name="connsiteY4-68" fmla="*/ 313350 h 313350"/>
                  <a:gd name="connsiteX5-69" fmla="*/ 0 w 470262"/>
                  <a:gd name="connsiteY5-70" fmla="*/ 287223 h 313350"/>
                  <a:gd name="connsiteX6-71" fmla="*/ 0 w 470262"/>
                  <a:gd name="connsiteY6-72" fmla="*/ 39029 h 313350"/>
                  <a:gd name="connsiteX0-73" fmla="*/ 0 w 470262"/>
                  <a:gd name="connsiteY0-74" fmla="*/ 39029 h 313350"/>
                  <a:gd name="connsiteX1-75" fmla="*/ 228600 w 470262"/>
                  <a:gd name="connsiteY1-76" fmla="*/ 3106 h 313350"/>
                  <a:gd name="connsiteX2-77" fmla="*/ 470262 w 470262"/>
                  <a:gd name="connsiteY2-78" fmla="*/ 39029 h 313350"/>
                  <a:gd name="connsiteX3-79" fmla="*/ 470262 w 470262"/>
                  <a:gd name="connsiteY3-80" fmla="*/ 287223 h 313350"/>
                  <a:gd name="connsiteX4-81" fmla="*/ 222068 w 470262"/>
                  <a:gd name="connsiteY4-82" fmla="*/ 313350 h 313350"/>
                  <a:gd name="connsiteX5-83" fmla="*/ 0 w 470262"/>
                  <a:gd name="connsiteY5-84" fmla="*/ 39029 h 313350"/>
                  <a:gd name="connsiteX0-85" fmla="*/ 0 w 470262"/>
                  <a:gd name="connsiteY0-86" fmla="*/ 39029 h 313350"/>
                  <a:gd name="connsiteX1-87" fmla="*/ 228600 w 470262"/>
                  <a:gd name="connsiteY1-88" fmla="*/ 3106 h 313350"/>
                  <a:gd name="connsiteX2-89" fmla="*/ 470262 w 470262"/>
                  <a:gd name="connsiteY2-90" fmla="*/ 39029 h 313350"/>
                  <a:gd name="connsiteX3-91" fmla="*/ 222068 w 470262"/>
                  <a:gd name="connsiteY3-92" fmla="*/ 313350 h 313350"/>
                  <a:gd name="connsiteX4-93" fmla="*/ 0 w 470262"/>
                  <a:gd name="connsiteY4-94" fmla="*/ 39029 h 313350"/>
                  <a:gd name="connsiteX0-95" fmla="*/ 0 w 470262"/>
                  <a:gd name="connsiteY0-96" fmla="*/ 39029 h 313350"/>
                  <a:gd name="connsiteX1-97" fmla="*/ 228600 w 470262"/>
                  <a:gd name="connsiteY1-98" fmla="*/ 3106 h 313350"/>
                  <a:gd name="connsiteX2-99" fmla="*/ 470262 w 470262"/>
                  <a:gd name="connsiteY2-100" fmla="*/ 39029 h 313350"/>
                  <a:gd name="connsiteX3-101" fmla="*/ 222068 w 470262"/>
                  <a:gd name="connsiteY3-102" fmla="*/ 313350 h 313350"/>
                  <a:gd name="connsiteX4-103" fmla="*/ 0 w 470262"/>
                  <a:gd name="connsiteY4-104" fmla="*/ 39029 h 313350"/>
                  <a:gd name="connsiteX0-105" fmla="*/ 0 w 470262"/>
                  <a:gd name="connsiteY0-106" fmla="*/ 39029 h 313350"/>
                  <a:gd name="connsiteX1-107" fmla="*/ 228600 w 470262"/>
                  <a:gd name="connsiteY1-108" fmla="*/ 3106 h 313350"/>
                  <a:gd name="connsiteX2-109" fmla="*/ 470262 w 470262"/>
                  <a:gd name="connsiteY2-110" fmla="*/ 39029 h 313350"/>
                  <a:gd name="connsiteX3-111" fmla="*/ 222068 w 470262"/>
                  <a:gd name="connsiteY3-112" fmla="*/ 313350 h 313350"/>
                  <a:gd name="connsiteX4-113" fmla="*/ 0 w 470262"/>
                  <a:gd name="connsiteY4-114" fmla="*/ 39029 h 313350"/>
                  <a:gd name="connsiteX0-115" fmla="*/ 0 w 470262"/>
                  <a:gd name="connsiteY0-116" fmla="*/ 39029 h 313350"/>
                  <a:gd name="connsiteX1-117" fmla="*/ 228600 w 470262"/>
                  <a:gd name="connsiteY1-118" fmla="*/ 3106 h 313350"/>
                  <a:gd name="connsiteX2-119" fmla="*/ 470262 w 470262"/>
                  <a:gd name="connsiteY2-120" fmla="*/ 39029 h 313350"/>
                  <a:gd name="connsiteX3-121" fmla="*/ 222068 w 470262"/>
                  <a:gd name="connsiteY3-122" fmla="*/ 313350 h 313350"/>
                  <a:gd name="connsiteX4-123" fmla="*/ 0 w 470262"/>
                  <a:gd name="connsiteY4-124" fmla="*/ 39029 h 313350"/>
                  <a:gd name="connsiteX0-125" fmla="*/ 0 w 470262"/>
                  <a:gd name="connsiteY0-126" fmla="*/ 39029 h 313350"/>
                  <a:gd name="connsiteX1-127" fmla="*/ 228600 w 470262"/>
                  <a:gd name="connsiteY1-128" fmla="*/ 3106 h 313350"/>
                  <a:gd name="connsiteX2-129" fmla="*/ 470262 w 470262"/>
                  <a:gd name="connsiteY2-130" fmla="*/ 39029 h 313350"/>
                  <a:gd name="connsiteX3-131" fmla="*/ 222068 w 470262"/>
                  <a:gd name="connsiteY3-132" fmla="*/ 313350 h 313350"/>
                  <a:gd name="connsiteX4-133" fmla="*/ 0 w 470262"/>
                  <a:gd name="connsiteY4-134" fmla="*/ 39029 h 313350"/>
                  <a:gd name="connsiteX0-135" fmla="*/ 0 w 470262"/>
                  <a:gd name="connsiteY0-136" fmla="*/ 39029 h 313350"/>
                  <a:gd name="connsiteX1-137" fmla="*/ 228600 w 470262"/>
                  <a:gd name="connsiteY1-138" fmla="*/ 3106 h 313350"/>
                  <a:gd name="connsiteX2-139" fmla="*/ 470262 w 470262"/>
                  <a:gd name="connsiteY2-140" fmla="*/ 39029 h 313350"/>
                  <a:gd name="connsiteX3-141" fmla="*/ 222068 w 470262"/>
                  <a:gd name="connsiteY3-142" fmla="*/ 313350 h 313350"/>
                  <a:gd name="connsiteX4-143" fmla="*/ 0 w 470262"/>
                  <a:gd name="connsiteY4-144" fmla="*/ 39029 h 313350"/>
                  <a:gd name="connsiteX0-145" fmla="*/ 0 w 470262"/>
                  <a:gd name="connsiteY0-146" fmla="*/ 40024 h 314345"/>
                  <a:gd name="connsiteX1-147" fmla="*/ 228600 w 470262"/>
                  <a:gd name="connsiteY1-148" fmla="*/ 4101 h 314345"/>
                  <a:gd name="connsiteX2-149" fmla="*/ 470262 w 470262"/>
                  <a:gd name="connsiteY2-150" fmla="*/ 40024 h 314345"/>
                  <a:gd name="connsiteX3-151" fmla="*/ 222068 w 470262"/>
                  <a:gd name="connsiteY3-152" fmla="*/ 314345 h 314345"/>
                  <a:gd name="connsiteX4-153" fmla="*/ 0 w 470262"/>
                  <a:gd name="connsiteY4-154" fmla="*/ 40024 h 314345"/>
                  <a:gd name="connsiteX0-155" fmla="*/ 0 w 470262"/>
                  <a:gd name="connsiteY0-156" fmla="*/ 45964 h 320285"/>
                  <a:gd name="connsiteX1-157" fmla="*/ 225334 w 470262"/>
                  <a:gd name="connsiteY1-158" fmla="*/ 3510 h 320285"/>
                  <a:gd name="connsiteX2-159" fmla="*/ 470262 w 470262"/>
                  <a:gd name="connsiteY2-160" fmla="*/ 45964 h 320285"/>
                  <a:gd name="connsiteX3-161" fmla="*/ 222068 w 470262"/>
                  <a:gd name="connsiteY3-162" fmla="*/ 320285 h 320285"/>
                  <a:gd name="connsiteX4-163" fmla="*/ 0 w 470262"/>
                  <a:gd name="connsiteY4-164" fmla="*/ 45964 h 320285"/>
                  <a:gd name="connsiteX0-165" fmla="*/ 0 w 470262"/>
                  <a:gd name="connsiteY0-166" fmla="*/ 43619 h 317940"/>
                  <a:gd name="connsiteX1-167" fmla="*/ 225334 w 470262"/>
                  <a:gd name="connsiteY1-168" fmla="*/ 1165 h 317940"/>
                  <a:gd name="connsiteX2-169" fmla="*/ 470262 w 470262"/>
                  <a:gd name="connsiteY2-170" fmla="*/ 43619 h 317940"/>
                  <a:gd name="connsiteX3-171" fmla="*/ 222068 w 470262"/>
                  <a:gd name="connsiteY3-172" fmla="*/ 317940 h 317940"/>
                  <a:gd name="connsiteX4-173" fmla="*/ 0 w 470262"/>
                  <a:gd name="connsiteY4-174" fmla="*/ 43619 h 317940"/>
                  <a:gd name="connsiteX0-175" fmla="*/ 0 w 470262"/>
                  <a:gd name="connsiteY0-176" fmla="*/ 42500 h 316821"/>
                  <a:gd name="connsiteX1-177" fmla="*/ 225334 w 470262"/>
                  <a:gd name="connsiteY1-178" fmla="*/ 46 h 316821"/>
                  <a:gd name="connsiteX2-179" fmla="*/ 470262 w 470262"/>
                  <a:gd name="connsiteY2-180" fmla="*/ 42500 h 316821"/>
                  <a:gd name="connsiteX3-181" fmla="*/ 222068 w 470262"/>
                  <a:gd name="connsiteY3-182" fmla="*/ 316821 h 316821"/>
                  <a:gd name="connsiteX4-183" fmla="*/ 0 w 470262"/>
                  <a:gd name="connsiteY4-184" fmla="*/ 42500 h 316821"/>
                  <a:gd name="connsiteX0-185" fmla="*/ 0 w 470262"/>
                  <a:gd name="connsiteY0-186" fmla="*/ 42454 h 316775"/>
                  <a:gd name="connsiteX1-187" fmla="*/ 225334 w 470262"/>
                  <a:gd name="connsiteY1-188" fmla="*/ 0 h 316775"/>
                  <a:gd name="connsiteX2-189" fmla="*/ 470262 w 470262"/>
                  <a:gd name="connsiteY2-190" fmla="*/ 42454 h 316775"/>
                  <a:gd name="connsiteX3-191" fmla="*/ 222068 w 470262"/>
                  <a:gd name="connsiteY3-192" fmla="*/ 316775 h 316775"/>
                  <a:gd name="connsiteX4-193" fmla="*/ 0 w 470262"/>
                  <a:gd name="connsiteY4-194" fmla="*/ 42454 h 316775"/>
                  <a:gd name="connsiteX0-195" fmla="*/ 0 w 480060"/>
                  <a:gd name="connsiteY0-196" fmla="*/ 45720 h 316775"/>
                  <a:gd name="connsiteX1-197" fmla="*/ 235132 w 480060"/>
                  <a:gd name="connsiteY1-198" fmla="*/ 0 h 316775"/>
                  <a:gd name="connsiteX2-199" fmla="*/ 480060 w 480060"/>
                  <a:gd name="connsiteY2-200" fmla="*/ 42454 h 316775"/>
                  <a:gd name="connsiteX3-201" fmla="*/ 231866 w 480060"/>
                  <a:gd name="connsiteY3-202" fmla="*/ 316775 h 316775"/>
                  <a:gd name="connsiteX4-203" fmla="*/ 0 w 480060"/>
                  <a:gd name="connsiteY4-204" fmla="*/ 45720 h 316775"/>
                  <a:gd name="connsiteX0-205" fmla="*/ 0 w 483326"/>
                  <a:gd name="connsiteY0-206" fmla="*/ 45720 h 316775"/>
                  <a:gd name="connsiteX1-207" fmla="*/ 235132 w 483326"/>
                  <a:gd name="connsiteY1-208" fmla="*/ 0 h 316775"/>
                  <a:gd name="connsiteX2-209" fmla="*/ 483326 w 483326"/>
                  <a:gd name="connsiteY2-210" fmla="*/ 35923 h 316775"/>
                  <a:gd name="connsiteX3-211" fmla="*/ 231866 w 483326"/>
                  <a:gd name="connsiteY3-212" fmla="*/ 316775 h 316775"/>
                  <a:gd name="connsiteX4-213" fmla="*/ 0 w 483326"/>
                  <a:gd name="connsiteY4-214" fmla="*/ 45720 h 3167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83326" h="316775">
                    <a:moveTo>
                      <a:pt x="0" y="45720"/>
                    </a:moveTo>
                    <a:cubicBezTo>
                      <a:pt x="69668" y="20684"/>
                      <a:pt x="155666" y="5442"/>
                      <a:pt x="235132" y="0"/>
                    </a:cubicBezTo>
                    <a:cubicBezTo>
                      <a:pt x="315686" y="5443"/>
                      <a:pt x="409303" y="17418"/>
                      <a:pt x="483326" y="35923"/>
                    </a:cubicBezTo>
                    <a:cubicBezTo>
                      <a:pt x="465909" y="150223"/>
                      <a:pt x="458288" y="303712"/>
                      <a:pt x="231866" y="316775"/>
                    </a:cubicBezTo>
                    <a:cubicBezTo>
                      <a:pt x="23949" y="303712"/>
                      <a:pt x="8709" y="140426"/>
                      <a:pt x="0" y="45720"/>
                    </a:cubicBezTo>
                    <a:close/>
                  </a:path>
                </a:pathLst>
              </a:custGeom>
              <a:solidFill>
                <a:srgbClr val="2E82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12479" y="5412900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C0A07"/>
                </a:solidFill>
                <a:latin typeface="+mn-ea"/>
              </a:rPr>
              <a:t>4.</a:t>
            </a:r>
            <a:r>
              <a:rPr lang="zh-CN" altLang="en-US" sz="2800" b="1" dirty="0">
                <a:solidFill>
                  <a:srgbClr val="0C0A07"/>
                </a:solidFill>
                <a:latin typeface="+mn-ea"/>
                <a:cs typeface="Times New Roman" panose="02020603050405020304" pitchFamily="18" charset="0"/>
              </a:rPr>
              <a:t>微观粒子的碰撞</a:t>
            </a:r>
            <a:r>
              <a:rPr lang="en-US" altLang="zh-CN" sz="2800" b="1" dirty="0">
                <a:solidFill>
                  <a:srgbClr val="0C0A07"/>
                </a:solidFill>
                <a:latin typeface="+mn-ea"/>
                <a:cs typeface="Times New Roman" panose="02020603050405020304" pitchFamily="18" charset="0"/>
              </a:rPr>
              <a:t>---</a:t>
            </a:r>
            <a:r>
              <a:rPr lang="zh-CN" altLang="en-US" sz="2800" b="1" dirty="0">
                <a:solidFill>
                  <a:srgbClr val="0C0A07"/>
                </a:solidFill>
                <a:latin typeface="+mn-ea"/>
                <a:cs typeface="Times New Roman" panose="02020603050405020304" pitchFamily="18" charset="0"/>
              </a:rPr>
              <a:t>散射</a:t>
            </a:r>
          </a:p>
        </p:txBody>
      </p:sp>
      <p:sp>
        <p:nvSpPr>
          <p:cNvPr id="54" name="矩形 53"/>
          <p:cNvSpPr/>
          <p:nvPr>
            <p:custDataLst>
              <p:tags r:id="rId4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>
            <a:noFill/>
          </a:ln>
        </p:spPr>
        <p:style>
          <a:lnRef idx="2">
            <a:srgbClr val="1D9A78">
              <a:shade val="50000"/>
            </a:srgbClr>
          </a:lnRef>
          <a:fillRef idx="1">
            <a:srgbClr val="1D9A78"/>
          </a:fillRef>
          <a:effectRef idx="0">
            <a:srgbClr val="1D9A7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汽车碰撞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rcRect t="33426" r="441" b="4582"/>
          <a:stretch>
            <a:fillRect/>
          </a:stretch>
        </p:blipFill>
        <p:spPr>
          <a:xfrm>
            <a:off x="1486536" y="1815466"/>
            <a:ext cx="9218295" cy="3795395"/>
          </a:xfrm>
          <a:prstGeom prst="rect">
            <a:avLst/>
          </a:prstGeom>
        </p:spPr>
      </p:pic>
      <p:sp>
        <p:nvSpPr>
          <p:cNvPr id="3" name="矩形 12"/>
          <p:cNvSpPr/>
          <p:nvPr>
            <p:custDataLst>
              <p:tags r:id="rId2"/>
            </p:custDataLst>
          </p:nvPr>
        </p:nvSpPr>
        <p:spPr>
          <a:xfrm>
            <a:off x="636" y="1815466"/>
            <a:ext cx="12192000" cy="3792855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椭圆 5"/>
          <p:cNvSpPr/>
          <p:nvPr>
            <p:custDataLst>
              <p:tags r:id="rId3"/>
            </p:custDataLst>
          </p:nvPr>
        </p:nvSpPr>
        <p:spPr>
          <a:xfrm>
            <a:off x="452452" y="426059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grpSp>
        <p:nvGrpSpPr>
          <p:cNvPr id="12" name="Group 11"/>
          <p:cNvGrpSpPr/>
          <p:nvPr>
            <p:custDataLst>
              <p:tags r:id="rId4"/>
            </p:custDataLst>
          </p:nvPr>
        </p:nvGrpSpPr>
        <p:grpSpPr>
          <a:xfrm>
            <a:off x="2318096" y="2611831"/>
            <a:ext cx="2381772" cy="2190932"/>
            <a:chOff x="1470701" y="1821913"/>
            <a:chExt cx="3820826" cy="3607097"/>
          </a:xfrm>
        </p:grpSpPr>
        <p:sp>
          <p:nvSpPr>
            <p:cNvPr id="8" name="矩形 1"/>
            <p:cNvSpPr/>
            <p:nvPr>
              <p:custDataLst>
                <p:tags r:id="rId8"/>
              </p:custDataLst>
            </p:nvPr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矩形 3"/>
            <p:cNvSpPr/>
            <p:nvPr>
              <p:custDataLst>
                <p:tags r:id="rId9"/>
              </p:custDataLst>
            </p:nvPr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矩形 4"/>
            <p:cNvSpPr/>
            <p:nvPr>
              <p:custDataLst>
                <p:tags r:id="rId10"/>
              </p:custDataLst>
            </p:nvPr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文本框 15"/>
            <p:cNvSpPr txBox="1"/>
            <p:nvPr>
              <p:custDataLst>
                <p:tags r:id="rId11"/>
              </p:custDataLst>
            </p:nvPr>
          </p:nvSpPr>
          <p:spPr>
            <a:xfrm>
              <a:off x="2019199" y="2721526"/>
              <a:ext cx="2723828" cy="182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" panose="020B0500000000000000" pitchFamily="34" charset="-122"/>
                  <a:cs typeface="Times New Roman" panose="02020603050405020304" pitchFamily="18" charset="0"/>
                  <a:sym typeface="思源黑体" panose="020B0500000000000000" pitchFamily="34" charset="-122"/>
                </a:rPr>
                <a:t>01</a:t>
              </a:r>
              <a:endParaRPr kumimoji="0" lang="zh-CN" altLang="en-US" sz="72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文本框 17"/>
          <p:cNvSpPr txBox="1"/>
          <p:nvPr>
            <p:custDataLst>
              <p:tags r:id="rId5"/>
            </p:custDataLst>
          </p:nvPr>
        </p:nvSpPr>
        <p:spPr>
          <a:xfrm>
            <a:off x="5342255" y="2611755"/>
            <a:ext cx="533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碰撞的分类</a:t>
            </a:r>
          </a:p>
        </p:txBody>
      </p:sp>
      <p:sp>
        <p:nvSpPr>
          <p:cNvPr id="16" name="PA-文本框 9"/>
          <p:cNvSpPr txBox="1"/>
          <p:nvPr>
            <p:custDataLst>
              <p:tags r:id="rId6"/>
            </p:custDataLst>
          </p:nvPr>
        </p:nvSpPr>
        <p:spPr>
          <a:xfrm>
            <a:off x="5824220" y="3752216"/>
            <a:ext cx="4369435" cy="1050290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ctr"/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思源黑体" panose="020B0500000000000000" pitchFamily="34" charset="-122"/>
              </a:rPr>
              <a:t>按照机械能是否守恒、碰撞前后速度是否共线可以进行分类</a:t>
            </a: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1255839" y="379706"/>
            <a:ext cx="2955040" cy="64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思源黑体" panose="020B0500000000000000" pitchFamily="34" charset="-122"/>
              </a:rPr>
              <a:t>动量守恒定律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/>
          <p:nvPr>
            <p:custDataLst>
              <p:tags r:id="rId1"/>
            </p:custDataLst>
          </p:nvPr>
        </p:nvSpPr>
        <p:spPr>
          <a:xfrm>
            <a:off x="1910730" y="1136986"/>
            <a:ext cx="9764698" cy="1680268"/>
          </a:xfrm>
          <a:prstGeom prst="rect">
            <a:avLst/>
          </a:prstGeom>
          <a:noFill/>
          <a:ln w="9525" cap="flat" cmpd="sng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noProof="1"/>
              <a:t>    </a:t>
            </a:r>
            <a:r>
              <a:rPr lang="en-US" altLang="zh-CN" sz="2400" b="1" noProof="1">
                <a:solidFill>
                  <a:srgbClr val="FF0000"/>
                </a:solidFill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</a:rPr>
              <a:t>碰撞</a:t>
            </a:r>
            <a:r>
              <a:rPr lang="zh-CN" altLang="en-US" sz="2400" b="1" noProof="1">
                <a:solidFill>
                  <a:schemeClr val="tx2"/>
                </a:solidFill>
              </a:rPr>
              <a:t>指的是两个物体在＿＿＿＿＿内发生相互作用，由于相互碰撞的物体组成的系统，外力通常远小于内力，可以忽略不计，系统在碰撞过程中＿＿＿＿＿</a:t>
            </a: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910715" y="3632200"/>
            <a:ext cx="10104120" cy="1568450"/>
          </a:xfrm>
          <a:prstGeom prst="rect">
            <a:avLst/>
          </a:prstGeom>
          <a:noFill/>
          <a:ln w="9525" cap="flat" cmpd="sng">
            <a:solidFill>
              <a:srgbClr val="11C67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关于</a:t>
            </a:r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碰撞前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和</a:t>
            </a:r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碰撞后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的含义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碰撞前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指的是＿＿＿＿＿＿＿＿＿＿ </a:t>
            </a:r>
            <a:r>
              <a:rPr lang="zh-CN" altLang="en-US" sz="2400" b="1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   ，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而不</a:t>
            </a:r>
            <a:r>
              <a:rPr lang="zh-CN" altLang="en-US" sz="2400" b="1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是发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生碰撞前的某一时刻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碰撞后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指的是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＿＿＿＿＿＿＿＿＿＿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zh-CN" altLang="en-US" b="1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    </a:t>
            </a:r>
            <a:r>
              <a:rPr lang="zh-CN" altLang="en-US" sz="2400" b="1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，而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不</a:t>
            </a:r>
            <a:r>
              <a:rPr lang="zh-CN" altLang="en-US" sz="2400" b="1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是发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生碰撞后的某一时刻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3788522" y="4084994"/>
            <a:ext cx="35878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chemeClr val="accent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即将发生</a:t>
            </a:r>
            <a:r>
              <a:rPr lang="zh-CN" altLang="en-US" sz="2400" b="1" noProof="1" smtClean="0">
                <a:solidFill>
                  <a:schemeClr val="accent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碰撞的那</a:t>
            </a:r>
            <a:r>
              <a:rPr lang="zh-CN" altLang="en-US" sz="2400" b="1" noProof="1">
                <a:solidFill>
                  <a:schemeClr val="accent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一时刻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3759327" y="4618882"/>
            <a:ext cx="3588309" cy="46155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chemeClr val="accent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碰撞刚刚结束的那一时刻</a:t>
            </a:r>
          </a:p>
        </p:txBody>
      </p:sp>
      <p:sp>
        <p:nvSpPr>
          <p:cNvPr id="9" name="文本框 31750"/>
          <p:cNvSpPr txBox="1"/>
          <p:nvPr>
            <p:custDataLst>
              <p:tags r:id="rId5"/>
            </p:custDataLst>
          </p:nvPr>
        </p:nvSpPr>
        <p:spPr>
          <a:xfrm>
            <a:off x="5451098" y="1103730"/>
            <a:ext cx="18891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chemeClr val="accent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很短的时间</a:t>
            </a:r>
          </a:p>
        </p:txBody>
      </p:sp>
      <p:sp>
        <p:nvSpPr>
          <p:cNvPr id="10" name="文本框 31751"/>
          <p:cNvSpPr txBox="1"/>
          <p:nvPr>
            <p:custDataLst>
              <p:tags r:id="rId6"/>
            </p:custDataLst>
          </p:nvPr>
        </p:nvSpPr>
        <p:spPr>
          <a:xfrm>
            <a:off x="3004541" y="2204086"/>
            <a:ext cx="19323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chemeClr val="accent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动量守恒</a:t>
            </a: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1" y="0"/>
            <a:ext cx="1754505" cy="6858000"/>
          </a:xfrm>
          <a:prstGeom prst="rect">
            <a:avLst/>
          </a:prstGeom>
          <a:solidFill>
            <a:srgbClr val="1D9A7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322024" y="1938021"/>
            <a:ext cx="1107996" cy="2981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  <p:cond evt="onBegin" delay="0">
                          <p:tn val="23"/>
                        </p:cond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  <p:cond evt="onBegin" delay="0">
                          <p:tn val="33"/>
                        </p:cond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9" grpId="0"/>
      <p:bldP spid="10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56322"/>
          <p:cNvSpPr txBox="1"/>
          <p:nvPr>
            <p:custDataLst>
              <p:tags r:id="rId2"/>
            </p:custDataLst>
          </p:nvPr>
        </p:nvSpPr>
        <p:spPr>
          <a:xfrm>
            <a:off x="468314" y="327026"/>
            <a:ext cx="3103562" cy="523220"/>
          </a:xfrm>
          <a:prstGeom prst="rect">
            <a:avLst/>
          </a:prstGeom>
          <a:noFill/>
          <a:ln w="76200" cap="flat" cmpd="sng">
            <a:solidFill>
              <a:srgbClr val="11C67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charset="-122"/>
              </a:rPr>
              <a:t>碰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charset="-122"/>
              </a:rPr>
              <a:t>撞过程的特点：</a:t>
            </a:r>
          </a:p>
        </p:txBody>
      </p:sp>
      <p:sp>
        <p:nvSpPr>
          <p:cNvPr id="36" name="文本框 56349"/>
          <p:cNvSpPr txBox="1"/>
          <p:nvPr>
            <p:custDataLst>
              <p:tags r:id="rId3"/>
            </p:custDataLst>
          </p:nvPr>
        </p:nvSpPr>
        <p:spPr>
          <a:xfrm>
            <a:off x="495304" y="1060451"/>
            <a:ext cx="10448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zh-CN" altLang="en-US" sz="2800" b="1" dirty="0">
                <a:solidFill>
                  <a:srgbClr val="1D9A7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时间特点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在碰撞过程中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en-US" sz="2800" b="1" dirty="0">
                <a:solidFill>
                  <a:srgbClr val="1D9A7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相互作用时间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很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短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△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ｔ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０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；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文本框 56350"/>
          <p:cNvSpPr txBox="1"/>
          <p:nvPr>
            <p:custDataLst>
              <p:tags r:id="rId4"/>
            </p:custDataLst>
          </p:nvPr>
        </p:nvSpPr>
        <p:spPr>
          <a:xfrm>
            <a:off x="488953" y="1743080"/>
            <a:ext cx="10898188" cy="946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作用力特点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：在碰撞过程中，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相互作用力即内力先急剧增大，后急剧减小，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平均作用力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很大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8" name="文本框 56351"/>
          <p:cNvSpPr txBox="1"/>
          <p:nvPr>
            <p:custDataLst>
              <p:tags r:id="rId5"/>
            </p:custDataLst>
          </p:nvPr>
        </p:nvSpPr>
        <p:spPr>
          <a:xfrm>
            <a:off x="454342" y="2808295"/>
            <a:ext cx="1080452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uLnTx/>
                <a:uFillTx/>
                <a:latin typeface="黑体" panose="02010609060101010101" charset="-122"/>
                <a:ea typeface="黑体" panose="02010609060101010101" charset="-122"/>
              </a:rPr>
              <a:t>位移特点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：由于碰撞是在瞬间完成的，故可以认为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碰撞前后，物体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仍在原来的位置，即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位移不变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。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并且，其他与碰撞物体相联系，但不直接参与碰撞的物体，其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运动状态仍保持不变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</a:rPr>
              <a:t>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" name="文本框 56352"/>
          <p:cNvSpPr txBox="1"/>
          <p:nvPr>
            <p:custDataLst>
              <p:tags r:id="rId6"/>
            </p:custDataLst>
          </p:nvPr>
        </p:nvSpPr>
        <p:spPr>
          <a:xfrm>
            <a:off x="466726" y="4365627"/>
            <a:ext cx="5834063" cy="5245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zh-CN" altLang="en-US" sz="2800" b="1" dirty="0">
                <a:solidFill>
                  <a:srgbClr val="1D9A7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碰撞系统动量的特点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</a:t>
            </a:r>
          </a:p>
        </p:txBody>
      </p:sp>
      <p:sp>
        <p:nvSpPr>
          <p:cNvPr id="40" name="文本框 56353"/>
          <p:cNvSpPr txBox="1"/>
          <p:nvPr>
            <p:custDataLst>
              <p:tags r:id="rId7"/>
            </p:custDataLst>
          </p:nvPr>
        </p:nvSpPr>
        <p:spPr>
          <a:xfrm>
            <a:off x="539750" y="4941888"/>
            <a:ext cx="106187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将碰撞双方包括在同一系统内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sz="2800" b="1" dirty="0" smtClean="0">
                <a:solidFill>
                  <a:srgbClr val="1D9A7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系</a:t>
            </a:r>
            <a:r>
              <a:rPr lang="zh-CN" altLang="en-US" sz="2800" b="1" dirty="0">
                <a:solidFill>
                  <a:srgbClr val="1D9A7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统的总动量</a:t>
            </a:r>
            <a:r>
              <a:rPr lang="zh-CN" alt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近似）守恒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" name="文本框 56354"/>
          <p:cNvSpPr/>
          <p:nvPr>
            <p:custDataLst>
              <p:tags r:id="rId8"/>
            </p:custDataLst>
          </p:nvPr>
        </p:nvSpPr>
        <p:spPr>
          <a:xfrm>
            <a:off x="468314" y="5734051"/>
            <a:ext cx="6408737" cy="5232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能量特点：</a:t>
            </a:r>
          </a:p>
        </p:txBody>
      </p:sp>
      <p:graphicFrame>
        <p:nvGraphicFramePr>
          <p:cNvPr id="42" name="对象 5635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690938" y="5648326"/>
          <a:ext cx="1727200" cy="712788"/>
        </p:xfrm>
        <a:graphic>
          <a:graphicData uri="http://schemas.openxmlformats.org/presentationml/2006/ole">
            <p:oleObj spid="_x0000_s1038" r:id="rId12" imgW="14020800" imgH="5791200" progId="">
              <p:embed/>
            </p:oleObj>
          </a:graphicData>
        </a:graphic>
      </p:graphicFrame>
      <p:sp>
        <p:nvSpPr>
          <p:cNvPr id="54" name="矩形 53"/>
          <p:cNvSpPr/>
          <p:nvPr>
            <p:custDataLst>
              <p:tags r:id="rId10"/>
            </p:custDataLst>
          </p:nvPr>
        </p:nvSpPr>
        <p:spPr>
          <a:xfrm>
            <a:off x="1" y="6533321"/>
            <a:ext cx="12192000" cy="324679"/>
          </a:xfrm>
          <a:prstGeom prst="rect">
            <a:avLst/>
          </a:prstGeom>
          <a:gradFill>
            <a:gsLst>
              <a:gs pos="0">
                <a:srgbClr val="1D9A78"/>
              </a:gs>
              <a:gs pos="100000">
                <a:srgbClr val="8BC145"/>
              </a:gs>
            </a:gsLst>
            <a:lin ang="108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4" dur="8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21" dur="8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28" dur="8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35" dur="8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9037321" y="0"/>
            <a:ext cx="31546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1266" name="组合 11"/>
          <p:cNvGrpSpPr/>
          <p:nvPr>
            <p:custDataLst>
              <p:tags r:id="rId3"/>
            </p:custDataLst>
          </p:nvPr>
        </p:nvGrpSpPr>
        <p:grpSpPr>
          <a:xfrm>
            <a:off x="9289734" y="2582916"/>
            <a:ext cx="2655887" cy="1263598"/>
            <a:chOff x="6992" y="2546"/>
            <a:chExt cx="4183" cy="1991"/>
          </a:xfrm>
        </p:grpSpPr>
        <p:grpSp>
          <p:nvGrpSpPr>
            <p:cNvPr id="11267" name="组合 6"/>
            <p:cNvGrpSpPr/>
            <p:nvPr>
              <p:custDataLst>
                <p:tags r:id="rId14"/>
              </p:custDataLst>
            </p:nvPr>
          </p:nvGrpSpPr>
          <p:grpSpPr>
            <a:xfrm>
              <a:off x="6992" y="3320"/>
              <a:ext cx="4183" cy="1217"/>
              <a:chOff x="2401" y="828"/>
              <a:chExt cx="5443" cy="1588"/>
            </a:xfrm>
          </p:grpSpPr>
          <p:grpSp>
            <p:nvGrpSpPr>
              <p:cNvPr id="11268" name="组合 4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2401" y="828"/>
                <a:ext cx="5443" cy="1588"/>
                <a:chOff x="2791" y="3132"/>
                <a:chExt cx="5443" cy="1588"/>
              </a:xfrm>
            </p:grpSpPr>
            <p:sp>
              <p:nvSpPr>
                <p:cNvPr id="11269" name="椭圆 2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3396" y="3132"/>
                  <a:ext cx="1134" cy="113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algn="ctr"/>
                  <a:endParaRPr lang="en-US" altLang="zh-CN" sz="1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1270" name="椭圆 3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6127" y="3132"/>
                  <a:ext cx="1134" cy="113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algn="ctr"/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1271" name="矩形 5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2791" y="4266"/>
                  <a:ext cx="5443" cy="45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noFill/>
                  <a:miter lim="800000"/>
                </a:ln>
              </p:spPr>
              <p:txBody>
                <a:bodyPr anchor="ctr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algn="ctr"/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  <p:cxnSp>
            <p:nvCxnSpPr>
              <p:cNvPr id="11272" name="直接箭头连接符 7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4089" y="1395"/>
                <a:ext cx="1020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73" name="文本框 8"/>
            <p:cNvSpPr/>
            <p:nvPr>
              <p:custDataLst>
                <p:tags r:id="rId15"/>
              </p:custDataLst>
            </p:nvPr>
          </p:nvSpPr>
          <p:spPr>
            <a:xfrm>
              <a:off x="8689" y="2795"/>
              <a:ext cx="1079" cy="102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>
                <a:lnSpc>
                  <a:spcPct val="13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v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1274" name="文本框 9"/>
            <p:cNvSpPr/>
            <p:nvPr>
              <p:custDataLst>
                <p:tags r:id="rId16"/>
              </p:custDataLst>
            </p:nvPr>
          </p:nvSpPr>
          <p:spPr>
            <a:xfrm>
              <a:off x="7529" y="2546"/>
              <a:ext cx="1236" cy="82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1275" name="文本框 10"/>
            <p:cNvSpPr/>
            <p:nvPr>
              <p:custDataLst>
                <p:tags r:id="rId17"/>
              </p:custDataLst>
            </p:nvPr>
          </p:nvSpPr>
          <p:spPr>
            <a:xfrm>
              <a:off x="9624" y="2587"/>
              <a:ext cx="1021" cy="82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10241" name=" 219"/>
          <p:cNvSpPr/>
          <p:nvPr>
            <p:custDataLst>
              <p:tags r:id="rId4"/>
            </p:custDataLst>
          </p:nvPr>
        </p:nvSpPr>
        <p:spPr>
          <a:xfrm>
            <a:off x="1172528" y="278449"/>
            <a:ext cx="6491288" cy="639763"/>
          </a:xfrm>
          <a:prstGeom prst="roundRect">
            <a:avLst>
              <a:gd name="adj" fmla="val 50000"/>
            </a:avLst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</a:t>
            </a:r>
            <a:r>
              <a:rPr lang="en-US" altLang="zh-CN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按碰撞前后能量变化分类</a:t>
            </a:r>
          </a:p>
        </p:txBody>
      </p:sp>
      <p:sp>
        <p:nvSpPr>
          <p:cNvPr id="10242" name="文本框 1"/>
          <p:cNvSpPr/>
          <p:nvPr>
            <p:custDataLst>
              <p:tags r:id="rId5"/>
            </p:custDataLst>
          </p:nvPr>
        </p:nvSpPr>
        <p:spPr>
          <a:xfrm>
            <a:off x="581025" y="1351280"/>
            <a:ext cx="7674610" cy="1130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30000"/>
              </a:lnSpc>
            </a:pPr>
            <a:r>
              <a:rPr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弹性碰撞：</a:t>
            </a:r>
          </a:p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(1)</a:t>
            </a:r>
            <a:r>
              <a:rPr altLang="zh-CN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定义：碰撞过程中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机械能守恒的碰撞</a:t>
            </a:r>
          </a:p>
        </p:txBody>
      </p:sp>
      <p:sp>
        <p:nvSpPr>
          <p:cNvPr id="10244" name="文本框 3"/>
          <p:cNvSpPr/>
          <p:nvPr>
            <p:custDataLst>
              <p:tags r:id="rId6"/>
            </p:custDataLst>
          </p:nvPr>
        </p:nvSpPr>
        <p:spPr>
          <a:xfrm>
            <a:off x="580708" y="8080694"/>
            <a:ext cx="6661665" cy="1212359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30000"/>
              </a:lnSpc>
            </a:pPr>
            <a:r>
              <a:rPr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完全非弹性碰撞</a:t>
            </a:r>
            <a:r>
              <a:rPr lang="en-US" altLang="zh-CN"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碰撞后两物体连在一起</a:t>
            </a:r>
            <a:r>
              <a:rPr lang="en-US" altLang="zh-CN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2800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800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动量守恒，机械能损失最大</a:t>
            </a:r>
          </a:p>
        </p:txBody>
      </p:sp>
      <p:pic>
        <p:nvPicPr>
          <p:cNvPr id="5" name="图片 4" descr="微观粒子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9399906" y="875665"/>
            <a:ext cx="2428875" cy="167830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2240204" y="2517776"/>
            <a:ext cx="415209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spcBef>
                <a:spcPct val="2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例如钢球、玻璃球的碰撞</a:t>
            </a: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442596" y="3108325"/>
            <a:ext cx="1894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）规律：</a:t>
            </a: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033927" y="3542861"/>
          <a:ext cx="3883025" cy="538163"/>
        </p:xfrm>
        <a:graphic>
          <a:graphicData uri="http://schemas.openxmlformats.org/presentationml/2006/ole">
            <p:oleObj spid="_x0000_s59394" r:id="rId25" imgW="1563457" imgH="216088" progId="">
              <p:embed/>
            </p:oleObj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333002" y="4261915"/>
          <a:ext cx="4578350" cy="801688"/>
        </p:xfrm>
        <a:graphic>
          <a:graphicData uri="http://schemas.openxmlformats.org/presentationml/2006/ole">
            <p:oleObj spid="_x0000_s59393" r:id="rId26" imgW="53340000" imgH="9448800" progId="">
              <p:embed/>
            </p:oleObj>
          </a:graphicData>
        </a:graphic>
      </p:graphicFrame>
      <p:sp>
        <p:nvSpPr>
          <p:cNvPr id="46" name="文本框 4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57636" y="3623823"/>
            <a:ext cx="1532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动量守恒</a:t>
            </a:r>
          </a:p>
        </p:txBody>
      </p:sp>
      <p:sp>
        <p:nvSpPr>
          <p:cNvPr id="47" name="文本框 4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43030" y="4434159"/>
            <a:ext cx="190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机械能守恒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  <p:bldP spid="3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847331" y="0"/>
            <a:ext cx="43408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243" name="文本框 2"/>
          <p:cNvSpPr/>
          <p:nvPr>
            <p:custDataLst>
              <p:tags r:id="rId3"/>
            </p:custDataLst>
          </p:nvPr>
        </p:nvSpPr>
        <p:spPr>
          <a:xfrm>
            <a:off x="247651" y="29845"/>
            <a:ext cx="8455660" cy="1130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30000"/>
              </a:lnSpc>
            </a:pPr>
            <a:r>
              <a:rPr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非弹性碰撞：</a:t>
            </a:r>
          </a:p>
          <a:p>
            <a:pPr lvl="0">
              <a:lnSpc>
                <a:spcPct val="130000"/>
              </a:lnSpc>
            </a:pPr>
            <a:r>
              <a:rPr lang="en-US" altLang="zh-CN" sz="2400" b="1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(1)</a:t>
            </a:r>
            <a:r>
              <a:rPr altLang="zh-CN" sz="2400" b="1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定义：碰撞过程中</a:t>
            </a:r>
            <a:r>
              <a:rPr sz="2400" b="1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机械能不守恒的碰撞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文本框 3"/>
          <p:cNvSpPr/>
          <p:nvPr>
            <p:custDataLst>
              <p:tags r:id="rId4"/>
            </p:custDataLst>
          </p:nvPr>
        </p:nvSpPr>
        <p:spPr>
          <a:xfrm>
            <a:off x="580708" y="8080694"/>
            <a:ext cx="6661665" cy="1212359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30000"/>
              </a:lnSpc>
            </a:pPr>
            <a:r>
              <a:rPr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完全非弹性碰撞</a:t>
            </a:r>
            <a:r>
              <a:rPr lang="en-US" altLang="zh-CN"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碰撞后两物体连在一起</a:t>
            </a:r>
            <a:r>
              <a:rPr lang="en-US" altLang="zh-CN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2800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800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动量守恒，机械能损失最大</a:t>
            </a:r>
          </a:p>
        </p:txBody>
      </p:sp>
      <p:sp>
        <p:nvSpPr>
          <p:cNvPr id="6" name="Text Box 3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34912" y="1151931"/>
            <a:ext cx="4332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例如木制品、橡皮泥球的碰撞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06680" y="1546225"/>
            <a:ext cx="1894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）规律：</a:t>
            </a: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318283" y="1950915"/>
          <a:ext cx="3883025" cy="538163"/>
        </p:xfrm>
        <a:graphic>
          <a:graphicData uri="http://schemas.openxmlformats.org/presentationml/2006/ole">
            <p:oleObj spid="_x0000_s60438" r:id="rId70" imgW="1563457" imgH="216088" progId="">
              <p:embed/>
            </p:oleObj>
          </a:graphicData>
        </a:graphic>
      </p:graphicFrame>
      <p:sp>
        <p:nvSpPr>
          <p:cNvPr id="46" name="文本框 4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90" y="2047118"/>
            <a:ext cx="1532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动量守恒</a:t>
            </a:r>
          </a:p>
        </p:txBody>
      </p:sp>
      <p:grpSp>
        <p:nvGrpSpPr>
          <p:cNvPr id="7" name="组合 22530"/>
          <p:cNvGrpSpPr/>
          <p:nvPr>
            <p:custDataLst>
              <p:tags r:id="rId9"/>
            </p:custDataLst>
          </p:nvPr>
        </p:nvGrpSpPr>
        <p:grpSpPr>
          <a:xfrm>
            <a:off x="8001635" y="1524000"/>
            <a:ext cx="4189730" cy="1045846"/>
            <a:chOff x="0" y="0"/>
            <a:chExt cx="12318" cy="2069"/>
          </a:xfrm>
        </p:grpSpPr>
        <p:sp>
          <p:nvSpPr>
            <p:cNvPr id="24" name="直接连接符 22531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0" y="2069"/>
              <a:ext cx="1231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组合 22532"/>
            <p:cNvGrpSpPr/>
            <p:nvPr>
              <p:custDataLst>
                <p:tags r:id="rId41"/>
              </p:custDataLst>
            </p:nvPr>
          </p:nvGrpSpPr>
          <p:grpSpPr>
            <a:xfrm>
              <a:off x="630" y="0"/>
              <a:ext cx="2838" cy="2057"/>
              <a:chOff x="0" y="0"/>
              <a:chExt cx="1327" cy="1172"/>
            </a:xfrm>
          </p:grpSpPr>
          <p:grpSp>
            <p:nvGrpSpPr>
              <p:cNvPr id="10" name="组合 22533"/>
              <p:cNvGrpSpPr/>
              <p:nvPr>
                <p:custDataLst>
                  <p:tags r:id="rId58"/>
                </p:custDataLst>
              </p:nvPr>
            </p:nvGrpSpPr>
            <p:grpSpPr>
              <a:xfrm>
                <a:off x="845" y="677"/>
                <a:ext cx="468" cy="492"/>
                <a:chOff x="0" y="0"/>
                <a:chExt cx="468" cy="492"/>
              </a:xfrm>
            </p:grpSpPr>
            <p:sp>
              <p:nvSpPr>
                <p:cNvPr id="64" name="椭圆 22534"/>
                <p:cNvSpPr>
                  <a:spLocks noChangeArrowheads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0" y="0"/>
                  <a:ext cx="468" cy="49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01212"/>
                    </a:gs>
                    <a:gs pos="100000">
                      <a:srgbClr val="6F0808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5" name="对象 22535"/>
                <p:cNvGraphicFramePr>
                  <a:graphicFrameLocks noChangeAspect="1"/>
                </p:cNvGraphicFramePr>
                <p:nvPr>
                  <p:custDataLst>
                    <p:tags r:id="rId67"/>
                  </p:custDataLst>
                </p:nvPr>
              </p:nvGraphicFramePr>
              <p:xfrm>
                <a:off x="62" y="48"/>
                <a:ext cx="361" cy="385"/>
              </p:xfrm>
              <a:graphic>
                <a:graphicData uri="http://schemas.openxmlformats.org/presentationml/2006/ole">
                  <p:oleObj spid="_x0000_s60437" r:id="rId71" imgW="162720" imgH="178560" progId="">
                    <p:embed/>
                  </p:oleObj>
                </a:graphicData>
              </a:graphic>
            </p:graphicFrame>
          </p:grpSp>
          <p:grpSp>
            <p:nvGrpSpPr>
              <p:cNvPr id="11" name="组合 22536"/>
              <p:cNvGrpSpPr/>
              <p:nvPr>
                <p:custDataLst>
                  <p:tags r:id="rId59"/>
                </p:custDataLst>
              </p:nvPr>
            </p:nvGrpSpPr>
            <p:grpSpPr>
              <a:xfrm>
                <a:off x="0" y="680"/>
                <a:ext cx="468" cy="492"/>
                <a:chOff x="0" y="0"/>
                <a:chExt cx="468" cy="492"/>
              </a:xfrm>
            </p:grpSpPr>
            <p:sp>
              <p:nvSpPr>
                <p:cNvPr id="62" name="椭圆 22537"/>
                <p:cNvSpPr>
                  <a:spLocks noChangeArrowhead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0" y="0"/>
                  <a:ext cx="468" cy="4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3B6BB"/>
                    </a:gs>
                    <a:gs pos="100000">
                      <a:srgbClr val="004747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3" name="对象 22538"/>
                <p:cNvGraphicFramePr>
                  <a:graphicFrameLocks noChangeAspect="1"/>
                </p:cNvGraphicFramePr>
                <p:nvPr>
                  <p:custDataLst>
                    <p:tags r:id="rId65"/>
                  </p:custDataLst>
                </p:nvPr>
              </p:nvGraphicFramePr>
              <p:xfrm>
                <a:off x="86" y="45"/>
                <a:ext cx="323" cy="364"/>
              </p:xfrm>
              <a:graphic>
                <a:graphicData uri="http://schemas.openxmlformats.org/presentationml/2006/ole">
                  <p:oleObj spid="_x0000_s60436" r:id="rId72" imgW="154800" imgH="178560" progId="">
                    <p:embed/>
                  </p:oleObj>
                </a:graphicData>
              </a:graphic>
            </p:graphicFrame>
          </p:grpSp>
          <p:sp>
            <p:nvSpPr>
              <p:cNvPr id="58" name="直接连接符 22539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 flipV="1">
                <a:off x="91" y="544"/>
                <a:ext cx="317" cy="0"/>
              </a:xfrm>
              <a:prstGeom prst="line">
                <a:avLst/>
              </a:prstGeom>
              <a:noFill/>
              <a:ln w="38100">
                <a:solidFill>
                  <a:srgbClr val="40404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直接连接符 22540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 flipV="1">
                <a:off x="907" y="544"/>
                <a:ext cx="317" cy="0"/>
              </a:xfrm>
              <a:prstGeom prst="line">
                <a:avLst/>
              </a:prstGeom>
              <a:noFill/>
              <a:ln w="38100">
                <a:solidFill>
                  <a:srgbClr val="40404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0" name="对象 22541"/>
              <p:cNvGraphicFramePr>
                <a:graphicFrameLocks noChangeAspect="1"/>
              </p:cNvGraphicFramePr>
              <p:nvPr>
                <p:custDataLst>
                  <p:tags r:id="rId62"/>
                </p:custDataLst>
              </p:nvPr>
            </p:nvGraphicFramePr>
            <p:xfrm>
              <a:off x="46" y="0"/>
              <a:ext cx="466" cy="480"/>
            </p:xfrm>
            <a:graphic>
              <a:graphicData uri="http://schemas.openxmlformats.org/presentationml/2006/ole">
                <p:oleObj spid="_x0000_s60435" r:id="rId73" imgW="165675" imgH="216652" progId="">
                  <p:embed/>
                </p:oleObj>
              </a:graphicData>
            </a:graphic>
          </p:graphicFrame>
          <p:graphicFrame>
            <p:nvGraphicFramePr>
              <p:cNvPr id="61" name="对象 22542"/>
              <p:cNvGraphicFramePr>
                <a:graphicFrameLocks noChangeAspect="1"/>
              </p:cNvGraphicFramePr>
              <p:nvPr>
                <p:custDataLst>
                  <p:tags r:id="rId63"/>
                </p:custDataLst>
              </p:nvPr>
            </p:nvGraphicFramePr>
            <p:xfrm>
              <a:off x="861" y="0"/>
              <a:ext cx="466" cy="480"/>
            </p:xfrm>
            <a:graphic>
              <a:graphicData uri="http://schemas.openxmlformats.org/presentationml/2006/ole">
                <p:oleObj spid="_x0000_s60434" r:id="rId74" imgW="178420" imgH="216652" progId="">
                  <p:embed/>
                </p:oleObj>
              </a:graphicData>
            </a:graphic>
          </p:graphicFrame>
        </p:grpSp>
        <p:grpSp>
          <p:nvGrpSpPr>
            <p:cNvPr id="12" name="组合 22543"/>
            <p:cNvGrpSpPr/>
            <p:nvPr>
              <p:custDataLst>
                <p:tags r:id="rId42"/>
              </p:custDataLst>
            </p:nvPr>
          </p:nvGrpSpPr>
          <p:grpSpPr>
            <a:xfrm>
              <a:off x="6017" y="1193"/>
              <a:ext cx="1002" cy="863"/>
              <a:chOff x="0" y="0"/>
              <a:chExt cx="468" cy="492"/>
            </a:xfrm>
          </p:grpSpPr>
          <p:sp>
            <p:nvSpPr>
              <p:cNvPr id="54" name="椭圆 22544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0" y="0"/>
                <a:ext cx="468" cy="492"/>
              </a:xfrm>
              <a:prstGeom prst="ellipse">
                <a:avLst/>
              </a:prstGeom>
              <a:gradFill rotWithShape="1">
                <a:gsLst>
                  <a:gs pos="0">
                    <a:srgbClr val="F01212"/>
                  </a:gs>
                  <a:gs pos="100000">
                    <a:srgbClr val="6F0808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5" name="对象 22545"/>
              <p:cNvGraphicFramePr>
                <a:graphicFrameLocks noChangeAspect="1"/>
              </p:cNvGraphicFramePr>
              <p:nvPr>
                <p:custDataLst>
                  <p:tags r:id="rId57"/>
                </p:custDataLst>
              </p:nvPr>
            </p:nvGraphicFramePr>
            <p:xfrm>
              <a:off x="62" y="48"/>
              <a:ext cx="361" cy="385"/>
            </p:xfrm>
            <a:graphic>
              <a:graphicData uri="http://schemas.openxmlformats.org/presentationml/2006/ole">
                <p:oleObj spid="_x0000_s60433" r:id="rId75" imgW="162720" imgH="178560" progId="">
                  <p:embed/>
                </p:oleObj>
              </a:graphicData>
            </a:graphic>
          </p:graphicFrame>
        </p:grpSp>
        <p:grpSp>
          <p:nvGrpSpPr>
            <p:cNvPr id="13" name="组合 22546"/>
            <p:cNvGrpSpPr/>
            <p:nvPr>
              <p:custDataLst>
                <p:tags r:id="rId43"/>
              </p:custDataLst>
            </p:nvPr>
          </p:nvGrpSpPr>
          <p:grpSpPr>
            <a:xfrm>
              <a:off x="5049" y="1193"/>
              <a:ext cx="1001" cy="863"/>
              <a:chOff x="0" y="0"/>
              <a:chExt cx="468" cy="492"/>
            </a:xfrm>
          </p:grpSpPr>
          <p:sp>
            <p:nvSpPr>
              <p:cNvPr id="52" name="椭圆 22547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0" y="0"/>
                <a:ext cx="468" cy="492"/>
              </a:xfrm>
              <a:prstGeom prst="ellipse">
                <a:avLst/>
              </a:prstGeom>
              <a:gradFill rotWithShape="0">
                <a:gsLst>
                  <a:gs pos="0">
                    <a:srgbClr val="53B6BB"/>
                  </a:gs>
                  <a:gs pos="100000">
                    <a:srgbClr val="004747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3" name="对象 22548"/>
              <p:cNvGraphicFramePr>
                <a:graphicFrameLocks noChangeAspect="1"/>
              </p:cNvGraphicFramePr>
              <p:nvPr>
                <p:custDataLst>
                  <p:tags r:id="rId55"/>
                </p:custDataLst>
              </p:nvPr>
            </p:nvGraphicFramePr>
            <p:xfrm>
              <a:off x="86" y="45"/>
              <a:ext cx="323" cy="364"/>
            </p:xfrm>
            <a:graphic>
              <a:graphicData uri="http://schemas.openxmlformats.org/presentationml/2006/ole">
                <p:oleObj spid="_x0000_s60432" r:id="rId76" imgW="154800" imgH="178560" progId="">
                  <p:embed/>
                </p:oleObj>
              </a:graphicData>
            </a:graphic>
          </p:graphicFrame>
        </p:grpSp>
        <p:graphicFrame>
          <p:nvGraphicFramePr>
            <p:cNvPr id="28" name="对象 22549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8551" y="0"/>
            <a:ext cx="764" cy="795"/>
          </p:xfrm>
          <a:graphic>
            <a:graphicData uri="http://schemas.openxmlformats.org/presentationml/2006/ole">
              <p:oleObj spid="_x0000_s60431" r:id="rId77" imgW="4876800" imgH="5181600" progId="">
                <p:embed/>
              </p:oleObj>
            </a:graphicData>
          </a:graphic>
        </p:graphicFrame>
        <p:graphicFrame>
          <p:nvGraphicFramePr>
            <p:cNvPr id="29" name="对象 22550"/>
            <p:cNvGraphicFramePr>
              <a:graphicFrameLocks noChangeAspect="1"/>
            </p:cNvGraphicFramePr>
            <p:nvPr>
              <p:custDataLst>
                <p:tags r:id="rId45"/>
              </p:custDataLst>
            </p:nvPr>
          </p:nvGraphicFramePr>
          <p:xfrm>
            <a:off x="10588" y="0"/>
            <a:ext cx="822" cy="795"/>
          </p:xfrm>
          <a:graphic>
            <a:graphicData uri="http://schemas.openxmlformats.org/presentationml/2006/ole">
              <p:oleObj spid="_x0000_s60430" r:id="rId78" imgW="5181600" imgH="5181600" progId="">
                <p:embed/>
              </p:oleObj>
            </a:graphicData>
          </a:graphic>
        </p:graphicFrame>
        <p:grpSp>
          <p:nvGrpSpPr>
            <p:cNvPr id="14" name="组合 22551"/>
            <p:cNvGrpSpPr/>
            <p:nvPr>
              <p:custDataLst>
                <p:tags r:id="rId46"/>
              </p:custDataLst>
            </p:nvPr>
          </p:nvGrpSpPr>
          <p:grpSpPr>
            <a:xfrm>
              <a:off x="10588" y="1194"/>
              <a:ext cx="1002" cy="864"/>
              <a:chOff x="0" y="0"/>
              <a:chExt cx="468" cy="492"/>
            </a:xfrm>
          </p:grpSpPr>
          <p:sp>
            <p:nvSpPr>
              <p:cNvPr id="36" name="椭圆 22552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0" y="0"/>
                <a:ext cx="468" cy="492"/>
              </a:xfrm>
              <a:prstGeom prst="ellipse">
                <a:avLst/>
              </a:prstGeom>
              <a:gradFill rotWithShape="1">
                <a:gsLst>
                  <a:gs pos="0">
                    <a:srgbClr val="F01212"/>
                  </a:gs>
                  <a:gs pos="100000">
                    <a:srgbClr val="6F0808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7" name="对象 22553"/>
              <p:cNvGraphicFramePr>
                <a:graphicFrameLocks noChangeAspect="1"/>
              </p:cNvGraphicFramePr>
              <p:nvPr>
                <p:custDataLst>
                  <p:tags r:id="rId53"/>
                </p:custDataLst>
              </p:nvPr>
            </p:nvGraphicFramePr>
            <p:xfrm>
              <a:off x="62" y="48"/>
              <a:ext cx="361" cy="385"/>
            </p:xfrm>
            <a:graphic>
              <a:graphicData uri="http://schemas.openxmlformats.org/presentationml/2006/ole">
                <p:oleObj spid="_x0000_s60429" r:id="rId79" imgW="162720" imgH="178560" progId="">
                  <p:embed/>
                </p:oleObj>
              </a:graphicData>
            </a:graphic>
          </p:graphicFrame>
        </p:grpSp>
        <p:grpSp>
          <p:nvGrpSpPr>
            <p:cNvPr id="15" name="组合 22554"/>
            <p:cNvGrpSpPr/>
            <p:nvPr>
              <p:custDataLst>
                <p:tags r:id="rId47"/>
              </p:custDataLst>
            </p:nvPr>
          </p:nvGrpSpPr>
          <p:grpSpPr>
            <a:xfrm>
              <a:off x="8293" y="1199"/>
              <a:ext cx="1001" cy="864"/>
              <a:chOff x="0" y="0"/>
              <a:chExt cx="468" cy="492"/>
            </a:xfrm>
          </p:grpSpPr>
          <p:sp>
            <p:nvSpPr>
              <p:cNvPr id="34" name="椭圆 22555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0" y="0"/>
                <a:ext cx="468" cy="492"/>
              </a:xfrm>
              <a:prstGeom prst="ellipse">
                <a:avLst/>
              </a:prstGeom>
              <a:gradFill rotWithShape="0">
                <a:gsLst>
                  <a:gs pos="0">
                    <a:srgbClr val="53B6BB"/>
                  </a:gs>
                  <a:gs pos="100000">
                    <a:srgbClr val="004747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5" name="对象 22556"/>
              <p:cNvGraphicFramePr>
                <a:graphicFrameLocks noChangeAspect="1"/>
              </p:cNvGraphicFramePr>
              <p:nvPr>
                <p:custDataLst>
                  <p:tags r:id="rId51"/>
                </p:custDataLst>
              </p:nvPr>
            </p:nvGraphicFramePr>
            <p:xfrm>
              <a:off x="86" y="45"/>
              <a:ext cx="323" cy="364"/>
            </p:xfrm>
            <a:graphic>
              <a:graphicData uri="http://schemas.openxmlformats.org/presentationml/2006/ole">
                <p:oleObj spid="_x0000_s60428" r:id="rId80" imgW="154800" imgH="178560" progId="">
                  <p:embed/>
                </p:oleObj>
              </a:graphicData>
            </a:graphic>
          </p:graphicFrame>
        </p:grpSp>
        <p:sp>
          <p:nvSpPr>
            <p:cNvPr id="32" name="直接连接符 22557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8551" y="955"/>
              <a:ext cx="679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直接连接符 22558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V="1">
              <a:off x="10687" y="955"/>
              <a:ext cx="678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23554"/>
          <p:cNvGrpSpPr/>
          <p:nvPr>
            <p:custDataLst>
              <p:tags r:id="rId10"/>
            </p:custDataLst>
          </p:nvPr>
        </p:nvGrpSpPr>
        <p:grpSpPr>
          <a:xfrm>
            <a:off x="7871010" y="4705498"/>
            <a:ext cx="5029200" cy="990600"/>
            <a:chOff x="0" y="0"/>
            <a:chExt cx="7920" cy="1560"/>
          </a:xfrm>
        </p:grpSpPr>
        <p:sp>
          <p:nvSpPr>
            <p:cNvPr id="103" name="直接连接符 2355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0" y="1560"/>
              <a:ext cx="792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组合 23556"/>
            <p:cNvGrpSpPr/>
            <p:nvPr>
              <p:custDataLst>
                <p:tags r:id="rId21"/>
              </p:custDataLst>
            </p:nvPr>
          </p:nvGrpSpPr>
          <p:grpSpPr>
            <a:xfrm>
              <a:off x="405" y="0"/>
              <a:ext cx="1824" cy="1550"/>
              <a:chOff x="0" y="0"/>
              <a:chExt cx="1327" cy="1172"/>
            </a:xfrm>
          </p:grpSpPr>
          <p:grpSp>
            <p:nvGrpSpPr>
              <p:cNvPr id="18" name="组合 23557"/>
              <p:cNvGrpSpPr/>
              <p:nvPr>
                <p:custDataLst>
                  <p:tags r:id="rId30"/>
                </p:custDataLst>
              </p:nvPr>
            </p:nvGrpSpPr>
            <p:grpSpPr>
              <a:xfrm>
                <a:off x="845" y="677"/>
                <a:ext cx="468" cy="492"/>
                <a:chOff x="0" y="0"/>
                <a:chExt cx="468" cy="492"/>
              </a:xfrm>
            </p:grpSpPr>
            <p:sp>
              <p:nvSpPr>
                <p:cNvPr id="121" name="椭圆 23558"/>
                <p:cNvSpPr>
                  <a:spLocks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0" y="0"/>
                  <a:ext cx="468" cy="49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01212"/>
                    </a:gs>
                    <a:gs pos="100000">
                      <a:srgbClr val="6F0808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22" name="对象 23559"/>
                <p:cNvGraphicFramePr>
                  <a:graphicFrameLocks noChangeAspect="1"/>
                </p:cNvGraphicFramePr>
                <p:nvPr>
                  <p:custDataLst>
                    <p:tags r:id="rId39"/>
                  </p:custDataLst>
                </p:nvPr>
              </p:nvGraphicFramePr>
              <p:xfrm>
                <a:off x="62" y="48"/>
                <a:ext cx="361" cy="385"/>
              </p:xfrm>
              <a:graphic>
                <a:graphicData uri="http://schemas.openxmlformats.org/presentationml/2006/ole">
                  <p:oleObj spid="_x0000_s60427" r:id="rId81" imgW="162720" imgH="178560" progId="">
                    <p:embed/>
                  </p:oleObj>
                </a:graphicData>
              </a:graphic>
            </p:graphicFrame>
          </p:grpSp>
          <p:grpSp>
            <p:nvGrpSpPr>
              <p:cNvPr id="19" name="组合 23560"/>
              <p:cNvGrpSpPr/>
              <p:nvPr>
                <p:custDataLst>
                  <p:tags r:id="rId31"/>
                </p:custDataLst>
              </p:nvPr>
            </p:nvGrpSpPr>
            <p:grpSpPr>
              <a:xfrm>
                <a:off x="0" y="680"/>
                <a:ext cx="468" cy="492"/>
                <a:chOff x="0" y="0"/>
                <a:chExt cx="468" cy="492"/>
              </a:xfrm>
            </p:grpSpPr>
            <p:sp>
              <p:nvSpPr>
                <p:cNvPr id="119" name="椭圆 23561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0" y="0"/>
                  <a:ext cx="468" cy="4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3B6BB"/>
                    </a:gs>
                    <a:gs pos="100000">
                      <a:srgbClr val="004747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rgbClr val="624D38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20" name="对象 23562"/>
                <p:cNvGraphicFramePr>
                  <a:graphicFrameLocks noChangeAspect="1"/>
                </p:cNvGraphicFramePr>
                <p:nvPr>
                  <p:custDataLst>
                    <p:tags r:id="rId37"/>
                  </p:custDataLst>
                </p:nvPr>
              </p:nvGraphicFramePr>
              <p:xfrm>
                <a:off x="86" y="45"/>
                <a:ext cx="323" cy="364"/>
              </p:xfrm>
              <a:graphic>
                <a:graphicData uri="http://schemas.openxmlformats.org/presentationml/2006/ole">
                  <p:oleObj spid="_x0000_s60426" r:id="rId82" imgW="154800" imgH="178560" progId="">
                    <p:embed/>
                  </p:oleObj>
                </a:graphicData>
              </a:graphic>
            </p:graphicFrame>
          </p:grpSp>
          <p:sp>
            <p:nvSpPr>
              <p:cNvPr id="115" name="直接连接符 23563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 flipV="1">
                <a:off x="91" y="544"/>
                <a:ext cx="317" cy="0"/>
              </a:xfrm>
              <a:prstGeom prst="line">
                <a:avLst/>
              </a:prstGeom>
              <a:noFill/>
              <a:ln w="38100">
                <a:solidFill>
                  <a:srgbClr val="40404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直接连接符 23564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907" y="544"/>
                <a:ext cx="317" cy="0"/>
              </a:xfrm>
              <a:prstGeom prst="line">
                <a:avLst/>
              </a:prstGeom>
              <a:noFill/>
              <a:ln w="38100">
                <a:solidFill>
                  <a:srgbClr val="40404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7" name="对象 23565"/>
              <p:cNvGraphicFramePr>
                <a:graphicFrameLocks noChangeAspect="1"/>
              </p:cNvGraphicFramePr>
              <p:nvPr>
                <p:custDataLst>
                  <p:tags r:id="rId34"/>
                </p:custDataLst>
              </p:nvPr>
            </p:nvGraphicFramePr>
            <p:xfrm>
              <a:off x="46" y="0"/>
              <a:ext cx="466" cy="480"/>
            </p:xfrm>
            <a:graphic>
              <a:graphicData uri="http://schemas.openxmlformats.org/presentationml/2006/ole">
                <p:oleObj spid="_x0000_s60425" r:id="rId83" imgW="165675" imgH="216652" progId="">
                  <p:embed/>
                </p:oleObj>
              </a:graphicData>
            </a:graphic>
          </p:graphicFrame>
          <p:graphicFrame>
            <p:nvGraphicFramePr>
              <p:cNvPr id="118" name="对象 23566"/>
              <p:cNvGraphicFramePr>
                <a:graphicFrameLocks noChangeAspect="1"/>
              </p:cNvGraphicFramePr>
              <p:nvPr>
                <p:custDataLst>
                  <p:tags r:id="rId35"/>
                </p:custDataLst>
              </p:nvPr>
            </p:nvGraphicFramePr>
            <p:xfrm>
              <a:off x="861" y="0"/>
              <a:ext cx="466" cy="480"/>
            </p:xfrm>
            <a:graphic>
              <a:graphicData uri="http://schemas.openxmlformats.org/presentationml/2006/ole">
                <p:oleObj spid="_x0000_s60424" r:id="rId84" imgW="178420" imgH="216652" progId="">
                  <p:embed/>
                </p:oleObj>
              </a:graphicData>
            </a:graphic>
          </p:graphicFrame>
        </p:grpSp>
        <p:grpSp>
          <p:nvGrpSpPr>
            <p:cNvPr id="20" name="组合 23567"/>
            <p:cNvGrpSpPr/>
            <p:nvPr>
              <p:custDataLst>
                <p:tags r:id="rId22"/>
              </p:custDataLst>
            </p:nvPr>
          </p:nvGrpSpPr>
          <p:grpSpPr>
            <a:xfrm>
              <a:off x="6010" y="899"/>
              <a:ext cx="644" cy="651"/>
              <a:chOff x="0" y="0"/>
              <a:chExt cx="468" cy="492"/>
            </a:xfrm>
          </p:grpSpPr>
          <p:sp>
            <p:nvSpPr>
              <p:cNvPr id="111" name="椭圆 23568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0" y="0"/>
                <a:ext cx="468" cy="492"/>
              </a:xfrm>
              <a:prstGeom prst="ellipse">
                <a:avLst/>
              </a:prstGeom>
              <a:gradFill rotWithShape="1">
                <a:gsLst>
                  <a:gs pos="0">
                    <a:srgbClr val="F01212"/>
                  </a:gs>
                  <a:gs pos="100000">
                    <a:srgbClr val="6F0808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2" name="对象 23569"/>
              <p:cNvGraphicFramePr>
                <a:graphicFrameLocks noChangeAspect="1"/>
              </p:cNvGraphicFramePr>
              <p:nvPr>
                <p:custDataLst>
                  <p:tags r:id="rId29"/>
                </p:custDataLst>
              </p:nvPr>
            </p:nvGraphicFramePr>
            <p:xfrm>
              <a:off x="62" y="48"/>
              <a:ext cx="361" cy="385"/>
            </p:xfrm>
            <a:graphic>
              <a:graphicData uri="http://schemas.openxmlformats.org/presentationml/2006/ole">
                <p:oleObj spid="_x0000_s60423" r:id="rId85" imgW="162720" imgH="178560" progId="">
                  <p:embed/>
                </p:oleObj>
              </a:graphicData>
            </a:graphic>
          </p:graphicFrame>
        </p:grpSp>
        <p:grpSp>
          <p:nvGrpSpPr>
            <p:cNvPr id="21" name="组合 23570"/>
            <p:cNvGrpSpPr/>
            <p:nvPr>
              <p:custDataLst>
                <p:tags r:id="rId23"/>
              </p:custDataLst>
            </p:nvPr>
          </p:nvGrpSpPr>
          <p:grpSpPr>
            <a:xfrm>
              <a:off x="5388" y="899"/>
              <a:ext cx="643" cy="651"/>
              <a:chOff x="0" y="0"/>
              <a:chExt cx="468" cy="492"/>
            </a:xfrm>
          </p:grpSpPr>
          <p:sp>
            <p:nvSpPr>
              <p:cNvPr id="109" name="椭圆 23571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0" y="0"/>
                <a:ext cx="468" cy="492"/>
              </a:xfrm>
              <a:prstGeom prst="ellipse">
                <a:avLst/>
              </a:prstGeom>
              <a:gradFill rotWithShape="0">
                <a:gsLst>
                  <a:gs pos="0">
                    <a:srgbClr val="53B6BB"/>
                  </a:gs>
                  <a:gs pos="100000">
                    <a:srgbClr val="004747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rgbClr val="624D38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0" name="对象 23572"/>
              <p:cNvGraphicFramePr>
                <a:graphicFrameLocks noChangeAspect="1"/>
              </p:cNvGraphicFramePr>
              <p:nvPr>
                <p:custDataLst>
                  <p:tags r:id="rId27"/>
                </p:custDataLst>
              </p:nvPr>
            </p:nvGraphicFramePr>
            <p:xfrm>
              <a:off x="86" y="45"/>
              <a:ext cx="323" cy="364"/>
            </p:xfrm>
            <a:graphic>
              <a:graphicData uri="http://schemas.openxmlformats.org/presentationml/2006/ole">
                <p:oleObj spid="_x0000_s60422" r:id="rId86" imgW="154800" imgH="178560" progId="">
                  <p:embed/>
                </p:oleObj>
              </a:graphicData>
            </a:graphic>
          </p:graphicFrame>
        </p:grpSp>
        <p:graphicFrame>
          <p:nvGraphicFramePr>
            <p:cNvPr id="107" name="对象 23573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5736" y="120"/>
            <a:ext cx="505" cy="637"/>
          </p:xfrm>
          <a:graphic>
            <a:graphicData uri="http://schemas.openxmlformats.org/presentationml/2006/ole">
              <p:oleObj spid="_x0000_s60421" r:id="rId87" imgW="127166" imgH="139882" progId="">
                <p:embed/>
              </p:oleObj>
            </a:graphicData>
          </a:graphic>
        </p:graphicFrame>
        <p:sp>
          <p:nvSpPr>
            <p:cNvPr id="108" name="直接连接符 23574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5639" y="756"/>
              <a:ext cx="840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bevel/>
              <a:tailEnd type="triangle" w="med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174626" y="4385946"/>
            <a:ext cx="7270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（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zh-CN" altLang="en-US" sz="2400" b="1">
                <a:solidFill>
                  <a:schemeClr val="tx1"/>
                </a:solidFill>
              </a:rPr>
              <a:t>）完全非弹性碰撞</a:t>
            </a:r>
            <a:r>
              <a:rPr lang="en-US" altLang="zh-CN" sz="2400" b="1">
                <a:solidFill>
                  <a:schemeClr val="tx1"/>
                </a:solidFill>
              </a:rPr>
              <a:t>:</a:t>
            </a:r>
            <a:r>
              <a:rPr lang="zh-CN" altLang="zh-CN" sz="2400" b="1">
                <a:solidFill>
                  <a:schemeClr val="tx1"/>
                </a:solidFill>
              </a:rPr>
              <a:t>机械能损失最多</a:t>
            </a: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709421" y="2424131"/>
          <a:ext cx="4578350" cy="803275"/>
        </p:xfrm>
        <a:graphic>
          <a:graphicData uri="http://schemas.openxmlformats.org/presentationml/2006/ole">
            <p:oleObj spid="_x0000_s60420" r:id="rId88" imgW="2222500" imgH="393700" progId="">
              <p:embed/>
            </p:oleObj>
          </a:graphicData>
        </a:graphic>
      </p:graphicFrame>
      <p:sp>
        <p:nvSpPr>
          <p:cNvPr id="69" name="文本框 6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6670" y="2596850"/>
            <a:ext cx="20614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ea typeface="黑体" panose="02010609060101010101" charset="-122"/>
              </a:rPr>
              <a:t>机械能有损失</a:t>
            </a:r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75106" y="3419325"/>
          <a:ext cx="5545138" cy="801688"/>
        </p:xfrm>
        <a:graphic>
          <a:graphicData uri="http://schemas.openxmlformats.org/presentationml/2006/ole">
            <p:oleObj spid="_x0000_s60419" r:id="rId89" imgW="2692400" imgH="393700" progId="">
              <p:embed/>
            </p:oleObj>
          </a:graphicData>
        </a:graphic>
      </p:graphicFrame>
      <p:sp>
        <p:nvSpPr>
          <p:cNvPr id="71" name="文本框 7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97450" y="3586975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624D38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或者</a:t>
            </a:r>
          </a:p>
        </p:txBody>
      </p:sp>
      <p:graphicFrame>
        <p:nvGraphicFramePr>
          <p:cNvPr id="123" name="对象 12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381877" y="4835990"/>
          <a:ext cx="3721100" cy="539750"/>
        </p:xfrm>
        <a:graphic>
          <a:graphicData uri="http://schemas.openxmlformats.org/presentationml/2006/ole">
            <p:oleObj spid="_x0000_s60418" r:id="rId90" imgW="35966400" imgH="5181600" progId="">
              <p:embed/>
            </p:oleObj>
          </a:graphicData>
        </a:graphic>
      </p:graphicFrame>
      <p:sp>
        <p:nvSpPr>
          <p:cNvPr id="124" name="文本框 12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71670" y="4846288"/>
            <a:ext cx="221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动量守恒</a:t>
            </a:r>
          </a:p>
        </p:txBody>
      </p:sp>
      <p:sp>
        <p:nvSpPr>
          <p:cNvPr id="127" name="文本框 12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224" y="534491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1D9A78"/>
                </a:solidFill>
                <a:latin typeface="黑体" panose="02010609060101010101" charset="-122"/>
                <a:ea typeface="黑体" panose="02010609060101010101" charset="-122"/>
              </a:rPr>
              <a:t>机械能损失最大</a:t>
            </a:r>
          </a:p>
        </p:txBody>
      </p:sp>
      <p:graphicFrame>
        <p:nvGraphicFramePr>
          <p:cNvPr id="128" name="对象 127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347226" y="5748750"/>
          <a:ext cx="5073650" cy="801688"/>
        </p:xfrm>
        <a:graphic>
          <a:graphicData uri="http://schemas.openxmlformats.org/presentationml/2006/ole">
            <p:oleObj spid="_x0000_s60417" r:id="rId91" imgW="59131200" imgH="94488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6" grpId="0"/>
      <p:bldP spid="2" grpId="0"/>
      <p:bldP spid="46" grpId="0"/>
      <p:bldP spid="23" grpId="0"/>
      <p:bldP spid="69" grpId="0"/>
      <p:bldP spid="71" grpId="0"/>
      <p:bldP spid="124" grpId="0"/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 219"/>
          <p:cNvSpPr/>
          <p:nvPr>
            <p:custDataLst>
              <p:tags r:id="rId1"/>
            </p:custDataLst>
          </p:nvPr>
        </p:nvSpPr>
        <p:spPr>
          <a:xfrm>
            <a:off x="744538" y="317184"/>
            <a:ext cx="6491288" cy="639763"/>
          </a:xfrm>
          <a:prstGeom prst="roundRect">
            <a:avLst>
              <a:gd name="adj" fmla="val 50000"/>
            </a:avLst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按碰撞前后轨迹分类</a:t>
            </a:r>
          </a:p>
        </p:txBody>
      </p:sp>
      <p:sp>
        <p:nvSpPr>
          <p:cNvPr id="13314" name="文本框 1"/>
          <p:cNvSpPr/>
          <p:nvPr>
            <p:custDataLst>
              <p:tags r:id="rId2"/>
            </p:custDataLst>
          </p:nvPr>
        </p:nvSpPr>
        <p:spPr>
          <a:xfrm>
            <a:off x="702911" y="1132328"/>
            <a:ext cx="6985000" cy="115781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30000"/>
              </a:lnSpc>
            </a:pPr>
            <a:r>
              <a:rPr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对心碰撞</a:t>
            </a:r>
            <a:r>
              <a:rPr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正碰</a:t>
            </a:r>
            <a:r>
              <a:rPr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碰撞前后速度都沿同一条直线</a:t>
            </a:r>
          </a:p>
        </p:txBody>
      </p:sp>
      <p:sp>
        <p:nvSpPr>
          <p:cNvPr id="13315" name="文本框 2"/>
          <p:cNvSpPr/>
          <p:nvPr>
            <p:custDataLst>
              <p:tags r:id="rId3"/>
            </p:custDataLst>
          </p:nvPr>
        </p:nvSpPr>
        <p:spPr>
          <a:xfrm>
            <a:off x="753244" y="3517394"/>
            <a:ext cx="7289800" cy="115781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30000"/>
              </a:lnSpc>
            </a:pPr>
            <a:r>
              <a:rPr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zh-CN"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对心碰撞</a:t>
            </a:r>
            <a:r>
              <a:rPr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斜碰</a:t>
            </a:r>
            <a:r>
              <a:rPr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solidFill>
                  <a:srgbClr val="1D9A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碰撞前后速度不沿同一条直线</a:t>
            </a:r>
          </a:p>
        </p:txBody>
      </p:sp>
      <p:grpSp>
        <p:nvGrpSpPr>
          <p:cNvPr id="13316" name="组合 28"/>
          <p:cNvGrpSpPr/>
          <p:nvPr>
            <p:custDataLst>
              <p:tags r:id="rId4"/>
            </p:custDataLst>
          </p:nvPr>
        </p:nvGrpSpPr>
        <p:grpSpPr>
          <a:xfrm>
            <a:off x="1467868" y="2440460"/>
            <a:ext cx="5387022" cy="864235"/>
            <a:chOff x="1198" y="2888"/>
            <a:chExt cx="8483" cy="1360"/>
          </a:xfrm>
        </p:grpSpPr>
        <p:grpSp>
          <p:nvGrpSpPr>
            <p:cNvPr id="13317" name="组合 19"/>
            <p:cNvGrpSpPr/>
            <p:nvPr>
              <p:custDataLst>
                <p:tags r:id="rId26"/>
              </p:custDataLst>
            </p:nvPr>
          </p:nvGrpSpPr>
          <p:grpSpPr>
            <a:xfrm>
              <a:off x="5826" y="2913"/>
              <a:ext cx="3855" cy="1335"/>
              <a:chOff x="5733" y="1724"/>
              <a:chExt cx="3855" cy="1335"/>
            </a:xfrm>
          </p:grpSpPr>
          <p:cxnSp>
            <p:nvCxnSpPr>
              <p:cNvPr id="13318" name="直接连接符 10"/>
              <p:cNvCxnSpPr/>
              <p:nvPr>
                <p:custDataLst>
                  <p:tags r:id="rId35"/>
                </p:custDataLst>
              </p:nvPr>
            </p:nvCxnSpPr>
            <p:spPr>
              <a:xfrm>
                <a:off x="5733" y="2775"/>
                <a:ext cx="3855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9" name="直接箭头连接符 11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6560" y="2777"/>
                <a:ext cx="640" cy="15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20" name="椭圆 12"/>
              <p:cNvSpPr/>
              <p:nvPr>
                <p:custDataLst>
                  <p:tags r:id="rId37"/>
                </p:custDataLst>
              </p:nvPr>
            </p:nvSpPr>
            <p:spPr>
              <a:xfrm>
                <a:off x="6268" y="2492"/>
                <a:ext cx="567" cy="567"/>
              </a:xfrm>
              <a:prstGeom prst="ellipse">
                <a:avLst/>
              </a:prstGeom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endParaRPr lang="zh-CN" altLang="en-US" strike="noStrike" noProof="1"/>
              </a:p>
            </p:txBody>
          </p:sp>
          <p:sp>
            <p:nvSpPr>
              <p:cNvPr id="13321" name="椭圆 13"/>
              <p:cNvSpPr/>
              <p:nvPr>
                <p:custDataLst>
                  <p:tags r:id="rId38"/>
                </p:custDataLst>
              </p:nvPr>
            </p:nvSpPr>
            <p:spPr>
              <a:xfrm>
                <a:off x="7930" y="2491"/>
                <a:ext cx="567" cy="567"/>
              </a:xfrm>
              <a:prstGeom prst="ellipse">
                <a:avLst/>
              </a:prstGeom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endParaRPr lang="zh-CN" altLang="en-US" strike="noStrike" noProof="1"/>
              </a:p>
            </p:txBody>
          </p:sp>
          <p:sp>
            <p:nvSpPr>
              <p:cNvPr id="13322" name="文本框 14"/>
              <p:cNvSpPr/>
              <p:nvPr>
                <p:custDataLst>
                  <p:tags r:id="rId39"/>
                </p:custDataLst>
              </p:nvPr>
            </p:nvSpPr>
            <p:spPr>
              <a:xfrm>
                <a:off x="6856" y="2007"/>
                <a:ext cx="697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000" b="1" i="1">
                    <a:latin typeface="Calibri"/>
                    <a:ea typeface="微软雅黑" panose="020B0503020204020204" pitchFamily="34" charset="-122"/>
                  </a:rPr>
                  <a:t>'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323" name="文本框 15"/>
              <p:cNvSpPr/>
              <p:nvPr>
                <p:custDataLst>
                  <p:tags r:id="rId40"/>
                </p:custDataLst>
              </p:nvPr>
            </p:nvSpPr>
            <p:spPr>
              <a:xfrm>
                <a:off x="6233" y="1724"/>
                <a:ext cx="738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324" name="文本框 16"/>
              <p:cNvSpPr/>
              <p:nvPr>
                <p:custDataLst>
                  <p:tags r:id="rId41"/>
                </p:custDataLst>
              </p:nvPr>
            </p:nvSpPr>
            <p:spPr>
              <a:xfrm>
                <a:off x="7819" y="1725"/>
                <a:ext cx="738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13325" name="文本框 17"/>
              <p:cNvSpPr/>
              <p:nvPr>
                <p:custDataLst>
                  <p:tags r:id="rId42"/>
                </p:custDataLst>
              </p:nvPr>
            </p:nvSpPr>
            <p:spPr>
              <a:xfrm>
                <a:off x="8548" y="2007"/>
                <a:ext cx="697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000" b="1" i="1">
                    <a:latin typeface="Calibri"/>
                    <a:ea typeface="微软雅黑" panose="020B0503020204020204" pitchFamily="34" charset="-122"/>
                  </a:rPr>
                  <a:t>'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  <p:cxnSp>
            <p:nvCxnSpPr>
              <p:cNvPr id="13326" name="直接箭头连接符 18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8497" y="2792"/>
                <a:ext cx="640" cy="15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27" name="组合 9"/>
            <p:cNvGrpSpPr/>
            <p:nvPr>
              <p:custDataLst>
                <p:tags r:id="rId27"/>
              </p:custDataLst>
            </p:nvPr>
          </p:nvGrpSpPr>
          <p:grpSpPr>
            <a:xfrm>
              <a:off x="1198" y="2888"/>
              <a:ext cx="3855" cy="1336"/>
              <a:chOff x="2469" y="4746"/>
              <a:chExt cx="3855" cy="1336"/>
            </a:xfrm>
          </p:grpSpPr>
          <p:cxnSp>
            <p:nvCxnSpPr>
              <p:cNvPr id="13328" name="直接连接符 21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2469" y="5797"/>
                <a:ext cx="3855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9" name="直接箭头连接符 22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3296" y="5799"/>
                <a:ext cx="1020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30" name="椭圆 23"/>
              <p:cNvSpPr/>
              <p:nvPr>
                <p:custDataLst>
                  <p:tags r:id="rId30"/>
                </p:custDataLst>
              </p:nvPr>
            </p:nvSpPr>
            <p:spPr>
              <a:xfrm>
                <a:off x="3004" y="5514"/>
                <a:ext cx="567" cy="567"/>
              </a:xfrm>
              <a:prstGeom prst="ellipse">
                <a:avLst/>
              </a:prstGeom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endParaRPr lang="zh-CN" altLang="en-US" strike="noStrike" noProof="1"/>
              </a:p>
            </p:txBody>
          </p:sp>
          <p:sp>
            <p:nvSpPr>
              <p:cNvPr id="13331" name="椭圆 24"/>
              <p:cNvSpPr/>
              <p:nvPr>
                <p:custDataLst>
                  <p:tags r:id="rId31"/>
                </p:custDataLst>
              </p:nvPr>
            </p:nvSpPr>
            <p:spPr>
              <a:xfrm>
                <a:off x="5314" y="5515"/>
                <a:ext cx="567" cy="567"/>
              </a:xfrm>
              <a:prstGeom prst="ellipse">
                <a:avLst/>
              </a:prstGeom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endParaRPr lang="zh-CN" altLang="en-US" strike="noStrike" noProof="1"/>
              </a:p>
            </p:txBody>
          </p:sp>
          <p:sp>
            <p:nvSpPr>
              <p:cNvPr id="13332" name="文本框 25"/>
              <p:cNvSpPr/>
              <p:nvPr>
                <p:custDataLst>
                  <p:tags r:id="rId32"/>
                </p:custDataLst>
              </p:nvPr>
            </p:nvSpPr>
            <p:spPr>
              <a:xfrm>
                <a:off x="3720" y="5016"/>
                <a:ext cx="604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333" name="文本框 26"/>
              <p:cNvSpPr/>
              <p:nvPr>
                <p:custDataLst>
                  <p:tags r:id="rId33"/>
                </p:custDataLst>
              </p:nvPr>
            </p:nvSpPr>
            <p:spPr>
              <a:xfrm>
                <a:off x="2969" y="4746"/>
                <a:ext cx="738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334" name="文本框 27"/>
              <p:cNvSpPr/>
              <p:nvPr>
                <p:custDataLst>
                  <p:tags r:id="rId34"/>
                </p:custDataLst>
              </p:nvPr>
            </p:nvSpPr>
            <p:spPr>
              <a:xfrm>
                <a:off x="5233" y="4747"/>
                <a:ext cx="738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</p:grpSp>
      <p:grpSp>
        <p:nvGrpSpPr>
          <p:cNvPr id="13335" name="组合 41"/>
          <p:cNvGrpSpPr/>
          <p:nvPr>
            <p:custDataLst>
              <p:tags r:id="rId5"/>
            </p:custDataLst>
          </p:nvPr>
        </p:nvGrpSpPr>
        <p:grpSpPr>
          <a:xfrm>
            <a:off x="1613569" y="4500489"/>
            <a:ext cx="5114292" cy="1726884"/>
            <a:chOff x="916" y="6326"/>
            <a:chExt cx="8052" cy="2719"/>
          </a:xfrm>
        </p:grpSpPr>
        <p:grpSp>
          <p:nvGrpSpPr>
            <p:cNvPr id="13336" name="组合 29"/>
            <p:cNvGrpSpPr/>
            <p:nvPr>
              <p:custDataLst>
                <p:tags r:id="rId9"/>
              </p:custDataLst>
            </p:nvPr>
          </p:nvGrpSpPr>
          <p:grpSpPr>
            <a:xfrm>
              <a:off x="916" y="6696"/>
              <a:ext cx="3871" cy="1733"/>
              <a:chOff x="600" y="6671"/>
              <a:chExt cx="3871" cy="1733"/>
            </a:xfrm>
          </p:grpSpPr>
          <p:cxnSp>
            <p:nvCxnSpPr>
              <p:cNvPr id="13337" name="直接连接符 3"/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600" y="7566"/>
                <a:ext cx="3871" cy="67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prstDash val="dash"/>
                <a:miter lim="800000"/>
              </a:ln>
            </p:spPr>
          </p:cxnSp>
          <p:cxnSp>
            <p:nvCxnSpPr>
              <p:cNvPr id="13338" name="直接箭头连接符 2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1429" y="8120"/>
                <a:ext cx="1461" cy="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39" name="椭圆 1"/>
              <p:cNvSpPr/>
              <p:nvPr>
                <p:custDataLst>
                  <p:tags r:id="rId21"/>
                </p:custDataLst>
              </p:nvPr>
            </p:nvSpPr>
            <p:spPr>
              <a:xfrm>
                <a:off x="1142" y="7837"/>
                <a:ext cx="567" cy="567"/>
              </a:xfrm>
              <a:prstGeom prst="ellipse">
                <a:avLst/>
              </a:prstGeom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endParaRPr lang="zh-CN" altLang="en-US" strike="noStrike" noProof="1"/>
              </a:p>
            </p:txBody>
          </p:sp>
          <p:sp>
            <p:nvSpPr>
              <p:cNvPr id="13340" name="椭圆 4"/>
              <p:cNvSpPr/>
              <p:nvPr>
                <p:custDataLst>
                  <p:tags r:id="rId22"/>
                </p:custDataLst>
              </p:nvPr>
            </p:nvSpPr>
            <p:spPr>
              <a:xfrm>
                <a:off x="3476" y="7439"/>
                <a:ext cx="567" cy="567"/>
              </a:xfrm>
              <a:prstGeom prst="ellipse">
                <a:avLst/>
              </a:prstGeom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endParaRPr lang="zh-CN" altLang="en-US" strike="noStrike" noProof="1"/>
              </a:p>
            </p:txBody>
          </p:sp>
          <p:sp>
            <p:nvSpPr>
              <p:cNvPr id="13341" name="文本框 5"/>
              <p:cNvSpPr/>
              <p:nvPr>
                <p:custDataLst>
                  <p:tags r:id="rId23"/>
                </p:custDataLst>
              </p:nvPr>
            </p:nvSpPr>
            <p:spPr>
              <a:xfrm>
                <a:off x="2827" y="7522"/>
                <a:ext cx="604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342" name="文本框 6"/>
              <p:cNvSpPr/>
              <p:nvPr>
                <p:custDataLst>
                  <p:tags r:id="rId24"/>
                </p:custDataLst>
              </p:nvPr>
            </p:nvSpPr>
            <p:spPr>
              <a:xfrm>
                <a:off x="1107" y="7069"/>
                <a:ext cx="738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343" name="文本框 7"/>
              <p:cNvSpPr/>
              <p:nvPr>
                <p:custDataLst>
                  <p:tags r:id="rId25"/>
                </p:custDataLst>
              </p:nvPr>
            </p:nvSpPr>
            <p:spPr>
              <a:xfrm>
                <a:off x="3476" y="6671"/>
                <a:ext cx="738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grpSp>
          <p:nvGrpSpPr>
            <p:cNvPr id="13344" name="组合 40"/>
            <p:cNvGrpSpPr/>
            <p:nvPr>
              <p:custDataLst>
                <p:tags r:id="rId10"/>
              </p:custDataLst>
            </p:nvPr>
          </p:nvGrpSpPr>
          <p:grpSpPr>
            <a:xfrm>
              <a:off x="6325" y="6326"/>
              <a:ext cx="2643" cy="2719"/>
              <a:chOff x="7046" y="6301"/>
              <a:chExt cx="2643" cy="2719"/>
            </a:xfrm>
          </p:grpSpPr>
          <p:cxnSp>
            <p:nvCxnSpPr>
              <p:cNvPr id="13345" name="直接箭头连接符 38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8023" y="8404"/>
                <a:ext cx="260" cy="345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6" name="直接箭头连接符 32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8398" y="6988"/>
                <a:ext cx="932" cy="849"/>
              </a:xfrm>
              <a:prstGeom prst="line">
                <a:avLst/>
              </a:prstGeom>
              <a:noFill/>
              <a:ln w="28575">
                <a:solidFill>
                  <a:prstClr val="black"/>
                </a:solidFill>
                <a:miter lim="800000"/>
                <a:tailEnd type="arrow"/>
              </a:ln>
            </p:spPr>
          </p:cxnSp>
          <p:sp>
            <p:nvSpPr>
              <p:cNvPr id="13347" name="椭圆 33"/>
              <p:cNvSpPr/>
              <p:nvPr>
                <p:custDataLst>
                  <p:tags r:id="rId13"/>
                </p:custDataLst>
              </p:nvPr>
            </p:nvSpPr>
            <p:spPr>
              <a:xfrm>
                <a:off x="7638" y="8006"/>
                <a:ext cx="567" cy="567"/>
              </a:xfrm>
              <a:prstGeom prst="ellipse">
                <a:avLst/>
              </a:prstGeom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endParaRPr lang="zh-CN" altLang="en-US" strike="noStrike" noProof="1"/>
              </a:p>
            </p:txBody>
          </p:sp>
          <p:sp>
            <p:nvSpPr>
              <p:cNvPr id="13348" name="椭圆 34"/>
              <p:cNvSpPr/>
              <p:nvPr>
                <p:custDataLst>
                  <p:tags r:id="rId14"/>
                </p:custDataLst>
              </p:nvPr>
            </p:nvSpPr>
            <p:spPr>
              <a:xfrm>
                <a:off x="8074" y="7522"/>
                <a:ext cx="567" cy="567"/>
              </a:xfrm>
              <a:prstGeom prst="ellipse">
                <a:avLst/>
              </a:prstGeom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endParaRPr lang="zh-CN" altLang="en-US" strike="noStrike" noProof="1"/>
              </a:p>
            </p:txBody>
          </p:sp>
          <p:sp>
            <p:nvSpPr>
              <p:cNvPr id="13349" name="文本框 35"/>
              <p:cNvSpPr/>
              <p:nvPr>
                <p:custDataLst>
                  <p:tags r:id="rId15"/>
                </p:custDataLst>
              </p:nvPr>
            </p:nvSpPr>
            <p:spPr>
              <a:xfrm>
                <a:off x="8205" y="8245"/>
                <a:ext cx="697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000" b="1" i="1">
                    <a:latin typeface="Calibri"/>
                    <a:ea typeface="微软雅黑" panose="020B0503020204020204" pitchFamily="34" charset="-122"/>
                  </a:rPr>
                  <a:t>'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350" name="文本框 36"/>
              <p:cNvSpPr/>
              <p:nvPr>
                <p:custDataLst>
                  <p:tags r:id="rId16"/>
                </p:custDataLst>
              </p:nvPr>
            </p:nvSpPr>
            <p:spPr>
              <a:xfrm>
                <a:off x="7046" y="7862"/>
                <a:ext cx="738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351" name="文本框 37"/>
              <p:cNvSpPr/>
              <p:nvPr>
                <p:custDataLst>
                  <p:tags r:id="rId17"/>
                </p:custDataLst>
              </p:nvPr>
            </p:nvSpPr>
            <p:spPr>
              <a:xfrm>
                <a:off x="8023" y="6754"/>
                <a:ext cx="738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13352" name="文本框 39"/>
              <p:cNvSpPr/>
              <p:nvPr>
                <p:custDataLst>
                  <p:tags r:id="rId18"/>
                </p:custDataLst>
              </p:nvPr>
            </p:nvSpPr>
            <p:spPr>
              <a:xfrm>
                <a:off x="8992" y="6301"/>
                <a:ext cx="697" cy="7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>
                  <a:lnSpc>
                    <a:spcPct val="13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000" b="1" i="1">
                    <a:latin typeface="Calibri"/>
                    <a:ea typeface="微软雅黑" panose="020B0503020204020204" pitchFamily="34" charset="-122"/>
                  </a:rPr>
                  <a:t>'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</p:grp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8392796" y="0"/>
            <a:ext cx="38042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4339" name="图片 21" descr="IMG_20170206_1238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5" cstate="print">
            <a:lum bright="12000" contrast="30000"/>
          </a:blip>
          <a:srcRect l="23397" t="30140" r="10423" b="42646"/>
          <a:stretch>
            <a:fillRect/>
          </a:stretch>
        </p:blipFill>
        <p:spPr>
          <a:xfrm>
            <a:off x="8462645" y="3668395"/>
            <a:ext cx="3613150" cy="2580005"/>
          </a:xfrm>
          <a:prstGeom prst="roundRect">
            <a:avLst>
              <a:gd name="adj" fmla="val 10548"/>
            </a:avLst>
          </a:prstGeom>
          <a:noFill/>
          <a:ln>
            <a:noFill/>
            <a:miter lim="800000"/>
          </a:ln>
        </p:spPr>
      </p:pic>
      <p:pic>
        <p:nvPicPr>
          <p:cNvPr id="2" name="图片 1" descr="打台球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488681" y="790575"/>
            <a:ext cx="3605530" cy="2405380"/>
          </a:xfrm>
          <a:prstGeom prst="roundRect">
            <a:avLst>
              <a:gd name="adj" fmla="val 11351"/>
            </a:avLst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 fill="hold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47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rcRect l="35840" t="40583" b="19663"/>
          <a:stretch>
            <a:fillRect/>
          </a:stretch>
        </p:blipFill>
        <p:spPr>
          <a:xfrm>
            <a:off x="1" y="1847850"/>
            <a:ext cx="12191365" cy="378333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3" name="矩形 12"/>
          <p:cNvSpPr/>
          <p:nvPr>
            <p:custDataLst>
              <p:tags r:id="rId2"/>
            </p:custDataLst>
          </p:nvPr>
        </p:nvSpPr>
        <p:spPr>
          <a:xfrm>
            <a:off x="-634" y="1849838"/>
            <a:ext cx="12191999" cy="3783496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椭圆 5"/>
          <p:cNvSpPr/>
          <p:nvPr>
            <p:custDataLst>
              <p:tags r:id="rId3"/>
            </p:custDataLst>
          </p:nvPr>
        </p:nvSpPr>
        <p:spPr>
          <a:xfrm>
            <a:off x="452452" y="426059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grpSp>
        <p:nvGrpSpPr>
          <p:cNvPr id="12" name="Group 11"/>
          <p:cNvGrpSpPr/>
          <p:nvPr>
            <p:custDataLst>
              <p:tags r:id="rId4"/>
            </p:custDataLst>
          </p:nvPr>
        </p:nvGrpSpPr>
        <p:grpSpPr>
          <a:xfrm>
            <a:off x="2318096" y="2611831"/>
            <a:ext cx="2381772" cy="2190932"/>
            <a:chOff x="1470701" y="1821913"/>
            <a:chExt cx="3820826" cy="3607097"/>
          </a:xfrm>
        </p:grpSpPr>
        <p:sp>
          <p:nvSpPr>
            <p:cNvPr id="8" name="矩形 1"/>
            <p:cNvSpPr/>
            <p:nvPr>
              <p:custDataLst>
                <p:tags r:id="rId8"/>
              </p:custDataLst>
            </p:nvPr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矩形 3"/>
            <p:cNvSpPr/>
            <p:nvPr>
              <p:custDataLst>
                <p:tags r:id="rId9"/>
              </p:custDataLst>
            </p:nvPr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矩形 4"/>
            <p:cNvSpPr/>
            <p:nvPr>
              <p:custDataLst>
                <p:tags r:id="rId10"/>
              </p:custDataLst>
            </p:nvPr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文本框 15"/>
            <p:cNvSpPr txBox="1"/>
            <p:nvPr>
              <p:custDataLst>
                <p:tags r:id="rId11"/>
              </p:custDataLst>
            </p:nvPr>
          </p:nvSpPr>
          <p:spPr>
            <a:xfrm>
              <a:off x="2019199" y="2721526"/>
              <a:ext cx="2723828" cy="182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" panose="020B0500000000000000" pitchFamily="34" charset="-122"/>
                  <a:cs typeface="Times New Roman" panose="02020603050405020304" pitchFamily="18" charset="0"/>
                  <a:sym typeface="思源黑体" panose="020B0500000000000000" pitchFamily="34" charset="-122"/>
                </a:rPr>
                <a:t>02</a:t>
              </a:r>
              <a:endParaRPr kumimoji="0" lang="zh-CN" altLang="en-US" sz="72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文本框 17"/>
          <p:cNvSpPr txBox="1"/>
          <p:nvPr>
            <p:custDataLst>
              <p:tags r:id="rId5"/>
            </p:custDataLst>
          </p:nvPr>
        </p:nvSpPr>
        <p:spPr>
          <a:xfrm>
            <a:off x="5342255" y="2611755"/>
            <a:ext cx="533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弹性碰撞</a:t>
            </a:r>
          </a:p>
        </p:txBody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1255839" y="379706"/>
            <a:ext cx="2955040" cy="64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思源黑体" panose="020B0500000000000000" pitchFamily="34" charset="-122"/>
              </a:rPr>
              <a:t>动量守恒定律</a:t>
            </a:r>
          </a:p>
        </p:txBody>
      </p:sp>
      <p:sp>
        <p:nvSpPr>
          <p:cNvPr id="17" name="PA-文本框 9"/>
          <p:cNvSpPr txBox="1"/>
          <p:nvPr>
            <p:custDataLst>
              <p:tags r:id="rId7"/>
            </p:custDataLst>
          </p:nvPr>
        </p:nvSpPr>
        <p:spPr>
          <a:xfrm>
            <a:off x="5824220" y="3752216"/>
            <a:ext cx="4369435" cy="1050290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ctr"/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思源黑体" panose="020B0500000000000000" pitchFamily="34" charset="-122"/>
              </a:rPr>
              <a:t>用方程表达弹性碰撞的规律，并对最终结果进行实际分析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6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0"/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7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8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7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9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5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8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5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8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9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5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6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9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7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9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5"/>
  <p:tag name="PA" val="v5.1.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6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8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9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5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3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7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8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9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7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8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8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7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8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9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9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6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7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8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9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5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3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9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7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8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5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6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6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9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7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8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5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6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3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4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7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5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8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9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7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7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3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8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9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5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6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7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8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3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8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9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5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4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5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9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6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3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4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5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4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6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7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8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9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2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3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4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3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8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9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0"/>
  <p:tag name="PA" val="v5.1.0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5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6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7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7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8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9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4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5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6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6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8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9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0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3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4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5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6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7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8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9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3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4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3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4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6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7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8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9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0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3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4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9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6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7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8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9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2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3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0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0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5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6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7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8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9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0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3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2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5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6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7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8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9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0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3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3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8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9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5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6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3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4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7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4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3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9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5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6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3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4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5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8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9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7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8"/>
  <p:tag name="PA" val="v5.1.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7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4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5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6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7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8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8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0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9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0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3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4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5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6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7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0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4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03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0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0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8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9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3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6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7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5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8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9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0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4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5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6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7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8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6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6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7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8"/>
  <p:tag name="PA" val="v5.1.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2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3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4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5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7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3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4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3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4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5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8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6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7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8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9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0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0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9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0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2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3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7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8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2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6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0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3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4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5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6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7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3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9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0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5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2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3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7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1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9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4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0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3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2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4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5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2"/>
</p:tagLst>
</file>

<file path=ppt/tags/tag711.xml><?xml version="1.0" encoding="utf-8"?>
<p:tagLst xmlns:p="http://schemas.openxmlformats.org/presentationml/2006/main">
  <p:tag name="AS_UNIQUEID" val="137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3"/>
</p:tagLst>
</file>

<file path=ppt/tags/tag782.xml><?xml version="1.0" encoding="utf-8"?>
<p:tagLst xmlns:p="http://schemas.openxmlformats.org/presentationml/2006/main">
  <p:tag name="AS_UNIQUEID" val="141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</p:tagLst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Arial"/>
        <a:cs typeface="Arial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Arial"/>
        <a:cs typeface="Arial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r="http://schemas.openxmlformats.org/officeDocument/2006/relationships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r="http://schemas.openxmlformats.org/officeDocument/2006/relationships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r="http://schemas.openxmlformats.org/officeDocument/2006/relationships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r="http://schemas.openxmlformats.org/officeDocument/2006/relationships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Arial"/>
        <a:ea typeface="思源黑体 CN Medium"/>
        <a:cs typeface="Arial"/>
      </a:majorFont>
      <a:minorFont>
        <a:latin typeface="Arial"/>
        <a:ea typeface="思源黑体 CN Mediu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xmlns:r="http://schemas.openxmlformats.org/officeDocument/2006/relationships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Arial"/>
        <a:cs typeface="Arial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Arial"/>
        <a:cs typeface="Arial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r="http://schemas.openxmlformats.org/officeDocument/2006/relationships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Arial"/>
        <a:cs typeface="Arial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Arial"/>
        <a:cs typeface="Arial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r="http://schemas.openxmlformats.org/officeDocument/2006/relationships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Aspose.Slides for Java</Application>
  <PresentationFormat>自定义</PresentationFormat>
  <Paragraphs>200</Paragraphs>
  <Slides>23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Sheer Green 16x9</vt:lpstr>
      <vt:lpstr>第一PPT，www.1ppt.com</vt:lpstr>
      <vt:lpstr>1_空白设计模板</vt:lpstr>
      <vt:lpstr>Office 主题</vt:lpstr>
      <vt:lpstr>Office 主题​​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2021-11-18T19:01:33Z</cp:lastPrinted>
  <dcterms:created xsi:type="dcterms:W3CDTF">2021-11-18T19:01:33Z</dcterms:created>
  <dcterms:modified xsi:type="dcterms:W3CDTF">2021-12-16T14:13:23Z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