
<file path=[Content_Types].xml><?xml version="1.0" encoding="utf-8"?>
<Types xmlns="http://schemas.openxmlformats.org/package/2006/content-types">
  <Default Extension="wav" ContentType="audio/x-wav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6" r:id="rId16"/>
    <p:sldId id="287" r:id="rId17"/>
    <p:sldId id="288" r:id="rId18"/>
    <p:sldId id="289" r:id="rId19"/>
    <p:sldId id="303" r:id="rId20"/>
    <p:sldId id="304" r:id="rId21"/>
    <p:sldId id="305" r:id="rId22"/>
    <p:sldId id="260" r:id="rId23"/>
    <p:sldId id="262" r:id="rId24"/>
    <p:sldId id="265" r:id="rId25"/>
    <p:sldId id="261" r:id="rId26"/>
    <p:sldId id="266" r:id="rId27"/>
    <p:sldId id="300" r:id="rId28"/>
    <p:sldId id="301" r:id="rId29"/>
    <p:sldId id="302" r:id="rId30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Tx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Tx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Tx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Tx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Pct val="100000"/>
      <a:buFontTx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Pct val="100000"/>
      <a:buFontTx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Pct val="100000"/>
      <a:buFontTx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Pct val="100000"/>
      <a:buFontTx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102" y="-26"/>
      </p:cViewPr>
      <p:guideLst>
        <p:guide orient="horz" pos="21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kumimoji="0" lang="zh-CN" altLang="en-US" sz="45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5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单击此处编辑母版副标题样式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205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r"/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2053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endParaRPr lang="zh-CN" altLang="en-US"/>
          </a:p>
        </p:txBody>
      </p:sp>
      <p:sp>
        <p:nvSpPr>
          <p:cNvPr id="2054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10242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r"/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0245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endParaRPr lang="zh-CN" altLang="en-US"/>
          </a:p>
        </p:txBody>
      </p:sp>
      <p:sp>
        <p:nvSpPr>
          <p:cNvPr id="10246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11266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r"/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1269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endParaRPr lang="zh-CN" altLang="en-US"/>
          </a:p>
        </p:txBody>
      </p:sp>
      <p:sp>
        <p:nvSpPr>
          <p:cNvPr id="11270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1229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r"/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2293" name="日期占位符 102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endParaRPr lang="zh-CN" altLang="en-US"/>
          </a:p>
        </p:txBody>
      </p:sp>
      <p:sp>
        <p:nvSpPr>
          <p:cNvPr id="12294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13314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r"/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3317" name="日期占位符 102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endParaRPr lang="zh-CN" altLang="en-US"/>
          </a:p>
        </p:txBody>
      </p:sp>
      <p:sp>
        <p:nvSpPr>
          <p:cNvPr id="13318" name="页脚占位符 1028"/>
          <p:cNvSpPr>
            <a:spLocks noGrp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14338" name="灯片编号占位符 1029"/>
          <p:cNvSpPr>
            <a:spLocks noGrp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r"/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4341" name="日期占位符 102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endParaRPr lang="zh-CN" altLang="en-US"/>
          </a:p>
        </p:txBody>
      </p:sp>
      <p:sp>
        <p:nvSpPr>
          <p:cNvPr id="14342" name="页脚占位符 1028"/>
          <p:cNvSpPr>
            <a:spLocks noGrp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15362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r"/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5365" name="日期占位符 102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endParaRPr lang="zh-CN" altLang="en-US"/>
          </a:p>
        </p:txBody>
      </p:sp>
      <p:sp>
        <p:nvSpPr>
          <p:cNvPr id="15366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074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r"/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3077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endParaRPr lang="zh-CN" altLang="en-US"/>
          </a:p>
        </p:txBody>
      </p:sp>
      <p:sp>
        <p:nvSpPr>
          <p:cNvPr id="307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kumimoji="0" lang="zh-CN" altLang="en-US" sz="45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5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098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r"/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4101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endParaRPr lang="zh-CN" altLang="en-US"/>
          </a:p>
        </p:txBody>
      </p:sp>
      <p:sp>
        <p:nvSpPr>
          <p:cNvPr id="4102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5122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r"/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5125" name="日期占位符 102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endParaRPr lang="zh-CN" altLang="en-US"/>
          </a:p>
        </p:txBody>
      </p:sp>
      <p:sp>
        <p:nvSpPr>
          <p:cNvPr id="5126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kumimoji="0" lang="zh-CN" altLang="en-US" sz="21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1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kumimoji="0" lang="zh-CN" altLang="en-US" sz="21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1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6146" name="灯片编号占位符 1029"/>
          <p:cNvSpPr>
            <a:spLocks noGrp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r"/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6149" name="日期占位符 102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endParaRPr lang="zh-CN" altLang="en-US"/>
          </a:p>
        </p:txBody>
      </p:sp>
      <p:sp>
        <p:nvSpPr>
          <p:cNvPr id="6150" name="页脚占位符 1028"/>
          <p:cNvSpPr>
            <a:spLocks noGrp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717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r"/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7173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endParaRPr lang="zh-CN" altLang="en-US"/>
          </a:p>
        </p:txBody>
      </p:sp>
      <p:sp>
        <p:nvSpPr>
          <p:cNvPr id="7174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1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1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5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5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5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15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kumimoji="0" lang="zh-CN" altLang="en-US" sz="1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8194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r"/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8197" name="日期占位符 102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endParaRPr lang="zh-CN" altLang="en-US"/>
          </a:p>
        </p:txBody>
      </p:sp>
      <p:sp>
        <p:nvSpPr>
          <p:cNvPr id="819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kumimoji="0" lang="zh-CN" altLang="en-US" sz="15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15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9218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r"/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9221" name="日期占位符 102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endParaRPr lang="zh-CN" altLang="en-US"/>
          </a:p>
        </p:txBody>
      </p:sp>
      <p:sp>
        <p:nvSpPr>
          <p:cNvPr id="9222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400"/>
            </a:lvl1pPr>
          </a:lstStyle>
          <a:p>
            <a:pPr lvl="0" eaLnBrk="1" hangingPunct="1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400"/>
            </a:lvl1pPr>
          </a:lstStyle>
          <a:p>
            <a:pPr lvl="0" eaLnBrk="1" hangingPunct="1"/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kern="1200" baseline="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386" name="标题 2049"/>
          <p:cNvSpPr>
            <a:spLocks noGrp="1"/>
          </p:cNvSpPr>
          <p:nvPr>
            <p:ph type="ctrTitle"/>
          </p:nvPr>
        </p:nvSpPr>
        <p:spPr>
          <a:xfrm>
            <a:off x="323850" y="1412875"/>
            <a:ext cx="8820150" cy="2187575"/>
          </a:xfrm>
        </p:spPr>
        <p:txBody>
          <a:bodyPr lIns="91440" tIns="45720" rIns="91440" bIns="45720" anchor="ctr" anchorCtr="0"/>
          <a:p>
            <a:pPr defTabSz="914400">
              <a:buSzPct val="100000"/>
              <a:buFontTx/>
              <a:buNone/>
            </a:pPr>
            <a:r>
              <a:rPr lang="zh-CN" altLang="en-US" sz="3200" kern="1200" baseline="0">
                <a:solidFill>
                  <a:srgbClr val="FFFF00"/>
                </a:solidFill>
                <a:latin typeface="Arial" panose="020B0604020202020204" pitchFamily="34" charset="0"/>
                <a:ea typeface="隶书" panose="02010509060101010101" pitchFamily="49" charset="-122"/>
                <a:cs typeface="+mj-cs"/>
              </a:rPr>
              <a:t>第</a:t>
            </a:r>
            <a:r>
              <a:rPr lang="en-US" altLang="zh-CN" sz="3200" kern="1200" baseline="0">
                <a:solidFill>
                  <a:srgbClr val="FFFF00"/>
                </a:solidFill>
                <a:latin typeface="Arial" panose="020B0604020202020204" pitchFamily="34" charset="0"/>
                <a:ea typeface="隶书" panose="02010509060101010101" pitchFamily="49" charset="-122"/>
                <a:cs typeface="+mj-cs"/>
              </a:rPr>
              <a:t>5</a:t>
            </a:r>
            <a:r>
              <a:rPr lang="zh-CN" altLang="en-US" sz="3200" kern="1200" baseline="0">
                <a:solidFill>
                  <a:srgbClr val="FFFF00"/>
                </a:solidFill>
                <a:latin typeface="Arial" panose="020B0604020202020204" pitchFamily="34" charset="0"/>
                <a:ea typeface="隶书" panose="02010509060101010101" pitchFamily="49" charset="-122"/>
                <a:cs typeface="+mj-cs"/>
              </a:rPr>
              <a:t>节</a:t>
            </a:r>
            <a:r>
              <a:rPr lang="en-US" altLang="zh-CN" sz="3200" kern="1200" baseline="0">
                <a:solidFill>
                  <a:srgbClr val="FFFF00"/>
                </a:solidFill>
                <a:latin typeface="Arial" panose="020B0604020202020204" pitchFamily="34" charset="0"/>
                <a:ea typeface="隶书" panose="02010509060101010101" pitchFamily="49" charset="-122"/>
                <a:cs typeface="+mj-cs"/>
              </a:rPr>
              <a:t> </a:t>
            </a:r>
            <a:r>
              <a:rPr lang="zh-CN" altLang="en-US" sz="3200" kern="1200" baseline="0">
                <a:solidFill>
                  <a:srgbClr val="FFFF00"/>
                </a:solidFill>
                <a:latin typeface="Arial" panose="020B0604020202020204" pitchFamily="34" charset="0"/>
                <a:ea typeface="隶书" panose="02010509060101010101" pitchFamily="49" charset="-122"/>
                <a:cs typeface="+mj-cs"/>
              </a:rPr>
              <a:t>科学测量：长度的测量及测量工具的选用</a:t>
            </a:r>
            <a:endParaRPr lang="zh-CN" altLang="en-US" sz="3200" kern="1200" baseline="0">
              <a:solidFill>
                <a:srgbClr val="FFFF00"/>
              </a:solidFill>
              <a:latin typeface="Arial" panose="020B0604020202020204" pitchFamily="34" charset="0"/>
              <a:ea typeface="隶书" panose="02010509060101010101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02" name="组合 33835"/>
          <p:cNvGrpSpPr/>
          <p:nvPr/>
        </p:nvGrpSpPr>
        <p:grpSpPr>
          <a:xfrm>
            <a:off x="684213" y="1243013"/>
            <a:ext cx="7991475" cy="3698875"/>
            <a:chOff x="431" y="572"/>
            <a:chExt cx="5034" cy="2330"/>
          </a:xfrm>
        </p:grpSpPr>
        <p:grpSp>
          <p:nvGrpSpPr>
            <p:cNvPr id="25603" name="组合 33793"/>
            <p:cNvGrpSpPr/>
            <p:nvPr/>
          </p:nvGrpSpPr>
          <p:grpSpPr>
            <a:xfrm>
              <a:off x="431" y="572"/>
              <a:ext cx="5034" cy="1480"/>
              <a:chOff x="431" y="572"/>
              <a:chExt cx="5034" cy="1480"/>
            </a:xfrm>
          </p:grpSpPr>
          <p:grpSp>
            <p:nvGrpSpPr>
              <p:cNvPr id="25604" name="组合 33794"/>
              <p:cNvGrpSpPr/>
              <p:nvPr/>
            </p:nvGrpSpPr>
            <p:grpSpPr>
              <a:xfrm>
                <a:off x="567" y="981"/>
                <a:ext cx="4853" cy="1071"/>
                <a:chOff x="2577" y="9404"/>
                <a:chExt cx="5703" cy="828"/>
              </a:xfrm>
            </p:grpSpPr>
            <p:cxnSp>
              <p:nvCxnSpPr>
                <p:cNvPr id="25605" name="直接连接符 33795"/>
                <p:cNvCxnSpPr/>
                <p:nvPr/>
              </p:nvCxnSpPr>
              <p:spPr>
                <a:xfrm>
                  <a:off x="2611" y="10187"/>
                  <a:ext cx="5669" cy="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5606" name="组合 33796"/>
                <p:cNvGrpSpPr/>
                <p:nvPr/>
              </p:nvGrpSpPr>
              <p:grpSpPr>
                <a:xfrm>
                  <a:off x="2577" y="9404"/>
                  <a:ext cx="4873" cy="828"/>
                  <a:chOff x="2593" y="9432"/>
                  <a:chExt cx="4873" cy="828"/>
                </a:xfrm>
              </p:grpSpPr>
              <p:cxnSp>
                <p:nvCxnSpPr>
                  <p:cNvPr id="25607" name="直接连接符 33797"/>
                  <p:cNvCxnSpPr/>
                  <p:nvPr/>
                </p:nvCxnSpPr>
                <p:spPr>
                  <a:xfrm>
                    <a:off x="5286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608" name="直接连接符 33798"/>
                  <p:cNvCxnSpPr/>
                  <p:nvPr/>
                </p:nvCxnSpPr>
                <p:spPr>
                  <a:xfrm>
                    <a:off x="5528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609" name="直接连接符 33799"/>
                  <p:cNvCxnSpPr/>
                  <p:nvPr/>
                </p:nvCxnSpPr>
                <p:spPr>
                  <a:xfrm>
                    <a:off x="5771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610" name="直接连接符 33800"/>
                  <p:cNvCxnSpPr/>
                  <p:nvPr/>
                </p:nvCxnSpPr>
                <p:spPr>
                  <a:xfrm>
                    <a:off x="6013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611" name="直接连接符 33801"/>
                  <p:cNvCxnSpPr/>
                  <p:nvPr/>
                </p:nvCxnSpPr>
                <p:spPr>
                  <a:xfrm>
                    <a:off x="6255" y="9584"/>
                    <a:ext cx="0" cy="63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612" name="直接连接符 33802"/>
                  <p:cNvCxnSpPr/>
                  <p:nvPr/>
                </p:nvCxnSpPr>
                <p:spPr>
                  <a:xfrm>
                    <a:off x="6497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613" name="直接连接符 33803"/>
                  <p:cNvCxnSpPr/>
                  <p:nvPr/>
                </p:nvCxnSpPr>
                <p:spPr>
                  <a:xfrm>
                    <a:off x="6740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614" name="直接连接符 33804"/>
                  <p:cNvCxnSpPr/>
                  <p:nvPr/>
                </p:nvCxnSpPr>
                <p:spPr>
                  <a:xfrm>
                    <a:off x="6982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615" name="直接连接符 33805"/>
                  <p:cNvCxnSpPr/>
                  <p:nvPr/>
                </p:nvCxnSpPr>
                <p:spPr>
                  <a:xfrm>
                    <a:off x="7224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616" name="直接连接符 33806"/>
                  <p:cNvCxnSpPr/>
                  <p:nvPr/>
                </p:nvCxnSpPr>
                <p:spPr>
                  <a:xfrm>
                    <a:off x="7451" y="9432"/>
                    <a:ext cx="15" cy="784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25617" name="组合 33807"/>
                  <p:cNvGrpSpPr/>
                  <p:nvPr/>
                </p:nvGrpSpPr>
                <p:grpSpPr>
                  <a:xfrm>
                    <a:off x="2593" y="9436"/>
                    <a:ext cx="2451" cy="824"/>
                    <a:chOff x="2593" y="9436"/>
                    <a:chExt cx="2451" cy="824"/>
                  </a:xfrm>
                </p:grpSpPr>
                <p:cxnSp>
                  <p:nvCxnSpPr>
                    <p:cNvPr id="25618" name="直接连接符 33808"/>
                    <p:cNvCxnSpPr/>
                    <p:nvPr/>
                  </p:nvCxnSpPr>
                  <p:spPr>
                    <a:xfrm>
                      <a:off x="2863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5619" name="直接连接符 33809"/>
                    <p:cNvCxnSpPr/>
                    <p:nvPr/>
                  </p:nvCxnSpPr>
                  <p:spPr>
                    <a:xfrm>
                      <a:off x="3106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5620" name="直接连接符 33810"/>
                    <p:cNvCxnSpPr/>
                    <p:nvPr/>
                  </p:nvCxnSpPr>
                  <p:spPr>
                    <a:xfrm>
                      <a:off x="3348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5621" name="直接连接符 33811"/>
                    <p:cNvCxnSpPr/>
                    <p:nvPr/>
                  </p:nvCxnSpPr>
                  <p:spPr>
                    <a:xfrm>
                      <a:off x="3590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5622" name="直接连接符 33812"/>
                    <p:cNvCxnSpPr/>
                    <p:nvPr/>
                  </p:nvCxnSpPr>
                  <p:spPr>
                    <a:xfrm>
                      <a:off x="3833" y="9616"/>
                      <a:ext cx="0" cy="60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5623" name="直接连接符 33813"/>
                    <p:cNvCxnSpPr/>
                    <p:nvPr/>
                  </p:nvCxnSpPr>
                  <p:spPr>
                    <a:xfrm>
                      <a:off x="4075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5624" name="直接连接符 33814"/>
                    <p:cNvCxnSpPr/>
                    <p:nvPr/>
                  </p:nvCxnSpPr>
                  <p:spPr>
                    <a:xfrm>
                      <a:off x="4317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5625" name="直接连接符 33815"/>
                    <p:cNvCxnSpPr/>
                    <p:nvPr/>
                  </p:nvCxnSpPr>
                  <p:spPr>
                    <a:xfrm>
                      <a:off x="4559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5626" name="直接连接符 33816"/>
                    <p:cNvCxnSpPr/>
                    <p:nvPr/>
                  </p:nvCxnSpPr>
                  <p:spPr>
                    <a:xfrm>
                      <a:off x="4802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5627" name="直接连接符 33817"/>
                    <p:cNvCxnSpPr/>
                    <p:nvPr/>
                  </p:nvCxnSpPr>
                  <p:spPr>
                    <a:xfrm>
                      <a:off x="5029" y="9436"/>
                      <a:ext cx="15" cy="78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5628" name="直接连接符 33818"/>
                    <p:cNvCxnSpPr/>
                    <p:nvPr/>
                  </p:nvCxnSpPr>
                  <p:spPr>
                    <a:xfrm>
                      <a:off x="2593" y="9492"/>
                      <a:ext cx="14" cy="768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</p:grpSp>
          <p:sp>
            <p:nvSpPr>
              <p:cNvPr id="25629" name="文本框 33819"/>
              <p:cNvSpPr/>
              <p:nvPr/>
            </p:nvSpPr>
            <p:spPr>
              <a:xfrm>
                <a:off x="431" y="572"/>
                <a:ext cx="5034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0                                        10                                       20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630" name="组合 33820"/>
            <p:cNvGrpSpPr/>
            <p:nvPr/>
          </p:nvGrpSpPr>
          <p:grpSpPr>
            <a:xfrm>
              <a:off x="684" y="1985"/>
              <a:ext cx="2151" cy="917"/>
              <a:chOff x="502" y="1985"/>
              <a:chExt cx="2151" cy="917"/>
            </a:xfrm>
          </p:grpSpPr>
          <p:grpSp>
            <p:nvGrpSpPr>
              <p:cNvPr id="25631" name="组合 33821"/>
              <p:cNvGrpSpPr/>
              <p:nvPr/>
            </p:nvGrpSpPr>
            <p:grpSpPr>
              <a:xfrm>
                <a:off x="502" y="1985"/>
                <a:ext cx="2095" cy="635"/>
                <a:chOff x="2865" y="11356"/>
                <a:chExt cx="2730" cy="780"/>
              </a:xfrm>
            </p:grpSpPr>
            <p:cxnSp>
              <p:nvCxnSpPr>
                <p:cNvPr id="25632" name="直接连接符 33822"/>
                <p:cNvCxnSpPr/>
                <p:nvPr/>
              </p:nvCxnSpPr>
              <p:spPr>
                <a:xfrm>
                  <a:off x="3223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33" name="直接连接符 33823"/>
                <p:cNvCxnSpPr/>
                <p:nvPr/>
              </p:nvCxnSpPr>
              <p:spPr>
                <a:xfrm>
                  <a:off x="3465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34" name="直接连接符 33824"/>
                <p:cNvCxnSpPr/>
                <p:nvPr/>
              </p:nvCxnSpPr>
              <p:spPr>
                <a:xfrm>
                  <a:off x="3707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35" name="直接连接符 33825"/>
                <p:cNvCxnSpPr/>
                <p:nvPr/>
              </p:nvCxnSpPr>
              <p:spPr>
                <a:xfrm>
                  <a:off x="3949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36" name="直接连接符 33826"/>
                <p:cNvCxnSpPr/>
                <p:nvPr/>
              </p:nvCxnSpPr>
              <p:spPr>
                <a:xfrm>
                  <a:off x="4192" y="11356"/>
                  <a:ext cx="0" cy="60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37" name="直接连接符 33827"/>
                <p:cNvCxnSpPr/>
                <p:nvPr/>
              </p:nvCxnSpPr>
              <p:spPr>
                <a:xfrm>
                  <a:off x="4434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38" name="直接连接符 33828"/>
                <p:cNvCxnSpPr/>
                <p:nvPr/>
              </p:nvCxnSpPr>
              <p:spPr>
                <a:xfrm>
                  <a:off x="4676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39" name="直接连接符 33829"/>
                <p:cNvCxnSpPr/>
                <p:nvPr/>
              </p:nvCxnSpPr>
              <p:spPr>
                <a:xfrm>
                  <a:off x="4918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40" name="直接连接符 33830"/>
                <p:cNvCxnSpPr/>
                <p:nvPr/>
              </p:nvCxnSpPr>
              <p:spPr>
                <a:xfrm>
                  <a:off x="5160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41" name="直接连接符 33831"/>
                <p:cNvCxnSpPr/>
                <p:nvPr/>
              </p:nvCxnSpPr>
              <p:spPr>
                <a:xfrm>
                  <a:off x="5403" y="11356"/>
                  <a:ext cx="15" cy="78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42" name="直接连接符 33832"/>
                <p:cNvCxnSpPr/>
                <p:nvPr/>
              </p:nvCxnSpPr>
              <p:spPr>
                <a:xfrm>
                  <a:off x="2967" y="11356"/>
                  <a:ext cx="14" cy="768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43" name="直接连接符 33833"/>
                <p:cNvCxnSpPr/>
                <p:nvPr/>
              </p:nvCxnSpPr>
              <p:spPr>
                <a:xfrm>
                  <a:off x="2865" y="11368"/>
                  <a:ext cx="2730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44" name="文本框 33834"/>
              <p:cNvSpPr/>
              <p:nvPr/>
            </p:nvSpPr>
            <p:spPr>
              <a:xfrm>
                <a:off x="521" y="2614"/>
                <a:ext cx="2132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0                5                  10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5645" name="直接连接符 33837"/>
          <p:cNvCxnSpPr/>
          <p:nvPr/>
        </p:nvCxnSpPr>
        <p:spPr>
          <a:xfrm>
            <a:off x="179388" y="3500438"/>
            <a:ext cx="83534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94209"/>
          <p:cNvSpPr>
            <a:spLocks noGrp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 lIns="91440" tIns="45720" rIns="91440" bIns="45720" anchor="ctr" anchorCtr="0"/>
          <a:p>
            <a:r>
              <a:rPr lang="zh-CN" altLang="en-US" b="1">
                <a:ea typeface="隶书" panose="02010509060101010101" pitchFamily="49" charset="-122"/>
              </a:rPr>
              <a:t>读数规则及读数公式：</a:t>
            </a:r>
            <a:endParaRPr lang="zh-CN" altLang="en-US" b="1">
              <a:ea typeface="隶书" panose="02010509060101010101" pitchFamily="49" charset="-122"/>
            </a:endParaRPr>
          </a:p>
        </p:txBody>
      </p:sp>
      <p:sp>
        <p:nvSpPr>
          <p:cNvPr id="26627" name="文本占位符 94210"/>
          <p:cNvSpPr>
            <a:spLocks noGrp="1"/>
          </p:cNvSpPr>
          <p:nvPr>
            <p:ph idx="1"/>
          </p:nvPr>
        </p:nvSpPr>
        <p:spPr>
          <a:xfrm>
            <a:off x="179388" y="1268413"/>
            <a:ext cx="8964612" cy="4114800"/>
          </a:xfrm>
        </p:spPr>
        <p:txBody>
          <a:bodyPr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从游标尺的零刻度线对准的主尺位置，读出</a:t>
            </a:r>
            <a:r>
              <a:rPr lang="zh-CN" altLang="en-US" sz="40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主尺毫米刻度值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（取整毫米为整数</a:t>
            </a: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） </a:t>
            </a:r>
            <a:endParaRPr lang="zh-CN" altLang="en-US" sz="4000" b="1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找出游标尺的</a:t>
            </a:r>
            <a:r>
              <a:rPr lang="zh-CN" altLang="en-US" sz="40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第几</a:t>
            </a:r>
            <a:r>
              <a:rPr lang="en-US" altLang="zh-CN" sz="40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(n)</a:t>
            </a:r>
            <a:r>
              <a:rPr lang="zh-CN" altLang="en-US" sz="40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刻线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和主尺上某一刻线对齐，则游标读数为：</a:t>
            </a: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n×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精度（精度由游标尺的分度决定）</a:t>
            </a:r>
            <a:endParaRPr lang="zh-CN" altLang="en-US" sz="4000" b="1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总测量长度为：</a:t>
            </a:r>
            <a:r>
              <a:rPr lang="el-GR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ι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＋</a:t>
            </a:r>
            <a:r>
              <a:rPr lang="en-US" altLang="zh-CN" sz="4000" b="1">
                <a:latin typeface="隶书" panose="02010509060101010101" pitchFamily="49" charset="-122"/>
                <a:ea typeface="隶书" panose="02010509060101010101" pitchFamily="49" charset="-122"/>
              </a:rPr>
              <a:t>n×</a:t>
            </a: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精度</a:t>
            </a:r>
            <a:endParaRPr lang="zh-CN" altLang="el-GR" sz="40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newsfla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650" name="组合 91137"/>
          <p:cNvGrpSpPr/>
          <p:nvPr/>
        </p:nvGrpSpPr>
        <p:grpSpPr>
          <a:xfrm>
            <a:off x="1219200" y="1244600"/>
            <a:ext cx="7181850" cy="3860800"/>
            <a:chOff x="2055" y="4716"/>
            <a:chExt cx="7740" cy="2964"/>
          </a:xfrm>
        </p:grpSpPr>
        <p:cxnSp>
          <p:nvCxnSpPr>
            <p:cNvPr id="27651" name="直接连接符 91138"/>
            <p:cNvCxnSpPr/>
            <p:nvPr/>
          </p:nvCxnSpPr>
          <p:spPr>
            <a:xfrm>
              <a:off x="2055" y="5964"/>
              <a:ext cx="7380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52" name="直接连接符 91139"/>
            <p:cNvCxnSpPr/>
            <p:nvPr/>
          </p:nvCxnSpPr>
          <p:spPr>
            <a:xfrm flipV="1">
              <a:off x="2877" y="5238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53" name="直接连接符 91140"/>
            <p:cNvCxnSpPr/>
            <p:nvPr/>
          </p:nvCxnSpPr>
          <p:spPr>
            <a:xfrm flipV="1">
              <a:off x="4497" y="5397"/>
              <a:ext cx="0" cy="56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54" name="直接连接符 91141"/>
            <p:cNvCxnSpPr/>
            <p:nvPr/>
          </p:nvCxnSpPr>
          <p:spPr>
            <a:xfrm flipV="1">
              <a:off x="3201" y="5601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55" name="直接连接符 91142"/>
            <p:cNvCxnSpPr/>
            <p:nvPr/>
          </p:nvCxnSpPr>
          <p:spPr>
            <a:xfrm flipV="1">
              <a:off x="3525" y="5601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56" name="直接连接符 91143"/>
            <p:cNvCxnSpPr/>
            <p:nvPr/>
          </p:nvCxnSpPr>
          <p:spPr>
            <a:xfrm flipV="1">
              <a:off x="3849" y="5601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57" name="直接连接符 91144"/>
            <p:cNvCxnSpPr/>
            <p:nvPr/>
          </p:nvCxnSpPr>
          <p:spPr>
            <a:xfrm flipV="1">
              <a:off x="4173" y="5601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58" name="直接连接符 91145"/>
            <p:cNvCxnSpPr/>
            <p:nvPr/>
          </p:nvCxnSpPr>
          <p:spPr>
            <a:xfrm flipV="1">
              <a:off x="4821" y="5601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59" name="直接连接符 91146"/>
            <p:cNvCxnSpPr/>
            <p:nvPr/>
          </p:nvCxnSpPr>
          <p:spPr>
            <a:xfrm flipV="1">
              <a:off x="5146" y="5601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0" name="直接连接符 91147"/>
            <p:cNvCxnSpPr/>
            <p:nvPr/>
          </p:nvCxnSpPr>
          <p:spPr>
            <a:xfrm flipV="1">
              <a:off x="5470" y="5601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1" name="直接连接符 91148"/>
            <p:cNvCxnSpPr/>
            <p:nvPr/>
          </p:nvCxnSpPr>
          <p:spPr>
            <a:xfrm flipV="1">
              <a:off x="5794" y="5601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2" name="直接连接符 91149"/>
            <p:cNvCxnSpPr/>
            <p:nvPr/>
          </p:nvCxnSpPr>
          <p:spPr>
            <a:xfrm flipV="1">
              <a:off x="6118" y="5238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3" name="直接连接符 91150"/>
            <p:cNvCxnSpPr/>
            <p:nvPr/>
          </p:nvCxnSpPr>
          <p:spPr>
            <a:xfrm flipV="1">
              <a:off x="7739" y="5397"/>
              <a:ext cx="0" cy="56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4" name="直接连接符 91151"/>
            <p:cNvCxnSpPr/>
            <p:nvPr/>
          </p:nvCxnSpPr>
          <p:spPr>
            <a:xfrm flipV="1">
              <a:off x="6442" y="5601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5" name="直接连接符 91152"/>
            <p:cNvCxnSpPr/>
            <p:nvPr/>
          </p:nvCxnSpPr>
          <p:spPr>
            <a:xfrm flipV="1">
              <a:off x="6766" y="5601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6" name="直接连接符 91153"/>
            <p:cNvCxnSpPr/>
            <p:nvPr/>
          </p:nvCxnSpPr>
          <p:spPr>
            <a:xfrm flipV="1">
              <a:off x="7090" y="5601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7" name="直接连接符 91154"/>
            <p:cNvCxnSpPr/>
            <p:nvPr/>
          </p:nvCxnSpPr>
          <p:spPr>
            <a:xfrm flipV="1">
              <a:off x="7415" y="5601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8" name="直接连接符 91155"/>
            <p:cNvCxnSpPr/>
            <p:nvPr/>
          </p:nvCxnSpPr>
          <p:spPr>
            <a:xfrm flipV="1">
              <a:off x="8063" y="5601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9" name="直接连接符 91156"/>
            <p:cNvCxnSpPr/>
            <p:nvPr/>
          </p:nvCxnSpPr>
          <p:spPr>
            <a:xfrm flipV="1">
              <a:off x="8387" y="5601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70" name="直接连接符 91157"/>
            <p:cNvCxnSpPr/>
            <p:nvPr/>
          </p:nvCxnSpPr>
          <p:spPr>
            <a:xfrm flipV="1">
              <a:off x="2196" y="5601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71" name="直接连接符 91158"/>
            <p:cNvCxnSpPr/>
            <p:nvPr/>
          </p:nvCxnSpPr>
          <p:spPr>
            <a:xfrm flipV="1">
              <a:off x="2520" y="5601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672" name="组合 91159"/>
            <p:cNvGrpSpPr/>
            <p:nvPr/>
          </p:nvGrpSpPr>
          <p:grpSpPr>
            <a:xfrm>
              <a:off x="4050" y="5982"/>
              <a:ext cx="2910" cy="747"/>
              <a:chOff x="2160" y="3009"/>
              <a:chExt cx="2910" cy="747"/>
            </a:xfrm>
          </p:grpSpPr>
          <p:cxnSp>
            <p:nvCxnSpPr>
              <p:cNvPr id="27673" name="直接连接符 91160"/>
              <p:cNvCxnSpPr/>
              <p:nvPr/>
            </p:nvCxnSpPr>
            <p:spPr>
              <a:xfrm>
                <a:off x="2160" y="3030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74" name="直接连接符 91161"/>
              <p:cNvCxnSpPr/>
              <p:nvPr/>
            </p:nvCxnSpPr>
            <p:spPr>
              <a:xfrm>
                <a:off x="3615" y="3030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75" name="直接连接符 91162"/>
              <p:cNvCxnSpPr/>
              <p:nvPr/>
            </p:nvCxnSpPr>
            <p:spPr>
              <a:xfrm>
                <a:off x="2451" y="3030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76" name="直接连接符 91163"/>
              <p:cNvCxnSpPr/>
              <p:nvPr/>
            </p:nvCxnSpPr>
            <p:spPr>
              <a:xfrm>
                <a:off x="2742" y="3030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77" name="直接连接符 91164"/>
              <p:cNvCxnSpPr/>
              <p:nvPr/>
            </p:nvCxnSpPr>
            <p:spPr>
              <a:xfrm>
                <a:off x="3033" y="3030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78" name="直接连接符 91165"/>
              <p:cNvCxnSpPr/>
              <p:nvPr/>
            </p:nvCxnSpPr>
            <p:spPr>
              <a:xfrm>
                <a:off x="3324" y="3030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79" name="直接连接符 91166"/>
              <p:cNvCxnSpPr/>
              <p:nvPr/>
            </p:nvCxnSpPr>
            <p:spPr>
              <a:xfrm>
                <a:off x="3906" y="3030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80" name="直接连接符 91167"/>
              <p:cNvCxnSpPr/>
              <p:nvPr/>
            </p:nvCxnSpPr>
            <p:spPr>
              <a:xfrm>
                <a:off x="4197" y="3030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81" name="直接连接符 91168"/>
              <p:cNvCxnSpPr/>
              <p:nvPr/>
            </p:nvCxnSpPr>
            <p:spPr>
              <a:xfrm>
                <a:off x="4488" y="3030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82" name="直接连接符 91169"/>
              <p:cNvCxnSpPr/>
              <p:nvPr/>
            </p:nvCxnSpPr>
            <p:spPr>
              <a:xfrm>
                <a:off x="4779" y="3030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83" name="直接连接符 91170"/>
              <p:cNvCxnSpPr/>
              <p:nvPr/>
            </p:nvCxnSpPr>
            <p:spPr>
              <a:xfrm>
                <a:off x="5070" y="3009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684" name="文本框 91171"/>
            <p:cNvSpPr/>
            <p:nvPr/>
          </p:nvSpPr>
          <p:spPr>
            <a:xfrm>
              <a:off x="4140" y="4716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主尺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7685" name="文本框 91172"/>
            <p:cNvSpPr/>
            <p:nvPr/>
          </p:nvSpPr>
          <p:spPr>
            <a:xfrm>
              <a:off x="5850" y="4716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３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7686" name="文本框 91173"/>
            <p:cNvSpPr/>
            <p:nvPr/>
          </p:nvSpPr>
          <p:spPr>
            <a:xfrm>
              <a:off x="2640" y="4716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２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7687" name="文本框 91174"/>
            <p:cNvSpPr/>
            <p:nvPr/>
          </p:nvSpPr>
          <p:spPr>
            <a:xfrm>
              <a:off x="3795" y="6744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０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7688" name="文本框 91175"/>
            <p:cNvSpPr/>
            <p:nvPr/>
          </p:nvSpPr>
          <p:spPr>
            <a:xfrm>
              <a:off x="6585" y="6744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１０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7689" name="文本框 91176"/>
            <p:cNvSpPr/>
            <p:nvPr/>
          </p:nvSpPr>
          <p:spPr>
            <a:xfrm>
              <a:off x="5130" y="6744"/>
              <a:ext cx="108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2000" b="1">
                  <a:latin typeface="Times New Roman" panose="02020603050405020304" pitchFamily="18" charset="0"/>
                </a:rPr>
                <a:t>游标尺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7690" name="文本框 91177"/>
            <p:cNvSpPr/>
            <p:nvPr/>
          </p:nvSpPr>
          <p:spPr>
            <a:xfrm>
              <a:off x="8895" y="4716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ｃｍ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7691" name="文本框 91178"/>
            <p:cNvSpPr/>
            <p:nvPr/>
          </p:nvSpPr>
          <p:spPr>
            <a:xfrm>
              <a:off x="4575" y="7212"/>
              <a:ext cx="18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endParaRPr lang="zh-CN" altLang="en-US" sz="1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7692" name="圆角矩形标注 91179"/>
          <p:cNvSpPr/>
          <p:nvPr/>
        </p:nvSpPr>
        <p:spPr>
          <a:xfrm>
            <a:off x="5219700" y="188913"/>
            <a:ext cx="2592388" cy="1871662"/>
          </a:xfrm>
          <a:prstGeom prst="wedgeRoundRectCallout">
            <a:avLst>
              <a:gd name="adj1" fmla="val -67634"/>
              <a:gd name="adj2" fmla="val 89356"/>
              <a:gd name="adj3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游标尺的第六格与主尺的某条线对齐，读作０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６ｍｍ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93" name="圆角矩形标注 91180"/>
          <p:cNvSpPr/>
          <p:nvPr/>
        </p:nvSpPr>
        <p:spPr>
          <a:xfrm flipH="1">
            <a:off x="468313" y="2924175"/>
            <a:ext cx="1974850" cy="1038225"/>
          </a:xfrm>
          <a:prstGeom prst="wedgeRoundRectCallout">
            <a:avLst>
              <a:gd name="adj1" fmla="val -69134"/>
              <a:gd name="adj2" fmla="val -53366"/>
              <a:gd name="adj3" fmla="val 16667"/>
            </a:avLst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主尺读数起始处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94" name="文本框 91181"/>
          <p:cNvSpPr/>
          <p:nvPr/>
        </p:nvSpPr>
        <p:spPr>
          <a:xfrm>
            <a:off x="900113" y="4941888"/>
            <a:ext cx="1944687" cy="76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4400" b="1">
                <a:latin typeface="Times New Roman" panose="02020603050405020304" pitchFamily="18" charset="0"/>
              </a:rPr>
              <a:t>答案：</a:t>
            </a:r>
            <a:r>
              <a:rPr lang="zh-CN" altLang="en-US" sz="4400" b="1" u="sng">
                <a:latin typeface="Times New Roman" panose="02020603050405020304" pitchFamily="18" charset="0"/>
              </a:rPr>
              <a:t>　　　　　　　</a:t>
            </a:r>
            <a:endParaRPr lang="zh-CN" altLang="en-US" sz="4400" b="1">
              <a:latin typeface="Times New Roman" panose="02020603050405020304" pitchFamily="18" charset="0"/>
            </a:endParaRPr>
          </a:p>
        </p:txBody>
      </p:sp>
      <p:sp>
        <p:nvSpPr>
          <p:cNvPr id="27695" name="矩形 91182"/>
          <p:cNvSpPr/>
          <p:nvPr/>
        </p:nvSpPr>
        <p:spPr>
          <a:xfrm>
            <a:off x="2484438" y="4941888"/>
            <a:ext cx="2808287" cy="76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23.6</a:t>
            </a:r>
            <a:r>
              <a:rPr lang="zh-CN" altLang="en-US" sz="44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ｍｍ</a:t>
            </a:r>
            <a:endParaRPr lang="zh-CN" altLang="en-US" sz="44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2" grpId="0" animBg="1"/>
      <p:bldP spid="27693" grpId="0" animBg="1"/>
      <p:bldP spid="27694" grpId="0" animBg="1"/>
      <p:bldP spid="276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文本占位符 55298"/>
          <p:cNvSpPr>
            <a:spLocks noGrp="1"/>
          </p:cNvSpPr>
          <p:nvPr>
            <p:ph type="body" sz="half" idx="1"/>
          </p:nvPr>
        </p:nvSpPr>
        <p:spPr>
          <a:xfrm>
            <a:off x="0" y="3429000"/>
            <a:ext cx="9144000" cy="3671888"/>
          </a:xfrm>
        </p:spPr>
        <p:txBody>
          <a:bodyPr lIns="91440" tIns="45720" rIns="91440" bIns="45720" anchor="t" anchorCtr="0"/>
          <a:p>
            <a:pPr defTabSz="914400">
              <a:buClrTx/>
              <a:buSzPct val="100000"/>
              <a:buFontTx/>
              <a:buNone/>
            </a:pPr>
            <a:r>
              <a:rPr lang="zh-CN" altLang="en-US" b="1" baseline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看上图思考下列问题：</a:t>
            </a:r>
            <a:endParaRPr lang="zh-CN" altLang="en-US" b="1" baseline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defTabSz="914400">
              <a:buClrTx/>
              <a:buSzPct val="100000"/>
              <a:buFontTx/>
              <a:buNone/>
            </a:pPr>
            <a:r>
              <a:rPr lang="en-US" altLang="zh-CN" b="1" baseline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b="1" baseline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主尺上的最小单位是多少</a:t>
            </a:r>
            <a:r>
              <a:rPr lang="en-US" altLang="zh-CN" b="1" baseline="0">
                <a:solidFill>
                  <a:srgbClr val="000000"/>
                </a:solidFill>
                <a:ea typeface="隶书" panose="02010509060101010101" pitchFamily="49" charset="-122"/>
              </a:rPr>
              <a:t>?</a:t>
            </a:r>
            <a:endParaRPr lang="en-US" altLang="zh-CN" b="1" baseline="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 defTabSz="914400">
              <a:buClrTx/>
              <a:buSzPct val="100000"/>
              <a:buFontTx/>
              <a:buNone/>
            </a:pPr>
            <a:r>
              <a:rPr lang="en-US" altLang="zh-CN" b="1" baseline="0">
                <a:solidFill>
                  <a:srgbClr val="000000"/>
                </a:solidFill>
                <a:ea typeface="隶书" panose="02010509060101010101" pitchFamily="49" charset="-122"/>
              </a:rPr>
              <a:t>2.</a:t>
            </a:r>
            <a:r>
              <a:rPr lang="zh-CN" altLang="en-US" b="1" baseline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游标尺刻度的总长是多少？每个小格是多长？</a:t>
            </a:r>
            <a:endParaRPr lang="zh-CN" altLang="en-US" b="1" baseline="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defTabSz="914400">
              <a:buClrTx/>
              <a:buSzPct val="100000"/>
              <a:buFontTx/>
              <a:buNone/>
            </a:pPr>
            <a:r>
              <a:rPr lang="en-US" altLang="zh-CN" b="1" baseline="0">
                <a:solidFill>
                  <a:srgbClr val="000000"/>
                </a:solidFill>
                <a:ea typeface="隶书" panose="02010509060101010101" pitchFamily="49" charset="-122"/>
              </a:rPr>
              <a:t>3.</a:t>
            </a:r>
            <a:r>
              <a:rPr lang="zh-CN" altLang="en-US" b="1" baseline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此游标卡尺的精度是多少？这样的游标卡尺我们怎么读数？ </a:t>
            </a:r>
            <a:endParaRPr lang="zh-CN" altLang="en-US" b="1" baseline="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pSp>
        <p:nvGrpSpPr>
          <p:cNvPr id="28675" name="组合 55315"/>
          <p:cNvGrpSpPr/>
          <p:nvPr/>
        </p:nvGrpSpPr>
        <p:grpSpPr>
          <a:xfrm>
            <a:off x="684213" y="0"/>
            <a:ext cx="8054975" cy="3709988"/>
            <a:chOff x="528" y="1071"/>
            <a:chExt cx="5074" cy="2337"/>
          </a:xfrm>
        </p:grpSpPr>
        <p:cxnSp>
          <p:nvCxnSpPr>
            <p:cNvPr id="28676" name="直接连接符 55316"/>
            <p:cNvCxnSpPr/>
            <p:nvPr/>
          </p:nvCxnSpPr>
          <p:spPr>
            <a:xfrm>
              <a:off x="685" y="2074"/>
              <a:ext cx="4530" cy="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77" name="直接连接符 55317"/>
            <p:cNvCxnSpPr/>
            <p:nvPr/>
          </p:nvCxnSpPr>
          <p:spPr>
            <a:xfrm flipV="1">
              <a:off x="683" y="1510"/>
              <a:ext cx="0" cy="564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78" name="直接连接符 55318"/>
            <p:cNvCxnSpPr/>
            <p:nvPr/>
          </p:nvCxnSpPr>
          <p:spPr>
            <a:xfrm flipV="1">
              <a:off x="1513" y="1633"/>
              <a:ext cx="0" cy="44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79" name="直接连接符 55319"/>
            <p:cNvCxnSpPr/>
            <p:nvPr/>
          </p:nvCxnSpPr>
          <p:spPr>
            <a:xfrm flipV="1">
              <a:off x="848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80" name="直接连接符 55320"/>
            <p:cNvCxnSpPr/>
            <p:nvPr/>
          </p:nvCxnSpPr>
          <p:spPr>
            <a:xfrm flipV="1">
              <a:off x="1015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81" name="直接连接符 55321"/>
            <p:cNvCxnSpPr/>
            <p:nvPr/>
          </p:nvCxnSpPr>
          <p:spPr>
            <a:xfrm flipV="1">
              <a:off x="1181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82" name="直接连接符 55322"/>
            <p:cNvCxnSpPr/>
            <p:nvPr/>
          </p:nvCxnSpPr>
          <p:spPr>
            <a:xfrm flipV="1">
              <a:off x="1347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83" name="直接连接符 55323"/>
            <p:cNvCxnSpPr/>
            <p:nvPr/>
          </p:nvCxnSpPr>
          <p:spPr>
            <a:xfrm flipV="1">
              <a:off x="1680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84" name="直接连接符 55324"/>
            <p:cNvCxnSpPr/>
            <p:nvPr/>
          </p:nvCxnSpPr>
          <p:spPr>
            <a:xfrm flipV="1">
              <a:off x="1846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85" name="直接连接符 55325"/>
            <p:cNvCxnSpPr/>
            <p:nvPr/>
          </p:nvCxnSpPr>
          <p:spPr>
            <a:xfrm flipV="1">
              <a:off x="2012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86" name="直接连接符 55326"/>
            <p:cNvCxnSpPr/>
            <p:nvPr/>
          </p:nvCxnSpPr>
          <p:spPr>
            <a:xfrm flipV="1">
              <a:off x="2178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87" name="直接连接符 55327"/>
            <p:cNvCxnSpPr/>
            <p:nvPr/>
          </p:nvCxnSpPr>
          <p:spPr>
            <a:xfrm flipV="1">
              <a:off x="2344" y="1510"/>
              <a:ext cx="0" cy="564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88" name="直接连接符 55328"/>
            <p:cNvCxnSpPr/>
            <p:nvPr/>
          </p:nvCxnSpPr>
          <p:spPr>
            <a:xfrm flipV="1">
              <a:off x="3175" y="1633"/>
              <a:ext cx="0" cy="44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89" name="直接连接符 55329"/>
            <p:cNvCxnSpPr/>
            <p:nvPr/>
          </p:nvCxnSpPr>
          <p:spPr>
            <a:xfrm flipV="1">
              <a:off x="2510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90" name="直接连接符 55330"/>
            <p:cNvCxnSpPr/>
            <p:nvPr/>
          </p:nvCxnSpPr>
          <p:spPr>
            <a:xfrm flipV="1">
              <a:off x="2677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91" name="直接连接符 55331"/>
            <p:cNvCxnSpPr/>
            <p:nvPr/>
          </p:nvCxnSpPr>
          <p:spPr>
            <a:xfrm flipV="1">
              <a:off x="2843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92" name="直接连接符 55332"/>
            <p:cNvCxnSpPr/>
            <p:nvPr/>
          </p:nvCxnSpPr>
          <p:spPr>
            <a:xfrm flipV="1">
              <a:off x="3009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93" name="直接连接符 55333"/>
            <p:cNvCxnSpPr/>
            <p:nvPr/>
          </p:nvCxnSpPr>
          <p:spPr>
            <a:xfrm flipV="1">
              <a:off x="3341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94" name="直接连接符 55334"/>
            <p:cNvCxnSpPr/>
            <p:nvPr/>
          </p:nvCxnSpPr>
          <p:spPr>
            <a:xfrm flipV="1">
              <a:off x="3508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95" name="直接连接符 55335"/>
            <p:cNvCxnSpPr/>
            <p:nvPr/>
          </p:nvCxnSpPr>
          <p:spPr>
            <a:xfrm flipV="1">
              <a:off x="3674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96" name="直接连接符 55336"/>
            <p:cNvCxnSpPr/>
            <p:nvPr/>
          </p:nvCxnSpPr>
          <p:spPr>
            <a:xfrm flipV="1">
              <a:off x="3840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97" name="直接连接符 55337"/>
            <p:cNvCxnSpPr/>
            <p:nvPr/>
          </p:nvCxnSpPr>
          <p:spPr>
            <a:xfrm flipV="1">
              <a:off x="4006" y="1510"/>
              <a:ext cx="0" cy="564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698" name="文本框 55338"/>
            <p:cNvSpPr/>
            <p:nvPr/>
          </p:nvSpPr>
          <p:spPr>
            <a:xfrm>
              <a:off x="1202" y="1071"/>
              <a:ext cx="712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36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主尺</a:t>
              </a:r>
              <a:endParaRPr lang="zh-CN" altLang="en-US" sz="36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699" name="文本框 55339"/>
            <p:cNvSpPr/>
            <p:nvPr/>
          </p:nvSpPr>
          <p:spPr>
            <a:xfrm>
              <a:off x="2185" y="1104"/>
              <a:ext cx="553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36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１</a:t>
              </a:r>
              <a:endParaRPr lang="zh-CN" altLang="en-US" sz="36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00" name="文本框 55340"/>
            <p:cNvSpPr/>
            <p:nvPr/>
          </p:nvSpPr>
          <p:spPr>
            <a:xfrm>
              <a:off x="528" y="1104"/>
              <a:ext cx="552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36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０</a:t>
              </a:r>
              <a:endParaRPr lang="zh-CN" altLang="en-US" sz="36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01" name="文本框 55341"/>
            <p:cNvSpPr/>
            <p:nvPr/>
          </p:nvSpPr>
          <p:spPr>
            <a:xfrm>
              <a:off x="528" y="2680"/>
              <a:ext cx="552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36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０</a:t>
              </a:r>
              <a:endParaRPr lang="zh-CN" altLang="en-US" sz="36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02" name="文本框 55342"/>
            <p:cNvSpPr/>
            <p:nvPr/>
          </p:nvSpPr>
          <p:spPr>
            <a:xfrm>
              <a:off x="2066" y="2680"/>
              <a:ext cx="542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36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10</a:t>
              </a:r>
              <a:endParaRPr lang="en-US" altLang="zh-CN" sz="36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03" name="文本框 55343"/>
            <p:cNvSpPr/>
            <p:nvPr/>
          </p:nvSpPr>
          <p:spPr>
            <a:xfrm>
              <a:off x="1066" y="2614"/>
              <a:ext cx="1033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36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游标尺</a:t>
              </a:r>
              <a:endParaRPr lang="zh-CN" altLang="en-US" sz="36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04" name="文本框 55344"/>
            <p:cNvSpPr/>
            <p:nvPr/>
          </p:nvSpPr>
          <p:spPr>
            <a:xfrm>
              <a:off x="3843" y="1104"/>
              <a:ext cx="552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36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２</a:t>
              </a:r>
              <a:endParaRPr lang="zh-CN" altLang="en-US" sz="36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05" name="文本框 55345"/>
            <p:cNvSpPr/>
            <p:nvPr/>
          </p:nvSpPr>
          <p:spPr>
            <a:xfrm>
              <a:off x="4884" y="1104"/>
              <a:ext cx="718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36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ｃｍ</a:t>
              </a:r>
              <a:endParaRPr lang="zh-CN" altLang="en-US" sz="36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06" name="文本框 55346"/>
            <p:cNvSpPr/>
            <p:nvPr/>
          </p:nvSpPr>
          <p:spPr>
            <a:xfrm>
              <a:off x="2232" y="3044"/>
              <a:ext cx="1105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endParaRPr lang="zh-CN" altLang="en-US" sz="36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cxnSp>
          <p:nvCxnSpPr>
            <p:cNvPr id="28707" name="直接连接符 55347"/>
            <p:cNvCxnSpPr/>
            <p:nvPr/>
          </p:nvCxnSpPr>
          <p:spPr>
            <a:xfrm flipV="1">
              <a:off x="4837" y="1633"/>
              <a:ext cx="0" cy="44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08" name="直接连接符 55348"/>
            <p:cNvCxnSpPr/>
            <p:nvPr/>
          </p:nvCxnSpPr>
          <p:spPr>
            <a:xfrm flipV="1">
              <a:off x="4173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09" name="直接连接符 55349"/>
            <p:cNvCxnSpPr/>
            <p:nvPr/>
          </p:nvCxnSpPr>
          <p:spPr>
            <a:xfrm flipV="1">
              <a:off x="4338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10" name="直接连接符 55350"/>
            <p:cNvCxnSpPr/>
            <p:nvPr/>
          </p:nvCxnSpPr>
          <p:spPr>
            <a:xfrm flipV="1">
              <a:off x="4505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11" name="直接连接符 55351"/>
            <p:cNvCxnSpPr/>
            <p:nvPr/>
          </p:nvCxnSpPr>
          <p:spPr>
            <a:xfrm flipV="1">
              <a:off x="4671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712" name="组合 55352"/>
            <p:cNvGrpSpPr/>
            <p:nvPr/>
          </p:nvGrpSpPr>
          <p:grpSpPr>
            <a:xfrm>
              <a:off x="685" y="2115"/>
              <a:ext cx="3158" cy="565"/>
              <a:chOff x="2026" y="8787"/>
              <a:chExt cx="5145" cy="726"/>
            </a:xfrm>
          </p:grpSpPr>
          <p:cxnSp>
            <p:nvCxnSpPr>
              <p:cNvPr id="28713" name="直接连接符 55353"/>
              <p:cNvCxnSpPr/>
              <p:nvPr/>
            </p:nvCxnSpPr>
            <p:spPr>
              <a:xfrm>
                <a:off x="2026" y="8787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14" name="直接连接符 55354"/>
              <p:cNvCxnSpPr/>
              <p:nvPr/>
            </p:nvCxnSpPr>
            <p:spPr>
              <a:xfrm>
                <a:off x="3290" y="8787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15" name="直接连接符 55355"/>
              <p:cNvCxnSpPr/>
              <p:nvPr/>
            </p:nvCxnSpPr>
            <p:spPr>
              <a:xfrm>
                <a:off x="2255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16" name="直接连接符 55356"/>
              <p:cNvCxnSpPr/>
              <p:nvPr/>
            </p:nvCxnSpPr>
            <p:spPr>
              <a:xfrm>
                <a:off x="2513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17" name="直接连接符 55357"/>
              <p:cNvCxnSpPr/>
              <p:nvPr/>
            </p:nvCxnSpPr>
            <p:spPr>
              <a:xfrm>
                <a:off x="2772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18" name="直接连接符 55358"/>
              <p:cNvCxnSpPr/>
              <p:nvPr/>
            </p:nvCxnSpPr>
            <p:spPr>
              <a:xfrm>
                <a:off x="3031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19" name="直接连接符 55359"/>
              <p:cNvCxnSpPr/>
              <p:nvPr/>
            </p:nvCxnSpPr>
            <p:spPr>
              <a:xfrm>
                <a:off x="3548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20" name="直接连接符 55360"/>
              <p:cNvCxnSpPr/>
              <p:nvPr/>
            </p:nvCxnSpPr>
            <p:spPr>
              <a:xfrm>
                <a:off x="3807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21" name="直接连接符 55361"/>
              <p:cNvCxnSpPr/>
              <p:nvPr/>
            </p:nvCxnSpPr>
            <p:spPr>
              <a:xfrm>
                <a:off x="4066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22" name="直接连接符 55362"/>
              <p:cNvCxnSpPr/>
              <p:nvPr/>
            </p:nvCxnSpPr>
            <p:spPr>
              <a:xfrm>
                <a:off x="4325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23" name="直接连接符 55363"/>
              <p:cNvCxnSpPr/>
              <p:nvPr/>
            </p:nvCxnSpPr>
            <p:spPr>
              <a:xfrm>
                <a:off x="4583" y="8787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24" name="直接连接符 55364"/>
              <p:cNvCxnSpPr/>
              <p:nvPr/>
            </p:nvCxnSpPr>
            <p:spPr>
              <a:xfrm>
                <a:off x="5876" y="8787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25" name="直接连接符 55365"/>
              <p:cNvCxnSpPr/>
              <p:nvPr/>
            </p:nvCxnSpPr>
            <p:spPr>
              <a:xfrm>
                <a:off x="4841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26" name="直接连接符 55366"/>
              <p:cNvCxnSpPr/>
              <p:nvPr/>
            </p:nvCxnSpPr>
            <p:spPr>
              <a:xfrm>
                <a:off x="5101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27" name="直接连接符 55367"/>
              <p:cNvCxnSpPr/>
              <p:nvPr/>
            </p:nvCxnSpPr>
            <p:spPr>
              <a:xfrm>
                <a:off x="5359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28" name="直接连接符 55368"/>
              <p:cNvCxnSpPr/>
              <p:nvPr/>
            </p:nvCxnSpPr>
            <p:spPr>
              <a:xfrm>
                <a:off x="5618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29" name="直接连接符 55369"/>
              <p:cNvCxnSpPr/>
              <p:nvPr/>
            </p:nvCxnSpPr>
            <p:spPr>
              <a:xfrm>
                <a:off x="6136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30" name="直接连接符 55370"/>
              <p:cNvCxnSpPr/>
              <p:nvPr/>
            </p:nvCxnSpPr>
            <p:spPr>
              <a:xfrm>
                <a:off x="6394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31" name="直接连接符 55371"/>
              <p:cNvCxnSpPr/>
              <p:nvPr/>
            </p:nvCxnSpPr>
            <p:spPr>
              <a:xfrm>
                <a:off x="6653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32" name="直接连接符 55372"/>
              <p:cNvCxnSpPr/>
              <p:nvPr/>
            </p:nvCxnSpPr>
            <p:spPr>
              <a:xfrm>
                <a:off x="6911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33" name="直接连接符 55373"/>
              <p:cNvCxnSpPr/>
              <p:nvPr/>
            </p:nvCxnSpPr>
            <p:spPr>
              <a:xfrm>
                <a:off x="7171" y="8787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734" name="文本框 55374"/>
            <p:cNvSpPr/>
            <p:nvPr/>
          </p:nvSpPr>
          <p:spPr>
            <a:xfrm>
              <a:off x="3622" y="2680"/>
              <a:ext cx="483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36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20</a:t>
              </a:r>
              <a:endParaRPr lang="en-US" altLang="zh-CN" sz="36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>
    <p:newsfla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框 92161"/>
          <p:cNvSpPr/>
          <p:nvPr/>
        </p:nvSpPr>
        <p:spPr>
          <a:xfrm>
            <a:off x="144463" y="228600"/>
            <a:ext cx="205105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zh-CN" altLang="en-US" sz="3600" b="1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分度：</a:t>
            </a: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6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9699" name="组合 92162"/>
          <p:cNvGrpSpPr/>
          <p:nvPr/>
        </p:nvGrpSpPr>
        <p:grpSpPr>
          <a:xfrm>
            <a:off x="838200" y="2095500"/>
            <a:ext cx="8054975" cy="3709988"/>
            <a:chOff x="528" y="1071"/>
            <a:chExt cx="5074" cy="2337"/>
          </a:xfrm>
        </p:grpSpPr>
        <p:cxnSp>
          <p:nvCxnSpPr>
            <p:cNvPr id="29700" name="直接连接符 92163"/>
            <p:cNvCxnSpPr/>
            <p:nvPr/>
          </p:nvCxnSpPr>
          <p:spPr>
            <a:xfrm>
              <a:off x="685" y="2074"/>
              <a:ext cx="4530" cy="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01" name="直接连接符 92164"/>
            <p:cNvCxnSpPr/>
            <p:nvPr/>
          </p:nvCxnSpPr>
          <p:spPr>
            <a:xfrm flipV="1">
              <a:off x="683" y="1510"/>
              <a:ext cx="0" cy="564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02" name="直接连接符 92165"/>
            <p:cNvCxnSpPr/>
            <p:nvPr/>
          </p:nvCxnSpPr>
          <p:spPr>
            <a:xfrm flipV="1">
              <a:off x="1513" y="1633"/>
              <a:ext cx="0" cy="44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03" name="直接连接符 92166"/>
            <p:cNvCxnSpPr/>
            <p:nvPr/>
          </p:nvCxnSpPr>
          <p:spPr>
            <a:xfrm flipV="1">
              <a:off x="848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04" name="直接连接符 92167"/>
            <p:cNvCxnSpPr/>
            <p:nvPr/>
          </p:nvCxnSpPr>
          <p:spPr>
            <a:xfrm flipV="1">
              <a:off x="1015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05" name="直接连接符 92168"/>
            <p:cNvCxnSpPr/>
            <p:nvPr/>
          </p:nvCxnSpPr>
          <p:spPr>
            <a:xfrm flipV="1">
              <a:off x="1181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06" name="直接连接符 92169"/>
            <p:cNvCxnSpPr/>
            <p:nvPr/>
          </p:nvCxnSpPr>
          <p:spPr>
            <a:xfrm flipV="1">
              <a:off x="1347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07" name="直接连接符 92170"/>
            <p:cNvCxnSpPr/>
            <p:nvPr/>
          </p:nvCxnSpPr>
          <p:spPr>
            <a:xfrm flipV="1">
              <a:off x="1680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08" name="直接连接符 92171"/>
            <p:cNvCxnSpPr/>
            <p:nvPr/>
          </p:nvCxnSpPr>
          <p:spPr>
            <a:xfrm flipV="1">
              <a:off x="1846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09" name="直接连接符 92172"/>
            <p:cNvCxnSpPr/>
            <p:nvPr/>
          </p:nvCxnSpPr>
          <p:spPr>
            <a:xfrm flipV="1">
              <a:off x="2012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10" name="直接连接符 92173"/>
            <p:cNvCxnSpPr/>
            <p:nvPr/>
          </p:nvCxnSpPr>
          <p:spPr>
            <a:xfrm flipV="1">
              <a:off x="2178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11" name="直接连接符 92174"/>
            <p:cNvCxnSpPr/>
            <p:nvPr/>
          </p:nvCxnSpPr>
          <p:spPr>
            <a:xfrm flipV="1">
              <a:off x="2344" y="1510"/>
              <a:ext cx="0" cy="564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12" name="直接连接符 92175"/>
            <p:cNvCxnSpPr/>
            <p:nvPr/>
          </p:nvCxnSpPr>
          <p:spPr>
            <a:xfrm flipV="1">
              <a:off x="3175" y="1633"/>
              <a:ext cx="0" cy="44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13" name="直接连接符 92176"/>
            <p:cNvCxnSpPr/>
            <p:nvPr/>
          </p:nvCxnSpPr>
          <p:spPr>
            <a:xfrm flipV="1">
              <a:off x="2510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14" name="直接连接符 92177"/>
            <p:cNvCxnSpPr/>
            <p:nvPr/>
          </p:nvCxnSpPr>
          <p:spPr>
            <a:xfrm flipV="1">
              <a:off x="2677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15" name="直接连接符 92178"/>
            <p:cNvCxnSpPr/>
            <p:nvPr/>
          </p:nvCxnSpPr>
          <p:spPr>
            <a:xfrm flipV="1">
              <a:off x="2843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16" name="直接连接符 92179"/>
            <p:cNvCxnSpPr/>
            <p:nvPr/>
          </p:nvCxnSpPr>
          <p:spPr>
            <a:xfrm flipV="1">
              <a:off x="3009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17" name="直接连接符 92180"/>
            <p:cNvCxnSpPr/>
            <p:nvPr/>
          </p:nvCxnSpPr>
          <p:spPr>
            <a:xfrm flipV="1">
              <a:off x="3341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18" name="直接连接符 92181"/>
            <p:cNvCxnSpPr/>
            <p:nvPr/>
          </p:nvCxnSpPr>
          <p:spPr>
            <a:xfrm flipV="1">
              <a:off x="3508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19" name="直接连接符 92182"/>
            <p:cNvCxnSpPr/>
            <p:nvPr/>
          </p:nvCxnSpPr>
          <p:spPr>
            <a:xfrm flipV="1">
              <a:off x="3674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20" name="直接连接符 92183"/>
            <p:cNvCxnSpPr/>
            <p:nvPr/>
          </p:nvCxnSpPr>
          <p:spPr>
            <a:xfrm flipV="1">
              <a:off x="3840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21" name="直接连接符 92184"/>
            <p:cNvCxnSpPr/>
            <p:nvPr/>
          </p:nvCxnSpPr>
          <p:spPr>
            <a:xfrm flipV="1">
              <a:off x="4006" y="1510"/>
              <a:ext cx="0" cy="564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722" name="文本框 92185"/>
            <p:cNvSpPr/>
            <p:nvPr/>
          </p:nvSpPr>
          <p:spPr>
            <a:xfrm>
              <a:off x="1202" y="1071"/>
              <a:ext cx="712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3600" b="1">
                  <a:latin typeface="黑体" panose="02010609060101010101" pitchFamily="2" charset="-122"/>
                  <a:ea typeface="黑体" panose="02010609060101010101" pitchFamily="2" charset="-122"/>
                </a:rPr>
                <a:t>主尺</a:t>
              </a:r>
              <a:endParaRPr lang="zh-CN" altLang="en-US" sz="36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23" name="文本框 92186"/>
            <p:cNvSpPr/>
            <p:nvPr/>
          </p:nvSpPr>
          <p:spPr>
            <a:xfrm>
              <a:off x="2185" y="1104"/>
              <a:ext cx="553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3600" b="1">
                  <a:latin typeface="黑体" panose="02010609060101010101" pitchFamily="2" charset="-122"/>
                  <a:ea typeface="黑体" panose="02010609060101010101" pitchFamily="2" charset="-122"/>
                </a:rPr>
                <a:t>１</a:t>
              </a:r>
              <a:endParaRPr lang="zh-CN" altLang="en-US" sz="36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24" name="文本框 92187"/>
            <p:cNvSpPr/>
            <p:nvPr/>
          </p:nvSpPr>
          <p:spPr>
            <a:xfrm>
              <a:off x="528" y="1104"/>
              <a:ext cx="552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3600" b="1">
                  <a:latin typeface="黑体" panose="02010609060101010101" pitchFamily="2" charset="-122"/>
                  <a:ea typeface="黑体" panose="02010609060101010101" pitchFamily="2" charset="-122"/>
                </a:rPr>
                <a:t>０</a:t>
              </a:r>
              <a:endParaRPr lang="zh-CN" altLang="en-US" sz="36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25" name="文本框 92188"/>
            <p:cNvSpPr/>
            <p:nvPr/>
          </p:nvSpPr>
          <p:spPr>
            <a:xfrm>
              <a:off x="528" y="2680"/>
              <a:ext cx="552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3600" b="1">
                  <a:latin typeface="黑体" panose="02010609060101010101" pitchFamily="2" charset="-122"/>
                  <a:ea typeface="黑体" panose="02010609060101010101" pitchFamily="2" charset="-122"/>
                </a:rPr>
                <a:t>０</a:t>
              </a:r>
              <a:endParaRPr lang="zh-CN" altLang="en-US" sz="36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26" name="文本框 92189"/>
            <p:cNvSpPr/>
            <p:nvPr/>
          </p:nvSpPr>
          <p:spPr>
            <a:xfrm>
              <a:off x="2066" y="2680"/>
              <a:ext cx="542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3600" b="1">
                  <a:latin typeface="黑体" panose="02010609060101010101" pitchFamily="2" charset="-122"/>
                  <a:ea typeface="黑体" panose="02010609060101010101" pitchFamily="2" charset="-122"/>
                </a:rPr>
                <a:t>10</a:t>
              </a:r>
              <a:endParaRPr lang="en-US" altLang="zh-CN" sz="36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27" name="文本框 92190"/>
            <p:cNvSpPr/>
            <p:nvPr/>
          </p:nvSpPr>
          <p:spPr>
            <a:xfrm>
              <a:off x="1066" y="2614"/>
              <a:ext cx="1033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3600" b="1">
                  <a:latin typeface="黑体" panose="02010609060101010101" pitchFamily="2" charset="-122"/>
                  <a:ea typeface="黑体" panose="02010609060101010101" pitchFamily="2" charset="-122"/>
                </a:rPr>
                <a:t>游标尺</a:t>
              </a:r>
              <a:endParaRPr lang="zh-CN" altLang="en-US" sz="36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28" name="文本框 92191"/>
            <p:cNvSpPr/>
            <p:nvPr/>
          </p:nvSpPr>
          <p:spPr>
            <a:xfrm>
              <a:off x="3843" y="1104"/>
              <a:ext cx="552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3600" b="1">
                  <a:latin typeface="黑体" panose="02010609060101010101" pitchFamily="2" charset="-122"/>
                  <a:ea typeface="黑体" panose="02010609060101010101" pitchFamily="2" charset="-122"/>
                </a:rPr>
                <a:t>２</a:t>
              </a:r>
              <a:endParaRPr lang="zh-CN" altLang="en-US" sz="36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29" name="文本框 92192"/>
            <p:cNvSpPr/>
            <p:nvPr/>
          </p:nvSpPr>
          <p:spPr>
            <a:xfrm>
              <a:off x="4884" y="1104"/>
              <a:ext cx="718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3600" b="1">
                  <a:latin typeface="黑体" panose="02010609060101010101" pitchFamily="2" charset="-122"/>
                  <a:ea typeface="黑体" panose="02010609060101010101" pitchFamily="2" charset="-122"/>
                </a:rPr>
                <a:t>ｃｍ</a:t>
              </a:r>
              <a:endParaRPr lang="zh-CN" altLang="en-US" sz="36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30" name="文本框 92193"/>
            <p:cNvSpPr/>
            <p:nvPr/>
          </p:nvSpPr>
          <p:spPr>
            <a:xfrm>
              <a:off x="2232" y="3044"/>
              <a:ext cx="1105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endParaRPr lang="zh-CN" altLang="en-US" sz="36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cxnSp>
          <p:nvCxnSpPr>
            <p:cNvPr id="29731" name="直接连接符 92194"/>
            <p:cNvCxnSpPr/>
            <p:nvPr/>
          </p:nvCxnSpPr>
          <p:spPr>
            <a:xfrm flipV="1">
              <a:off x="4837" y="1633"/>
              <a:ext cx="0" cy="44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32" name="直接连接符 92195"/>
            <p:cNvCxnSpPr/>
            <p:nvPr/>
          </p:nvCxnSpPr>
          <p:spPr>
            <a:xfrm flipV="1">
              <a:off x="4173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33" name="直接连接符 92196"/>
            <p:cNvCxnSpPr/>
            <p:nvPr/>
          </p:nvCxnSpPr>
          <p:spPr>
            <a:xfrm flipV="1">
              <a:off x="4338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34" name="直接连接符 92197"/>
            <p:cNvCxnSpPr/>
            <p:nvPr/>
          </p:nvCxnSpPr>
          <p:spPr>
            <a:xfrm flipV="1">
              <a:off x="4505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35" name="直接连接符 92198"/>
            <p:cNvCxnSpPr/>
            <p:nvPr/>
          </p:nvCxnSpPr>
          <p:spPr>
            <a:xfrm flipV="1">
              <a:off x="4671" y="1792"/>
              <a:ext cx="0" cy="28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9736" name="组合 92199"/>
            <p:cNvGrpSpPr/>
            <p:nvPr/>
          </p:nvGrpSpPr>
          <p:grpSpPr>
            <a:xfrm>
              <a:off x="685" y="2115"/>
              <a:ext cx="3158" cy="565"/>
              <a:chOff x="2026" y="8787"/>
              <a:chExt cx="5145" cy="726"/>
            </a:xfrm>
          </p:grpSpPr>
          <p:cxnSp>
            <p:nvCxnSpPr>
              <p:cNvPr id="29737" name="直接连接符 92200"/>
              <p:cNvCxnSpPr/>
              <p:nvPr/>
            </p:nvCxnSpPr>
            <p:spPr>
              <a:xfrm>
                <a:off x="2026" y="8787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38" name="直接连接符 92201"/>
              <p:cNvCxnSpPr/>
              <p:nvPr/>
            </p:nvCxnSpPr>
            <p:spPr>
              <a:xfrm>
                <a:off x="3290" y="8787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39" name="直接连接符 92202"/>
              <p:cNvCxnSpPr/>
              <p:nvPr/>
            </p:nvCxnSpPr>
            <p:spPr>
              <a:xfrm>
                <a:off x="2256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40" name="直接连接符 92203"/>
              <p:cNvCxnSpPr/>
              <p:nvPr/>
            </p:nvCxnSpPr>
            <p:spPr>
              <a:xfrm>
                <a:off x="2514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41" name="直接连接符 92204"/>
              <p:cNvCxnSpPr/>
              <p:nvPr/>
            </p:nvCxnSpPr>
            <p:spPr>
              <a:xfrm>
                <a:off x="2772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42" name="直接连接符 92205"/>
              <p:cNvCxnSpPr/>
              <p:nvPr/>
            </p:nvCxnSpPr>
            <p:spPr>
              <a:xfrm>
                <a:off x="3032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43" name="直接连接符 92206"/>
              <p:cNvCxnSpPr/>
              <p:nvPr/>
            </p:nvCxnSpPr>
            <p:spPr>
              <a:xfrm>
                <a:off x="3549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44" name="直接连接符 92207"/>
              <p:cNvCxnSpPr/>
              <p:nvPr/>
            </p:nvCxnSpPr>
            <p:spPr>
              <a:xfrm>
                <a:off x="3807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45" name="直接连接符 92208"/>
              <p:cNvCxnSpPr/>
              <p:nvPr/>
            </p:nvCxnSpPr>
            <p:spPr>
              <a:xfrm>
                <a:off x="4066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46" name="直接连接符 92209"/>
              <p:cNvCxnSpPr/>
              <p:nvPr/>
            </p:nvCxnSpPr>
            <p:spPr>
              <a:xfrm>
                <a:off x="4325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47" name="直接连接符 92210"/>
              <p:cNvCxnSpPr/>
              <p:nvPr/>
            </p:nvCxnSpPr>
            <p:spPr>
              <a:xfrm>
                <a:off x="4584" y="8787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48" name="直接连接符 92211"/>
              <p:cNvCxnSpPr/>
              <p:nvPr/>
            </p:nvCxnSpPr>
            <p:spPr>
              <a:xfrm>
                <a:off x="5876" y="8787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49" name="直接连接符 92212"/>
              <p:cNvCxnSpPr/>
              <p:nvPr/>
            </p:nvCxnSpPr>
            <p:spPr>
              <a:xfrm>
                <a:off x="4842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50" name="直接连接符 92213"/>
              <p:cNvCxnSpPr/>
              <p:nvPr/>
            </p:nvCxnSpPr>
            <p:spPr>
              <a:xfrm>
                <a:off x="5101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51" name="直接连接符 92214"/>
              <p:cNvCxnSpPr/>
              <p:nvPr/>
            </p:nvCxnSpPr>
            <p:spPr>
              <a:xfrm>
                <a:off x="5360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52" name="直接连接符 92215"/>
              <p:cNvCxnSpPr/>
              <p:nvPr/>
            </p:nvCxnSpPr>
            <p:spPr>
              <a:xfrm>
                <a:off x="5619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53" name="直接连接符 92216"/>
              <p:cNvCxnSpPr/>
              <p:nvPr/>
            </p:nvCxnSpPr>
            <p:spPr>
              <a:xfrm>
                <a:off x="6136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54" name="直接连接符 92217"/>
              <p:cNvCxnSpPr/>
              <p:nvPr/>
            </p:nvCxnSpPr>
            <p:spPr>
              <a:xfrm>
                <a:off x="6395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55" name="直接连接符 92218"/>
              <p:cNvCxnSpPr/>
              <p:nvPr/>
            </p:nvCxnSpPr>
            <p:spPr>
              <a:xfrm>
                <a:off x="6653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56" name="直接连接符 92219"/>
              <p:cNvCxnSpPr/>
              <p:nvPr/>
            </p:nvCxnSpPr>
            <p:spPr>
              <a:xfrm>
                <a:off x="6911" y="878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57" name="直接连接符 92220"/>
              <p:cNvCxnSpPr/>
              <p:nvPr/>
            </p:nvCxnSpPr>
            <p:spPr>
              <a:xfrm>
                <a:off x="7171" y="8787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758" name="文本框 92221"/>
            <p:cNvSpPr/>
            <p:nvPr/>
          </p:nvSpPr>
          <p:spPr>
            <a:xfrm>
              <a:off x="3622" y="2680"/>
              <a:ext cx="483" cy="36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3600" b="1">
                  <a:latin typeface="黑体" panose="02010609060101010101" pitchFamily="2" charset="-122"/>
                  <a:ea typeface="黑体" panose="02010609060101010101" pitchFamily="2" charset="-122"/>
                </a:rPr>
                <a:t>20</a:t>
              </a:r>
              <a:endParaRPr lang="en-US" altLang="zh-CN" sz="36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9759" name="文本框 92222"/>
          <p:cNvSpPr/>
          <p:nvPr/>
        </p:nvSpPr>
        <p:spPr>
          <a:xfrm>
            <a:off x="1692275" y="188913"/>
            <a:ext cx="7451725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>
                <a:latin typeface="黑体" panose="02010609060101010101" pitchFamily="2" charset="-122"/>
                <a:ea typeface="黑体" panose="02010609060101010101" pitchFamily="2" charset="-122"/>
              </a:rPr>
              <a:t>主尺每小格</a:t>
            </a:r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4000" b="1">
                <a:latin typeface="黑体" panose="02010609060101010101" pitchFamily="2" charset="-122"/>
                <a:ea typeface="黑体" panose="02010609060101010101" pitchFamily="2" charset="-122"/>
              </a:rPr>
              <a:t>ｍｍ，游标尺</a:t>
            </a:r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zh-CN" altLang="en-US" sz="4000" b="1">
                <a:latin typeface="黑体" panose="02010609060101010101" pitchFamily="2" charset="-122"/>
                <a:ea typeface="黑体" panose="02010609060101010101" pitchFamily="2" charset="-122"/>
              </a:rPr>
              <a:t>小格１</a:t>
            </a:r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zh-CN" altLang="en-US" sz="4000" b="1">
                <a:latin typeface="黑体" panose="02010609060101010101" pitchFamily="2" charset="-122"/>
                <a:ea typeface="黑体" panose="02010609060101010101" pitchFamily="2" charset="-122"/>
              </a:rPr>
              <a:t>ｍｍ，每小格</a:t>
            </a:r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</a:rPr>
              <a:t>0.95</a:t>
            </a:r>
            <a:r>
              <a:rPr lang="zh-CN" altLang="en-US" sz="4000" b="1">
                <a:latin typeface="黑体" panose="02010609060101010101" pitchFamily="2" charset="-122"/>
                <a:ea typeface="黑体" panose="02010609060101010101" pitchFamily="2" charset="-122"/>
              </a:rPr>
              <a:t>ｍｍ    </a:t>
            </a:r>
            <a:endParaRPr lang="zh-CN" altLang="en-US" sz="40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圆角矩形标注 87041"/>
          <p:cNvSpPr/>
          <p:nvPr/>
        </p:nvSpPr>
        <p:spPr>
          <a:xfrm>
            <a:off x="0" y="3860800"/>
            <a:ext cx="1873250" cy="957263"/>
          </a:xfrm>
          <a:prstGeom prst="wedgeRoundRectCallout">
            <a:avLst>
              <a:gd name="adj1" fmla="val 47713"/>
              <a:gd name="adj2" fmla="val -242204"/>
              <a:gd name="adj3" fmla="val 16667"/>
            </a:avLst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>
              <a:lnSpc>
                <a:spcPct val="85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主尺读数起始处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0723" name="圆角矩形标注 87042"/>
          <p:cNvSpPr/>
          <p:nvPr/>
        </p:nvSpPr>
        <p:spPr>
          <a:xfrm>
            <a:off x="4284663" y="3789363"/>
            <a:ext cx="2592387" cy="1547812"/>
          </a:xfrm>
          <a:prstGeom prst="wedgeRoundRectCallout">
            <a:avLst>
              <a:gd name="adj1" fmla="val -103523"/>
              <a:gd name="adj2" fmla="val -155028"/>
              <a:gd name="adj3" fmla="val 16667"/>
            </a:avLst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>
              <a:lnSpc>
                <a:spcPct val="8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游标尺的第三格与主尺的某条线对齐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读作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0.15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ｍｍ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0724" name="组合 87043"/>
          <p:cNvGrpSpPr/>
          <p:nvPr/>
        </p:nvGrpSpPr>
        <p:grpSpPr>
          <a:xfrm>
            <a:off x="272415" y="547370"/>
            <a:ext cx="8893175" cy="3602038"/>
            <a:chOff x="459" y="893"/>
            <a:chExt cx="4803" cy="1946"/>
          </a:xfrm>
        </p:grpSpPr>
        <p:grpSp>
          <p:nvGrpSpPr>
            <p:cNvPr id="30725" name="组合 87044"/>
            <p:cNvGrpSpPr/>
            <p:nvPr/>
          </p:nvGrpSpPr>
          <p:grpSpPr>
            <a:xfrm>
              <a:off x="459" y="893"/>
              <a:ext cx="4803" cy="1887"/>
              <a:chOff x="1875" y="10482"/>
              <a:chExt cx="7920" cy="2964"/>
            </a:xfrm>
          </p:grpSpPr>
          <p:cxnSp>
            <p:nvCxnSpPr>
              <p:cNvPr id="30726" name="直接连接符 87045"/>
              <p:cNvCxnSpPr/>
              <p:nvPr/>
            </p:nvCxnSpPr>
            <p:spPr>
              <a:xfrm>
                <a:off x="2055" y="11730"/>
                <a:ext cx="7380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27" name="直接连接符 87046"/>
              <p:cNvCxnSpPr/>
              <p:nvPr/>
            </p:nvCxnSpPr>
            <p:spPr>
              <a:xfrm flipV="1">
                <a:off x="2202" y="11004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28" name="直接连接符 87047"/>
              <p:cNvCxnSpPr/>
              <p:nvPr/>
            </p:nvCxnSpPr>
            <p:spPr>
              <a:xfrm flipV="1">
                <a:off x="3555" y="11163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29" name="直接连接符 87048"/>
              <p:cNvCxnSpPr/>
              <p:nvPr/>
            </p:nvCxnSpPr>
            <p:spPr>
              <a:xfrm flipV="1">
                <a:off x="2472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30" name="直接连接符 87049"/>
              <p:cNvCxnSpPr/>
              <p:nvPr/>
            </p:nvCxnSpPr>
            <p:spPr>
              <a:xfrm flipV="1">
                <a:off x="2743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31" name="直接连接符 87050"/>
              <p:cNvCxnSpPr/>
              <p:nvPr/>
            </p:nvCxnSpPr>
            <p:spPr>
              <a:xfrm flipV="1">
                <a:off x="3014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32" name="直接连接符 87051"/>
              <p:cNvCxnSpPr/>
              <p:nvPr/>
            </p:nvCxnSpPr>
            <p:spPr>
              <a:xfrm flipV="1">
                <a:off x="3284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33" name="直接连接符 87052"/>
              <p:cNvCxnSpPr/>
              <p:nvPr/>
            </p:nvCxnSpPr>
            <p:spPr>
              <a:xfrm flipV="1">
                <a:off x="3826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34" name="直接连接符 87053"/>
              <p:cNvCxnSpPr/>
              <p:nvPr/>
            </p:nvCxnSpPr>
            <p:spPr>
              <a:xfrm flipV="1">
                <a:off x="4097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35" name="直接连接符 87054"/>
              <p:cNvCxnSpPr/>
              <p:nvPr/>
            </p:nvCxnSpPr>
            <p:spPr>
              <a:xfrm flipV="1">
                <a:off x="4367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36" name="直接连接符 87055"/>
              <p:cNvCxnSpPr/>
              <p:nvPr/>
            </p:nvCxnSpPr>
            <p:spPr>
              <a:xfrm flipV="1">
                <a:off x="4638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37" name="直接连接符 87056"/>
              <p:cNvCxnSpPr/>
              <p:nvPr/>
            </p:nvCxnSpPr>
            <p:spPr>
              <a:xfrm flipV="1">
                <a:off x="4909" y="11004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38" name="直接连接符 87057"/>
              <p:cNvCxnSpPr/>
              <p:nvPr/>
            </p:nvCxnSpPr>
            <p:spPr>
              <a:xfrm flipV="1">
                <a:off x="6262" y="11163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39" name="直接连接符 87058"/>
              <p:cNvCxnSpPr/>
              <p:nvPr/>
            </p:nvCxnSpPr>
            <p:spPr>
              <a:xfrm flipV="1">
                <a:off x="5179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40" name="直接连接符 87059"/>
              <p:cNvCxnSpPr/>
              <p:nvPr/>
            </p:nvCxnSpPr>
            <p:spPr>
              <a:xfrm flipV="1">
                <a:off x="5450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41" name="直接连接符 87060"/>
              <p:cNvCxnSpPr/>
              <p:nvPr/>
            </p:nvCxnSpPr>
            <p:spPr>
              <a:xfrm flipV="1">
                <a:off x="5721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42" name="直接连接符 87061"/>
              <p:cNvCxnSpPr/>
              <p:nvPr/>
            </p:nvCxnSpPr>
            <p:spPr>
              <a:xfrm flipV="1">
                <a:off x="5992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43" name="直接连接符 87062"/>
              <p:cNvCxnSpPr/>
              <p:nvPr/>
            </p:nvCxnSpPr>
            <p:spPr>
              <a:xfrm flipV="1">
                <a:off x="6533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44" name="直接连接符 87063"/>
              <p:cNvCxnSpPr/>
              <p:nvPr/>
            </p:nvCxnSpPr>
            <p:spPr>
              <a:xfrm flipV="1">
                <a:off x="6804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45" name="直接连接符 87064"/>
              <p:cNvCxnSpPr/>
              <p:nvPr/>
            </p:nvCxnSpPr>
            <p:spPr>
              <a:xfrm flipV="1">
                <a:off x="7074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46" name="直接连接符 87065"/>
              <p:cNvCxnSpPr/>
              <p:nvPr/>
            </p:nvCxnSpPr>
            <p:spPr>
              <a:xfrm flipV="1">
                <a:off x="7345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47" name="直接连接符 87066"/>
              <p:cNvCxnSpPr/>
              <p:nvPr/>
            </p:nvCxnSpPr>
            <p:spPr>
              <a:xfrm flipV="1">
                <a:off x="7616" y="11004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748" name="文本框 87067"/>
              <p:cNvSpPr/>
              <p:nvPr/>
            </p:nvSpPr>
            <p:spPr>
              <a:xfrm>
                <a:off x="5940" y="10482"/>
                <a:ext cx="900" cy="46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zh-CN" altLang="en-US" b="1">
                    <a:latin typeface="Times New Roman" panose="02020603050405020304" pitchFamily="18" charset="0"/>
                  </a:rPr>
                  <a:t>主尺</a:t>
                </a:r>
                <a:endParaRPr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9" name="文本框 87068"/>
              <p:cNvSpPr/>
              <p:nvPr/>
            </p:nvSpPr>
            <p:spPr>
              <a:xfrm>
                <a:off x="4680" y="10482"/>
                <a:ext cx="900" cy="46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en-US" altLang="zh-CN" sz="2800" b="1">
                    <a:latin typeface="Times New Roman" panose="02020603050405020304" pitchFamily="18" charset="0"/>
                  </a:rPr>
                  <a:t>11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0" name="文本框 87069"/>
              <p:cNvSpPr/>
              <p:nvPr/>
            </p:nvSpPr>
            <p:spPr>
              <a:xfrm>
                <a:off x="1875" y="10482"/>
                <a:ext cx="900" cy="46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zh-CN" altLang="en-US" sz="2800" b="1">
                    <a:latin typeface="Times New Roman" panose="02020603050405020304" pitchFamily="18" charset="0"/>
                  </a:rPr>
                  <a:t>１</a:t>
                </a:r>
                <a:r>
                  <a:rPr lang="en-US" altLang="zh-CN" sz="2800" b="1">
                    <a:latin typeface="Times New Roman" panose="02020603050405020304" pitchFamily="18" charset="0"/>
                  </a:rPr>
                  <a:t>0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1" name="文本框 87070"/>
              <p:cNvSpPr/>
              <p:nvPr/>
            </p:nvSpPr>
            <p:spPr>
              <a:xfrm>
                <a:off x="3060" y="12510"/>
                <a:ext cx="900" cy="46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zh-CN" altLang="en-US" b="1">
                    <a:latin typeface="Times New Roman" panose="02020603050405020304" pitchFamily="18" charset="0"/>
                  </a:rPr>
                  <a:t>０</a:t>
                </a:r>
                <a:endParaRPr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2" name="文本框 87071"/>
              <p:cNvSpPr/>
              <p:nvPr/>
            </p:nvSpPr>
            <p:spPr>
              <a:xfrm>
                <a:off x="5565" y="12510"/>
                <a:ext cx="900" cy="46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zh-CN" altLang="en-US" b="1">
                    <a:latin typeface="Times New Roman" panose="02020603050405020304" pitchFamily="18" charset="0"/>
                  </a:rPr>
                  <a:t>１０</a:t>
                </a:r>
                <a:endParaRPr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3" name="文本框 87072"/>
              <p:cNvSpPr/>
              <p:nvPr/>
            </p:nvSpPr>
            <p:spPr>
              <a:xfrm>
                <a:off x="4395" y="12510"/>
                <a:ext cx="1080" cy="46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zh-CN" altLang="en-US" sz="2000" b="1">
                    <a:latin typeface="Times New Roman" panose="02020603050405020304" pitchFamily="18" charset="0"/>
                  </a:rPr>
                  <a:t>游标尺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4" name="文本框 87073"/>
              <p:cNvSpPr/>
              <p:nvPr/>
            </p:nvSpPr>
            <p:spPr>
              <a:xfrm>
                <a:off x="7275" y="10482"/>
                <a:ext cx="900" cy="46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en-US" altLang="zh-CN" sz="2800" b="1">
                    <a:latin typeface="Times New Roman" panose="02020603050405020304" pitchFamily="18" charset="0"/>
                  </a:rPr>
                  <a:t>12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5" name="文本框 87074"/>
              <p:cNvSpPr/>
              <p:nvPr/>
            </p:nvSpPr>
            <p:spPr>
              <a:xfrm>
                <a:off x="8895" y="10482"/>
                <a:ext cx="900" cy="46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zh-CN" altLang="en-US" sz="2800" b="1">
                    <a:latin typeface="Times New Roman" panose="02020603050405020304" pitchFamily="18" charset="0"/>
                  </a:rPr>
                  <a:t>ｃ</a:t>
                </a:r>
                <a:r>
                  <a:rPr lang="zh-CN" altLang="en-US" b="1">
                    <a:latin typeface="Times New Roman" panose="02020603050405020304" pitchFamily="18" charset="0"/>
                  </a:rPr>
                  <a:t>ｍ</a:t>
                </a:r>
                <a:endParaRPr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6" name="文本框 87075"/>
              <p:cNvSpPr/>
              <p:nvPr/>
            </p:nvSpPr>
            <p:spPr>
              <a:xfrm>
                <a:off x="4575" y="12978"/>
                <a:ext cx="1800" cy="46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/>
              <a:p>
                <a:pPr algn="just" eaLnBrk="0" hangingPunct="0"/>
                <a:endParaRPr lang="zh-CN" altLang="en-US" sz="10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0757" name="直接连接符 87076"/>
              <p:cNvCxnSpPr/>
              <p:nvPr/>
            </p:nvCxnSpPr>
            <p:spPr>
              <a:xfrm flipV="1">
                <a:off x="8970" y="11163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58" name="直接连接符 87077"/>
              <p:cNvCxnSpPr/>
              <p:nvPr/>
            </p:nvCxnSpPr>
            <p:spPr>
              <a:xfrm flipV="1">
                <a:off x="7887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59" name="直接连接符 87078"/>
              <p:cNvCxnSpPr/>
              <p:nvPr/>
            </p:nvCxnSpPr>
            <p:spPr>
              <a:xfrm flipV="1">
                <a:off x="8157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60" name="直接连接符 87079"/>
              <p:cNvCxnSpPr/>
              <p:nvPr/>
            </p:nvCxnSpPr>
            <p:spPr>
              <a:xfrm flipV="1">
                <a:off x="8428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61" name="直接连接符 87080"/>
              <p:cNvCxnSpPr/>
              <p:nvPr/>
            </p:nvCxnSpPr>
            <p:spPr>
              <a:xfrm flipV="1">
                <a:off x="8699" y="11367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0762" name="组合 87081"/>
              <p:cNvGrpSpPr/>
              <p:nvPr/>
            </p:nvGrpSpPr>
            <p:grpSpPr>
              <a:xfrm>
                <a:off x="3330" y="11766"/>
                <a:ext cx="5145" cy="726"/>
                <a:chOff x="2055" y="8787"/>
                <a:chExt cx="5145" cy="726"/>
              </a:xfrm>
            </p:grpSpPr>
            <p:cxnSp>
              <p:nvCxnSpPr>
                <p:cNvPr id="30763" name="直接连接符 87082"/>
                <p:cNvCxnSpPr/>
                <p:nvPr/>
              </p:nvCxnSpPr>
              <p:spPr>
                <a:xfrm>
                  <a:off x="2055" y="8787"/>
                  <a:ext cx="0" cy="726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64" name="直接连接符 87083"/>
                <p:cNvCxnSpPr/>
                <p:nvPr/>
              </p:nvCxnSpPr>
              <p:spPr>
                <a:xfrm>
                  <a:off x="3341" y="8787"/>
                  <a:ext cx="0" cy="567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65" name="直接连接符 87084"/>
                <p:cNvCxnSpPr/>
                <p:nvPr/>
              </p:nvCxnSpPr>
              <p:spPr>
                <a:xfrm>
                  <a:off x="2312" y="8787"/>
                  <a:ext cx="0" cy="363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66" name="直接连接符 87085"/>
                <p:cNvCxnSpPr/>
                <p:nvPr/>
              </p:nvCxnSpPr>
              <p:spPr>
                <a:xfrm>
                  <a:off x="2569" y="8787"/>
                  <a:ext cx="0" cy="363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67" name="直接连接符 87086"/>
                <p:cNvCxnSpPr/>
                <p:nvPr/>
              </p:nvCxnSpPr>
              <p:spPr>
                <a:xfrm>
                  <a:off x="2826" y="8787"/>
                  <a:ext cx="0" cy="363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68" name="直接连接符 87087"/>
                <p:cNvCxnSpPr/>
                <p:nvPr/>
              </p:nvCxnSpPr>
              <p:spPr>
                <a:xfrm>
                  <a:off x="3084" y="8787"/>
                  <a:ext cx="0" cy="363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69" name="直接连接符 87088"/>
                <p:cNvCxnSpPr/>
                <p:nvPr/>
              </p:nvCxnSpPr>
              <p:spPr>
                <a:xfrm>
                  <a:off x="3598" y="8787"/>
                  <a:ext cx="0" cy="363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70" name="直接连接符 87089"/>
                <p:cNvCxnSpPr/>
                <p:nvPr/>
              </p:nvCxnSpPr>
              <p:spPr>
                <a:xfrm>
                  <a:off x="3855" y="8787"/>
                  <a:ext cx="0" cy="363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71" name="直接连接符 87090"/>
                <p:cNvCxnSpPr/>
                <p:nvPr/>
              </p:nvCxnSpPr>
              <p:spPr>
                <a:xfrm>
                  <a:off x="4113" y="8787"/>
                  <a:ext cx="0" cy="363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72" name="直接连接符 87091"/>
                <p:cNvCxnSpPr/>
                <p:nvPr/>
              </p:nvCxnSpPr>
              <p:spPr>
                <a:xfrm>
                  <a:off x="4370" y="8787"/>
                  <a:ext cx="0" cy="363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73" name="直接连接符 87092"/>
                <p:cNvCxnSpPr/>
                <p:nvPr/>
              </p:nvCxnSpPr>
              <p:spPr>
                <a:xfrm>
                  <a:off x="4627" y="8787"/>
                  <a:ext cx="0" cy="726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74" name="直接连接符 87093"/>
                <p:cNvCxnSpPr/>
                <p:nvPr/>
              </p:nvCxnSpPr>
              <p:spPr>
                <a:xfrm>
                  <a:off x="5913" y="8787"/>
                  <a:ext cx="0" cy="567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75" name="直接连接符 87094"/>
                <p:cNvCxnSpPr/>
                <p:nvPr/>
              </p:nvCxnSpPr>
              <p:spPr>
                <a:xfrm>
                  <a:off x="4884" y="8787"/>
                  <a:ext cx="0" cy="363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76" name="直接连接符 87095"/>
                <p:cNvCxnSpPr/>
                <p:nvPr/>
              </p:nvCxnSpPr>
              <p:spPr>
                <a:xfrm>
                  <a:off x="5142" y="8787"/>
                  <a:ext cx="0" cy="363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77" name="直接连接符 87096"/>
                <p:cNvCxnSpPr/>
                <p:nvPr/>
              </p:nvCxnSpPr>
              <p:spPr>
                <a:xfrm>
                  <a:off x="5399" y="8787"/>
                  <a:ext cx="0" cy="363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78" name="直接连接符 87097"/>
                <p:cNvCxnSpPr/>
                <p:nvPr/>
              </p:nvCxnSpPr>
              <p:spPr>
                <a:xfrm>
                  <a:off x="5656" y="8787"/>
                  <a:ext cx="0" cy="363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79" name="直接连接符 87098"/>
                <p:cNvCxnSpPr/>
                <p:nvPr/>
              </p:nvCxnSpPr>
              <p:spPr>
                <a:xfrm>
                  <a:off x="6171" y="8787"/>
                  <a:ext cx="0" cy="363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80" name="直接连接符 87099"/>
                <p:cNvCxnSpPr/>
                <p:nvPr/>
              </p:nvCxnSpPr>
              <p:spPr>
                <a:xfrm>
                  <a:off x="6428" y="8787"/>
                  <a:ext cx="0" cy="363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81" name="直接连接符 87100"/>
                <p:cNvCxnSpPr/>
                <p:nvPr/>
              </p:nvCxnSpPr>
              <p:spPr>
                <a:xfrm>
                  <a:off x="6685" y="8787"/>
                  <a:ext cx="0" cy="363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82" name="直接连接符 87101"/>
                <p:cNvCxnSpPr/>
                <p:nvPr/>
              </p:nvCxnSpPr>
              <p:spPr>
                <a:xfrm>
                  <a:off x="6942" y="8787"/>
                  <a:ext cx="0" cy="363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83" name="直接连接符 87102"/>
                <p:cNvCxnSpPr/>
                <p:nvPr/>
              </p:nvCxnSpPr>
              <p:spPr>
                <a:xfrm>
                  <a:off x="7200" y="8787"/>
                  <a:ext cx="0" cy="726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784" name="文本框 87103"/>
              <p:cNvSpPr/>
              <p:nvPr/>
            </p:nvSpPr>
            <p:spPr>
              <a:xfrm>
                <a:off x="8100" y="12510"/>
                <a:ext cx="900" cy="46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zh-CN" altLang="en-US" b="1">
                    <a:latin typeface="Times New Roman" panose="02020603050405020304" pitchFamily="18" charset="0"/>
                  </a:rPr>
                  <a:t>２０</a:t>
                </a:r>
                <a:endParaRPr lang="zh-CN" altLang="en-US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85" name="矩形 87104"/>
            <p:cNvSpPr/>
            <p:nvPr/>
          </p:nvSpPr>
          <p:spPr>
            <a:xfrm>
              <a:off x="2160" y="2592"/>
              <a:ext cx="960" cy="24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30786" name="文本框 87105"/>
          <p:cNvSpPr/>
          <p:nvPr/>
        </p:nvSpPr>
        <p:spPr>
          <a:xfrm>
            <a:off x="468313" y="5373688"/>
            <a:ext cx="2087562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4000" b="1">
                <a:latin typeface="Times New Roman" panose="02020603050405020304" pitchFamily="18" charset="0"/>
              </a:rPr>
              <a:t>答案：</a:t>
            </a:r>
            <a:r>
              <a:rPr lang="zh-CN" altLang="en-US" sz="3200" u="sng">
                <a:latin typeface="Times New Roman" panose="02020603050405020304" pitchFamily="18" charset="0"/>
              </a:rPr>
              <a:t>　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0787" name="文本框 87106"/>
          <p:cNvSpPr/>
          <p:nvPr/>
        </p:nvSpPr>
        <p:spPr>
          <a:xfrm>
            <a:off x="1979613" y="5445125"/>
            <a:ext cx="2952750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rPr>
              <a:t>104.15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</a:rPr>
              <a:t>ｍｍ</a:t>
            </a:r>
            <a:endParaRPr lang="zh-CN" altLang="en-US" sz="4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 fill="hold"/>
                                        <p:tgtEl>
                                          <p:spTgt spid="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30723" grpId="0" animBg="1"/>
      <p:bldP spid="30786" grpId="0" animBg="1"/>
      <p:bldP spid="307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746" name="组合 88067"/>
          <p:cNvGrpSpPr/>
          <p:nvPr/>
        </p:nvGrpSpPr>
        <p:grpSpPr>
          <a:xfrm>
            <a:off x="323850" y="44450"/>
            <a:ext cx="8820150" cy="4046538"/>
            <a:chOff x="1800" y="1440"/>
            <a:chExt cx="8280" cy="2964"/>
          </a:xfrm>
        </p:grpSpPr>
        <p:cxnSp>
          <p:nvCxnSpPr>
            <p:cNvPr id="31747" name="直接连接符 88068"/>
            <p:cNvCxnSpPr/>
            <p:nvPr/>
          </p:nvCxnSpPr>
          <p:spPr>
            <a:xfrm>
              <a:off x="2055" y="2688"/>
              <a:ext cx="7380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748" name="文本框 88069"/>
            <p:cNvSpPr/>
            <p:nvPr/>
          </p:nvSpPr>
          <p:spPr>
            <a:xfrm>
              <a:off x="7380" y="144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主尺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1749" name="文本框 88070"/>
            <p:cNvSpPr/>
            <p:nvPr/>
          </p:nvSpPr>
          <p:spPr>
            <a:xfrm>
              <a:off x="3066" y="144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１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1750" name="文本框 88071"/>
            <p:cNvSpPr/>
            <p:nvPr/>
          </p:nvSpPr>
          <p:spPr>
            <a:xfrm>
              <a:off x="1800" y="144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０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1751" name="文本框 88072"/>
            <p:cNvSpPr/>
            <p:nvPr/>
          </p:nvSpPr>
          <p:spPr>
            <a:xfrm>
              <a:off x="1800" y="3468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０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1752" name="文本框 88073"/>
            <p:cNvSpPr/>
            <p:nvPr/>
          </p:nvSpPr>
          <p:spPr>
            <a:xfrm>
              <a:off x="3030" y="3468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１０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1753" name="文本框 88074"/>
            <p:cNvSpPr/>
            <p:nvPr/>
          </p:nvSpPr>
          <p:spPr>
            <a:xfrm>
              <a:off x="4680" y="3312"/>
              <a:ext cx="108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游标尺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1754" name="文本框 88075"/>
            <p:cNvSpPr/>
            <p:nvPr/>
          </p:nvSpPr>
          <p:spPr>
            <a:xfrm>
              <a:off x="4332" y="144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２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1755" name="文本框 88076"/>
            <p:cNvSpPr/>
            <p:nvPr/>
          </p:nvSpPr>
          <p:spPr>
            <a:xfrm>
              <a:off x="9180" y="144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ｃｍ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1756" name="文本框 88077"/>
            <p:cNvSpPr/>
            <p:nvPr/>
          </p:nvSpPr>
          <p:spPr>
            <a:xfrm>
              <a:off x="5040" y="3936"/>
              <a:ext cx="1005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endParaRPr lang="zh-CN" altLang="en-US" b="1">
                <a:latin typeface="Times New Roman" panose="02020603050405020304" pitchFamily="18" charset="0"/>
              </a:endParaRPr>
            </a:p>
          </p:txBody>
        </p:sp>
        <p:cxnSp>
          <p:nvCxnSpPr>
            <p:cNvPr id="31757" name="直接连接符 88078"/>
            <p:cNvCxnSpPr/>
            <p:nvPr/>
          </p:nvCxnSpPr>
          <p:spPr>
            <a:xfrm flipV="1">
              <a:off x="2052" y="1962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58" name="直接连接符 88079"/>
            <p:cNvCxnSpPr/>
            <p:nvPr/>
          </p:nvCxnSpPr>
          <p:spPr>
            <a:xfrm flipV="1">
              <a:off x="2685" y="2121"/>
              <a:ext cx="0" cy="56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59" name="直接连接符 88080"/>
            <p:cNvCxnSpPr/>
            <p:nvPr/>
          </p:nvCxnSpPr>
          <p:spPr>
            <a:xfrm flipV="1">
              <a:off x="217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60" name="直接连接符 88081"/>
            <p:cNvCxnSpPr/>
            <p:nvPr/>
          </p:nvCxnSpPr>
          <p:spPr>
            <a:xfrm flipV="1">
              <a:off x="230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61" name="直接连接符 88082"/>
            <p:cNvCxnSpPr/>
            <p:nvPr/>
          </p:nvCxnSpPr>
          <p:spPr>
            <a:xfrm flipV="1">
              <a:off x="243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62" name="直接连接符 88083"/>
            <p:cNvCxnSpPr/>
            <p:nvPr/>
          </p:nvCxnSpPr>
          <p:spPr>
            <a:xfrm flipV="1">
              <a:off x="255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63" name="直接连接符 88084"/>
            <p:cNvCxnSpPr/>
            <p:nvPr/>
          </p:nvCxnSpPr>
          <p:spPr>
            <a:xfrm flipV="1">
              <a:off x="281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64" name="直接连接符 88085"/>
            <p:cNvCxnSpPr/>
            <p:nvPr/>
          </p:nvCxnSpPr>
          <p:spPr>
            <a:xfrm flipV="1">
              <a:off x="293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65" name="直接连接符 88086"/>
            <p:cNvCxnSpPr/>
            <p:nvPr/>
          </p:nvCxnSpPr>
          <p:spPr>
            <a:xfrm flipV="1">
              <a:off x="306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66" name="直接连接符 88087"/>
            <p:cNvCxnSpPr/>
            <p:nvPr/>
          </p:nvCxnSpPr>
          <p:spPr>
            <a:xfrm flipV="1">
              <a:off x="319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67" name="直接连接符 88088"/>
            <p:cNvCxnSpPr/>
            <p:nvPr/>
          </p:nvCxnSpPr>
          <p:spPr>
            <a:xfrm flipV="1">
              <a:off x="3318" y="1962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68" name="直接连接符 88089"/>
            <p:cNvCxnSpPr/>
            <p:nvPr/>
          </p:nvCxnSpPr>
          <p:spPr>
            <a:xfrm flipV="1">
              <a:off x="3952" y="2121"/>
              <a:ext cx="0" cy="56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69" name="直接连接符 88090"/>
            <p:cNvCxnSpPr/>
            <p:nvPr/>
          </p:nvCxnSpPr>
          <p:spPr>
            <a:xfrm flipV="1">
              <a:off x="344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70" name="直接连接符 88091"/>
            <p:cNvCxnSpPr/>
            <p:nvPr/>
          </p:nvCxnSpPr>
          <p:spPr>
            <a:xfrm flipV="1">
              <a:off x="357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71" name="直接连接符 88092"/>
            <p:cNvCxnSpPr/>
            <p:nvPr/>
          </p:nvCxnSpPr>
          <p:spPr>
            <a:xfrm flipV="1">
              <a:off x="369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72" name="直接连接符 88093"/>
            <p:cNvCxnSpPr/>
            <p:nvPr/>
          </p:nvCxnSpPr>
          <p:spPr>
            <a:xfrm flipV="1">
              <a:off x="382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73" name="直接连接符 88094"/>
            <p:cNvCxnSpPr/>
            <p:nvPr/>
          </p:nvCxnSpPr>
          <p:spPr>
            <a:xfrm flipV="1">
              <a:off x="407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74" name="直接连接符 88095"/>
            <p:cNvCxnSpPr/>
            <p:nvPr/>
          </p:nvCxnSpPr>
          <p:spPr>
            <a:xfrm flipV="1">
              <a:off x="420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75" name="直接连接符 88096"/>
            <p:cNvCxnSpPr/>
            <p:nvPr/>
          </p:nvCxnSpPr>
          <p:spPr>
            <a:xfrm flipV="1">
              <a:off x="433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76" name="直接连接符 88097"/>
            <p:cNvCxnSpPr/>
            <p:nvPr/>
          </p:nvCxnSpPr>
          <p:spPr>
            <a:xfrm flipV="1">
              <a:off x="445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77" name="直接连接符 88098"/>
            <p:cNvCxnSpPr/>
            <p:nvPr/>
          </p:nvCxnSpPr>
          <p:spPr>
            <a:xfrm flipV="1">
              <a:off x="4585" y="1962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78" name="直接连接符 88099"/>
            <p:cNvCxnSpPr/>
            <p:nvPr/>
          </p:nvCxnSpPr>
          <p:spPr>
            <a:xfrm flipV="1">
              <a:off x="5218" y="2121"/>
              <a:ext cx="0" cy="56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79" name="直接连接符 88100"/>
            <p:cNvCxnSpPr/>
            <p:nvPr/>
          </p:nvCxnSpPr>
          <p:spPr>
            <a:xfrm flipV="1">
              <a:off x="471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80" name="直接连接符 88101"/>
            <p:cNvCxnSpPr/>
            <p:nvPr/>
          </p:nvCxnSpPr>
          <p:spPr>
            <a:xfrm flipV="1">
              <a:off x="483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81" name="直接连接符 88102"/>
            <p:cNvCxnSpPr/>
            <p:nvPr/>
          </p:nvCxnSpPr>
          <p:spPr>
            <a:xfrm flipV="1">
              <a:off x="496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82" name="直接连接符 88103"/>
            <p:cNvCxnSpPr/>
            <p:nvPr/>
          </p:nvCxnSpPr>
          <p:spPr>
            <a:xfrm flipV="1">
              <a:off x="509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783" name="文本框 88104"/>
            <p:cNvSpPr/>
            <p:nvPr/>
          </p:nvSpPr>
          <p:spPr>
            <a:xfrm>
              <a:off x="4260" y="3468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２０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cxnSp>
          <p:nvCxnSpPr>
            <p:cNvPr id="31784" name="直接连接符 88105"/>
            <p:cNvCxnSpPr/>
            <p:nvPr/>
          </p:nvCxnSpPr>
          <p:spPr>
            <a:xfrm flipV="1">
              <a:off x="534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85" name="直接连接符 88106"/>
            <p:cNvCxnSpPr/>
            <p:nvPr/>
          </p:nvCxnSpPr>
          <p:spPr>
            <a:xfrm flipV="1">
              <a:off x="547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86" name="直接连接符 88107"/>
            <p:cNvCxnSpPr/>
            <p:nvPr/>
          </p:nvCxnSpPr>
          <p:spPr>
            <a:xfrm flipV="1">
              <a:off x="559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87" name="直接连接符 88108"/>
            <p:cNvCxnSpPr/>
            <p:nvPr/>
          </p:nvCxnSpPr>
          <p:spPr>
            <a:xfrm flipV="1">
              <a:off x="572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88" name="直接连接符 88109"/>
            <p:cNvCxnSpPr/>
            <p:nvPr/>
          </p:nvCxnSpPr>
          <p:spPr>
            <a:xfrm flipV="1">
              <a:off x="5852" y="1962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89" name="直接连接符 88110"/>
            <p:cNvCxnSpPr/>
            <p:nvPr/>
          </p:nvCxnSpPr>
          <p:spPr>
            <a:xfrm flipV="1">
              <a:off x="6485" y="2121"/>
              <a:ext cx="0" cy="56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90" name="直接连接符 88111"/>
            <p:cNvCxnSpPr/>
            <p:nvPr/>
          </p:nvCxnSpPr>
          <p:spPr>
            <a:xfrm flipV="1">
              <a:off x="597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91" name="直接连接符 88112"/>
            <p:cNvCxnSpPr/>
            <p:nvPr/>
          </p:nvCxnSpPr>
          <p:spPr>
            <a:xfrm flipV="1">
              <a:off x="610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92" name="直接连接符 88113"/>
            <p:cNvCxnSpPr/>
            <p:nvPr/>
          </p:nvCxnSpPr>
          <p:spPr>
            <a:xfrm flipV="1">
              <a:off x="623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93" name="直接连接符 88114"/>
            <p:cNvCxnSpPr/>
            <p:nvPr/>
          </p:nvCxnSpPr>
          <p:spPr>
            <a:xfrm flipV="1">
              <a:off x="635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94" name="直接连接符 88115"/>
            <p:cNvCxnSpPr/>
            <p:nvPr/>
          </p:nvCxnSpPr>
          <p:spPr>
            <a:xfrm flipV="1">
              <a:off x="661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95" name="直接连接符 88116"/>
            <p:cNvCxnSpPr/>
            <p:nvPr/>
          </p:nvCxnSpPr>
          <p:spPr>
            <a:xfrm flipV="1">
              <a:off x="673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96" name="直接连接符 88117"/>
            <p:cNvCxnSpPr/>
            <p:nvPr/>
          </p:nvCxnSpPr>
          <p:spPr>
            <a:xfrm flipV="1">
              <a:off x="686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97" name="直接连接符 88118"/>
            <p:cNvCxnSpPr/>
            <p:nvPr/>
          </p:nvCxnSpPr>
          <p:spPr>
            <a:xfrm flipV="1">
              <a:off x="699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98" name="直接连接符 88119"/>
            <p:cNvCxnSpPr/>
            <p:nvPr/>
          </p:nvCxnSpPr>
          <p:spPr>
            <a:xfrm flipV="1">
              <a:off x="7118" y="1962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99" name="直接连接符 88120"/>
            <p:cNvCxnSpPr/>
            <p:nvPr/>
          </p:nvCxnSpPr>
          <p:spPr>
            <a:xfrm flipV="1">
              <a:off x="7752" y="2121"/>
              <a:ext cx="0" cy="56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00" name="直接连接符 88121"/>
            <p:cNvCxnSpPr/>
            <p:nvPr/>
          </p:nvCxnSpPr>
          <p:spPr>
            <a:xfrm flipV="1">
              <a:off x="724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01" name="直接连接符 88122"/>
            <p:cNvCxnSpPr/>
            <p:nvPr/>
          </p:nvCxnSpPr>
          <p:spPr>
            <a:xfrm flipV="1">
              <a:off x="737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02" name="直接连接符 88123"/>
            <p:cNvCxnSpPr/>
            <p:nvPr/>
          </p:nvCxnSpPr>
          <p:spPr>
            <a:xfrm flipV="1">
              <a:off x="749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03" name="直接连接符 88124"/>
            <p:cNvCxnSpPr/>
            <p:nvPr/>
          </p:nvCxnSpPr>
          <p:spPr>
            <a:xfrm flipV="1">
              <a:off x="762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04" name="直接连接符 88125"/>
            <p:cNvCxnSpPr/>
            <p:nvPr/>
          </p:nvCxnSpPr>
          <p:spPr>
            <a:xfrm flipV="1">
              <a:off x="787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05" name="直接连接符 88126"/>
            <p:cNvCxnSpPr/>
            <p:nvPr/>
          </p:nvCxnSpPr>
          <p:spPr>
            <a:xfrm flipV="1">
              <a:off x="800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06" name="直接连接符 88127"/>
            <p:cNvCxnSpPr/>
            <p:nvPr/>
          </p:nvCxnSpPr>
          <p:spPr>
            <a:xfrm flipV="1">
              <a:off x="813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07" name="直接连接符 88128"/>
            <p:cNvCxnSpPr/>
            <p:nvPr/>
          </p:nvCxnSpPr>
          <p:spPr>
            <a:xfrm flipV="1">
              <a:off x="825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08" name="直接连接符 88129"/>
            <p:cNvCxnSpPr/>
            <p:nvPr/>
          </p:nvCxnSpPr>
          <p:spPr>
            <a:xfrm flipV="1">
              <a:off x="8385" y="1962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09" name="直接连接符 88130"/>
            <p:cNvCxnSpPr/>
            <p:nvPr/>
          </p:nvCxnSpPr>
          <p:spPr>
            <a:xfrm flipV="1">
              <a:off x="9019" y="2121"/>
              <a:ext cx="0" cy="56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10" name="直接连接符 88131"/>
            <p:cNvCxnSpPr/>
            <p:nvPr/>
          </p:nvCxnSpPr>
          <p:spPr>
            <a:xfrm flipV="1">
              <a:off x="851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11" name="直接连接符 88132"/>
            <p:cNvCxnSpPr/>
            <p:nvPr/>
          </p:nvCxnSpPr>
          <p:spPr>
            <a:xfrm flipV="1">
              <a:off x="863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12" name="直接连接符 88133"/>
            <p:cNvCxnSpPr/>
            <p:nvPr/>
          </p:nvCxnSpPr>
          <p:spPr>
            <a:xfrm flipV="1">
              <a:off x="876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13" name="直接连接符 88134"/>
            <p:cNvCxnSpPr/>
            <p:nvPr/>
          </p:nvCxnSpPr>
          <p:spPr>
            <a:xfrm flipV="1">
              <a:off x="889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814" name="组合 88135"/>
            <p:cNvGrpSpPr/>
            <p:nvPr/>
          </p:nvGrpSpPr>
          <p:grpSpPr>
            <a:xfrm>
              <a:off x="2055" y="2718"/>
              <a:ext cx="6210" cy="726"/>
              <a:chOff x="2055" y="2703"/>
              <a:chExt cx="6210" cy="726"/>
            </a:xfrm>
          </p:grpSpPr>
          <p:cxnSp>
            <p:nvCxnSpPr>
              <p:cNvPr id="31815" name="直接连接符 88136"/>
              <p:cNvCxnSpPr/>
              <p:nvPr/>
            </p:nvCxnSpPr>
            <p:spPr>
              <a:xfrm>
                <a:off x="2055" y="2703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16" name="直接连接符 88137"/>
              <p:cNvCxnSpPr/>
              <p:nvPr/>
            </p:nvCxnSpPr>
            <p:spPr>
              <a:xfrm>
                <a:off x="2676" y="2703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17" name="直接连接符 88138"/>
              <p:cNvCxnSpPr/>
              <p:nvPr/>
            </p:nvCxnSpPr>
            <p:spPr>
              <a:xfrm>
                <a:off x="2179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18" name="直接连接符 88139"/>
              <p:cNvCxnSpPr/>
              <p:nvPr/>
            </p:nvCxnSpPr>
            <p:spPr>
              <a:xfrm>
                <a:off x="2303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19" name="直接连接符 88140"/>
              <p:cNvCxnSpPr/>
              <p:nvPr/>
            </p:nvCxnSpPr>
            <p:spPr>
              <a:xfrm>
                <a:off x="2427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20" name="直接连接符 88141"/>
              <p:cNvCxnSpPr/>
              <p:nvPr/>
            </p:nvCxnSpPr>
            <p:spPr>
              <a:xfrm>
                <a:off x="2551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21" name="直接连接符 88142"/>
              <p:cNvCxnSpPr/>
              <p:nvPr/>
            </p:nvCxnSpPr>
            <p:spPr>
              <a:xfrm>
                <a:off x="2800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22" name="直接连接符 88143"/>
              <p:cNvCxnSpPr/>
              <p:nvPr/>
            </p:nvCxnSpPr>
            <p:spPr>
              <a:xfrm>
                <a:off x="2924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23" name="直接连接符 88144"/>
              <p:cNvCxnSpPr/>
              <p:nvPr/>
            </p:nvCxnSpPr>
            <p:spPr>
              <a:xfrm>
                <a:off x="3048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24" name="直接连接符 88145"/>
              <p:cNvCxnSpPr/>
              <p:nvPr/>
            </p:nvCxnSpPr>
            <p:spPr>
              <a:xfrm>
                <a:off x="3172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25" name="直接连接符 88146"/>
              <p:cNvCxnSpPr/>
              <p:nvPr/>
            </p:nvCxnSpPr>
            <p:spPr>
              <a:xfrm>
                <a:off x="3297" y="2703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26" name="直接连接符 88147"/>
              <p:cNvCxnSpPr/>
              <p:nvPr/>
            </p:nvCxnSpPr>
            <p:spPr>
              <a:xfrm>
                <a:off x="3918" y="2703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27" name="直接连接符 88148"/>
              <p:cNvCxnSpPr/>
              <p:nvPr/>
            </p:nvCxnSpPr>
            <p:spPr>
              <a:xfrm>
                <a:off x="3421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28" name="直接连接符 88149"/>
              <p:cNvCxnSpPr/>
              <p:nvPr/>
            </p:nvCxnSpPr>
            <p:spPr>
              <a:xfrm>
                <a:off x="3545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29" name="直接连接符 88150"/>
              <p:cNvCxnSpPr/>
              <p:nvPr/>
            </p:nvCxnSpPr>
            <p:spPr>
              <a:xfrm>
                <a:off x="3669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30" name="直接连接符 88151"/>
              <p:cNvCxnSpPr/>
              <p:nvPr/>
            </p:nvCxnSpPr>
            <p:spPr>
              <a:xfrm>
                <a:off x="3793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31" name="直接连接符 88152"/>
              <p:cNvCxnSpPr/>
              <p:nvPr/>
            </p:nvCxnSpPr>
            <p:spPr>
              <a:xfrm>
                <a:off x="4042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32" name="直接连接符 88153"/>
              <p:cNvCxnSpPr/>
              <p:nvPr/>
            </p:nvCxnSpPr>
            <p:spPr>
              <a:xfrm>
                <a:off x="4166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33" name="直接连接符 88154"/>
              <p:cNvCxnSpPr/>
              <p:nvPr/>
            </p:nvCxnSpPr>
            <p:spPr>
              <a:xfrm>
                <a:off x="4290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34" name="直接连接符 88155"/>
              <p:cNvCxnSpPr/>
              <p:nvPr/>
            </p:nvCxnSpPr>
            <p:spPr>
              <a:xfrm>
                <a:off x="4414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35" name="直接连接符 88156"/>
              <p:cNvCxnSpPr/>
              <p:nvPr/>
            </p:nvCxnSpPr>
            <p:spPr>
              <a:xfrm>
                <a:off x="4539" y="2703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36" name="直接连接符 88157"/>
              <p:cNvCxnSpPr/>
              <p:nvPr/>
            </p:nvCxnSpPr>
            <p:spPr>
              <a:xfrm>
                <a:off x="5160" y="2703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37" name="直接连接符 88158"/>
              <p:cNvCxnSpPr/>
              <p:nvPr/>
            </p:nvCxnSpPr>
            <p:spPr>
              <a:xfrm>
                <a:off x="4663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38" name="直接连接符 88159"/>
              <p:cNvCxnSpPr/>
              <p:nvPr/>
            </p:nvCxnSpPr>
            <p:spPr>
              <a:xfrm>
                <a:off x="4787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39" name="直接连接符 88160"/>
              <p:cNvCxnSpPr/>
              <p:nvPr/>
            </p:nvCxnSpPr>
            <p:spPr>
              <a:xfrm>
                <a:off x="4911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40" name="直接连接符 88161"/>
              <p:cNvCxnSpPr/>
              <p:nvPr/>
            </p:nvCxnSpPr>
            <p:spPr>
              <a:xfrm>
                <a:off x="5035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41" name="直接连接符 88162"/>
              <p:cNvCxnSpPr/>
              <p:nvPr/>
            </p:nvCxnSpPr>
            <p:spPr>
              <a:xfrm>
                <a:off x="5284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42" name="直接连接符 88163"/>
              <p:cNvCxnSpPr/>
              <p:nvPr/>
            </p:nvCxnSpPr>
            <p:spPr>
              <a:xfrm>
                <a:off x="5408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43" name="直接连接符 88164"/>
              <p:cNvCxnSpPr/>
              <p:nvPr/>
            </p:nvCxnSpPr>
            <p:spPr>
              <a:xfrm>
                <a:off x="5532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44" name="直接连接符 88165"/>
              <p:cNvCxnSpPr/>
              <p:nvPr/>
            </p:nvCxnSpPr>
            <p:spPr>
              <a:xfrm>
                <a:off x="5656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45" name="直接连接符 88166"/>
              <p:cNvCxnSpPr/>
              <p:nvPr/>
            </p:nvCxnSpPr>
            <p:spPr>
              <a:xfrm>
                <a:off x="5781" y="2703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46" name="直接连接符 88167"/>
              <p:cNvCxnSpPr/>
              <p:nvPr/>
            </p:nvCxnSpPr>
            <p:spPr>
              <a:xfrm>
                <a:off x="6402" y="2703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47" name="直接连接符 88168"/>
              <p:cNvCxnSpPr/>
              <p:nvPr/>
            </p:nvCxnSpPr>
            <p:spPr>
              <a:xfrm>
                <a:off x="5905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48" name="直接连接符 88169"/>
              <p:cNvCxnSpPr/>
              <p:nvPr/>
            </p:nvCxnSpPr>
            <p:spPr>
              <a:xfrm>
                <a:off x="6029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49" name="直接连接符 88170"/>
              <p:cNvCxnSpPr/>
              <p:nvPr/>
            </p:nvCxnSpPr>
            <p:spPr>
              <a:xfrm>
                <a:off x="6153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50" name="直接连接符 88171"/>
              <p:cNvCxnSpPr/>
              <p:nvPr/>
            </p:nvCxnSpPr>
            <p:spPr>
              <a:xfrm>
                <a:off x="6277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51" name="直接连接符 88172"/>
              <p:cNvCxnSpPr/>
              <p:nvPr/>
            </p:nvCxnSpPr>
            <p:spPr>
              <a:xfrm>
                <a:off x="6526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52" name="直接连接符 88173"/>
              <p:cNvCxnSpPr/>
              <p:nvPr/>
            </p:nvCxnSpPr>
            <p:spPr>
              <a:xfrm>
                <a:off x="6650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53" name="直接连接符 88174"/>
              <p:cNvCxnSpPr/>
              <p:nvPr/>
            </p:nvCxnSpPr>
            <p:spPr>
              <a:xfrm>
                <a:off x="6774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54" name="直接连接符 88175"/>
              <p:cNvCxnSpPr/>
              <p:nvPr/>
            </p:nvCxnSpPr>
            <p:spPr>
              <a:xfrm>
                <a:off x="6898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55" name="直接连接符 88176"/>
              <p:cNvCxnSpPr/>
              <p:nvPr/>
            </p:nvCxnSpPr>
            <p:spPr>
              <a:xfrm>
                <a:off x="7023" y="2703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56" name="直接连接符 88177"/>
              <p:cNvCxnSpPr/>
              <p:nvPr/>
            </p:nvCxnSpPr>
            <p:spPr>
              <a:xfrm>
                <a:off x="7644" y="2703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57" name="直接连接符 88178"/>
              <p:cNvCxnSpPr/>
              <p:nvPr/>
            </p:nvCxnSpPr>
            <p:spPr>
              <a:xfrm>
                <a:off x="7147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58" name="直接连接符 88179"/>
              <p:cNvCxnSpPr/>
              <p:nvPr/>
            </p:nvCxnSpPr>
            <p:spPr>
              <a:xfrm>
                <a:off x="7271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59" name="直接连接符 88180"/>
              <p:cNvCxnSpPr/>
              <p:nvPr/>
            </p:nvCxnSpPr>
            <p:spPr>
              <a:xfrm>
                <a:off x="7395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60" name="直接连接符 88181"/>
              <p:cNvCxnSpPr/>
              <p:nvPr/>
            </p:nvCxnSpPr>
            <p:spPr>
              <a:xfrm>
                <a:off x="7519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61" name="直接连接符 88182"/>
              <p:cNvCxnSpPr/>
              <p:nvPr/>
            </p:nvCxnSpPr>
            <p:spPr>
              <a:xfrm>
                <a:off x="7768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62" name="直接连接符 88183"/>
              <p:cNvCxnSpPr/>
              <p:nvPr/>
            </p:nvCxnSpPr>
            <p:spPr>
              <a:xfrm>
                <a:off x="7892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63" name="直接连接符 88184"/>
              <p:cNvCxnSpPr/>
              <p:nvPr/>
            </p:nvCxnSpPr>
            <p:spPr>
              <a:xfrm>
                <a:off x="8016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64" name="直接连接符 88185"/>
              <p:cNvCxnSpPr/>
              <p:nvPr/>
            </p:nvCxnSpPr>
            <p:spPr>
              <a:xfrm>
                <a:off x="8140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65" name="直接连接符 88186"/>
              <p:cNvCxnSpPr/>
              <p:nvPr/>
            </p:nvCxnSpPr>
            <p:spPr>
              <a:xfrm>
                <a:off x="8265" y="2703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866" name="文本框 88187"/>
            <p:cNvSpPr/>
            <p:nvPr/>
          </p:nvSpPr>
          <p:spPr>
            <a:xfrm>
              <a:off x="5598" y="144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３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1867" name="文本框 88188"/>
            <p:cNvSpPr/>
            <p:nvPr/>
          </p:nvSpPr>
          <p:spPr>
            <a:xfrm>
              <a:off x="6864" y="144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４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1868" name="文本框 88189"/>
            <p:cNvSpPr/>
            <p:nvPr/>
          </p:nvSpPr>
          <p:spPr>
            <a:xfrm>
              <a:off x="8130" y="144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５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1869" name="文本框 88190"/>
            <p:cNvSpPr/>
            <p:nvPr/>
          </p:nvSpPr>
          <p:spPr>
            <a:xfrm>
              <a:off x="5490" y="3468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３０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1870" name="文本框 88191"/>
            <p:cNvSpPr/>
            <p:nvPr/>
          </p:nvSpPr>
          <p:spPr>
            <a:xfrm>
              <a:off x="6720" y="3468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４０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1871" name="文本框 88192"/>
            <p:cNvSpPr/>
            <p:nvPr/>
          </p:nvSpPr>
          <p:spPr>
            <a:xfrm>
              <a:off x="7950" y="3468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５０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1872" name="矩形 88194"/>
          <p:cNvSpPr/>
          <p:nvPr/>
        </p:nvSpPr>
        <p:spPr>
          <a:xfrm>
            <a:off x="179388" y="3429000"/>
            <a:ext cx="8964612" cy="3671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Tx/>
              <a:buFontTx/>
            </a:pPr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看上图思考下列问题：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spcBef>
                <a:spcPct val="20000"/>
              </a:spcBef>
              <a:buClrTx/>
              <a:buFontTx/>
            </a:pPr>
            <a:r>
              <a:rPr lang="en-US" altLang="zh-CN" sz="3200" b="1">
                <a:latin typeface="Times New Roman" panose="02020603050405020304" pitchFamily="18" charset="0"/>
                <a:ea typeface="隶书" panose="02010509060101010101" pitchFamily="49" charset="-122"/>
              </a:rPr>
              <a:t>1.</a:t>
            </a:r>
            <a:r>
              <a:rPr lang="zh-CN" altLang="en-US" sz="3200" b="1">
                <a:latin typeface="Times New Roman" panose="02020603050405020304" pitchFamily="18" charset="0"/>
                <a:ea typeface="隶书" panose="02010509060101010101" pitchFamily="49" charset="-122"/>
              </a:rPr>
              <a:t>游标尺刻度的总长是多少？每个小格是多长？</a:t>
            </a:r>
            <a:endParaRPr lang="zh-CN" altLang="en-US" sz="32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342900" indent="-342900">
              <a:spcBef>
                <a:spcPct val="20000"/>
              </a:spcBef>
              <a:buClrTx/>
              <a:buFontTx/>
            </a:pPr>
            <a:r>
              <a:rPr lang="en-US" altLang="zh-CN" sz="3200" b="1">
                <a:latin typeface="Times New Roman" panose="02020603050405020304" pitchFamily="18" charset="0"/>
                <a:ea typeface="隶书" panose="02010509060101010101" pitchFamily="49" charset="-122"/>
              </a:rPr>
              <a:t>2.</a:t>
            </a:r>
            <a:r>
              <a:rPr lang="zh-CN" altLang="en-US" sz="3200" b="1">
                <a:latin typeface="Times New Roman" panose="02020603050405020304" pitchFamily="18" charset="0"/>
                <a:ea typeface="隶书" panose="02010509060101010101" pitchFamily="49" charset="-122"/>
              </a:rPr>
              <a:t>此游标卡尺的精度是多少？这样的游标卡尺我们怎么读数？ </a:t>
            </a:r>
            <a:endParaRPr lang="zh-CN" altLang="en-US" sz="32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文本框 93185"/>
          <p:cNvSpPr/>
          <p:nvPr/>
        </p:nvSpPr>
        <p:spPr>
          <a:xfrm>
            <a:off x="127000" y="188913"/>
            <a:ext cx="2068513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50</a:t>
            </a:r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分度</a:t>
            </a:r>
            <a:r>
              <a:rPr lang="zh-CN" altLang="en-US" sz="3200" b="1">
                <a:latin typeface="Times New Roman" panose="02020603050405020304" pitchFamily="18" charset="0"/>
              </a:rPr>
              <a:t>：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32771" name="组合 93186"/>
          <p:cNvGrpSpPr/>
          <p:nvPr/>
        </p:nvGrpSpPr>
        <p:grpSpPr>
          <a:xfrm>
            <a:off x="323850" y="1628775"/>
            <a:ext cx="8820150" cy="4046538"/>
            <a:chOff x="1800" y="1440"/>
            <a:chExt cx="8280" cy="2964"/>
          </a:xfrm>
        </p:grpSpPr>
        <p:cxnSp>
          <p:nvCxnSpPr>
            <p:cNvPr id="32772" name="直接连接符 93187"/>
            <p:cNvCxnSpPr/>
            <p:nvPr/>
          </p:nvCxnSpPr>
          <p:spPr>
            <a:xfrm>
              <a:off x="2055" y="2688"/>
              <a:ext cx="7380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773" name="文本框 93188"/>
            <p:cNvSpPr/>
            <p:nvPr/>
          </p:nvSpPr>
          <p:spPr>
            <a:xfrm>
              <a:off x="7380" y="144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主尺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2774" name="文本框 93189"/>
            <p:cNvSpPr/>
            <p:nvPr/>
          </p:nvSpPr>
          <p:spPr>
            <a:xfrm>
              <a:off x="3066" y="144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１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2775" name="文本框 93190"/>
            <p:cNvSpPr/>
            <p:nvPr/>
          </p:nvSpPr>
          <p:spPr>
            <a:xfrm>
              <a:off x="1800" y="144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０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2776" name="文本框 93191"/>
            <p:cNvSpPr/>
            <p:nvPr/>
          </p:nvSpPr>
          <p:spPr>
            <a:xfrm>
              <a:off x="1800" y="3468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０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2777" name="文本框 93192"/>
            <p:cNvSpPr/>
            <p:nvPr/>
          </p:nvSpPr>
          <p:spPr>
            <a:xfrm>
              <a:off x="3030" y="3468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１０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2778" name="文本框 93193"/>
            <p:cNvSpPr/>
            <p:nvPr/>
          </p:nvSpPr>
          <p:spPr>
            <a:xfrm>
              <a:off x="4680" y="3312"/>
              <a:ext cx="108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游标尺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2779" name="文本框 93194"/>
            <p:cNvSpPr/>
            <p:nvPr/>
          </p:nvSpPr>
          <p:spPr>
            <a:xfrm>
              <a:off x="4332" y="144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２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2780" name="文本框 93195"/>
            <p:cNvSpPr/>
            <p:nvPr/>
          </p:nvSpPr>
          <p:spPr>
            <a:xfrm>
              <a:off x="9180" y="144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ｃｍ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2781" name="文本框 93196"/>
            <p:cNvSpPr/>
            <p:nvPr/>
          </p:nvSpPr>
          <p:spPr>
            <a:xfrm>
              <a:off x="5040" y="3936"/>
              <a:ext cx="1005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endParaRPr lang="zh-CN" altLang="en-US" b="1">
                <a:latin typeface="Times New Roman" panose="02020603050405020304" pitchFamily="18" charset="0"/>
              </a:endParaRPr>
            </a:p>
          </p:txBody>
        </p:sp>
        <p:cxnSp>
          <p:nvCxnSpPr>
            <p:cNvPr id="32782" name="直接连接符 93197"/>
            <p:cNvCxnSpPr/>
            <p:nvPr/>
          </p:nvCxnSpPr>
          <p:spPr>
            <a:xfrm flipV="1">
              <a:off x="2052" y="1962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83" name="直接连接符 93198"/>
            <p:cNvCxnSpPr/>
            <p:nvPr/>
          </p:nvCxnSpPr>
          <p:spPr>
            <a:xfrm flipV="1">
              <a:off x="2685" y="2121"/>
              <a:ext cx="0" cy="56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84" name="直接连接符 93199"/>
            <p:cNvCxnSpPr/>
            <p:nvPr/>
          </p:nvCxnSpPr>
          <p:spPr>
            <a:xfrm flipV="1">
              <a:off x="217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85" name="直接连接符 93200"/>
            <p:cNvCxnSpPr/>
            <p:nvPr/>
          </p:nvCxnSpPr>
          <p:spPr>
            <a:xfrm flipV="1">
              <a:off x="230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86" name="直接连接符 93201"/>
            <p:cNvCxnSpPr/>
            <p:nvPr/>
          </p:nvCxnSpPr>
          <p:spPr>
            <a:xfrm flipV="1">
              <a:off x="243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87" name="直接连接符 93202"/>
            <p:cNvCxnSpPr/>
            <p:nvPr/>
          </p:nvCxnSpPr>
          <p:spPr>
            <a:xfrm flipV="1">
              <a:off x="255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88" name="直接连接符 93203"/>
            <p:cNvCxnSpPr/>
            <p:nvPr/>
          </p:nvCxnSpPr>
          <p:spPr>
            <a:xfrm flipV="1">
              <a:off x="281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89" name="直接连接符 93204"/>
            <p:cNvCxnSpPr/>
            <p:nvPr/>
          </p:nvCxnSpPr>
          <p:spPr>
            <a:xfrm flipV="1">
              <a:off x="293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90" name="直接连接符 93205"/>
            <p:cNvCxnSpPr/>
            <p:nvPr/>
          </p:nvCxnSpPr>
          <p:spPr>
            <a:xfrm flipV="1">
              <a:off x="306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91" name="直接连接符 93206"/>
            <p:cNvCxnSpPr/>
            <p:nvPr/>
          </p:nvCxnSpPr>
          <p:spPr>
            <a:xfrm flipV="1">
              <a:off x="319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92" name="直接连接符 93207"/>
            <p:cNvCxnSpPr/>
            <p:nvPr/>
          </p:nvCxnSpPr>
          <p:spPr>
            <a:xfrm flipV="1">
              <a:off x="3318" y="1962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93" name="直接连接符 93208"/>
            <p:cNvCxnSpPr/>
            <p:nvPr/>
          </p:nvCxnSpPr>
          <p:spPr>
            <a:xfrm flipV="1">
              <a:off x="3952" y="2121"/>
              <a:ext cx="0" cy="56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94" name="直接连接符 93209"/>
            <p:cNvCxnSpPr/>
            <p:nvPr/>
          </p:nvCxnSpPr>
          <p:spPr>
            <a:xfrm flipV="1">
              <a:off x="344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95" name="直接连接符 93210"/>
            <p:cNvCxnSpPr/>
            <p:nvPr/>
          </p:nvCxnSpPr>
          <p:spPr>
            <a:xfrm flipV="1">
              <a:off x="357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96" name="直接连接符 93211"/>
            <p:cNvCxnSpPr/>
            <p:nvPr/>
          </p:nvCxnSpPr>
          <p:spPr>
            <a:xfrm flipV="1">
              <a:off x="369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97" name="直接连接符 93212"/>
            <p:cNvCxnSpPr/>
            <p:nvPr/>
          </p:nvCxnSpPr>
          <p:spPr>
            <a:xfrm flipV="1">
              <a:off x="382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98" name="直接连接符 93213"/>
            <p:cNvCxnSpPr/>
            <p:nvPr/>
          </p:nvCxnSpPr>
          <p:spPr>
            <a:xfrm flipV="1">
              <a:off x="407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99" name="直接连接符 93214"/>
            <p:cNvCxnSpPr/>
            <p:nvPr/>
          </p:nvCxnSpPr>
          <p:spPr>
            <a:xfrm flipV="1">
              <a:off x="420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00" name="直接连接符 93215"/>
            <p:cNvCxnSpPr/>
            <p:nvPr/>
          </p:nvCxnSpPr>
          <p:spPr>
            <a:xfrm flipV="1">
              <a:off x="433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01" name="直接连接符 93216"/>
            <p:cNvCxnSpPr/>
            <p:nvPr/>
          </p:nvCxnSpPr>
          <p:spPr>
            <a:xfrm flipV="1">
              <a:off x="445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02" name="直接连接符 93217"/>
            <p:cNvCxnSpPr/>
            <p:nvPr/>
          </p:nvCxnSpPr>
          <p:spPr>
            <a:xfrm flipV="1">
              <a:off x="4585" y="1962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03" name="直接连接符 93218"/>
            <p:cNvCxnSpPr/>
            <p:nvPr/>
          </p:nvCxnSpPr>
          <p:spPr>
            <a:xfrm flipV="1">
              <a:off x="5218" y="2121"/>
              <a:ext cx="0" cy="56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04" name="直接连接符 93219"/>
            <p:cNvCxnSpPr/>
            <p:nvPr/>
          </p:nvCxnSpPr>
          <p:spPr>
            <a:xfrm flipV="1">
              <a:off x="471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05" name="直接连接符 93220"/>
            <p:cNvCxnSpPr/>
            <p:nvPr/>
          </p:nvCxnSpPr>
          <p:spPr>
            <a:xfrm flipV="1">
              <a:off x="483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06" name="直接连接符 93221"/>
            <p:cNvCxnSpPr/>
            <p:nvPr/>
          </p:nvCxnSpPr>
          <p:spPr>
            <a:xfrm flipV="1">
              <a:off x="496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07" name="直接连接符 93222"/>
            <p:cNvCxnSpPr/>
            <p:nvPr/>
          </p:nvCxnSpPr>
          <p:spPr>
            <a:xfrm flipV="1">
              <a:off x="509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808" name="文本框 93223"/>
            <p:cNvSpPr/>
            <p:nvPr/>
          </p:nvSpPr>
          <p:spPr>
            <a:xfrm>
              <a:off x="4260" y="3468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２０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cxnSp>
          <p:nvCxnSpPr>
            <p:cNvPr id="32809" name="直接连接符 93224"/>
            <p:cNvCxnSpPr/>
            <p:nvPr/>
          </p:nvCxnSpPr>
          <p:spPr>
            <a:xfrm flipV="1">
              <a:off x="534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10" name="直接连接符 93225"/>
            <p:cNvCxnSpPr/>
            <p:nvPr/>
          </p:nvCxnSpPr>
          <p:spPr>
            <a:xfrm flipV="1">
              <a:off x="547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11" name="直接连接符 93226"/>
            <p:cNvCxnSpPr/>
            <p:nvPr/>
          </p:nvCxnSpPr>
          <p:spPr>
            <a:xfrm flipV="1">
              <a:off x="559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12" name="直接连接符 93227"/>
            <p:cNvCxnSpPr/>
            <p:nvPr/>
          </p:nvCxnSpPr>
          <p:spPr>
            <a:xfrm flipV="1">
              <a:off x="572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13" name="直接连接符 93228"/>
            <p:cNvCxnSpPr/>
            <p:nvPr/>
          </p:nvCxnSpPr>
          <p:spPr>
            <a:xfrm flipV="1">
              <a:off x="5852" y="1962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14" name="直接连接符 93229"/>
            <p:cNvCxnSpPr/>
            <p:nvPr/>
          </p:nvCxnSpPr>
          <p:spPr>
            <a:xfrm flipV="1">
              <a:off x="6485" y="2121"/>
              <a:ext cx="0" cy="56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15" name="直接连接符 93230"/>
            <p:cNvCxnSpPr/>
            <p:nvPr/>
          </p:nvCxnSpPr>
          <p:spPr>
            <a:xfrm flipV="1">
              <a:off x="597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16" name="直接连接符 93231"/>
            <p:cNvCxnSpPr/>
            <p:nvPr/>
          </p:nvCxnSpPr>
          <p:spPr>
            <a:xfrm flipV="1">
              <a:off x="610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17" name="直接连接符 93232"/>
            <p:cNvCxnSpPr/>
            <p:nvPr/>
          </p:nvCxnSpPr>
          <p:spPr>
            <a:xfrm flipV="1">
              <a:off x="623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18" name="直接连接符 93233"/>
            <p:cNvCxnSpPr/>
            <p:nvPr/>
          </p:nvCxnSpPr>
          <p:spPr>
            <a:xfrm flipV="1">
              <a:off x="635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19" name="直接连接符 93234"/>
            <p:cNvCxnSpPr/>
            <p:nvPr/>
          </p:nvCxnSpPr>
          <p:spPr>
            <a:xfrm flipV="1">
              <a:off x="661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20" name="直接连接符 93235"/>
            <p:cNvCxnSpPr/>
            <p:nvPr/>
          </p:nvCxnSpPr>
          <p:spPr>
            <a:xfrm flipV="1">
              <a:off x="673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21" name="直接连接符 93236"/>
            <p:cNvCxnSpPr/>
            <p:nvPr/>
          </p:nvCxnSpPr>
          <p:spPr>
            <a:xfrm flipV="1">
              <a:off x="686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22" name="直接连接符 93237"/>
            <p:cNvCxnSpPr/>
            <p:nvPr/>
          </p:nvCxnSpPr>
          <p:spPr>
            <a:xfrm flipV="1">
              <a:off x="699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23" name="直接连接符 93238"/>
            <p:cNvCxnSpPr/>
            <p:nvPr/>
          </p:nvCxnSpPr>
          <p:spPr>
            <a:xfrm flipV="1">
              <a:off x="7118" y="1962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24" name="直接连接符 93239"/>
            <p:cNvCxnSpPr/>
            <p:nvPr/>
          </p:nvCxnSpPr>
          <p:spPr>
            <a:xfrm flipV="1">
              <a:off x="7752" y="2121"/>
              <a:ext cx="0" cy="56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25" name="直接连接符 93240"/>
            <p:cNvCxnSpPr/>
            <p:nvPr/>
          </p:nvCxnSpPr>
          <p:spPr>
            <a:xfrm flipV="1">
              <a:off x="724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26" name="直接连接符 93241"/>
            <p:cNvCxnSpPr/>
            <p:nvPr/>
          </p:nvCxnSpPr>
          <p:spPr>
            <a:xfrm flipV="1">
              <a:off x="737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27" name="直接连接符 93242"/>
            <p:cNvCxnSpPr/>
            <p:nvPr/>
          </p:nvCxnSpPr>
          <p:spPr>
            <a:xfrm flipV="1">
              <a:off x="749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28" name="直接连接符 93243"/>
            <p:cNvCxnSpPr/>
            <p:nvPr/>
          </p:nvCxnSpPr>
          <p:spPr>
            <a:xfrm flipV="1">
              <a:off x="762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29" name="直接连接符 93244"/>
            <p:cNvCxnSpPr/>
            <p:nvPr/>
          </p:nvCxnSpPr>
          <p:spPr>
            <a:xfrm flipV="1">
              <a:off x="787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30" name="直接连接符 93245"/>
            <p:cNvCxnSpPr/>
            <p:nvPr/>
          </p:nvCxnSpPr>
          <p:spPr>
            <a:xfrm flipV="1">
              <a:off x="800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31" name="直接连接符 93246"/>
            <p:cNvCxnSpPr/>
            <p:nvPr/>
          </p:nvCxnSpPr>
          <p:spPr>
            <a:xfrm flipV="1">
              <a:off x="813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32" name="直接连接符 93247"/>
            <p:cNvCxnSpPr/>
            <p:nvPr/>
          </p:nvCxnSpPr>
          <p:spPr>
            <a:xfrm flipV="1">
              <a:off x="825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33" name="直接连接符 93248"/>
            <p:cNvCxnSpPr/>
            <p:nvPr/>
          </p:nvCxnSpPr>
          <p:spPr>
            <a:xfrm flipV="1">
              <a:off x="8385" y="1962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34" name="直接连接符 93249"/>
            <p:cNvCxnSpPr/>
            <p:nvPr/>
          </p:nvCxnSpPr>
          <p:spPr>
            <a:xfrm flipV="1">
              <a:off x="9019" y="2121"/>
              <a:ext cx="0" cy="56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35" name="直接连接符 93250"/>
            <p:cNvCxnSpPr/>
            <p:nvPr/>
          </p:nvCxnSpPr>
          <p:spPr>
            <a:xfrm flipV="1">
              <a:off x="851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36" name="直接连接符 93251"/>
            <p:cNvCxnSpPr/>
            <p:nvPr/>
          </p:nvCxnSpPr>
          <p:spPr>
            <a:xfrm flipV="1">
              <a:off x="8638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37" name="直接连接符 93252"/>
            <p:cNvCxnSpPr/>
            <p:nvPr/>
          </p:nvCxnSpPr>
          <p:spPr>
            <a:xfrm flipV="1">
              <a:off x="8765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38" name="直接连接符 93253"/>
            <p:cNvCxnSpPr/>
            <p:nvPr/>
          </p:nvCxnSpPr>
          <p:spPr>
            <a:xfrm flipV="1">
              <a:off x="8892" y="2325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839" name="组合 93254"/>
            <p:cNvGrpSpPr/>
            <p:nvPr/>
          </p:nvGrpSpPr>
          <p:grpSpPr>
            <a:xfrm>
              <a:off x="2055" y="2718"/>
              <a:ext cx="6210" cy="726"/>
              <a:chOff x="2055" y="2703"/>
              <a:chExt cx="6210" cy="726"/>
            </a:xfrm>
          </p:grpSpPr>
          <p:cxnSp>
            <p:nvCxnSpPr>
              <p:cNvPr id="32840" name="直接连接符 93255"/>
              <p:cNvCxnSpPr/>
              <p:nvPr/>
            </p:nvCxnSpPr>
            <p:spPr>
              <a:xfrm>
                <a:off x="2055" y="2703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41" name="直接连接符 93256"/>
              <p:cNvCxnSpPr/>
              <p:nvPr/>
            </p:nvCxnSpPr>
            <p:spPr>
              <a:xfrm>
                <a:off x="2676" y="2703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42" name="直接连接符 93257"/>
              <p:cNvCxnSpPr/>
              <p:nvPr/>
            </p:nvCxnSpPr>
            <p:spPr>
              <a:xfrm>
                <a:off x="2179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43" name="直接连接符 93258"/>
              <p:cNvCxnSpPr/>
              <p:nvPr/>
            </p:nvCxnSpPr>
            <p:spPr>
              <a:xfrm>
                <a:off x="2303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44" name="直接连接符 93259"/>
              <p:cNvCxnSpPr/>
              <p:nvPr/>
            </p:nvCxnSpPr>
            <p:spPr>
              <a:xfrm>
                <a:off x="2427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45" name="直接连接符 93260"/>
              <p:cNvCxnSpPr/>
              <p:nvPr/>
            </p:nvCxnSpPr>
            <p:spPr>
              <a:xfrm>
                <a:off x="2551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46" name="直接连接符 93261"/>
              <p:cNvCxnSpPr/>
              <p:nvPr/>
            </p:nvCxnSpPr>
            <p:spPr>
              <a:xfrm>
                <a:off x="2800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47" name="直接连接符 93262"/>
              <p:cNvCxnSpPr/>
              <p:nvPr/>
            </p:nvCxnSpPr>
            <p:spPr>
              <a:xfrm>
                <a:off x="2924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48" name="直接连接符 93263"/>
              <p:cNvCxnSpPr/>
              <p:nvPr/>
            </p:nvCxnSpPr>
            <p:spPr>
              <a:xfrm>
                <a:off x="3048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49" name="直接连接符 93264"/>
              <p:cNvCxnSpPr/>
              <p:nvPr/>
            </p:nvCxnSpPr>
            <p:spPr>
              <a:xfrm>
                <a:off x="3172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50" name="直接连接符 93265"/>
              <p:cNvCxnSpPr/>
              <p:nvPr/>
            </p:nvCxnSpPr>
            <p:spPr>
              <a:xfrm>
                <a:off x="3297" y="2703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51" name="直接连接符 93266"/>
              <p:cNvCxnSpPr/>
              <p:nvPr/>
            </p:nvCxnSpPr>
            <p:spPr>
              <a:xfrm>
                <a:off x="3918" y="2703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52" name="直接连接符 93267"/>
              <p:cNvCxnSpPr/>
              <p:nvPr/>
            </p:nvCxnSpPr>
            <p:spPr>
              <a:xfrm>
                <a:off x="3421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53" name="直接连接符 93268"/>
              <p:cNvCxnSpPr/>
              <p:nvPr/>
            </p:nvCxnSpPr>
            <p:spPr>
              <a:xfrm>
                <a:off x="3545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54" name="直接连接符 93269"/>
              <p:cNvCxnSpPr/>
              <p:nvPr/>
            </p:nvCxnSpPr>
            <p:spPr>
              <a:xfrm>
                <a:off x="3669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55" name="直接连接符 93270"/>
              <p:cNvCxnSpPr/>
              <p:nvPr/>
            </p:nvCxnSpPr>
            <p:spPr>
              <a:xfrm>
                <a:off x="3793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56" name="直接连接符 93271"/>
              <p:cNvCxnSpPr/>
              <p:nvPr/>
            </p:nvCxnSpPr>
            <p:spPr>
              <a:xfrm>
                <a:off x="4042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57" name="直接连接符 93272"/>
              <p:cNvCxnSpPr/>
              <p:nvPr/>
            </p:nvCxnSpPr>
            <p:spPr>
              <a:xfrm>
                <a:off x="4166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58" name="直接连接符 93273"/>
              <p:cNvCxnSpPr/>
              <p:nvPr/>
            </p:nvCxnSpPr>
            <p:spPr>
              <a:xfrm>
                <a:off x="4290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59" name="直接连接符 93274"/>
              <p:cNvCxnSpPr/>
              <p:nvPr/>
            </p:nvCxnSpPr>
            <p:spPr>
              <a:xfrm>
                <a:off x="4414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60" name="直接连接符 93275"/>
              <p:cNvCxnSpPr/>
              <p:nvPr/>
            </p:nvCxnSpPr>
            <p:spPr>
              <a:xfrm>
                <a:off x="4539" y="2703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61" name="直接连接符 93276"/>
              <p:cNvCxnSpPr/>
              <p:nvPr/>
            </p:nvCxnSpPr>
            <p:spPr>
              <a:xfrm>
                <a:off x="5160" y="2703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62" name="直接连接符 93277"/>
              <p:cNvCxnSpPr/>
              <p:nvPr/>
            </p:nvCxnSpPr>
            <p:spPr>
              <a:xfrm>
                <a:off x="4663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63" name="直接连接符 93278"/>
              <p:cNvCxnSpPr/>
              <p:nvPr/>
            </p:nvCxnSpPr>
            <p:spPr>
              <a:xfrm>
                <a:off x="4787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64" name="直接连接符 93279"/>
              <p:cNvCxnSpPr/>
              <p:nvPr/>
            </p:nvCxnSpPr>
            <p:spPr>
              <a:xfrm>
                <a:off x="4911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65" name="直接连接符 93280"/>
              <p:cNvCxnSpPr/>
              <p:nvPr/>
            </p:nvCxnSpPr>
            <p:spPr>
              <a:xfrm>
                <a:off x="5035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66" name="直接连接符 93281"/>
              <p:cNvCxnSpPr/>
              <p:nvPr/>
            </p:nvCxnSpPr>
            <p:spPr>
              <a:xfrm>
                <a:off x="5284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67" name="直接连接符 93282"/>
              <p:cNvCxnSpPr/>
              <p:nvPr/>
            </p:nvCxnSpPr>
            <p:spPr>
              <a:xfrm>
                <a:off x="5408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68" name="直接连接符 93283"/>
              <p:cNvCxnSpPr/>
              <p:nvPr/>
            </p:nvCxnSpPr>
            <p:spPr>
              <a:xfrm>
                <a:off x="5532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69" name="直接连接符 93284"/>
              <p:cNvCxnSpPr/>
              <p:nvPr/>
            </p:nvCxnSpPr>
            <p:spPr>
              <a:xfrm>
                <a:off x="5656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70" name="直接连接符 93285"/>
              <p:cNvCxnSpPr/>
              <p:nvPr/>
            </p:nvCxnSpPr>
            <p:spPr>
              <a:xfrm>
                <a:off x="5781" y="2703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71" name="直接连接符 93286"/>
              <p:cNvCxnSpPr/>
              <p:nvPr/>
            </p:nvCxnSpPr>
            <p:spPr>
              <a:xfrm>
                <a:off x="6402" y="2703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72" name="直接连接符 93287"/>
              <p:cNvCxnSpPr/>
              <p:nvPr/>
            </p:nvCxnSpPr>
            <p:spPr>
              <a:xfrm>
                <a:off x="5905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73" name="直接连接符 93288"/>
              <p:cNvCxnSpPr/>
              <p:nvPr/>
            </p:nvCxnSpPr>
            <p:spPr>
              <a:xfrm>
                <a:off x="6029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74" name="直接连接符 93289"/>
              <p:cNvCxnSpPr/>
              <p:nvPr/>
            </p:nvCxnSpPr>
            <p:spPr>
              <a:xfrm>
                <a:off x="6153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75" name="直接连接符 93290"/>
              <p:cNvCxnSpPr/>
              <p:nvPr/>
            </p:nvCxnSpPr>
            <p:spPr>
              <a:xfrm>
                <a:off x="6277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76" name="直接连接符 93291"/>
              <p:cNvCxnSpPr/>
              <p:nvPr/>
            </p:nvCxnSpPr>
            <p:spPr>
              <a:xfrm>
                <a:off x="6526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77" name="直接连接符 93292"/>
              <p:cNvCxnSpPr/>
              <p:nvPr/>
            </p:nvCxnSpPr>
            <p:spPr>
              <a:xfrm>
                <a:off x="6650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78" name="直接连接符 93293"/>
              <p:cNvCxnSpPr/>
              <p:nvPr/>
            </p:nvCxnSpPr>
            <p:spPr>
              <a:xfrm>
                <a:off x="6774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79" name="直接连接符 93294"/>
              <p:cNvCxnSpPr/>
              <p:nvPr/>
            </p:nvCxnSpPr>
            <p:spPr>
              <a:xfrm>
                <a:off x="6898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80" name="直接连接符 93295"/>
              <p:cNvCxnSpPr/>
              <p:nvPr/>
            </p:nvCxnSpPr>
            <p:spPr>
              <a:xfrm>
                <a:off x="7023" y="2703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81" name="直接连接符 93296"/>
              <p:cNvCxnSpPr/>
              <p:nvPr/>
            </p:nvCxnSpPr>
            <p:spPr>
              <a:xfrm>
                <a:off x="7644" y="2703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82" name="直接连接符 93297"/>
              <p:cNvCxnSpPr/>
              <p:nvPr/>
            </p:nvCxnSpPr>
            <p:spPr>
              <a:xfrm>
                <a:off x="7147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83" name="直接连接符 93298"/>
              <p:cNvCxnSpPr/>
              <p:nvPr/>
            </p:nvCxnSpPr>
            <p:spPr>
              <a:xfrm>
                <a:off x="7271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84" name="直接连接符 93299"/>
              <p:cNvCxnSpPr/>
              <p:nvPr/>
            </p:nvCxnSpPr>
            <p:spPr>
              <a:xfrm>
                <a:off x="7395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85" name="直接连接符 93300"/>
              <p:cNvCxnSpPr/>
              <p:nvPr/>
            </p:nvCxnSpPr>
            <p:spPr>
              <a:xfrm>
                <a:off x="7519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86" name="直接连接符 93301"/>
              <p:cNvCxnSpPr/>
              <p:nvPr/>
            </p:nvCxnSpPr>
            <p:spPr>
              <a:xfrm>
                <a:off x="7768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87" name="直接连接符 93302"/>
              <p:cNvCxnSpPr/>
              <p:nvPr/>
            </p:nvCxnSpPr>
            <p:spPr>
              <a:xfrm>
                <a:off x="7892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88" name="直接连接符 93303"/>
              <p:cNvCxnSpPr/>
              <p:nvPr/>
            </p:nvCxnSpPr>
            <p:spPr>
              <a:xfrm>
                <a:off x="8016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89" name="直接连接符 93304"/>
              <p:cNvCxnSpPr/>
              <p:nvPr/>
            </p:nvCxnSpPr>
            <p:spPr>
              <a:xfrm>
                <a:off x="8140" y="2703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90" name="直接连接符 93305"/>
              <p:cNvCxnSpPr/>
              <p:nvPr/>
            </p:nvCxnSpPr>
            <p:spPr>
              <a:xfrm>
                <a:off x="8265" y="2703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891" name="文本框 93306"/>
            <p:cNvSpPr/>
            <p:nvPr/>
          </p:nvSpPr>
          <p:spPr>
            <a:xfrm>
              <a:off x="5598" y="144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３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2892" name="文本框 93307"/>
            <p:cNvSpPr/>
            <p:nvPr/>
          </p:nvSpPr>
          <p:spPr>
            <a:xfrm>
              <a:off x="6864" y="144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４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2893" name="文本框 93308"/>
            <p:cNvSpPr/>
            <p:nvPr/>
          </p:nvSpPr>
          <p:spPr>
            <a:xfrm>
              <a:off x="8130" y="144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５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2894" name="文本框 93309"/>
            <p:cNvSpPr/>
            <p:nvPr/>
          </p:nvSpPr>
          <p:spPr>
            <a:xfrm>
              <a:off x="5490" y="3468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３０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2895" name="文本框 93310"/>
            <p:cNvSpPr/>
            <p:nvPr/>
          </p:nvSpPr>
          <p:spPr>
            <a:xfrm>
              <a:off x="6720" y="3468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４０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2896" name="文本框 93311"/>
            <p:cNvSpPr/>
            <p:nvPr/>
          </p:nvSpPr>
          <p:spPr>
            <a:xfrm>
              <a:off x="7950" y="3468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５０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2897" name="文本框 93312"/>
          <p:cNvSpPr/>
          <p:nvPr/>
        </p:nvSpPr>
        <p:spPr>
          <a:xfrm>
            <a:off x="1692275" y="228600"/>
            <a:ext cx="7451725" cy="1190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</a:rPr>
              <a:t>主尺每小格１ｍｍ，游标尺</a:t>
            </a:r>
            <a:r>
              <a:rPr lang="en-US" altLang="zh-CN" sz="3600" b="1">
                <a:latin typeface="黑体" panose="02010609060101010101" pitchFamily="2" charset="-122"/>
                <a:ea typeface="黑体" panose="02010609060101010101" pitchFamily="2" charset="-122"/>
              </a:rPr>
              <a:t>50</a:t>
            </a: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</a:rPr>
              <a:t>小格</a:t>
            </a:r>
            <a:r>
              <a:rPr lang="en-US" altLang="zh-CN" sz="3600" b="1">
                <a:latin typeface="黑体" panose="02010609060101010101" pitchFamily="2" charset="-122"/>
                <a:ea typeface="黑体" panose="02010609060101010101" pitchFamily="2" charset="-122"/>
              </a:rPr>
              <a:t>49</a:t>
            </a: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</a:rPr>
              <a:t>ｍｍ，每小</a:t>
            </a:r>
            <a:r>
              <a:rPr lang="en-US" altLang="zh-CN" sz="3600" b="1">
                <a:latin typeface="黑体" panose="02010609060101010101" pitchFamily="2" charset="-122"/>
                <a:ea typeface="黑体" panose="02010609060101010101" pitchFamily="2" charset="-122"/>
              </a:rPr>
              <a:t>0.98</a:t>
            </a: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</a:rPr>
              <a:t>ｍｍ。 </a:t>
            </a:r>
            <a:endParaRPr lang="zh-CN" altLang="en-US" sz="36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639" name="组合 17638"/>
          <p:cNvGrpSpPr/>
          <p:nvPr/>
        </p:nvGrpSpPr>
        <p:grpSpPr>
          <a:xfrm>
            <a:off x="990600" y="228600"/>
            <a:ext cx="7848600" cy="2746375"/>
            <a:chOff x="624" y="144"/>
            <a:chExt cx="4944" cy="1730"/>
          </a:xfrm>
        </p:grpSpPr>
        <p:grpSp>
          <p:nvGrpSpPr>
            <p:cNvPr id="17640" name="组合 17639"/>
            <p:cNvGrpSpPr/>
            <p:nvPr/>
          </p:nvGrpSpPr>
          <p:grpSpPr>
            <a:xfrm>
              <a:off x="624" y="144"/>
              <a:ext cx="4944" cy="1730"/>
              <a:chOff x="624" y="144"/>
              <a:chExt cx="4944" cy="1730"/>
            </a:xfrm>
          </p:grpSpPr>
          <p:grpSp>
            <p:nvGrpSpPr>
              <p:cNvPr id="17641" name="组合 17640"/>
              <p:cNvGrpSpPr/>
              <p:nvPr/>
            </p:nvGrpSpPr>
            <p:grpSpPr>
              <a:xfrm>
                <a:off x="1456" y="144"/>
                <a:ext cx="4112" cy="1727"/>
                <a:chOff x="2074" y="3059"/>
                <a:chExt cx="8100" cy="3402"/>
              </a:xfrm>
            </p:grpSpPr>
            <p:grpSp>
              <p:nvGrpSpPr>
                <p:cNvPr id="17642" name="组合 17641"/>
                <p:cNvGrpSpPr/>
                <p:nvPr/>
              </p:nvGrpSpPr>
              <p:grpSpPr>
                <a:xfrm>
                  <a:off x="2074" y="3059"/>
                  <a:ext cx="8100" cy="3402"/>
                  <a:chOff x="3237" y="1115"/>
                  <a:chExt cx="8100" cy="3992"/>
                </a:xfrm>
              </p:grpSpPr>
              <p:sp>
                <p:nvSpPr>
                  <p:cNvPr id="17643" name="任意多边形 17642"/>
                  <p:cNvSpPr>
                    <a:spLocks noChangeAspect="1"/>
                  </p:cNvSpPr>
                  <p:nvPr/>
                </p:nvSpPr>
                <p:spPr>
                  <a:xfrm>
                    <a:off x="4035" y="2461"/>
                    <a:ext cx="7302" cy="173"/>
                  </a:xfrm>
                  <a:custGeom>
                    <a:avLst/>
                    <a:gdLst/>
                    <a:ahLst/>
                    <a:cxnLst/>
                    <a:pathLst>
                      <a:path w="9128" h="336">
                        <a:moveTo>
                          <a:pt x="0" y="7"/>
                        </a:moveTo>
                        <a:lnTo>
                          <a:pt x="0" y="336"/>
                        </a:lnTo>
                        <a:lnTo>
                          <a:pt x="9125" y="336"/>
                        </a:lnTo>
                        <a:lnTo>
                          <a:pt x="9128" y="255"/>
                        </a:lnTo>
                        <a:lnTo>
                          <a:pt x="8453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17644" name="组合 17643"/>
                  <p:cNvGrpSpPr>
                    <a:grpSpLocks noChangeAspect="1"/>
                  </p:cNvGrpSpPr>
                  <p:nvPr/>
                </p:nvGrpSpPr>
                <p:grpSpPr>
                  <a:xfrm>
                    <a:off x="3237" y="1115"/>
                    <a:ext cx="4254" cy="1101"/>
                    <a:chOff x="697" y="1437"/>
                    <a:chExt cx="5318" cy="1376"/>
                  </a:xfrm>
                </p:grpSpPr>
                <p:grpSp>
                  <p:nvGrpSpPr>
                    <p:cNvPr id="17645" name="组合 1764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717" y="2140"/>
                      <a:ext cx="420" cy="346"/>
                      <a:chOff x="3717" y="1880"/>
                      <a:chExt cx="420" cy="346"/>
                    </a:xfrm>
                  </p:grpSpPr>
                  <p:sp>
                    <p:nvSpPr>
                      <p:cNvPr id="17646" name="矩形 176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717" y="1880"/>
                        <a:ext cx="420" cy="22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FFFFFF"/>
                          </a:gs>
                          <a:gs pos="100000">
                            <a:srgbClr val="FFFFFF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0" scaled="1"/>
                        <a:tileRect/>
                      </a:gra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47" name="矩形 176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857" y="2100"/>
                        <a:ext cx="126" cy="12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FFFFFF"/>
                          </a:gs>
                          <a:gs pos="100000">
                            <a:srgbClr val="FFFFFF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0" scaled="1"/>
                        <a:tileRect/>
                      </a:gra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7648" name="任意多边形 17647"/>
                    <p:cNvSpPr>
                      <a:spLocks noChangeAspect="1"/>
                    </p:cNvSpPr>
                    <p:nvPr/>
                  </p:nvSpPr>
                  <p:spPr>
                    <a:xfrm>
                      <a:off x="697" y="1437"/>
                      <a:ext cx="5318" cy="1376"/>
                    </a:xfrm>
                    <a:custGeom>
                      <a:avLst/>
                      <a:gdLst/>
                      <a:ahLst/>
                      <a:cxnLst/>
                      <a:pathLst>
                        <a:path w="5318" h="1376">
                          <a:moveTo>
                            <a:pt x="351" y="0"/>
                          </a:moveTo>
                          <a:lnTo>
                            <a:pt x="0" y="1101"/>
                          </a:lnTo>
                          <a:lnTo>
                            <a:pt x="0" y="1376"/>
                          </a:lnTo>
                          <a:lnTo>
                            <a:pt x="5318" y="1371"/>
                          </a:lnTo>
                          <a:lnTo>
                            <a:pt x="5318" y="1056"/>
                          </a:lnTo>
                          <a:lnTo>
                            <a:pt x="218" y="1060"/>
                          </a:lnTo>
                          <a:lnTo>
                            <a:pt x="218" y="872"/>
                          </a:lnTo>
                          <a:lnTo>
                            <a:pt x="351" y="872"/>
                          </a:lnTo>
                          <a:lnTo>
                            <a:pt x="351" y="36"/>
                          </a:lnTo>
                        </a:path>
                      </a:pathLst>
                    </a:custGeom>
                    <a:solidFill>
                      <a:srgbClr val="F8F8F8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649" name="组合 17648"/>
                  <p:cNvGrpSpPr/>
                  <p:nvPr/>
                </p:nvGrpSpPr>
                <p:grpSpPr>
                  <a:xfrm>
                    <a:off x="3809" y="2993"/>
                    <a:ext cx="3866" cy="2114"/>
                    <a:chOff x="4789" y="2993"/>
                    <a:chExt cx="3866" cy="2114"/>
                  </a:xfrm>
                </p:grpSpPr>
                <p:sp>
                  <p:nvSpPr>
                    <p:cNvPr id="17650" name="椭圆 17649"/>
                    <p:cNvSpPr>
                      <a:spLocks noChangeAspect="1"/>
                    </p:cNvSpPr>
                    <p:nvPr/>
                  </p:nvSpPr>
                  <p:spPr>
                    <a:xfrm>
                      <a:off x="7909" y="3448"/>
                      <a:ext cx="325" cy="325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  <a:tileRect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7651" name="任意多边形 17650"/>
                    <p:cNvSpPr/>
                    <p:nvPr/>
                  </p:nvSpPr>
                  <p:spPr>
                    <a:xfrm>
                      <a:off x="4789" y="2993"/>
                      <a:ext cx="3866" cy="2114"/>
                    </a:xfrm>
                    <a:custGeom>
                      <a:avLst/>
                      <a:gdLst/>
                      <a:ahLst/>
                      <a:cxnLst/>
                      <a:pathLst>
                        <a:path w="9660" h="2655">
                          <a:moveTo>
                            <a:pt x="200" y="0"/>
                          </a:moveTo>
                          <a:lnTo>
                            <a:pt x="200" y="780"/>
                          </a:lnTo>
                          <a:lnTo>
                            <a:pt x="0" y="780"/>
                          </a:lnTo>
                          <a:lnTo>
                            <a:pt x="0" y="2655"/>
                          </a:lnTo>
                          <a:lnTo>
                            <a:pt x="495" y="2435"/>
                          </a:lnTo>
                          <a:lnTo>
                            <a:pt x="1185" y="780"/>
                          </a:lnTo>
                          <a:lnTo>
                            <a:pt x="9660" y="780"/>
                          </a:lnTo>
                          <a:lnTo>
                            <a:pt x="9660" y="0"/>
                          </a:lnTo>
                          <a:lnTo>
                            <a:pt x="20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66275"/>
                            <a:invGamma/>
                          </a:srgbClr>
                        </a:gs>
                      </a:gsLst>
                      <a:lin ang="5400000" scaled="1"/>
                      <a:tileRect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7652" name="组合 17651"/>
                <p:cNvGrpSpPr/>
                <p:nvPr/>
              </p:nvGrpSpPr>
              <p:grpSpPr>
                <a:xfrm>
                  <a:off x="2828" y="4670"/>
                  <a:ext cx="3657" cy="526"/>
                  <a:chOff x="3241" y="3454"/>
                  <a:chExt cx="3581" cy="526"/>
                </a:xfrm>
              </p:grpSpPr>
              <p:grpSp>
                <p:nvGrpSpPr>
                  <p:cNvPr id="17653" name="组合 17652"/>
                  <p:cNvGrpSpPr/>
                  <p:nvPr/>
                </p:nvGrpSpPr>
                <p:grpSpPr>
                  <a:xfrm>
                    <a:off x="3268" y="3454"/>
                    <a:ext cx="3364" cy="322"/>
                    <a:chOff x="4380" y="4734"/>
                    <a:chExt cx="1732" cy="287"/>
                  </a:xfrm>
                </p:grpSpPr>
                <p:sp>
                  <p:nvSpPr>
                    <p:cNvPr id="17654" name="直接连接符 17653"/>
                    <p:cNvSpPr/>
                    <p:nvPr/>
                  </p:nvSpPr>
                  <p:spPr>
                    <a:xfrm>
                      <a:off x="4380" y="4734"/>
                      <a:ext cx="0" cy="28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55" name="直接连接符 17654"/>
                    <p:cNvSpPr/>
                    <p:nvPr/>
                  </p:nvSpPr>
                  <p:spPr>
                    <a:xfrm>
                      <a:off x="4553" y="4734"/>
                      <a:ext cx="0" cy="14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56" name="直接连接符 17655"/>
                    <p:cNvSpPr/>
                    <p:nvPr/>
                  </p:nvSpPr>
                  <p:spPr>
                    <a:xfrm>
                      <a:off x="4726" y="4734"/>
                      <a:ext cx="0" cy="14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57" name="直接连接符 17656"/>
                    <p:cNvSpPr/>
                    <p:nvPr/>
                  </p:nvSpPr>
                  <p:spPr>
                    <a:xfrm>
                      <a:off x="4900" y="4734"/>
                      <a:ext cx="0" cy="14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58" name="直接连接符 17657"/>
                    <p:cNvSpPr/>
                    <p:nvPr/>
                  </p:nvSpPr>
                  <p:spPr>
                    <a:xfrm>
                      <a:off x="5073" y="4734"/>
                      <a:ext cx="0" cy="14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59" name="直接连接符 17658"/>
                    <p:cNvSpPr/>
                    <p:nvPr/>
                  </p:nvSpPr>
                  <p:spPr>
                    <a:xfrm>
                      <a:off x="5246" y="4734"/>
                      <a:ext cx="0" cy="215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60" name="直接连接符 17659"/>
                    <p:cNvSpPr/>
                    <p:nvPr/>
                  </p:nvSpPr>
                  <p:spPr>
                    <a:xfrm>
                      <a:off x="5419" y="4734"/>
                      <a:ext cx="0" cy="14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61" name="直接连接符 17660"/>
                    <p:cNvSpPr/>
                    <p:nvPr/>
                  </p:nvSpPr>
                  <p:spPr>
                    <a:xfrm>
                      <a:off x="5592" y="4734"/>
                      <a:ext cx="0" cy="14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62" name="直接连接符 17661"/>
                    <p:cNvSpPr/>
                    <p:nvPr/>
                  </p:nvSpPr>
                  <p:spPr>
                    <a:xfrm>
                      <a:off x="5766" y="4734"/>
                      <a:ext cx="0" cy="14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63" name="直接连接符 17662"/>
                    <p:cNvSpPr/>
                    <p:nvPr/>
                  </p:nvSpPr>
                  <p:spPr>
                    <a:xfrm>
                      <a:off x="5939" y="4734"/>
                      <a:ext cx="0" cy="14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64" name="直接连接符 17663"/>
                    <p:cNvSpPr/>
                    <p:nvPr/>
                  </p:nvSpPr>
                  <p:spPr>
                    <a:xfrm>
                      <a:off x="6112" y="4734"/>
                      <a:ext cx="0" cy="28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7665" name="文本框 17664"/>
                  <p:cNvSpPr txBox="1"/>
                  <p:nvPr/>
                </p:nvSpPr>
                <p:spPr>
                  <a:xfrm>
                    <a:off x="3241" y="3756"/>
                    <a:ext cx="192" cy="22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66" name="文本框 17665"/>
                  <p:cNvSpPr txBox="1"/>
                  <p:nvPr/>
                </p:nvSpPr>
                <p:spPr>
                  <a:xfrm>
                    <a:off x="4916" y="3736"/>
                    <a:ext cx="235" cy="22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5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67" name="文本框 17666"/>
                  <p:cNvSpPr txBox="1"/>
                  <p:nvPr/>
                </p:nvSpPr>
                <p:spPr>
                  <a:xfrm>
                    <a:off x="6527" y="3756"/>
                    <a:ext cx="295" cy="22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7668" name="组合 17667"/>
              <p:cNvGrpSpPr/>
              <p:nvPr/>
            </p:nvGrpSpPr>
            <p:grpSpPr>
              <a:xfrm>
                <a:off x="624" y="149"/>
                <a:ext cx="4157" cy="1725"/>
                <a:chOff x="2616" y="1831"/>
                <a:chExt cx="8189" cy="3398"/>
              </a:xfrm>
            </p:grpSpPr>
            <p:sp>
              <p:nvSpPr>
                <p:cNvPr id="17669" name="任意多边形 17668"/>
                <p:cNvSpPr>
                  <a:spLocks noChangeAspect="1"/>
                </p:cNvSpPr>
                <p:nvPr/>
              </p:nvSpPr>
              <p:spPr>
                <a:xfrm>
                  <a:off x="2616" y="1831"/>
                  <a:ext cx="8189" cy="3398"/>
                </a:xfrm>
                <a:custGeom>
                  <a:avLst/>
                  <a:gdLst/>
                  <a:ahLst/>
                  <a:cxnLst/>
                  <a:pathLst>
                    <a:path w="8189" h="3987">
                      <a:moveTo>
                        <a:pt x="0" y="1092"/>
                      </a:moveTo>
                      <a:lnTo>
                        <a:pt x="0" y="2377"/>
                      </a:lnTo>
                      <a:lnTo>
                        <a:pt x="437" y="3871"/>
                      </a:lnTo>
                      <a:lnTo>
                        <a:pt x="643" y="3987"/>
                      </a:lnTo>
                      <a:lnTo>
                        <a:pt x="643" y="2498"/>
                      </a:lnTo>
                      <a:lnTo>
                        <a:pt x="488" y="2498"/>
                      </a:lnTo>
                      <a:lnTo>
                        <a:pt x="485" y="1774"/>
                      </a:lnTo>
                      <a:lnTo>
                        <a:pt x="694" y="1779"/>
                      </a:lnTo>
                      <a:lnTo>
                        <a:pt x="750" y="1892"/>
                      </a:lnTo>
                      <a:lnTo>
                        <a:pt x="8189" y="1895"/>
                      </a:lnTo>
                      <a:lnTo>
                        <a:pt x="8189" y="1045"/>
                      </a:lnTo>
                      <a:lnTo>
                        <a:pt x="798" y="1044"/>
                      </a:lnTo>
                      <a:lnTo>
                        <a:pt x="361" y="0"/>
                      </a:lnTo>
                      <a:lnTo>
                        <a:pt x="361" y="703"/>
                      </a:lnTo>
                      <a:lnTo>
                        <a:pt x="450" y="703"/>
                      </a:lnTo>
                      <a:lnTo>
                        <a:pt x="450" y="1092"/>
                      </a:lnTo>
                      <a:lnTo>
                        <a:pt x="0" y="1092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8F8F8"/>
                    </a:gs>
                    <a:gs pos="100000">
                      <a:srgbClr val="F8F8F8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17670" name="组合 17669"/>
                <p:cNvGrpSpPr/>
                <p:nvPr/>
              </p:nvGrpSpPr>
              <p:grpSpPr>
                <a:xfrm>
                  <a:off x="3419" y="2927"/>
                  <a:ext cx="7302" cy="520"/>
                  <a:chOff x="3219" y="2923"/>
                  <a:chExt cx="7293" cy="520"/>
                </a:xfrm>
              </p:grpSpPr>
              <p:grpSp>
                <p:nvGrpSpPr>
                  <p:cNvPr id="17671" name="组合 17670"/>
                  <p:cNvGrpSpPr/>
                  <p:nvPr/>
                </p:nvGrpSpPr>
                <p:grpSpPr>
                  <a:xfrm>
                    <a:off x="3274" y="3137"/>
                    <a:ext cx="7238" cy="306"/>
                    <a:chOff x="3268" y="1827"/>
                    <a:chExt cx="3463" cy="306"/>
                  </a:xfrm>
                </p:grpSpPr>
                <p:sp>
                  <p:nvSpPr>
                    <p:cNvPr id="17672" name="直接连接符 17671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3268" y="1827"/>
                      <a:ext cx="0" cy="306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73" name="直接连接符 17672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3450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74" name="直接连接符 17673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3632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75" name="直接连接符 17674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3815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76" name="直接连接符 17675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3997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77" name="直接连接符 17676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4180" y="1904"/>
                      <a:ext cx="0" cy="229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78" name="直接连接符 17677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4361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79" name="直接连接符 17678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4544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80" name="直接连接符 17679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4726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81" name="直接连接符 17680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4909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82" name="直接连接符 17681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5091" y="1827"/>
                      <a:ext cx="0" cy="306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83" name="直接连接符 17682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5273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84" name="直接连接符 17683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5456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85" name="直接连接符 17684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5638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86" name="直接连接符 17685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5821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87" name="直接连接符 17686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6002" y="1904"/>
                      <a:ext cx="0" cy="229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88" name="直接连接符 17687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6185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89" name="直接连接符 17688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6367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90" name="直接连接符 17689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6550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691" name="直接连接符 17690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6731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7692" name="文本框 17691"/>
                  <p:cNvSpPr txBox="1">
                    <a:spLocks noChangeAspect="1"/>
                  </p:cNvSpPr>
                  <p:nvPr/>
                </p:nvSpPr>
                <p:spPr>
                  <a:xfrm>
                    <a:off x="3219" y="2934"/>
                    <a:ext cx="198" cy="26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93" name="文本框 17692"/>
                  <p:cNvSpPr txBox="1">
                    <a:spLocks noChangeAspect="1"/>
                  </p:cNvSpPr>
                  <p:nvPr/>
                </p:nvSpPr>
                <p:spPr>
                  <a:xfrm>
                    <a:off x="7034" y="2923"/>
                    <a:ext cx="318" cy="21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17694" name="椭圆 17693"/>
            <p:cNvSpPr/>
            <p:nvPr/>
          </p:nvSpPr>
          <p:spPr>
            <a:xfrm>
              <a:off x="960" y="1104"/>
              <a:ext cx="768" cy="76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695" name="文本框 17694"/>
          <p:cNvSpPr txBox="1"/>
          <p:nvPr/>
        </p:nvSpPr>
        <p:spPr>
          <a:xfrm>
            <a:off x="5638800" y="2438400"/>
            <a:ext cx="2590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4.1mm</a:t>
            </a:r>
            <a:endParaRPr lang="en-US" altLang="zh-CN" sz="36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696" name="组合 17695"/>
          <p:cNvGrpSpPr/>
          <p:nvPr/>
        </p:nvGrpSpPr>
        <p:grpSpPr>
          <a:xfrm>
            <a:off x="457200" y="3276600"/>
            <a:ext cx="9829800" cy="2746375"/>
            <a:chOff x="0" y="2064"/>
            <a:chExt cx="6192" cy="1730"/>
          </a:xfrm>
        </p:grpSpPr>
        <p:grpSp>
          <p:nvGrpSpPr>
            <p:cNvPr id="17697" name="组合 17696"/>
            <p:cNvGrpSpPr/>
            <p:nvPr/>
          </p:nvGrpSpPr>
          <p:grpSpPr>
            <a:xfrm>
              <a:off x="0" y="2064"/>
              <a:ext cx="6192" cy="1730"/>
              <a:chOff x="336" y="2064"/>
              <a:chExt cx="6192" cy="1730"/>
            </a:xfrm>
          </p:grpSpPr>
          <p:grpSp>
            <p:nvGrpSpPr>
              <p:cNvPr id="17698" name="组合 17697"/>
              <p:cNvGrpSpPr/>
              <p:nvPr/>
            </p:nvGrpSpPr>
            <p:grpSpPr>
              <a:xfrm>
                <a:off x="2416" y="2064"/>
                <a:ext cx="4112" cy="1727"/>
                <a:chOff x="2074" y="3059"/>
                <a:chExt cx="8100" cy="3402"/>
              </a:xfrm>
            </p:grpSpPr>
            <p:grpSp>
              <p:nvGrpSpPr>
                <p:cNvPr id="17699" name="组合 17698"/>
                <p:cNvGrpSpPr/>
                <p:nvPr/>
              </p:nvGrpSpPr>
              <p:grpSpPr>
                <a:xfrm>
                  <a:off x="2074" y="3059"/>
                  <a:ext cx="8100" cy="3402"/>
                  <a:chOff x="3237" y="1115"/>
                  <a:chExt cx="8100" cy="3992"/>
                </a:xfrm>
              </p:grpSpPr>
              <p:sp>
                <p:nvSpPr>
                  <p:cNvPr id="17700" name="任意多边形 17699"/>
                  <p:cNvSpPr>
                    <a:spLocks noChangeAspect="1"/>
                  </p:cNvSpPr>
                  <p:nvPr/>
                </p:nvSpPr>
                <p:spPr>
                  <a:xfrm>
                    <a:off x="4035" y="2461"/>
                    <a:ext cx="7302" cy="173"/>
                  </a:xfrm>
                  <a:custGeom>
                    <a:avLst/>
                    <a:gdLst/>
                    <a:ahLst/>
                    <a:cxnLst/>
                    <a:pathLst>
                      <a:path w="9128" h="336">
                        <a:moveTo>
                          <a:pt x="0" y="7"/>
                        </a:moveTo>
                        <a:lnTo>
                          <a:pt x="0" y="336"/>
                        </a:lnTo>
                        <a:lnTo>
                          <a:pt x="9125" y="336"/>
                        </a:lnTo>
                        <a:lnTo>
                          <a:pt x="9128" y="255"/>
                        </a:lnTo>
                        <a:lnTo>
                          <a:pt x="8453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17701" name="组合 17700"/>
                  <p:cNvGrpSpPr>
                    <a:grpSpLocks noChangeAspect="1"/>
                  </p:cNvGrpSpPr>
                  <p:nvPr/>
                </p:nvGrpSpPr>
                <p:grpSpPr>
                  <a:xfrm>
                    <a:off x="3237" y="1115"/>
                    <a:ext cx="4254" cy="1101"/>
                    <a:chOff x="697" y="1437"/>
                    <a:chExt cx="5318" cy="1376"/>
                  </a:xfrm>
                </p:grpSpPr>
                <p:grpSp>
                  <p:nvGrpSpPr>
                    <p:cNvPr id="17702" name="组合 1770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717" y="2140"/>
                      <a:ext cx="420" cy="346"/>
                      <a:chOff x="3717" y="1880"/>
                      <a:chExt cx="420" cy="346"/>
                    </a:xfrm>
                  </p:grpSpPr>
                  <p:sp>
                    <p:nvSpPr>
                      <p:cNvPr id="17703" name="矩形 177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717" y="1880"/>
                        <a:ext cx="420" cy="22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FFFFFF"/>
                          </a:gs>
                          <a:gs pos="100000">
                            <a:srgbClr val="FFFFFF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0" scaled="1"/>
                        <a:tileRect/>
                      </a:gra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704" name="矩形 177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857" y="2100"/>
                        <a:ext cx="126" cy="12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FFFFFF"/>
                          </a:gs>
                          <a:gs pos="100000">
                            <a:srgbClr val="FFFFFF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0" scaled="1"/>
                        <a:tileRect/>
                      </a:gra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7705" name="任意多边形 17704"/>
                    <p:cNvSpPr>
                      <a:spLocks noChangeAspect="1"/>
                    </p:cNvSpPr>
                    <p:nvPr/>
                  </p:nvSpPr>
                  <p:spPr>
                    <a:xfrm>
                      <a:off x="697" y="1437"/>
                      <a:ext cx="5318" cy="1376"/>
                    </a:xfrm>
                    <a:custGeom>
                      <a:avLst/>
                      <a:gdLst/>
                      <a:ahLst/>
                      <a:cxnLst/>
                      <a:pathLst>
                        <a:path w="5318" h="1376">
                          <a:moveTo>
                            <a:pt x="351" y="0"/>
                          </a:moveTo>
                          <a:lnTo>
                            <a:pt x="0" y="1101"/>
                          </a:lnTo>
                          <a:lnTo>
                            <a:pt x="0" y="1376"/>
                          </a:lnTo>
                          <a:lnTo>
                            <a:pt x="5318" y="1371"/>
                          </a:lnTo>
                          <a:lnTo>
                            <a:pt x="5318" y="1056"/>
                          </a:lnTo>
                          <a:lnTo>
                            <a:pt x="218" y="1060"/>
                          </a:lnTo>
                          <a:lnTo>
                            <a:pt x="218" y="872"/>
                          </a:lnTo>
                          <a:lnTo>
                            <a:pt x="351" y="872"/>
                          </a:lnTo>
                          <a:lnTo>
                            <a:pt x="351" y="36"/>
                          </a:lnTo>
                        </a:path>
                      </a:pathLst>
                    </a:custGeom>
                    <a:solidFill>
                      <a:srgbClr val="F8F8F8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706" name="组合 17705"/>
                  <p:cNvGrpSpPr/>
                  <p:nvPr/>
                </p:nvGrpSpPr>
                <p:grpSpPr>
                  <a:xfrm>
                    <a:off x="3809" y="2993"/>
                    <a:ext cx="3866" cy="2114"/>
                    <a:chOff x="4789" y="2993"/>
                    <a:chExt cx="3866" cy="2114"/>
                  </a:xfrm>
                </p:grpSpPr>
                <p:sp>
                  <p:nvSpPr>
                    <p:cNvPr id="17707" name="椭圆 17706"/>
                    <p:cNvSpPr>
                      <a:spLocks noChangeAspect="1"/>
                    </p:cNvSpPr>
                    <p:nvPr/>
                  </p:nvSpPr>
                  <p:spPr>
                    <a:xfrm>
                      <a:off x="7909" y="3448"/>
                      <a:ext cx="325" cy="325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  <a:tileRect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7708" name="任意多边形 17707"/>
                    <p:cNvSpPr/>
                    <p:nvPr/>
                  </p:nvSpPr>
                  <p:spPr>
                    <a:xfrm>
                      <a:off x="4789" y="2993"/>
                      <a:ext cx="3866" cy="2114"/>
                    </a:xfrm>
                    <a:custGeom>
                      <a:avLst/>
                      <a:gdLst/>
                      <a:ahLst/>
                      <a:cxnLst/>
                      <a:pathLst>
                        <a:path w="9660" h="2655">
                          <a:moveTo>
                            <a:pt x="200" y="0"/>
                          </a:moveTo>
                          <a:lnTo>
                            <a:pt x="200" y="780"/>
                          </a:lnTo>
                          <a:lnTo>
                            <a:pt x="0" y="780"/>
                          </a:lnTo>
                          <a:lnTo>
                            <a:pt x="0" y="2655"/>
                          </a:lnTo>
                          <a:lnTo>
                            <a:pt x="495" y="2435"/>
                          </a:lnTo>
                          <a:lnTo>
                            <a:pt x="1185" y="780"/>
                          </a:lnTo>
                          <a:lnTo>
                            <a:pt x="9660" y="780"/>
                          </a:lnTo>
                          <a:lnTo>
                            <a:pt x="9660" y="0"/>
                          </a:lnTo>
                          <a:lnTo>
                            <a:pt x="20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66275"/>
                            <a:invGamma/>
                          </a:srgbClr>
                        </a:gs>
                      </a:gsLst>
                      <a:lin ang="5400000" scaled="1"/>
                      <a:tileRect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7709" name="组合 17708"/>
                <p:cNvGrpSpPr/>
                <p:nvPr/>
              </p:nvGrpSpPr>
              <p:grpSpPr>
                <a:xfrm>
                  <a:off x="2828" y="4670"/>
                  <a:ext cx="3657" cy="526"/>
                  <a:chOff x="3241" y="3454"/>
                  <a:chExt cx="3581" cy="526"/>
                </a:xfrm>
              </p:grpSpPr>
              <p:grpSp>
                <p:nvGrpSpPr>
                  <p:cNvPr id="17710" name="组合 17709"/>
                  <p:cNvGrpSpPr/>
                  <p:nvPr/>
                </p:nvGrpSpPr>
                <p:grpSpPr>
                  <a:xfrm>
                    <a:off x="3268" y="3454"/>
                    <a:ext cx="3364" cy="322"/>
                    <a:chOff x="4380" y="4734"/>
                    <a:chExt cx="1732" cy="287"/>
                  </a:xfrm>
                </p:grpSpPr>
                <p:sp>
                  <p:nvSpPr>
                    <p:cNvPr id="17711" name="直接连接符 17710"/>
                    <p:cNvSpPr/>
                    <p:nvPr/>
                  </p:nvSpPr>
                  <p:spPr>
                    <a:xfrm>
                      <a:off x="4380" y="4734"/>
                      <a:ext cx="0" cy="28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12" name="直接连接符 17711"/>
                    <p:cNvSpPr/>
                    <p:nvPr/>
                  </p:nvSpPr>
                  <p:spPr>
                    <a:xfrm>
                      <a:off x="4553" y="4734"/>
                      <a:ext cx="0" cy="14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13" name="直接连接符 17712"/>
                    <p:cNvSpPr/>
                    <p:nvPr/>
                  </p:nvSpPr>
                  <p:spPr>
                    <a:xfrm>
                      <a:off x="4726" y="4734"/>
                      <a:ext cx="0" cy="14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14" name="直接连接符 17713"/>
                    <p:cNvSpPr/>
                    <p:nvPr/>
                  </p:nvSpPr>
                  <p:spPr>
                    <a:xfrm>
                      <a:off x="4900" y="4734"/>
                      <a:ext cx="0" cy="14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15" name="直接连接符 17714"/>
                    <p:cNvSpPr/>
                    <p:nvPr/>
                  </p:nvSpPr>
                  <p:spPr>
                    <a:xfrm>
                      <a:off x="5073" y="4734"/>
                      <a:ext cx="0" cy="14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16" name="直接连接符 17715"/>
                    <p:cNvSpPr/>
                    <p:nvPr/>
                  </p:nvSpPr>
                  <p:spPr>
                    <a:xfrm>
                      <a:off x="5246" y="4734"/>
                      <a:ext cx="0" cy="215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17" name="直接连接符 17716"/>
                    <p:cNvSpPr/>
                    <p:nvPr/>
                  </p:nvSpPr>
                  <p:spPr>
                    <a:xfrm>
                      <a:off x="5419" y="4734"/>
                      <a:ext cx="0" cy="14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18" name="直接连接符 17717"/>
                    <p:cNvSpPr/>
                    <p:nvPr/>
                  </p:nvSpPr>
                  <p:spPr>
                    <a:xfrm>
                      <a:off x="5592" y="4734"/>
                      <a:ext cx="0" cy="14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19" name="直接连接符 17718"/>
                    <p:cNvSpPr/>
                    <p:nvPr/>
                  </p:nvSpPr>
                  <p:spPr>
                    <a:xfrm>
                      <a:off x="5766" y="4734"/>
                      <a:ext cx="0" cy="14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20" name="直接连接符 17719"/>
                    <p:cNvSpPr/>
                    <p:nvPr/>
                  </p:nvSpPr>
                  <p:spPr>
                    <a:xfrm>
                      <a:off x="5939" y="4734"/>
                      <a:ext cx="0" cy="14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21" name="直接连接符 17720"/>
                    <p:cNvSpPr/>
                    <p:nvPr/>
                  </p:nvSpPr>
                  <p:spPr>
                    <a:xfrm>
                      <a:off x="6112" y="4734"/>
                      <a:ext cx="0" cy="28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7722" name="文本框 17721"/>
                  <p:cNvSpPr txBox="1"/>
                  <p:nvPr/>
                </p:nvSpPr>
                <p:spPr>
                  <a:xfrm>
                    <a:off x="3241" y="3756"/>
                    <a:ext cx="192" cy="22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723" name="文本框 17722"/>
                  <p:cNvSpPr txBox="1"/>
                  <p:nvPr/>
                </p:nvSpPr>
                <p:spPr>
                  <a:xfrm>
                    <a:off x="4916" y="3736"/>
                    <a:ext cx="235" cy="22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5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724" name="文本框 17723"/>
                  <p:cNvSpPr txBox="1"/>
                  <p:nvPr/>
                </p:nvSpPr>
                <p:spPr>
                  <a:xfrm>
                    <a:off x="6527" y="3756"/>
                    <a:ext cx="295" cy="22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7725" name="组合 17724"/>
              <p:cNvGrpSpPr/>
              <p:nvPr/>
            </p:nvGrpSpPr>
            <p:grpSpPr>
              <a:xfrm>
                <a:off x="336" y="2069"/>
                <a:ext cx="4157" cy="1725"/>
                <a:chOff x="2616" y="1831"/>
                <a:chExt cx="8189" cy="3398"/>
              </a:xfrm>
            </p:grpSpPr>
            <p:sp>
              <p:nvSpPr>
                <p:cNvPr id="17726" name="任意多边形 17725"/>
                <p:cNvSpPr>
                  <a:spLocks noChangeAspect="1"/>
                </p:cNvSpPr>
                <p:nvPr/>
              </p:nvSpPr>
              <p:spPr>
                <a:xfrm>
                  <a:off x="2616" y="1831"/>
                  <a:ext cx="8189" cy="3398"/>
                </a:xfrm>
                <a:custGeom>
                  <a:avLst/>
                  <a:gdLst/>
                  <a:ahLst/>
                  <a:cxnLst/>
                  <a:pathLst>
                    <a:path w="8189" h="3987">
                      <a:moveTo>
                        <a:pt x="0" y="1092"/>
                      </a:moveTo>
                      <a:lnTo>
                        <a:pt x="0" y="2377"/>
                      </a:lnTo>
                      <a:lnTo>
                        <a:pt x="437" y="3871"/>
                      </a:lnTo>
                      <a:lnTo>
                        <a:pt x="643" y="3987"/>
                      </a:lnTo>
                      <a:lnTo>
                        <a:pt x="643" y="2498"/>
                      </a:lnTo>
                      <a:lnTo>
                        <a:pt x="488" y="2498"/>
                      </a:lnTo>
                      <a:lnTo>
                        <a:pt x="485" y="1774"/>
                      </a:lnTo>
                      <a:lnTo>
                        <a:pt x="694" y="1779"/>
                      </a:lnTo>
                      <a:lnTo>
                        <a:pt x="750" y="1892"/>
                      </a:lnTo>
                      <a:lnTo>
                        <a:pt x="8189" y="1895"/>
                      </a:lnTo>
                      <a:lnTo>
                        <a:pt x="8189" y="1045"/>
                      </a:lnTo>
                      <a:lnTo>
                        <a:pt x="798" y="1044"/>
                      </a:lnTo>
                      <a:lnTo>
                        <a:pt x="361" y="0"/>
                      </a:lnTo>
                      <a:lnTo>
                        <a:pt x="361" y="703"/>
                      </a:lnTo>
                      <a:lnTo>
                        <a:pt x="450" y="703"/>
                      </a:lnTo>
                      <a:lnTo>
                        <a:pt x="450" y="1092"/>
                      </a:lnTo>
                      <a:lnTo>
                        <a:pt x="0" y="1092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8F8F8"/>
                    </a:gs>
                    <a:gs pos="100000">
                      <a:srgbClr val="F8F8F8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17727" name="组合 17726"/>
                <p:cNvGrpSpPr/>
                <p:nvPr/>
              </p:nvGrpSpPr>
              <p:grpSpPr>
                <a:xfrm>
                  <a:off x="3419" y="2927"/>
                  <a:ext cx="7302" cy="520"/>
                  <a:chOff x="3219" y="2923"/>
                  <a:chExt cx="7293" cy="520"/>
                </a:xfrm>
              </p:grpSpPr>
              <p:grpSp>
                <p:nvGrpSpPr>
                  <p:cNvPr id="17728" name="组合 17727"/>
                  <p:cNvGrpSpPr/>
                  <p:nvPr/>
                </p:nvGrpSpPr>
                <p:grpSpPr>
                  <a:xfrm>
                    <a:off x="3274" y="3137"/>
                    <a:ext cx="7238" cy="306"/>
                    <a:chOff x="3268" y="1827"/>
                    <a:chExt cx="3463" cy="306"/>
                  </a:xfrm>
                </p:grpSpPr>
                <p:sp>
                  <p:nvSpPr>
                    <p:cNvPr id="17729" name="直接连接符 17728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3268" y="1827"/>
                      <a:ext cx="0" cy="306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30" name="直接连接符 17729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3450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31" name="直接连接符 17730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3632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32" name="直接连接符 17731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3815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33" name="直接连接符 17732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3997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34" name="直接连接符 17733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4180" y="1904"/>
                      <a:ext cx="0" cy="229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35" name="直接连接符 17734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4361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36" name="直接连接符 17735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4544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37" name="直接连接符 17736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4726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38" name="直接连接符 17737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4909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39" name="直接连接符 17738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5091" y="1827"/>
                      <a:ext cx="0" cy="306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40" name="直接连接符 17739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5273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41" name="直接连接符 17740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5456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42" name="直接连接符 17741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5638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43" name="直接连接符 17742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5821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44" name="直接连接符 17743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6002" y="1904"/>
                      <a:ext cx="0" cy="229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45" name="直接连接符 17744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6185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46" name="直接连接符 17745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6367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47" name="直接连接符 17746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6550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748" name="直接连接符 17747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6731" y="1980"/>
                      <a:ext cx="0" cy="153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7749" name="文本框 17748"/>
                  <p:cNvSpPr txBox="1">
                    <a:spLocks noChangeAspect="1"/>
                  </p:cNvSpPr>
                  <p:nvPr/>
                </p:nvSpPr>
                <p:spPr>
                  <a:xfrm>
                    <a:off x="3219" y="2934"/>
                    <a:ext cx="198" cy="26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750" name="文本框 17749"/>
                  <p:cNvSpPr txBox="1">
                    <a:spLocks noChangeAspect="1"/>
                  </p:cNvSpPr>
                  <p:nvPr/>
                </p:nvSpPr>
                <p:spPr>
                  <a:xfrm>
                    <a:off x="7034" y="2923"/>
                    <a:ext cx="318" cy="21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17751" name="矩形 17750"/>
            <p:cNvSpPr/>
            <p:nvPr/>
          </p:nvSpPr>
          <p:spPr>
            <a:xfrm>
              <a:off x="336" y="3168"/>
              <a:ext cx="2016" cy="48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752" name="文本框 17751"/>
          <p:cNvSpPr txBox="1"/>
          <p:nvPr/>
        </p:nvSpPr>
        <p:spPr>
          <a:xfrm>
            <a:off x="5791200" y="5638800"/>
            <a:ext cx="2590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10.5mm</a:t>
            </a:r>
            <a:endParaRPr lang="en-US" altLang="zh-CN" sz="36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95" grpId="0"/>
      <p:bldP spid="177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640" name="组合 19639"/>
          <p:cNvGrpSpPr/>
          <p:nvPr/>
        </p:nvGrpSpPr>
        <p:grpSpPr>
          <a:xfrm>
            <a:off x="76200" y="762000"/>
            <a:ext cx="9067800" cy="2362200"/>
            <a:chOff x="240" y="480"/>
            <a:chExt cx="5712" cy="1488"/>
          </a:xfrm>
        </p:grpSpPr>
        <p:grpSp>
          <p:nvGrpSpPr>
            <p:cNvPr id="19641" name="组合 19640"/>
            <p:cNvGrpSpPr/>
            <p:nvPr/>
          </p:nvGrpSpPr>
          <p:grpSpPr>
            <a:xfrm>
              <a:off x="240" y="480"/>
              <a:ext cx="5712" cy="1488"/>
              <a:chOff x="240" y="480"/>
              <a:chExt cx="5712" cy="1488"/>
            </a:xfrm>
          </p:grpSpPr>
          <p:grpSp>
            <p:nvGrpSpPr>
              <p:cNvPr id="19642" name="组合 19641"/>
              <p:cNvGrpSpPr/>
              <p:nvPr/>
            </p:nvGrpSpPr>
            <p:grpSpPr>
              <a:xfrm>
                <a:off x="1394" y="480"/>
                <a:ext cx="4558" cy="1488"/>
                <a:chOff x="1384" y="6498"/>
                <a:chExt cx="8100" cy="3402"/>
              </a:xfrm>
            </p:grpSpPr>
            <p:grpSp>
              <p:nvGrpSpPr>
                <p:cNvPr id="19643" name="组合 19642"/>
                <p:cNvGrpSpPr/>
                <p:nvPr/>
              </p:nvGrpSpPr>
              <p:grpSpPr>
                <a:xfrm>
                  <a:off x="1384" y="6498"/>
                  <a:ext cx="8100" cy="3402"/>
                  <a:chOff x="3237" y="1115"/>
                  <a:chExt cx="8100" cy="3992"/>
                </a:xfrm>
              </p:grpSpPr>
              <p:sp>
                <p:nvSpPr>
                  <p:cNvPr id="19644" name="任意多边形 19643"/>
                  <p:cNvSpPr>
                    <a:spLocks noChangeAspect="1"/>
                  </p:cNvSpPr>
                  <p:nvPr/>
                </p:nvSpPr>
                <p:spPr>
                  <a:xfrm>
                    <a:off x="4035" y="2461"/>
                    <a:ext cx="7302" cy="173"/>
                  </a:xfrm>
                  <a:custGeom>
                    <a:avLst/>
                    <a:gdLst/>
                    <a:ahLst/>
                    <a:cxnLst/>
                    <a:pathLst>
                      <a:path w="9128" h="336">
                        <a:moveTo>
                          <a:pt x="0" y="7"/>
                        </a:moveTo>
                        <a:lnTo>
                          <a:pt x="0" y="336"/>
                        </a:lnTo>
                        <a:lnTo>
                          <a:pt x="9125" y="336"/>
                        </a:lnTo>
                        <a:lnTo>
                          <a:pt x="9128" y="255"/>
                        </a:lnTo>
                        <a:lnTo>
                          <a:pt x="8453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19645" name="组合 19644"/>
                  <p:cNvGrpSpPr>
                    <a:grpSpLocks noChangeAspect="1"/>
                  </p:cNvGrpSpPr>
                  <p:nvPr/>
                </p:nvGrpSpPr>
                <p:grpSpPr>
                  <a:xfrm>
                    <a:off x="3237" y="1115"/>
                    <a:ext cx="4254" cy="1101"/>
                    <a:chOff x="697" y="1437"/>
                    <a:chExt cx="5318" cy="1376"/>
                  </a:xfrm>
                </p:grpSpPr>
                <p:grpSp>
                  <p:nvGrpSpPr>
                    <p:cNvPr id="19646" name="组合 1964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717" y="2140"/>
                      <a:ext cx="420" cy="346"/>
                      <a:chOff x="3717" y="1880"/>
                      <a:chExt cx="420" cy="346"/>
                    </a:xfrm>
                  </p:grpSpPr>
                  <p:sp>
                    <p:nvSpPr>
                      <p:cNvPr id="19647" name="矩形 196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717" y="1880"/>
                        <a:ext cx="420" cy="22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FFFFFF"/>
                          </a:gs>
                          <a:gs pos="100000">
                            <a:srgbClr val="FFFFFF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0" scaled="1"/>
                        <a:tileRect/>
                      </a:gra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648" name="矩形 196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857" y="2100"/>
                        <a:ext cx="126" cy="12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FFFFFF"/>
                          </a:gs>
                          <a:gs pos="100000">
                            <a:srgbClr val="FFFFFF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0" scaled="1"/>
                        <a:tileRect/>
                      </a:gra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9649" name="任意多边形 19648"/>
                    <p:cNvSpPr>
                      <a:spLocks noChangeAspect="1"/>
                    </p:cNvSpPr>
                    <p:nvPr/>
                  </p:nvSpPr>
                  <p:spPr>
                    <a:xfrm>
                      <a:off x="697" y="1437"/>
                      <a:ext cx="5318" cy="1376"/>
                    </a:xfrm>
                    <a:custGeom>
                      <a:avLst/>
                      <a:gdLst/>
                      <a:ahLst/>
                      <a:cxnLst/>
                      <a:pathLst>
                        <a:path w="5318" h="1376">
                          <a:moveTo>
                            <a:pt x="351" y="0"/>
                          </a:moveTo>
                          <a:lnTo>
                            <a:pt x="0" y="1101"/>
                          </a:lnTo>
                          <a:lnTo>
                            <a:pt x="0" y="1376"/>
                          </a:lnTo>
                          <a:lnTo>
                            <a:pt x="5318" y="1371"/>
                          </a:lnTo>
                          <a:lnTo>
                            <a:pt x="5318" y="1056"/>
                          </a:lnTo>
                          <a:lnTo>
                            <a:pt x="218" y="1060"/>
                          </a:lnTo>
                          <a:lnTo>
                            <a:pt x="218" y="872"/>
                          </a:lnTo>
                          <a:lnTo>
                            <a:pt x="351" y="872"/>
                          </a:lnTo>
                          <a:lnTo>
                            <a:pt x="351" y="36"/>
                          </a:lnTo>
                        </a:path>
                      </a:pathLst>
                    </a:custGeom>
                    <a:solidFill>
                      <a:srgbClr val="F8F8F8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9650" name="组合 19649"/>
                  <p:cNvGrpSpPr/>
                  <p:nvPr/>
                </p:nvGrpSpPr>
                <p:grpSpPr>
                  <a:xfrm>
                    <a:off x="3809" y="2993"/>
                    <a:ext cx="3866" cy="2114"/>
                    <a:chOff x="4789" y="2993"/>
                    <a:chExt cx="3866" cy="2114"/>
                  </a:xfrm>
                </p:grpSpPr>
                <p:sp>
                  <p:nvSpPr>
                    <p:cNvPr id="19651" name="椭圆 19650"/>
                    <p:cNvSpPr>
                      <a:spLocks noChangeAspect="1"/>
                    </p:cNvSpPr>
                    <p:nvPr/>
                  </p:nvSpPr>
                  <p:spPr>
                    <a:xfrm>
                      <a:off x="7909" y="3448"/>
                      <a:ext cx="325" cy="325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  <a:tileRect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652" name="任意多边形 19651"/>
                    <p:cNvSpPr/>
                    <p:nvPr/>
                  </p:nvSpPr>
                  <p:spPr>
                    <a:xfrm>
                      <a:off x="4789" y="2993"/>
                      <a:ext cx="3866" cy="2114"/>
                    </a:xfrm>
                    <a:custGeom>
                      <a:avLst/>
                      <a:gdLst/>
                      <a:ahLst/>
                      <a:cxnLst/>
                      <a:pathLst>
                        <a:path w="9660" h="2655">
                          <a:moveTo>
                            <a:pt x="200" y="0"/>
                          </a:moveTo>
                          <a:lnTo>
                            <a:pt x="200" y="780"/>
                          </a:lnTo>
                          <a:lnTo>
                            <a:pt x="0" y="780"/>
                          </a:lnTo>
                          <a:lnTo>
                            <a:pt x="0" y="2655"/>
                          </a:lnTo>
                          <a:lnTo>
                            <a:pt x="495" y="2435"/>
                          </a:lnTo>
                          <a:lnTo>
                            <a:pt x="1185" y="780"/>
                          </a:lnTo>
                          <a:lnTo>
                            <a:pt x="9660" y="780"/>
                          </a:lnTo>
                          <a:lnTo>
                            <a:pt x="9660" y="0"/>
                          </a:lnTo>
                          <a:lnTo>
                            <a:pt x="200" y="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66275"/>
                            <a:invGamma/>
                          </a:srgbClr>
                        </a:gs>
                      </a:gsLst>
                      <a:lin ang="5400000" scaled="1"/>
                      <a:tileRect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9653" name="组合 19652"/>
                <p:cNvGrpSpPr/>
                <p:nvPr/>
              </p:nvGrpSpPr>
              <p:grpSpPr>
                <a:xfrm>
                  <a:off x="2091" y="8104"/>
                  <a:ext cx="3711" cy="511"/>
                  <a:chOff x="3974" y="2721"/>
                  <a:chExt cx="3711" cy="511"/>
                </a:xfrm>
              </p:grpSpPr>
              <p:grpSp>
                <p:nvGrpSpPr>
                  <p:cNvPr id="19654" name="组合 19653"/>
                  <p:cNvGrpSpPr/>
                  <p:nvPr/>
                </p:nvGrpSpPr>
                <p:grpSpPr>
                  <a:xfrm flipV="1">
                    <a:off x="4055" y="2721"/>
                    <a:ext cx="3464" cy="287"/>
                    <a:chOff x="1540" y="4872"/>
                    <a:chExt cx="1600" cy="449"/>
                  </a:xfrm>
                </p:grpSpPr>
                <p:sp>
                  <p:nvSpPr>
                    <p:cNvPr id="19655" name="直接连接符 19654"/>
                    <p:cNvSpPr/>
                    <p:nvPr/>
                  </p:nvSpPr>
                  <p:spPr>
                    <a:xfrm flipV="1">
                      <a:off x="1540" y="4872"/>
                      <a:ext cx="0" cy="449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56" name="直接连接符 19655"/>
                    <p:cNvSpPr/>
                    <p:nvPr/>
                  </p:nvSpPr>
                  <p:spPr>
                    <a:xfrm flipV="1">
                      <a:off x="1620" y="5097"/>
                      <a:ext cx="0" cy="22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57" name="直接连接符 19656"/>
                    <p:cNvSpPr/>
                    <p:nvPr/>
                  </p:nvSpPr>
                  <p:spPr>
                    <a:xfrm flipV="1">
                      <a:off x="1700" y="5097"/>
                      <a:ext cx="0" cy="22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58" name="直接连接符 19657"/>
                    <p:cNvSpPr/>
                    <p:nvPr/>
                  </p:nvSpPr>
                  <p:spPr>
                    <a:xfrm flipV="1">
                      <a:off x="1780" y="5097"/>
                      <a:ext cx="0" cy="22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59" name="直接连接符 19658"/>
                    <p:cNvSpPr/>
                    <p:nvPr/>
                  </p:nvSpPr>
                  <p:spPr>
                    <a:xfrm flipV="1">
                      <a:off x="1860" y="5097"/>
                      <a:ext cx="0" cy="22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60" name="直接连接符 19659"/>
                    <p:cNvSpPr/>
                    <p:nvPr/>
                  </p:nvSpPr>
                  <p:spPr>
                    <a:xfrm flipV="1">
                      <a:off x="1940" y="4984"/>
                      <a:ext cx="0" cy="33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61" name="直接连接符 19660"/>
                    <p:cNvSpPr/>
                    <p:nvPr/>
                  </p:nvSpPr>
                  <p:spPr>
                    <a:xfrm flipV="1">
                      <a:off x="2020" y="5097"/>
                      <a:ext cx="0" cy="22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62" name="直接连接符 19661"/>
                    <p:cNvSpPr/>
                    <p:nvPr/>
                  </p:nvSpPr>
                  <p:spPr>
                    <a:xfrm flipV="1">
                      <a:off x="2100" y="5097"/>
                      <a:ext cx="0" cy="22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63" name="直接连接符 19662"/>
                    <p:cNvSpPr/>
                    <p:nvPr/>
                  </p:nvSpPr>
                  <p:spPr>
                    <a:xfrm flipV="1">
                      <a:off x="2180" y="5097"/>
                      <a:ext cx="0" cy="22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64" name="直接连接符 19663"/>
                    <p:cNvSpPr/>
                    <p:nvPr/>
                  </p:nvSpPr>
                  <p:spPr>
                    <a:xfrm flipV="1">
                      <a:off x="2260" y="5097"/>
                      <a:ext cx="0" cy="22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65" name="直接连接符 19664"/>
                    <p:cNvSpPr/>
                    <p:nvPr/>
                  </p:nvSpPr>
                  <p:spPr>
                    <a:xfrm flipV="1">
                      <a:off x="2340" y="4872"/>
                      <a:ext cx="0" cy="449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66" name="直接连接符 19665"/>
                    <p:cNvSpPr/>
                    <p:nvPr/>
                  </p:nvSpPr>
                  <p:spPr>
                    <a:xfrm flipV="1">
                      <a:off x="2420" y="5097"/>
                      <a:ext cx="0" cy="22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67" name="直接连接符 19666"/>
                    <p:cNvSpPr/>
                    <p:nvPr/>
                  </p:nvSpPr>
                  <p:spPr>
                    <a:xfrm flipV="1">
                      <a:off x="2500" y="5097"/>
                      <a:ext cx="0" cy="22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68" name="直接连接符 19667"/>
                    <p:cNvSpPr/>
                    <p:nvPr/>
                  </p:nvSpPr>
                  <p:spPr>
                    <a:xfrm flipV="1">
                      <a:off x="2580" y="5097"/>
                      <a:ext cx="0" cy="22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69" name="直接连接符 19668"/>
                    <p:cNvSpPr/>
                    <p:nvPr/>
                  </p:nvSpPr>
                  <p:spPr>
                    <a:xfrm flipV="1">
                      <a:off x="2660" y="5097"/>
                      <a:ext cx="0" cy="22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70" name="直接连接符 19669"/>
                    <p:cNvSpPr/>
                    <p:nvPr/>
                  </p:nvSpPr>
                  <p:spPr>
                    <a:xfrm flipV="1">
                      <a:off x="2740" y="4984"/>
                      <a:ext cx="0" cy="33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71" name="直接连接符 19670"/>
                    <p:cNvSpPr/>
                    <p:nvPr/>
                  </p:nvSpPr>
                  <p:spPr>
                    <a:xfrm flipV="1">
                      <a:off x="2820" y="5097"/>
                      <a:ext cx="0" cy="22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72" name="直接连接符 19671"/>
                    <p:cNvSpPr/>
                    <p:nvPr/>
                  </p:nvSpPr>
                  <p:spPr>
                    <a:xfrm flipV="1">
                      <a:off x="2900" y="5097"/>
                      <a:ext cx="0" cy="22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73" name="直接连接符 19672"/>
                    <p:cNvSpPr/>
                    <p:nvPr/>
                  </p:nvSpPr>
                  <p:spPr>
                    <a:xfrm flipV="1">
                      <a:off x="2980" y="5097"/>
                      <a:ext cx="0" cy="22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74" name="直接连接符 19673"/>
                    <p:cNvSpPr/>
                    <p:nvPr/>
                  </p:nvSpPr>
                  <p:spPr>
                    <a:xfrm flipV="1">
                      <a:off x="3060" y="5097"/>
                      <a:ext cx="0" cy="22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675" name="直接连接符 19674"/>
                    <p:cNvSpPr/>
                    <p:nvPr/>
                  </p:nvSpPr>
                  <p:spPr>
                    <a:xfrm flipV="1">
                      <a:off x="3140" y="4872"/>
                      <a:ext cx="0" cy="449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9676" name="组合 19675"/>
                  <p:cNvGrpSpPr/>
                  <p:nvPr/>
                </p:nvGrpSpPr>
                <p:grpSpPr>
                  <a:xfrm>
                    <a:off x="3974" y="3008"/>
                    <a:ext cx="3711" cy="224"/>
                    <a:chOff x="3974" y="3008"/>
                    <a:chExt cx="3711" cy="224"/>
                  </a:xfrm>
                </p:grpSpPr>
                <p:sp>
                  <p:nvSpPr>
                    <p:cNvPr id="19677" name="文本框 19676"/>
                    <p:cNvSpPr txBox="1"/>
                    <p:nvPr/>
                  </p:nvSpPr>
                  <p:spPr>
                    <a:xfrm>
                      <a:off x="3974" y="3008"/>
                      <a:ext cx="260" cy="22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678" name="文本框 19677"/>
                    <p:cNvSpPr txBox="1"/>
                    <p:nvPr/>
                  </p:nvSpPr>
                  <p:spPr>
                    <a:xfrm>
                      <a:off x="5659" y="3008"/>
                      <a:ext cx="463" cy="22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10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679" name="文本框 19678"/>
                    <p:cNvSpPr txBox="1"/>
                    <p:nvPr/>
                  </p:nvSpPr>
                  <p:spPr>
                    <a:xfrm>
                      <a:off x="7390" y="3008"/>
                      <a:ext cx="295" cy="22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20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9680" name="组合 19679"/>
              <p:cNvGrpSpPr/>
              <p:nvPr/>
            </p:nvGrpSpPr>
            <p:grpSpPr>
              <a:xfrm>
                <a:off x="240" y="482"/>
                <a:ext cx="4608" cy="1486"/>
                <a:chOff x="1300" y="6502"/>
                <a:chExt cx="8189" cy="3398"/>
              </a:xfrm>
            </p:grpSpPr>
            <p:sp>
              <p:nvSpPr>
                <p:cNvPr id="19681" name="任意多边形 19680"/>
                <p:cNvSpPr>
                  <a:spLocks noChangeAspect="1"/>
                </p:cNvSpPr>
                <p:nvPr/>
              </p:nvSpPr>
              <p:spPr>
                <a:xfrm>
                  <a:off x="1300" y="6502"/>
                  <a:ext cx="8189" cy="3398"/>
                </a:xfrm>
                <a:custGeom>
                  <a:avLst/>
                  <a:gdLst/>
                  <a:ahLst/>
                  <a:cxnLst/>
                  <a:pathLst>
                    <a:path w="8189" h="3987">
                      <a:moveTo>
                        <a:pt x="0" y="1092"/>
                      </a:moveTo>
                      <a:lnTo>
                        <a:pt x="0" y="2377"/>
                      </a:lnTo>
                      <a:lnTo>
                        <a:pt x="437" y="3871"/>
                      </a:lnTo>
                      <a:lnTo>
                        <a:pt x="643" y="3987"/>
                      </a:lnTo>
                      <a:lnTo>
                        <a:pt x="643" y="2498"/>
                      </a:lnTo>
                      <a:lnTo>
                        <a:pt x="488" y="2498"/>
                      </a:lnTo>
                      <a:lnTo>
                        <a:pt x="485" y="1774"/>
                      </a:lnTo>
                      <a:lnTo>
                        <a:pt x="694" y="1779"/>
                      </a:lnTo>
                      <a:lnTo>
                        <a:pt x="750" y="1892"/>
                      </a:lnTo>
                      <a:lnTo>
                        <a:pt x="8189" y="1895"/>
                      </a:lnTo>
                      <a:lnTo>
                        <a:pt x="8189" y="1045"/>
                      </a:lnTo>
                      <a:lnTo>
                        <a:pt x="798" y="1044"/>
                      </a:lnTo>
                      <a:lnTo>
                        <a:pt x="361" y="0"/>
                      </a:lnTo>
                      <a:lnTo>
                        <a:pt x="361" y="703"/>
                      </a:lnTo>
                      <a:lnTo>
                        <a:pt x="450" y="703"/>
                      </a:lnTo>
                      <a:lnTo>
                        <a:pt x="450" y="1092"/>
                      </a:lnTo>
                      <a:lnTo>
                        <a:pt x="0" y="1092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8F8F8"/>
                    </a:gs>
                    <a:gs pos="100000">
                      <a:srgbClr val="F8F8F8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19682" name="组合 19681"/>
                <p:cNvGrpSpPr/>
                <p:nvPr/>
              </p:nvGrpSpPr>
              <p:grpSpPr>
                <a:xfrm>
                  <a:off x="2125" y="7572"/>
                  <a:ext cx="7339" cy="537"/>
                  <a:chOff x="3317" y="348"/>
                  <a:chExt cx="7156" cy="629"/>
                </a:xfrm>
              </p:grpSpPr>
              <p:sp>
                <p:nvSpPr>
                  <p:cNvPr id="19683" name="直接连接符 19682"/>
                  <p:cNvSpPr>
                    <a:spLocks noChangeAspect="1"/>
                  </p:cNvSpPr>
                  <p:nvPr/>
                </p:nvSpPr>
                <p:spPr>
                  <a:xfrm flipV="1">
                    <a:off x="3360" y="619"/>
                    <a:ext cx="0" cy="35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684" name="直接连接符 19683"/>
                  <p:cNvSpPr>
                    <a:spLocks noChangeAspect="1"/>
                  </p:cNvSpPr>
                  <p:nvPr/>
                </p:nvSpPr>
                <p:spPr>
                  <a:xfrm flipV="1">
                    <a:off x="3537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685" name="直接连接符 19684"/>
                  <p:cNvSpPr>
                    <a:spLocks noChangeAspect="1"/>
                  </p:cNvSpPr>
                  <p:nvPr/>
                </p:nvSpPr>
                <p:spPr>
                  <a:xfrm flipV="1">
                    <a:off x="3715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686" name="直接连接符 19685"/>
                  <p:cNvSpPr>
                    <a:spLocks noChangeAspect="1"/>
                  </p:cNvSpPr>
                  <p:nvPr/>
                </p:nvSpPr>
                <p:spPr>
                  <a:xfrm flipV="1">
                    <a:off x="3893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687" name="直接连接符 19686"/>
                  <p:cNvSpPr>
                    <a:spLocks noChangeAspect="1"/>
                  </p:cNvSpPr>
                  <p:nvPr/>
                </p:nvSpPr>
                <p:spPr>
                  <a:xfrm flipV="1">
                    <a:off x="4071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688" name="直接连接符 19687"/>
                  <p:cNvSpPr>
                    <a:spLocks noChangeAspect="1"/>
                  </p:cNvSpPr>
                  <p:nvPr/>
                </p:nvSpPr>
                <p:spPr>
                  <a:xfrm flipV="1">
                    <a:off x="4249" y="709"/>
                    <a:ext cx="0" cy="26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689" name="直接连接符 19688"/>
                  <p:cNvSpPr>
                    <a:spLocks noChangeAspect="1"/>
                  </p:cNvSpPr>
                  <p:nvPr/>
                </p:nvSpPr>
                <p:spPr>
                  <a:xfrm flipV="1">
                    <a:off x="4426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690" name="直接连接符 19689"/>
                  <p:cNvSpPr>
                    <a:spLocks noChangeAspect="1"/>
                  </p:cNvSpPr>
                  <p:nvPr/>
                </p:nvSpPr>
                <p:spPr>
                  <a:xfrm flipV="1">
                    <a:off x="4604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691" name="直接连接符 19690"/>
                  <p:cNvSpPr>
                    <a:spLocks noChangeAspect="1"/>
                  </p:cNvSpPr>
                  <p:nvPr/>
                </p:nvSpPr>
                <p:spPr>
                  <a:xfrm flipV="1">
                    <a:off x="4782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692" name="直接连接符 19691"/>
                  <p:cNvSpPr>
                    <a:spLocks noChangeAspect="1"/>
                  </p:cNvSpPr>
                  <p:nvPr/>
                </p:nvSpPr>
                <p:spPr>
                  <a:xfrm flipV="1">
                    <a:off x="4960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693" name="直接连接符 19692"/>
                  <p:cNvSpPr>
                    <a:spLocks noChangeAspect="1"/>
                  </p:cNvSpPr>
                  <p:nvPr/>
                </p:nvSpPr>
                <p:spPr>
                  <a:xfrm flipV="1">
                    <a:off x="5137" y="619"/>
                    <a:ext cx="0" cy="35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694" name="直接连接符 19693"/>
                  <p:cNvSpPr>
                    <a:spLocks noChangeAspect="1"/>
                  </p:cNvSpPr>
                  <p:nvPr/>
                </p:nvSpPr>
                <p:spPr>
                  <a:xfrm flipV="1">
                    <a:off x="5315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695" name="直接连接符 19694"/>
                  <p:cNvSpPr>
                    <a:spLocks noChangeAspect="1"/>
                  </p:cNvSpPr>
                  <p:nvPr/>
                </p:nvSpPr>
                <p:spPr>
                  <a:xfrm flipV="1">
                    <a:off x="5493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696" name="直接连接符 19695"/>
                  <p:cNvSpPr>
                    <a:spLocks noChangeAspect="1"/>
                  </p:cNvSpPr>
                  <p:nvPr/>
                </p:nvSpPr>
                <p:spPr>
                  <a:xfrm flipV="1">
                    <a:off x="5671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697" name="直接连接符 19696"/>
                  <p:cNvSpPr>
                    <a:spLocks noChangeAspect="1"/>
                  </p:cNvSpPr>
                  <p:nvPr/>
                </p:nvSpPr>
                <p:spPr>
                  <a:xfrm flipV="1">
                    <a:off x="5849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698" name="直接连接符 19697"/>
                  <p:cNvSpPr>
                    <a:spLocks noChangeAspect="1"/>
                  </p:cNvSpPr>
                  <p:nvPr/>
                </p:nvSpPr>
                <p:spPr>
                  <a:xfrm flipV="1">
                    <a:off x="6026" y="709"/>
                    <a:ext cx="0" cy="26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699" name="直接连接符 19698"/>
                  <p:cNvSpPr>
                    <a:spLocks noChangeAspect="1"/>
                  </p:cNvSpPr>
                  <p:nvPr/>
                </p:nvSpPr>
                <p:spPr>
                  <a:xfrm flipV="1">
                    <a:off x="6204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00" name="直接连接符 19699"/>
                  <p:cNvSpPr>
                    <a:spLocks noChangeAspect="1"/>
                  </p:cNvSpPr>
                  <p:nvPr/>
                </p:nvSpPr>
                <p:spPr>
                  <a:xfrm flipV="1">
                    <a:off x="6382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01" name="直接连接符 19700"/>
                  <p:cNvSpPr>
                    <a:spLocks noChangeAspect="1"/>
                  </p:cNvSpPr>
                  <p:nvPr/>
                </p:nvSpPr>
                <p:spPr>
                  <a:xfrm flipV="1">
                    <a:off x="6560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02" name="直接连接符 19701"/>
                  <p:cNvSpPr>
                    <a:spLocks noChangeAspect="1"/>
                  </p:cNvSpPr>
                  <p:nvPr/>
                </p:nvSpPr>
                <p:spPr>
                  <a:xfrm flipV="1">
                    <a:off x="6737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03" name="直接连接符 19702"/>
                  <p:cNvSpPr>
                    <a:spLocks noChangeAspect="1"/>
                  </p:cNvSpPr>
                  <p:nvPr/>
                </p:nvSpPr>
                <p:spPr>
                  <a:xfrm flipV="1">
                    <a:off x="6915" y="619"/>
                    <a:ext cx="0" cy="35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04" name="直接连接符 19703"/>
                  <p:cNvSpPr>
                    <a:spLocks noChangeAspect="1"/>
                  </p:cNvSpPr>
                  <p:nvPr/>
                </p:nvSpPr>
                <p:spPr>
                  <a:xfrm flipV="1">
                    <a:off x="7093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05" name="直接连接符 19704"/>
                  <p:cNvSpPr>
                    <a:spLocks noChangeAspect="1"/>
                  </p:cNvSpPr>
                  <p:nvPr/>
                </p:nvSpPr>
                <p:spPr>
                  <a:xfrm flipV="1">
                    <a:off x="7271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06" name="直接连接符 19705"/>
                  <p:cNvSpPr>
                    <a:spLocks noChangeAspect="1"/>
                  </p:cNvSpPr>
                  <p:nvPr/>
                </p:nvSpPr>
                <p:spPr>
                  <a:xfrm flipV="1">
                    <a:off x="7448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07" name="直接连接符 19706"/>
                  <p:cNvSpPr>
                    <a:spLocks noChangeAspect="1"/>
                  </p:cNvSpPr>
                  <p:nvPr/>
                </p:nvSpPr>
                <p:spPr>
                  <a:xfrm flipV="1">
                    <a:off x="7626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08" name="直接连接符 19707"/>
                  <p:cNvSpPr>
                    <a:spLocks noChangeAspect="1"/>
                  </p:cNvSpPr>
                  <p:nvPr/>
                </p:nvSpPr>
                <p:spPr>
                  <a:xfrm flipV="1">
                    <a:off x="7807" y="709"/>
                    <a:ext cx="0" cy="26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09" name="直接连接符 19708"/>
                  <p:cNvSpPr>
                    <a:spLocks noChangeAspect="1"/>
                  </p:cNvSpPr>
                  <p:nvPr/>
                </p:nvSpPr>
                <p:spPr>
                  <a:xfrm flipV="1">
                    <a:off x="7984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10" name="直接连接符 19709"/>
                  <p:cNvSpPr>
                    <a:spLocks noChangeAspect="1"/>
                  </p:cNvSpPr>
                  <p:nvPr/>
                </p:nvSpPr>
                <p:spPr>
                  <a:xfrm flipV="1">
                    <a:off x="8162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11" name="直接连接符 19710"/>
                  <p:cNvSpPr>
                    <a:spLocks noChangeAspect="1"/>
                  </p:cNvSpPr>
                  <p:nvPr/>
                </p:nvSpPr>
                <p:spPr>
                  <a:xfrm flipV="1">
                    <a:off x="8340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12" name="直接连接符 19711"/>
                  <p:cNvSpPr>
                    <a:spLocks noChangeAspect="1"/>
                  </p:cNvSpPr>
                  <p:nvPr/>
                </p:nvSpPr>
                <p:spPr>
                  <a:xfrm flipV="1">
                    <a:off x="8518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13" name="直接连接符 19712"/>
                  <p:cNvSpPr>
                    <a:spLocks noChangeAspect="1"/>
                  </p:cNvSpPr>
                  <p:nvPr/>
                </p:nvSpPr>
                <p:spPr>
                  <a:xfrm flipV="1">
                    <a:off x="8695" y="619"/>
                    <a:ext cx="0" cy="35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14" name="直接连接符 19713"/>
                  <p:cNvSpPr>
                    <a:spLocks noChangeAspect="1"/>
                  </p:cNvSpPr>
                  <p:nvPr/>
                </p:nvSpPr>
                <p:spPr>
                  <a:xfrm flipV="1">
                    <a:off x="8873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15" name="直接连接符 19714"/>
                  <p:cNvSpPr>
                    <a:spLocks noChangeAspect="1"/>
                  </p:cNvSpPr>
                  <p:nvPr/>
                </p:nvSpPr>
                <p:spPr>
                  <a:xfrm flipV="1">
                    <a:off x="9051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16" name="直接连接符 19715"/>
                  <p:cNvSpPr>
                    <a:spLocks noChangeAspect="1"/>
                  </p:cNvSpPr>
                  <p:nvPr/>
                </p:nvSpPr>
                <p:spPr>
                  <a:xfrm flipV="1">
                    <a:off x="9229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17" name="直接连接符 19716"/>
                  <p:cNvSpPr>
                    <a:spLocks noChangeAspect="1"/>
                  </p:cNvSpPr>
                  <p:nvPr/>
                </p:nvSpPr>
                <p:spPr>
                  <a:xfrm flipV="1">
                    <a:off x="9406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18" name="直接连接符 19717"/>
                  <p:cNvSpPr>
                    <a:spLocks noChangeAspect="1"/>
                  </p:cNvSpPr>
                  <p:nvPr/>
                </p:nvSpPr>
                <p:spPr>
                  <a:xfrm flipV="1">
                    <a:off x="9584" y="709"/>
                    <a:ext cx="0" cy="26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19" name="直接连接符 19718"/>
                  <p:cNvSpPr>
                    <a:spLocks noChangeAspect="1"/>
                  </p:cNvSpPr>
                  <p:nvPr/>
                </p:nvSpPr>
                <p:spPr>
                  <a:xfrm flipV="1">
                    <a:off x="9762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20" name="直接连接符 19719"/>
                  <p:cNvSpPr>
                    <a:spLocks noChangeAspect="1"/>
                  </p:cNvSpPr>
                  <p:nvPr/>
                </p:nvSpPr>
                <p:spPr>
                  <a:xfrm flipV="1">
                    <a:off x="9940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21" name="直接连接符 19720"/>
                  <p:cNvSpPr>
                    <a:spLocks noChangeAspect="1"/>
                  </p:cNvSpPr>
                  <p:nvPr/>
                </p:nvSpPr>
                <p:spPr>
                  <a:xfrm flipV="1">
                    <a:off x="10118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22" name="直接连接符 19721"/>
                  <p:cNvSpPr>
                    <a:spLocks noChangeAspect="1"/>
                  </p:cNvSpPr>
                  <p:nvPr/>
                </p:nvSpPr>
                <p:spPr>
                  <a:xfrm flipV="1">
                    <a:off x="10295" y="798"/>
                    <a:ext cx="0" cy="17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23" name="直接连接符 19722"/>
                  <p:cNvSpPr>
                    <a:spLocks noChangeAspect="1"/>
                  </p:cNvSpPr>
                  <p:nvPr/>
                </p:nvSpPr>
                <p:spPr>
                  <a:xfrm flipV="1">
                    <a:off x="10473" y="619"/>
                    <a:ext cx="0" cy="35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24" name="文本框 19723"/>
                  <p:cNvSpPr txBox="1">
                    <a:spLocks noChangeAspect="1"/>
                  </p:cNvSpPr>
                  <p:nvPr/>
                </p:nvSpPr>
                <p:spPr>
                  <a:xfrm>
                    <a:off x="3317" y="348"/>
                    <a:ext cx="572" cy="2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25" name="文本框 19724"/>
                  <p:cNvSpPr txBox="1">
                    <a:spLocks noChangeAspect="1"/>
                  </p:cNvSpPr>
                  <p:nvPr/>
                </p:nvSpPr>
                <p:spPr>
                  <a:xfrm>
                    <a:off x="5092" y="348"/>
                    <a:ext cx="621" cy="2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26" name="文本框 19725"/>
                  <p:cNvSpPr txBox="1">
                    <a:spLocks noChangeAspect="1"/>
                  </p:cNvSpPr>
                  <p:nvPr/>
                </p:nvSpPr>
                <p:spPr>
                  <a:xfrm>
                    <a:off x="6850" y="348"/>
                    <a:ext cx="621" cy="2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2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27" name="文本框 19726"/>
                  <p:cNvSpPr txBox="1">
                    <a:spLocks noChangeAspect="1"/>
                  </p:cNvSpPr>
                  <p:nvPr/>
                </p:nvSpPr>
                <p:spPr>
                  <a:xfrm>
                    <a:off x="8625" y="348"/>
                    <a:ext cx="626" cy="2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3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19728" name="矩形 19727"/>
            <p:cNvSpPr/>
            <p:nvPr/>
          </p:nvSpPr>
          <p:spPr>
            <a:xfrm>
              <a:off x="624" y="1488"/>
              <a:ext cx="1104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729" name="文本框 19728"/>
          <p:cNvSpPr txBox="1"/>
          <p:nvPr/>
        </p:nvSpPr>
        <p:spPr>
          <a:xfrm>
            <a:off x="4191000" y="2743200"/>
            <a:ext cx="220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10.75mm</a:t>
            </a:r>
            <a:endParaRPr lang="en-US" altLang="zh-CN" sz="36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730" name="组合 19729"/>
          <p:cNvGrpSpPr/>
          <p:nvPr/>
        </p:nvGrpSpPr>
        <p:grpSpPr>
          <a:xfrm>
            <a:off x="304800" y="3581400"/>
            <a:ext cx="8839200" cy="2362200"/>
            <a:chOff x="192" y="2256"/>
            <a:chExt cx="5568" cy="1488"/>
          </a:xfrm>
        </p:grpSpPr>
        <p:grpSp>
          <p:nvGrpSpPr>
            <p:cNvPr id="19731" name="组合 19730"/>
            <p:cNvGrpSpPr/>
            <p:nvPr/>
          </p:nvGrpSpPr>
          <p:grpSpPr>
            <a:xfrm>
              <a:off x="1202" y="2256"/>
              <a:ext cx="4558" cy="1488"/>
              <a:chOff x="1384" y="6498"/>
              <a:chExt cx="8100" cy="3402"/>
            </a:xfrm>
          </p:grpSpPr>
          <p:grpSp>
            <p:nvGrpSpPr>
              <p:cNvPr id="19732" name="组合 19731"/>
              <p:cNvGrpSpPr/>
              <p:nvPr/>
            </p:nvGrpSpPr>
            <p:grpSpPr>
              <a:xfrm>
                <a:off x="1384" y="6498"/>
                <a:ext cx="8100" cy="3402"/>
                <a:chOff x="3237" y="1115"/>
                <a:chExt cx="8100" cy="3992"/>
              </a:xfrm>
            </p:grpSpPr>
            <p:sp>
              <p:nvSpPr>
                <p:cNvPr id="19733" name="任意多边形 19732"/>
                <p:cNvSpPr>
                  <a:spLocks noChangeAspect="1"/>
                </p:cNvSpPr>
                <p:nvPr/>
              </p:nvSpPr>
              <p:spPr>
                <a:xfrm>
                  <a:off x="4035" y="2461"/>
                  <a:ext cx="7302" cy="173"/>
                </a:xfrm>
                <a:custGeom>
                  <a:avLst/>
                  <a:gdLst/>
                  <a:ahLst/>
                  <a:cxnLst/>
                  <a:pathLst>
                    <a:path w="9128" h="336">
                      <a:moveTo>
                        <a:pt x="0" y="7"/>
                      </a:moveTo>
                      <a:lnTo>
                        <a:pt x="0" y="336"/>
                      </a:lnTo>
                      <a:lnTo>
                        <a:pt x="9125" y="336"/>
                      </a:lnTo>
                      <a:lnTo>
                        <a:pt x="9128" y="255"/>
                      </a:lnTo>
                      <a:lnTo>
                        <a:pt x="8453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19734" name="组合 19733"/>
                <p:cNvGrpSpPr>
                  <a:grpSpLocks noChangeAspect="1"/>
                </p:cNvGrpSpPr>
                <p:nvPr/>
              </p:nvGrpSpPr>
              <p:grpSpPr>
                <a:xfrm>
                  <a:off x="3237" y="1115"/>
                  <a:ext cx="4254" cy="1101"/>
                  <a:chOff x="697" y="1437"/>
                  <a:chExt cx="5318" cy="1376"/>
                </a:xfrm>
              </p:grpSpPr>
              <p:grpSp>
                <p:nvGrpSpPr>
                  <p:cNvPr id="19735" name="组合 19734"/>
                  <p:cNvGrpSpPr>
                    <a:grpSpLocks noChangeAspect="1"/>
                  </p:cNvGrpSpPr>
                  <p:nvPr/>
                </p:nvGrpSpPr>
                <p:grpSpPr>
                  <a:xfrm>
                    <a:off x="3717" y="2140"/>
                    <a:ext cx="420" cy="346"/>
                    <a:chOff x="3717" y="1880"/>
                    <a:chExt cx="420" cy="346"/>
                  </a:xfrm>
                </p:grpSpPr>
                <p:sp>
                  <p:nvSpPr>
                    <p:cNvPr id="19736" name="矩形 19735"/>
                    <p:cNvSpPr>
                      <a:spLocks noChangeAspect="1"/>
                    </p:cNvSpPr>
                    <p:nvPr/>
                  </p:nvSpPr>
                  <p:spPr>
                    <a:xfrm>
                      <a:off x="3717" y="1880"/>
                      <a:ext cx="420" cy="22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  <a:tileRect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737" name="矩形 19736"/>
                    <p:cNvSpPr>
                      <a:spLocks noChangeAspect="1"/>
                    </p:cNvSpPr>
                    <p:nvPr/>
                  </p:nvSpPr>
                  <p:spPr>
                    <a:xfrm>
                      <a:off x="3857" y="2100"/>
                      <a:ext cx="126" cy="126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  <a:tileRect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9738" name="任意多边形 19737"/>
                  <p:cNvSpPr>
                    <a:spLocks noChangeAspect="1"/>
                  </p:cNvSpPr>
                  <p:nvPr/>
                </p:nvSpPr>
                <p:spPr>
                  <a:xfrm>
                    <a:off x="697" y="1437"/>
                    <a:ext cx="5318" cy="1376"/>
                  </a:xfrm>
                  <a:custGeom>
                    <a:avLst/>
                    <a:gdLst/>
                    <a:ahLst/>
                    <a:cxnLst/>
                    <a:pathLst>
                      <a:path w="5318" h="1376">
                        <a:moveTo>
                          <a:pt x="351" y="0"/>
                        </a:moveTo>
                        <a:lnTo>
                          <a:pt x="0" y="1101"/>
                        </a:lnTo>
                        <a:lnTo>
                          <a:pt x="0" y="1376"/>
                        </a:lnTo>
                        <a:lnTo>
                          <a:pt x="5318" y="1371"/>
                        </a:lnTo>
                        <a:lnTo>
                          <a:pt x="5318" y="1056"/>
                        </a:lnTo>
                        <a:lnTo>
                          <a:pt x="218" y="1060"/>
                        </a:lnTo>
                        <a:lnTo>
                          <a:pt x="218" y="872"/>
                        </a:lnTo>
                        <a:lnTo>
                          <a:pt x="351" y="872"/>
                        </a:lnTo>
                        <a:lnTo>
                          <a:pt x="351" y="36"/>
                        </a:lnTo>
                      </a:path>
                    </a:pathLst>
                  </a:custGeom>
                  <a:solidFill>
                    <a:srgbClr val="F8F8F8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grpSp>
              <p:nvGrpSpPr>
                <p:cNvPr id="19739" name="组合 19738"/>
                <p:cNvGrpSpPr/>
                <p:nvPr/>
              </p:nvGrpSpPr>
              <p:grpSpPr>
                <a:xfrm>
                  <a:off x="3809" y="2993"/>
                  <a:ext cx="3866" cy="2114"/>
                  <a:chOff x="4789" y="2993"/>
                  <a:chExt cx="3866" cy="2114"/>
                </a:xfrm>
              </p:grpSpPr>
              <p:sp>
                <p:nvSpPr>
                  <p:cNvPr id="19740" name="椭圆 19739"/>
                  <p:cNvSpPr>
                    <a:spLocks noChangeAspect="1"/>
                  </p:cNvSpPr>
                  <p:nvPr/>
                </p:nvSpPr>
                <p:spPr>
                  <a:xfrm>
                    <a:off x="7909" y="3448"/>
                    <a:ext cx="325" cy="32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  <a:tileRect/>
                  </a:gra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9741" name="任意多边形 19740"/>
                  <p:cNvSpPr/>
                  <p:nvPr/>
                </p:nvSpPr>
                <p:spPr>
                  <a:xfrm>
                    <a:off x="4789" y="2993"/>
                    <a:ext cx="3866" cy="2114"/>
                  </a:xfrm>
                  <a:custGeom>
                    <a:avLst/>
                    <a:gdLst/>
                    <a:ahLst/>
                    <a:cxnLst/>
                    <a:pathLst>
                      <a:path w="9660" h="2655">
                        <a:moveTo>
                          <a:pt x="200" y="0"/>
                        </a:moveTo>
                        <a:lnTo>
                          <a:pt x="200" y="780"/>
                        </a:lnTo>
                        <a:lnTo>
                          <a:pt x="0" y="780"/>
                        </a:lnTo>
                        <a:lnTo>
                          <a:pt x="0" y="2655"/>
                        </a:lnTo>
                        <a:lnTo>
                          <a:pt x="495" y="2435"/>
                        </a:lnTo>
                        <a:lnTo>
                          <a:pt x="1185" y="780"/>
                        </a:lnTo>
                        <a:lnTo>
                          <a:pt x="9660" y="780"/>
                        </a:lnTo>
                        <a:lnTo>
                          <a:pt x="9660" y="0"/>
                        </a:lnTo>
                        <a:lnTo>
                          <a:pt x="2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66275"/>
                          <a:invGamma/>
                        </a:srgbClr>
                      </a:gs>
                    </a:gsLst>
                    <a:lin ang="5400000" scaled="1"/>
                    <a:tileRect/>
                  </a:gra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742" name="组合 19741"/>
              <p:cNvGrpSpPr/>
              <p:nvPr/>
            </p:nvGrpSpPr>
            <p:grpSpPr>
              <a:xfrm>
                <a:off x="2091" y="8104"/>
                <a:ext cx="3711" cy="511"/>
                <a:chOff x="3974" y="2721"/>
                <a:chExt cx="3711" cy="511"/>
              </a:xfrm>
            </p:grpSpPr>
            <p:grpSp>
              <p:nvGrpSpPr>
                <p:cNvPr id="19743" name="组合 19742"/>
                <p:cNvGrpSpPr/>
                <p:nvPr/>
              </p:nvGrpSpPr>
              <p:grpSpPr>
                <a:xfrm flipV="1">
                  <a:off x="4055" y="2721"/>
                  <a:ext cx="3464" cy="287"/>
                  <a:chOff x="1540" y="4872"/>
                  <a:chExt cx="1600" cy="449"/>
                </a:xfrm>
              </p:grpSpPr>
              <p:sp>
                <p:nvSpPr>
                  <p:cNvPr id="19744" name="直接连接符 19743"/>
                  <p:cNvSpPr/>
                  <p:nvPr/>
                </p:nvSpPr>
                <p:spPr>
                  <a:xfrm flipV="1">
                    <a:off x="1540" y="4872"/>
                    <a:ext cx="0" cy="44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45" name="直接连接符 19744"/>
                  <p:cNvSpPr/>
                  <p:nvPr/>
                </p:nvSpPr>
                <p:spPr>
                  <a:xfrm flipV="1">
                    <a:off x="1620" y="5097"/>
                    <a:ext cx="0" cy="224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46" name="直接连接符 19745"/>
                  <p:cNvSpPr/>
                  <p:nvPr/>
                </p:nvSpPr>
                <p:spPr>
                  <a:xfrm flipV="1">
                    <a:off x="1700" y="5097"/>
                    <a:ext cx="0" cy="224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47" name="直接连接符 19746"/>
                  <p:cNvSpPr/>
                  <p:nvPr/>
                </p:nvSpPr>
                <p:spPr>
                  <a:xfrm flipV="1">
                    <a:off x="1780" y="5097"/>
                    <a:ext cx="0" cy="224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48" name="直接连接符 19747"/>
                  <p:cNvSpPr/>
                  <p:nvPr/>
                </p:nvSpPr>
                <p:spPr>
                  <a:xfrm flipV="1">
                    <a:off x="1860" y="5097"/>
                    <a:ext cx="0" cy="224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49" name="直接连接符 19748"/>
                  <p:cNvSpPr/>
                  <p:nvPr/>
                </p:nvSpPr>
                <p:spPr>
                  <a:xfrm flipV="1">
                    <a:off x="1940" y="4984"/>
                    <a:ext cx="0" cy="337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50" name="直接连接符 19749"/>
                  <p:cNvSpPr/>
                  <p:nvPr/>
                </p:nvSpPr>
                <p:spPr>
                  <a:xfrm flipV="1">
                    <a:off x="2020" y="5097"/>
                    <a:ext cx="0" cy="224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51" name="直接连接符 19750"/>
                  <p:cNvSpPr/>
                  <p:nvPr/>
                </p:nvSpPr>
                <p:spPr>
                  <a:xfrm flipV="1">
                    <a:off x="2100" y="5097"/>
                    <a:ext cx="0" cy="224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52" name="直接连接符 19751"/>
                  <p:cNvSpPr/>
                  <p:nvPr/>
                </p:nvSpPr>
                <p:spPr>
                  <a:xfrm flipV="1">
                    <a:off x="2180" y="5097"/>
                    <a:ext cx="0" cy="224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53" name="直接连接符 19752"/>
                  <p:cNvSpPr/>
                  <p:nvPr/>
                </p:nvSpPr>
                <p:spPr>
                  <a:xfrm flipV="1">
                    <a:off x="2260" y="5097"/>
                    <a:ext cx="0" cy="224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54" name="直接连接符 19753"/>
                  <p:cNvSpPr/>
                  <p:nvPr/>
                </p:nvSpPr>
                <p:spPr>
                  <a:xfrm flipV="1">
                    <a:off x="2340" y="4872"/>
                    <a:ext cx="0" cy="44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55" name="直接连接符 19754"/>
                  <p:cNvSpPr/>
                  <p:nvPr/>
                </p:nvSpPr>
                <p:spPr>
                  <a:xfrm flipV="1">
                    <a:off x="2420" y="5097"/>
                    <a:ext cx="0" cy="224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56" name="直接连接符 19755"/>
                  <p:cNvSpPr/>
                  <p:nvPr/>
                </p:nvSpPr>
                <p:spPr>
                  <a:xfrm flipV="1">
                    <a:off x="2500" y="5097"/>
                    <a:ext cx="0" cy="224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57" name="直接连接符 19756"/>
                  <p:cNvSpPr/>
                  <p:nvPr/>
                </p:nvSpPr>
                <p:spPr>
                  <a:xfrm flipV="1">
                    <a:off x="2580" y="5097"/>
                    <a:ext cx="0" cy="224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58" name="直接连接符 19757"/>
                  <p:cNvSpPr/>
                  <p:nvPr/>
                </p:nvSpPr>
                <p:spPr>
                  <a:xfrm flipV="1">
                    <a:off x="2660" y="5097"/>
                    <a:ext cx="0" cy="224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59" name="直接连接符 19758"/>
                  <p:cNvSpPr/>
                  <p:nvPr/>
                </p:nvSpPr>
                <p:spPr>
                  <a:xfrm flipV="1">
                    <a:off x="2740" y="4984"/>
                    <a:ext cx="0" cy="337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60" name="直接连接符 19759"/>
                  <p:cNvSpPr/>
                  <p:nvPr/>
                </p:nvSpPr>
                <p:spPr>
                  <a:xfrm flipV="1">
                    <a:off x="2820" y="5097"/>
                    <a:ext cx="0" cy="224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61" name="直接连接符 19760"/>
                  <p:cNvSpPr/>
                  <p:nvPr/>
                </p:nvSpPr>
                <p:spPr>
                  <a:xfrm flipV="1">
                    <a:off x="2900" y="5097"/>
                    <a:ext cx="0" cy="224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62" name="直接连接符 19761"/>
                  <p:cNvSpPr/>
                  <p:nvPr/>
                </p:nvSpPr>
                <p:spPr>
                  <a:xfrm flipV="1">
                    <a:off x="2980" y="5097"/>
                    <a:ext cx="0" cy="224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63" name="直接连接符 19762"/>
                  <p:cNvSpPr/>
                  <p:nvPr/>
                </p:nvSpPr>
                <p:spPr>
                  <a:xfrm flipV="1">
                    <a:off x="3060" y="5097"/>
                    <a:ext cx="0" cy="224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764" name="直接连接符 19763"/>
                  <p:cNvSpPr/>
                  <p:nvPr/>
                </p:nvSpPr>
                <p:spPr>
                  <a:xfrm flipV="1">
                    <a:off x="3140" y="4872"/>
                    <a:ext cx="0" cy="449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9765" name="组合 19764"/>
                <p:cNvGrpSpPr/>
                <p:nvPr/>
              </p:nvGrpSpPr>
              <p:grpSpPr>
                <a:xfrm>
                  <a:off x="3974" y="3008"/>
                  <a:ext cx="3711" cy="224"/>
                  <a:chOff x="3974" y="3008"/>
                  <a:chExt cx="3711" cy="224"/>
                </a:xfrm>
              </p:grpSpPr>
              <p:sp>
                <p:nvSpPr>
                  <p:cNvPr id="19766" name="文本框 19765"/>
                  <p:cNvSpPr txBox="1"/>
                  <p:nvPr/>
                </p:nvSpPr>
                <p:spPr>
                  <a:xfrm>
                    <a:off x="3974" y="3008"/>
                    <a:ext cx="260" cy="22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67" name="文本框 19766"/>
                  <p:cNvSpPr txBox="1"/>
                  <p:nvPr/>
                </p:nvSpPr>
                <p:spPr>
                  <a:xfrm>
                    <a:off x="5659" y="3008"/>
                    <a:ext cx="463" cy="22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68" name="文本框 19767"/>
                  <p:cNvSpPr txBox="1"/>
                  <p:nvPr/>
                </p:nvSpPr>
                <p:spPr>
                  <a:xfrm>
                    <a:off x="7390" y="3008"/>
                    <a:ext cx="295" cy="22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20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9769" name="组合 19768"/>
            <p:cNvGrpSpPr/>
            <p:nvPr/>
          </p:nvGrpSpPr>
          <p:grpSpPr>
            <a:xfrm>
              <a:off x="192" y="2258"/>
              <a:ext cx="4608" cy="1486"/>
              <a:chOff x="1300" y="6502"/>
              <a:chExt cx="8189" cy="3398"/>
            </a:xfrm>
          </p:grpSpPr>
          <p:sp>
            <p:nvSpPr>
              <p:cNvPr id="19770" name="任意多边形 19769"/>
              <p:cNvSpPr>
                <a:spLocks noChangeAspect="1"/>
              </p:cNvSpPr>
              <p:nvPr/>
            </p:nvSpPr>
            <p:spPr>
              <a:xfrm>
                <a:off x="1300" y="6502"/>
                <a:ext cx="8189" cy="3398"/>
              </a:xfrm>
              <a:custGeom>
                <a:avLst/>
                <a:gdLst/>
                <a:ahLst/>
                <a:cxnLst/>
                <a:pathLst>
                  <a:path w="8189" h="3987">
                    <a:moveTo>
                      <a:pt x="0" y="1092"/>
                    </a:moveTo>
                    <a:lnTo>
                      <a:pt x="0" y="2377"/>
                    </a:lnTo>
                    <a:lnTo>
                      <a:pt x="437" y="3871"/>
                    </a:lnTo>
                    <a:lnTo>
                      <a:pt x="643" y="3987"/>
                    </a:lnTo>
                    <a:lnTo>
                      <a:pt x="643" y="2498"/>
                    </a:lnTo>
                    <a:lnTo>
                      <a:pt x="488" y="2498"/>
                    </a:lnTo>
                    <a:lnTo>
                      <a:pt x="485" y="1774"/>
                    </a:lnTo>
                    <a:lnTo>
                      <a:pt x="694" y="1779"/>
                    </a:lnTo>
                    <a:lnTo>
                      <a:pt x="750" y="1892"/>
                    </a:lnTo>
                    <a:lnTo>
                      <a:pt x="8189" y="1895"/>
                    </a:lnTo>
                    <a:lnTo>
                      <a:pt x="8189" y="1045"/>
                    </a:lnTo>
                    <a:lnTo>
                      <a:pt x="798" y="1044"/>
                    </a:lnTo>
                    <a:lnTo>
                      <a:pt x="361" y="0"/>
                    </a:lnTo>
                    <a:lnTo>
                      <a:pt x="361" y="703"/>
                    </a:lnTo>
                    <a:lnTo>
                      <a:pt x="450" y="703"/>
                    </a:lnTo>
                    <a:lnTo>
                      <a:pt x="450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8F8F8"/>
                  </a:gs>
                  <a:gs pos="100000">
                    <a:srgbClr val="F8F8F8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9771" name="组合 19770"/>
              <p:cNvGrpSpPr/>
              <p:nvPr/>
            </p:nvGrpSpPr>
            <p:grpSpPr>
              <a:xfrm>
                <a:off x="2125" y="7572"/>
                <a:ext cx="7339" cy="537"/>
                <a:chOff x="3317" y="348"/>
                <a:chExt cx="7156" cy="629"/>
              </a:xfrm>
            </p:grpSpPr>
            <p:sp>
              <p:nvSpPr>
                <p:cNvPr id="19772" name="直接连接符 19771"/>
                <p:cNvSpPr>
                  <a:spLocks noChangeAspect="1"/>
                </p:cNvSpPr>
                <p:nvPr/>
              </p:nvSpPr>
              <p:spPr>
                <a:xfrm flipV="1">
                  <a:off x="3360" y="619"/>
                  <a:ext cx="0" cy="35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73" name="直接连接符 19772"/>
                <p:cNvSpPr>
                  <a:spLocks noChangeAspect="1"/>
                </p:cNvSpPr>
                <p:nvPr/>
              </p:nvSpPr>
              <p:spPr>
                <a:xfrm flipV="1">
                  <a:off x="3537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74" name="直接连接符 19773"/>
                <p:cNvSpPr>
                  <a:spLocks noChangeAspect="1"/>
                </p:cNvSpPr>
                <p:nvPr/>
              </p:nvSpPr>
              <p:spPr>
                <a:xfrm flipV="1">
                  <a:off x="3715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75" name="直接连接符 19774"/>
                <p:cNvSpPr>
                  <a:spLocks noChangeAspect="1"/>
                </p:cNvSpPr>
                <p:nvPr/>
              </p:nvSpPr>
              <p:spPr>
                <a:xfrm flipV="1">
                  <a:off x="3893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76" name="直接连接符 19775"/>
                <p:cNvSpPr>
                  <a:spLocks noChangeAspect="1"/>
                </p:cNvSpPr>
                <p:nvPr/>
              </p:nvSpPr>
              <p:spPr>
                <a:xfrm flipV="1">
                  <a:off x="4071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77" name="直接连接符 19776"/>
                <p:cNvSpPr>
                  <a:spLocks noChangeAspect="1"/>
                </p:cNvSpPr>
                <p:nvPr/>
              </p:nvSpPr>
              <p:spPr>
                <a:xfrm flipV="1">
                  <a:off x="4249" y="709"/>
                  <a:ext cx="0" cy="26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78" name="直接连接符 19777"/>
                <p:cNvSpPr>
                  <a:spLocks noChangeAspect="1"/>
                </p:cNvSpPr>
                <p:nvPr/>
              </p:nvSpPr>
              <p:spPr>
                <a:xfrm flipV="1">
                  <a:off x="4426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79" name="直接连接符 19778"/>
                <p:cNvSpPr>
                  <a:spLocks noChangeAspect="1"/>
                </p:cNvSpPr>
                <p:nvPr/>
              </p:nvSpPr>
              <p:spPr>
                <a:xfrm flipV="1">
                  <a:off x="4604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80" name="直接连接符 19779"/>
                <p:cNvSpPr>
                  <a:spLocks noChangeAspect="1"/>
                </p:cNvSpPr>
                <p:nvPr/>
              </p:nvSpPr>
              <p:spPr>
                <a:xfrm flipV="1">
                  <a:off x="4782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81" name="直接连接符 19780"/>
                <p:cNvSpPr>
                  <a:spLocks noChangeAspect="1"/>
                </p:cNvSpPr>
                <p:nvPr/>
              </p:nvSpPr>
              <p:spPr>
                <a:xfrm flipV="1">
                  <a:off x="4960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82" name="直接连接符 19781"/>
                <p:cNvSpPr>
                  <a:spLocks noChangeAspect="1"/>
                </p:cNvSpPr>
                <p:nvPr/>
              </p:nvSpPr>
              <p:spPr>
                <a:xfrm flipV="1">
                  <a:off x="5137" y="619"/>
                  <a:ext cx="0" cy="35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83" name="直接连接符 19782"/>
                <p:cNvSpPr>
                  <a:spLocks noChangeAspect="1"/>
                </p:cNvSpPr>
                <p:nvPr/>
              </p:nvSpPr>
              <p:spPr>
                <a:xfrm flipV="1">
                  <a:off x="5315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84" name="直接连接符 19783"/>
                <p:cNvSpPr>
                  <a:spLocks noChangeAspect="1"/>
                </p:cNvSpPr>
                <p:nvPr/>
              </p:nvSpPr>
              <p:spPr>
                <a:xfrm flipV="1">
                  <a:off x="5493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85" name="直接连接符 19784"/>
                <p:cNvSpPr>
                  <a:spLocks noChangeAspect="1"/>
                </p:cNvSpPr>
                <p:nvPr/>
              </p:nvSpPr>
              <p:spPr>
                <a:xfrm flipV="1">
                  <a:off x="5671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86" name="直接连接符 19785"/>
                <p:cNvSpPr>
                  <a:spLocks noChangeAspect="1"/>
                </p:cNvSpPr>
                <p:nvPr/>
              </p:nvSpPr>
              <p:spPr>
                <a:xfrm flipV="1">
                  <a:off x="5849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87" name="直接连接符 19786"/>
                <p:cNvSpPr>
                  <a:spLocks noChangeAspect="1"/>
                </p:cNvSpPr>
                <p:nvPr/>
              </p:nvSpPr>
              <p:spPr>
                <a:xfrm flipV="1">
                  <a:off x="6026" y="709"/>
                  <a:ext cx="0" cy="26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88" name="直接连接符 19787"/>
                <p:cNvSpPr>
                  <a:spLocks noChangeAspect="1"/>
                </p:cNvSpPr>
                <p:nvPr/>
              </p:nvSpPr>
              <p:spPr>
                <a:xfrm flipV="1">
                  <a:off x="6204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89" name="直接连接符 19788"/>
                <p:cNvSpPr>
                  <a:spLocks noChangeAspect="1"/>
                </p:cNvSpPr>
                <p:nvPr/>
              </p:nvSpPr>
              <p:spPr>
                <a:xfrm flipV="1">
                  <a:off x="6382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90" name="直接连接符 19789"/>
                <p:cNvSpPr>
                  <a:spLocks noChangeAspect="1"/>
                </p:cNvSpPr>
                <p:nvPr/>
              </p:nvSpPr>
              <p:spPr>
                <a:xfrm flipV="1">
                  <a:off x="6560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91" name="直接连接符 19790"/>
                <p:cNvSpPr>
                  <a:spLocks noChangeAspect="1"/>
                </p:cNvSpPr>
                <p:nvPr/>
              </p:nvSpPr>
              <p:spPr>
                <a:xfrm flipV="1">
                  <a:off x="6737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92" name="直接连接符 19791"/>
                <p:cNvSpPr>
                  <a:spLocks noChangeAspect="1"/>
                </p:cNvSpPr>
                <p:nvPr/>
              </p:nvSpPr>
              <p:spPr>
                <a:xfrm flipV="1">
                  <a:off x="6915" y="619"/>
                  <a:ext cx="0" cy="35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93" name="直接连接符 19792"/>
                <p:cNvSpPr>
                  <a:spLocks noChangeAspect="1"/>
                </p:cNvSpPr>
                <p:nvPr/>
              </p:nvSpPr>
              <p:spPr>
                <a:xfrm flipV="1">
                  <a:off x="7093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94" name="直接连接符 19793"/>
                <p:cNvSpPr>
                  <a:spLocks noChangeAspect="1"/>
                </p:cNvSpPr>
                <p:nvPr/>
              </p:nvSpPr>
              <p:spPr>
                <a:xfrm flipV="1">
                  <a:off x="7271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95" name="直接连接符 19794"/>
                <p:cNvSpPr>
                  <a:spLocks noChangeAspect="1"/>
                </p:cNvSpPr>
                <p:nvPr/>
              </p:nvSpPr>
              <p:spPr>
                <a:xfrm flipV="1">
                  <a:off x="7448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96" name="直接连接符 19795"/>
                <p:cNvSpPr>
                  <a:spLocks noChangeAspect="1"/>
                </p:cNvSpPr>
                <p:nvPr/>
              </p:nvSpPr>
              <p:spPr>
                <a:xfrm flipV="1">
                  <a:off x="7626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97" name="直接连接符 19796"/>
                <p:cNvSpPr>
                  <a:spLocks noChangeAspect="1"/>
                </p:cNvSpPr>
                <p:nvPr/>
              </p:nvSpPr>
              <p:spPr>
                <a:xfrm flipV="1">
                  <a:off x="7807" y="709"/>
                  <a:ext cx="0" cy="26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98" name="直接连接符 19797"/>
                <p:cNvSpPr>
                  <a:spLocks noChangeAspect="1"/>
                </p:cNvSpPr>
                <p:nvPr/>
              </p:nvSpPr>
              <p:spPr>
                <a:xfrm flipV="1">
                  <a:off x="7984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799" name="直接连接符 19798"/>
                <p:cNvSpPr>
                  <a:spLocks noChangeAspect="1"/>
                </p:cNvSpPr>
                <p:nvPr/>
              </p:nvSpPr>
              <p:spPr>
                <a:xfrm flipV="1">
                  <a:off x="8162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800" name="直接连接符 19799"/>
                <p:cNvSpPr>
                  <a:spLocks noChangeAspect="1"/>
                </p:cNvSpPr>
                <p:nvPr/>
              </p:nvSpPr>
              <p:spPr>
                <a:xfrm flipV="1">
                  <a:off x="8340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801" name="直接连接符 19800"/>
                <p:cNvSpPr>
                  <a:spLocks noChangeAspect="1"/>
                </p:cNvSpPr>
                <p:nvPr/>
              </p:nvSpPr>
              <p:spPr>
                <a:xfrm flipV="1">
                  <a:off x="8518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802" name="直接连接符 19801"/>
                <p:cNvSpPr>
                  <a:spLocks noChangeAspect="1"/>
                </p:cNvSpPr>
                <p:nvPr/>
              </p:nvSpPr>
              <p:spPr>
                <a:xfrm flipV="1">
                  <a:off x="8695" y="619"/>
                  <a:ext cx="0" cy="35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803" name="直接连接符 19802"/>
                <p:cNvSpPr>
                  <a:spLocks noChangeAspect="1"/>
                </p:cNvSpPr>
                <p:nvPr/>
              </p:nvSpPr>
              <p:spPr>
                <a:xfrm flipV="1">
                  <a:off x="8873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804" name="直接连接符 19803"/>
                <p:cNvSpPr>
                  <a:spLocks noChangeAspect="1"/>
                </p:cNvSpPr>
                <p:nvPr/>
              </p:nvSpPr>
              <p:spPr>
                <a:xfrm flipV="1">
                  <a:off x="9051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805" name="直接连接符 19804"/>
                <p:cNvSpPr>
                  <a:spLocks noChangeAspect="1"/>
                </p:cNvSpPr>
                <p:nvPr/>
              </p:nvSpPr>
              <p:spPr>
                <a:xfrm flipV="1">
                  <a:off x="9229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806" name="直接连接符 19805"/>
                <p:cNvSpPr>
                  <a:spLocks noChangeAspect="1"/>
                </p:cNvSpPr>
                <p:nvPr/>
              </p:nvSpPr>
              <p:spPr>
                <a:xfrm flipV="1">
                  <a:off x="9406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807" name="直接连接符 19806"/>
                <p:cNvSpPr>
                  <a:spLocks noChangeAspect="1"/>
                </p:cNvSpPr>
                <p:nvPr/>
              </p:nvSpPr>
              <p:spPr>
                <a:xfrm flipV="1">
                  <a:off x="9584" y="709"/>
                  <a:ext cx="0" cy="26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808" name="直接连接符 19807"/>
                <p:cNvSpPr>
                  <a:spLocks noChangeAspect="1"/>
                </p:cNvSpPr>
                <p:nvPr/>
              </p:nvSpPr>
              <p:spPr>
                <a:xfrm flipV="1">
                  <a:off x="9762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809" name="直接连接符 19808"/>
                <p:cNvSpPr>
                  <a:spLocks noChangeAspect="1"/>
                </p:cNvSpPr>
                <p:nvPr/>
              </p:nvSpPr>
              <p:spPr>
                <a:xfrm flipV="1">
                  <a:off x="9940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810" name="直接连接符 19809"/>
                <p:cNvSpPr>
                  <a:spLocks noChangeAspect="1"/>
                </p:cNvSpPr>
                <p:nvPr/>
              </p:nvSpPr>
              <p:spPr>
                <a:xfrm flipV="1">
                  <a:off x="10118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811" name="直接连接符 19810"/>
                <p:cNvSpPr>
                  <a:spLocks noChangeAspect="1"/>
                </p:cNvSpPr>
                <p:nvPr/>
              </p:nvSpPr>
              <p:spPr>
                <a:xfrm flipV="1">
                  <a:off x="10295" y="798"/>
                  <a:ext cx="0" cy="17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812" name="直接连接符 19811"/>
                <p:cNvSpPr>
                  <a:spLocks noChangeAspect="1"/>
                </p:cNvSpPr>
                <p:nvPr/>
              </p:nvSpPr>
              <p:spPr>
                <a:xfrm flipV="1">
                  <a:off x="10473" y="619"/>
                  <a:ext cx="0" cy="35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813" name="文本框 19812"/>
                <p:cNvSpPr txBox="1">
                  <a:spLocks noChangeAspect="1"/>
                </p:cNvSpPr>
                <p:nvPr/>
              </p:nvSpPr>
              <p:spPr>
                <a:xfrm>
                  <a:off x="3317" y="348"/>
                  <a:ext cx="572" cy="2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>
                      <a:latin typeface="Times New Roman" panose="02020603050405020304" pitchFamily="18" charset="0"/>
                    </a:rPr>
                    <a:t>0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14" name="文本框 19813"/>
                <p:cNvSpPr txBox="1">
                  <a:spLocks noChangeAspect="1"/>
                </p:cNvSpPr>
                <p:nvPr/>
              </p:nvSpPr>
              <p:spPr>
                <a:xfrm>
                  <a:off x="5092" y="348"/>
                  <a:ext cx="621" cy="23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>
                      <a:latin typeface="Times New Roman" panose="02020603050405020304" pitchFamily="18" charset="0"/>
                    </a:rPr>
                    <a:t>1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15" name="文本框 19814"/>
                <p:cNvSpPr txBox="1">
                  <a:spLocks noChangeAspect="1"/>
                </p:cNvSpPr>
                <p:nvPr/>
              </p:nvSpPr>
              <p:spPr>
                <a:xfrm>
                  <a:off x="6850" y="348"/>
                  <a:ext cx="621" cy="23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16" name="文本框 19815"/>
                <p:cNvSpPr txBox="1">
                  <a:spLocks noChangeAspect="1"/>
                </p:cNvSpPr>
                <p:nvPr/>
              </p:nvSpPr>
              <p:spPr>
                <a:xfrm>
                  <a:off x="8625" y="348"/>
                  <a:ext cx="626" cy="23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9817" name="文本框 19816"/>
          <p:cNvSpPr txBox="1"/>
          <p:nvPr/>
        </p:nvSpPr>
        <p:spPr>
          <a:xfrm>
            <a:off x="4495800" y="5562600"/>
            <a:ext cx="1905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9.40mm</a:t>
            </a:r>
            <a:endParaRPr lang="en-US" altLang="zh-CN" sz="36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29" grpId="0"/>
      <p:bldP spid="198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文本框 39939"/>
          <p:cNvSpPr/>
          <p:nvPr/>
        </p:nvSpPr>
        <p:spPr>
          <a:xfrm>
            <a:off x="684213" y="404813"/>
            <a:ext cx="7775575" cy="1190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  <a:ea typeface="隶书" panose="02010509060101010101" pitchFamily="49" charset="-122"/>
              </a:rPr>
              <a:t>我们用什么仪器精确测量以下工件的内径外径和深度？</a:t>
            </a:r>
            <a:endParaRPr lang="zh-CN" altLang="en-US" sz="36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17411" name="内容占位符 39942" descr="螺母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555875" y="1916113"/>
            <a:ext cx="2305050" cy="2297112"/>
          </a:xfrm>
        </p:spPr>
      </p:pic>
      <p:pic>
        <p:nvPicPr>
          <p:cNvPr id="17412" name="内容占位符 39947" descr="ppr14"/>
          <p:cNvPicPr>
            <a:picLocks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1619250" y="4508500"/>
            <a:ext cx="2520950" cy="1743075"/>
          </a:xfrm>
        </p:spPr>
      </p:pic>
      <p:pic>
        <p:nvPicPr>
          <p:cNvPr id="17413" name="图片 39953" descr="金属管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3" y="1628775"/>
            <a:ext cx="2051050" cy="1638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414" name="xjhzja13"/>
          <p:cNvGrpSpPr/>
          <p:nvPr/>
        </p:nvGrpSpPr>
        <p:grpSpPr>
          <a:xfrm>
            <a:off x="6516688" y="3933825"/>
            <a:ext cx="1800225" cy="2663825"/>
            <a:chOff x="8640" y="1128"/>
            <a:chExt cx="781" cy="2513"/>
          </a:xfrm>
        </p:grpSpPr>
        <p:grpSp>
          <p:nvGrpSpPr>
            <p:cNvPr id="17415" name="组合 39957"/>
            <p:cNvGrpSpPr/>
            <p:nvPr/>
          </p:nvGrpSpPr>
          <p:grpSpPr>
            <a:xfrm>
              <a:off x="8640" y="1772"/>
              <a:ext cx="781" cy="1869"/>
              <a:chOff x="9000" y="1620"/>
              <a:chExt cx="781" cy="1869"/>
            </a:xfrm>
          </p:grpSpPr>
          <p:sp>
            <p:nvSpPr>
              <p:cNvPr id="17416" name="矩形 39958"/>
              <p:cNvSpPr/>
              <p:nvPr/>
            </p:nvSpPr>
            <p:spPr>
              <a:xfrm>
                <a:off x="9161" y="3312"/>
                <a:ext cx="440" cy="66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F0F0F0"/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/>
              </a:p>
            </p:txBody>
          </p:sp>
          <p:sp>
            <p:nvSpPr>
              <p:cNvPr id="17417" name="任意多边形 39959"/>
              <p:cNvSpPr/>
              <p:nvPr/>
            </p:nvSpPr>
            <p:spPr>
              <a:xfrm flipV="1">
                <a:off x="9000" y="3388"/>
                <a:ext cx="781" cy="101"/>
              </a:xfrm>
              <a:gradFill rotWithShape="1">
                <a:gsLst>
                  <a:gs pos="0">
                    <a:srgbClr val="C0C0C0"/>
                  </a:gs>
                  <a:gs pos="100000">
                    <a:srgbClr val="F0F0F0"/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7418" name="xjhzhh5"/>
              <p:cNvGrpSpPr/>
              <p:nvPr/>
            </p:nvGrpSpPr>
            <p:grpSpPr>
              <a:xfrm rot="5400000">
                <a:off x="8500" y="2369"/>
                <a:ext cx="1692" cy="194"/>
                <a:chOff x="2400" y="2160"/>
                <a:chExt cx="3200" cy="240"/>
              </a:xfrm>
            </p:grpSpPr>
            <p:cxnSp>
              <p:nvCxnSpPr>
                <p:cNvPr id="17419" name="直接连接符 39961"/>
                <p:cNvCxnSpPr/>
                <p:nvPr/>
              </p:nvCxnSpPr>
              <p:spPr>
                <a:xfrm>
                  <a:off x="2400" y="2160"/>
                  <a:ext cx="0" cy="24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20" name="直接连接符 39962"/>
                <p:cNvCxnSpPr/>
                <p:nvPr/>
              </p:nvCxnSpPr>
              <p:spPr>
                <a:xfrm>
                  <a:off x="2560" y="2280"/>
                  <a:ext cx="0" cy="1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21" name="直接连接符 39963"/>
                <p:cNvCxnSpPr/>
                <p:nvPr/>
              </p:nvCxnSpPr>
              <p:spPr>
                <a:xfrm>
                  <a:off x="2720" y="2280"/>
                  <a:ext cx="0" cy="1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22" name="直接连接符 39964"/>
                <p:cNvCxnSpPr/>
                <p:nvPr/>
              </p:nvCxnSpPr>
              <p:spPr>
                <a:xfrm>
                  <a:off x="2880" y="2280"/>
                  <a:ext cx="0" cy="1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23" name="直接连接符 39965"/>
                <p:cNvCxnSpPr/>
                <p:nvPr/>
              </p:nvCxnSpPr>
              <p:spPr>
                <a:xfrm>
                  <a:off x="3040" y="2280"/>
                  <a:ext cx="0" cy="1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24" name="直接连接符 39966"/>
                <p:cNvCxnSpPr/>
                <p:nvPr/>
              </p:nvCxnSpPr>
              <p:spPr>
                <a:xfrm>
                  <a:off x="3200" y="2220"/>
                  <a:ext cx="0" cy="18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25" name="直接连接符 39967"/>
                <p:cNvCxnSpPr/>
                <p:nvPr/>
              </p:nvCxnSpPr>
              <p:spPr>
                <a:xfrm>
                  <a:off x="3360" y="2280"/>
                  <a:ext cx="0" cy="1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26" name="直接连接符 39968"/>
                <p:cNvCxnSpPr/>
                <p:nvPr/>
              </p:nvCxnSpPr>
              <p:spPr>
                <a:xfrm>
                  <a:off x="3520" y="2280"/>
                  <a:ext cx="0" cy="1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27" name="直接连接符 39969"/>
                <p:cNvCxnSpPr/>
                <p:nvPr/>
              </p:nvCxnSpPr>
              <p:spPr>
                <a:xfrm>
                  <a:off x="3680" y="2280"/>
                  <a:ext cx="0" cy="1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28" name="直接连接符 39970"/>
                <p:cNvCxnSpPr/>
                <p:nvPr/>
              </p:nvCxnSpPr>
              <p:spPr>
                <a:xfrm>
                  <a:off x="3840" y="2280"/>
                  <a:ext cx="0" cy="1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29" name="直接连接符 39971"/>
                <p:cNvCxnSpPr/>
                <p:nvPr/>
              </p:nvCxnSpPr>
              <p:spPr>
                <a:xfrm>
                  <a:off x="4000" y="2160"/>
                  <a:ext cx="0" cy="24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30" name="直接连接符 39972"/>
                <p:cNvCxnSpPr/>
                <p:nvPr/>
              </p:nvCxnSpPr>
              <p:spPr>
                <a:xfrm>
                  <a:off x="4160" y="2280"/>
                  <a:ext cx="0" cy="1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31" name="直接连接符 39973"/>
                <p:cNvCxnSpPr/>
                <p:nvPr/>
              </p:nvCxnSpPr>
              <p:spPr>
                <a:xfrm>
                  <a:off x="4320" y="2280"/>
                  <a:ext cx="0" cy="1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32" name="直接连接符 39974"/>
                <p:cNvCxnSpPr/>
                <p:nvPr/>
              </p:nvCxnSpPr>
              <p:spPr>
                <a:xfrm>
                  <a:off x="4480" y="2280"/>
                  <a:ext cx="0" cy="1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33" name="直接连接符 39975"/>
                <p:cNvCxnSpPr/>
                <p:nvPr/>
              </p:nvCxnSpPr>
              <p:spPr>
                <a:xfrm>
                  <a:off x="4640" y="2280"/>
                  <a:ext cx="0" cy="1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34" name="直接连接符 39976"/>
                <p:cNvCxnSpPr/>
                <p:nvPr/>
              </p:nvCxnSpPr>
              <p:spPr>
                <a:xfrm>
                  <a:off x="4800" y="2220"/>
                  <a:ext cx="0" cy="18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35" name="直接连接符 39977"/>
                <p:cNvCxnSpPr/>
                <p:nvPr/>
              </p:nvCxnSpPr>
              <p:spPr>
                <a:xfrm>
                  <a:off x="4960" y="2280"/>
                  <a:ext cx="0" cy="1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36" name="直接连接符 39978"/>
                <p:cNvCxnSpPr/>
                <p:nvPr/>
              </p:nvCxnSpPr>
              <p:spPr>
                <a:xfrm>
                  <a:off x="5120" y="2280"/>
                  <a:ext cx="0" cy="1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37" name="直接连接符 39979"/>
                <p:cNvCxnSpPr/>
                <p:nvPr/>
              </p:nvCxnSpPr>
              <p:spPr>
                <a:xfrm>
                  <a:off x="5280" y="2280"/>
                  <a:ext cx="0" cy="1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38" name="直接连接符 39980"/>
                <p:cNvCxnSpPr/>
                <p:nvPr/>
              </p:nvCxnSpPr>
              <p:spPr>
                <a:xfrm>
                  <a:off x="5440" y="2280"/>
                  <a:ext cx="0" cy="1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39" name="直接连接符 39981"/>
                <p:cNvCxnSpPr/>
                <p:nvPr/>
              </p:nvCxnSpPr>
              <p:spPr>
                <a:xfrm>
                  <a:off x="5600" y="2160"/>
                  <a:ext cx="0" cy="24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440" name="组合 39982"/>
            <p:cNvGrpSpPr/>
            <p:nvPr/>
          </p:nvGrpSpPr>
          <p:grpSpPr>
            <a:xfrm>
              <a:off x="8760" y="1128"/>
              <a:ext cx="451" cy="2340"/>
              <a:chOff x="9460" y="1500"/>
              <a:chExt cx="451" cy="1656"/>
            </a:xfrm>
          </p:grpSpPr>
          <p:grpSp>
            <p:nvGrpSpPr>
              <p:cNvPr id="17441" name="组合 39983"/>
              <p:cNvGrpSpPr/>
              <p:nvPr/>
            </p:nvGrpSpPr>
            <p:grpSpPr>
              <a:xfrm>
                <a:off x="9540" y="1596"/>
                <a:ext cx="348" cy="1560"/>
                <a:chOff x="9201" y="1752"/>
                <a:chExt cx="348" cy="1560"/>
              </a:xfrm>
            </p:grpSpPr>
            <p:cxnSp>
              <p:nvCxnSpPr>
                <p:cNvPr id="17442" name="直接连接符 39984"/>
                <p:cNvCxnSpPr/>
                <p:nvPr/>
              </p:nvCxnSpPr>
              <p:spPr>
                <a:xfrm>
                  <a:off x="9201" y="1752"/>
                  <a:ext cx="0" cy="15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43" name="直接连接符 39985"/>
                <p:cNvCxnSpPr/>
                <p:nvPr/>
              </p:nvCxnSpPr>
              <p:spPr>
                <a:xfrm>
                  <a:off x="9549" y="1752"/>
                  <a:ext cx="0" cy="15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444" name="任意多边形 39986"/>
              <p:cNvSpPr/>
              <p:nvPr/>
            </p:nvSpPr>
            <p:spPr>
              <a:xfrm>
                <a:off x="9460" y="1500"/>
                <a:ext cx="451" cy="107"/>
              </a:xfrm>
              <a:gradFill rotWithShape="1">
                <a:gsLst>
                  <a:gs pos="0">
                    <a:srgbClr val="C0C0C0"/>
                  </a:gs>
                  <a:gs pos="100000">
                    <a:srgbClr val="F0F0F0"/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 fill="hold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 fill="hold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 fill="hold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389" name="组合 8388"/>
          <p:cNvGrpSpPr/>
          <p:nvPr/>
        </p:nvGrpSpPr>
        <p:grpSpPr>
          <a:xfrm>
            <a:off x="762000" y="228600"/>
            <a:ext cx="8467725" cy="2849563"/>
            <a:chOff x="480" y="576"/>
            <a:chExt cx="5334" cy="1795"/>
          </a:xfrm>
        </p:grpSpPr>
        <p:grpSp>
          <p:nvGrpSpPr>
            <p:cNvPr id="8195" name="组合 8194"/>
            <p:cNvGrpSpPr/>
            <p:nvPr/>
          </p:nvGrpSpPr>
          <p:grpSpPr>
            <a:xfrm>
              <a:off x="960" y="576"/>
              <a:ext cx="4854" cy="1795"/>
              <a:chOff x="1379" y="980"/>
              <a:chExt cx="8080" cy="3992"/>
            </a:xfrm>
          </p:grpSpPr>
          <p:grpSp>
            <p:nvGrpSpPr>
              <p:cNvPr id="8196" name="组合 8195"/>
              <p:cNvGrpSpPr>
                <a:grpSpLocks noChangeAspect="1"/>
              </p:cNvGrpSpPr>
              <p:nvPr/>
            </p:nvGrpSpPr>
            <p:grpSpPr>
              <a:xfrm>
                <a:off x="1379" y="980"/>
                <a:ext cx="4254" cy="1101"/>
                <a:chOff x="697" y="1437"/>
                <a:chExt cx="5318" cy="1376"/>
              </a:xfrm>
            </p:grpSpPr>
            <p:grpSp>
              <p:nvGrpSpPr>
                <p:cNvPr id="8197" name="组合 8196"/>
                <p:cNvGrpSpPr>
                  <a:grpSpLocks noChangeAspect="1"/>
                </p:cNvGrpSpPr>
                <p:nvPr/>
              </p:nvGrpSpPr>
              <p:grpSpPr>
                <a:xfrm>
                  <a:off x="3717" y="2140"/>
                  <a:ext cx="420" cy="346"/>
                  <a:chOff x="3717" y="1880"/>
                  <a:chExt cx="420" cy="346"/>
                </a:xfrm>
              </p:grpSpPr>
              <p:sp>
                <p:nvSpPr>
                  <p:cNvPr id="8198" name="矩形 8197"/>
                  <p:cNvSpPr>
                    <a:spLocks noChangeAspect="1"/>
                  </p:cNvSpPr>
                  <p:nvPr/>
                </p:nvSpPr>
                <p:spPr>
                  <a:xfrm>
                    <a:off x="3717" y="1880"/>
                    <a:ext cx="420" cy="2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8199" name="矩形 8198"/>
                  <p:cNvSpPr>
                    <a:spLocks noChangeAspect="1"/>
                  </p:cNvSpPr>
                  <p:nvPr/>
                </p:nvSpPr>
                <p:spPr>
                  <a:xfrm>
                    <a:off x="3857" y="2100"/>
                    <a:ext cx="126" cy="12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8200" name="任意多边形 8199"/>
                <p:cNvSpPr>
                  <a:spLocks noChangeAspect="1"/>
                </p:cNvSpPr>
                <p:nvPr/>
              </p:nvSpPr>
              <p:spPr>
                <a:xfrm>
                  <a:off x="697" y="1437"/>
                  <a:ext cx="5318" cy="1376"/>
                </a:xfrm>
                <a:custGeom>
                  <a:avLst/>
                  <a:gdLst/>
                  <a:ahLst/>
                  <a:cxnLst/>
                  <a:pathLst>
                    <a:path w="5318" h="1376">
                      <a:moveTo>
                        <a:pt x="351" y="0"/>
                      </a:moveTo>
                      <a:lnTo>
                        <a:pt x="0" y="1101"/>
                      </a:lnTo>
                      <a:lnTo>
                        <a:pt x="0" y="1376"/>
                      </a:lnTo>
                      <a:lnTo>
                        <a:pt x="5318" y="1371"/>
                      </a:lnTo>
                      <a:lnTo>
                        <a:pt x="5318" y="1056"/>
                      </a:lnTo>
                      <a:lnTo>
                        <a:pt x="218" y="1060"/>
                      </a:lnTo>
                      <a:lnTo>
                        <a:pt x="218" y="872"/>
                      </a:lnTo>
                      <a:lnTo>
                        <a:pt x="351" y="872"/>
                      </a:lnTo>
                      <a:lnTo>
                        <a:pt x="351" y="36"/>
                      </a:lnTo>
                    </a:path>
                  </a:pathLst>
                </a:custGeom>
                <a:solidFill>
                  <a:srgbClr val="F8F8F8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8201" name="任意多边形 8200"/>
              <p:cNvSpPr>
                <a:spLocks noChangeAspect="1"/>
              </p:cNvSpPr>
              <p:nvPr/>
            </p:nvSpPr>
            <p:spPr>
              <a:xfrm>
                <a:off x="2157" y="2326"/>
                <a:ext cx="7302" cy="173"/>
              </a:xfrm>
              <a:custGeom>
                <a:avLst/>
                <a:gdLst/>
                <a:ahLst/>
                <a:cxnLst/>
                <a:pathLst>
                  <a:path w="9128" h="336">
                    <a:moveTo>
                      <a:pt x="0" y="7"/>
                    </a:moveTo>
                    <a:lnTo>
                      <a:pt x="0" y="336"/>
                    </a:lnTo>
                    <a:lnTo>
                      <a:pt x="9125" y="336"/>
                    </a:lnTo>
                    <a:lnTo>
                      <a:pt x="9128" y="255"/>
                    </a:lnTo>
                    <a:lnTo>
                      <a:pt x="845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AEAEA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202" name="组合 8201"/>
              <p:cNvGrpSpPr/>
              <p:nvPr/>
            </p:nvGrpSpPr>
            <p:grpSpPr>
              <a:xfrm>
                <a:off x="1951" y="2858"/>
                <a:ext cx="3866" cy="2114"/>
                <a:chOff x="1951" y="2858"/>
                <a:chExt cx="3866" cy="2114"/>
              </a:xfrm>
            </p:grpSpPr>
            <p:sp>
              <p:nvSpPr>
                <p:cNvPr id="8203" name="椭圆 8202"/>
                <p:cNvSpPr>
                  <a:spLocks noChangeAspect="1"/>
                </p:cNvSpPr>
                <p:nvPr/>
              </p:nvSpPr>
              <p:spPr>
                <a:xfrm>
                  <a:off x="5071" y="3313"/>
                  <a:ext cx="325" cy="3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04" name="任意多边形 8203"/>
                <p:cNvSpPr/>
                <p:nvPr/>
              </p:nvSpPr>
              <p:spPr>
                <a:xfrm>
                  <a:off x="1951" y="2858"/>
                  <a:ext cx="3866" cy="2114"/>
                </a:xfrm>
                <a:custGeom>
                  <a:avLst/>
                  <a:gdLst/>
                  <a:ahLst/>
                  <a:cxnLst/>
                  <a:pathLst>
                    <a:path w="9660" h="2655">
                      <a:moveTo>
                        <a:pt x="200" y="0"/>
                      </a:moveTo>
                      <a:lnTo>
                        <a:pt x="200" y="780"/>
                      </a:lnTo>
                      <a:lnTo>
                        <a:pt x="0" y="780"/>
                      </a:lnTo>
                      <a:lnTo>
                        <a:pt x="0" y="2655"/>
                      </a:lnTo>
                      <a:lnTo>
                        <a:pt x="495" y="2435"/>
                      </a:lnTo>
                      <a:lnTo>
                        <a:pt x="1185" y="780"/>
                      </a:lnTo>
                      <a:lnTo>
                        <a:pt x="9660" y="780"/>
                      </a:lnTo>
                      <a:lnTo>
                        <a:pt x="9660" y="0"/>
                      </a:lnTo>
                      <a:lnTo>
                        <a:pt x="20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8205" name="组合 8204"/>
                <p:cNvGrpSpPr/>
                <p:nvPr/>
              </p:nvGrpSpPr>
              <p:grpSpPr>
                <a:xfrm>
                  <a:off x="2080" y="2887"/>
                  <a:ext cx="3722" cy="620"/>
                  <a:chOff x="2347" y="2907"/>
                  <a:chExt cx="4213" cy="620"/>
                </a:xfrm>
              </p:grpSpPr>
              <p:grpSp>
                <p:nvGrpSpPr>
                  <p:cNvPr id="8206" name="组合 8205"/>
                  <p:cNvGrpSpPr/>
                  <p:nvPr/>
                </p:nvGrpSpPr>
                <p:grpSpPr>
                  <a:xfrm flipV="1">
                    <a:off x="2394" y="2907"/>
                    <a:ext cx="3938" cy="297"/>
                    <a:chOff x="1000" y="3400"/>
                    <a:chExt cx="4000" cy="600"/>
                  </a:xfrm>
                </p:grpSpPr>
                <p:sp>
                  <p:nvSpPr>
                    <p:cNvPr id="8207" name="直接连接符 8206"/>
                    <p:cNvSpPr/>
                    <p:nvPr/>
                  </p:nvSpPr>
                  <p:spPr>
                    <a:xfrm flipV="1">
                      <a:off x="10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08" name="直接连接符 8207"/>
                    <p:cNvSpPr/>
                    <p:nvPr/>
                  </p:nvSpPr>
                  <p:spPr>
                    <a:xfrm flipV="1">
                      <a:off x="10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09" name="直接连接符 8208"/>
                    <p:cNvSpPr/>
                    <p:nvPr/>
                  </p:nvSpPr>
                  <p:spPr>
                    <a:xfrm flipV="1">
                      <a:off x="11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10" name="直接连接符 8209"/>
                    <p:cNvSpPr/>
                    <p:nvPr/>
                  </p:nvSpPr>
                  <p:spPr>
                    <a:xfrm flipV="1">
                      <a:off x="12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11" name="直接连接符 8210"/>
                    <p:cNvSpPr/>
                    <p:nvPr/>
                  </p:nvSpPr>
                  <p:spPr>
                    <a:xfrm flipV="1">
                      <a:off x="13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12" name="直接连接符 8211"/>
                    <p:cNvSpPr/>
                    <p:nvPr/>
                  </p:nvSpPr>
                  <p:spPr>
                    <a:xfrm flipV="1">
                      <a:off x="14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13" name="直接连接符 8212"/>
                    <p:cNvSpPr/>
                    <p:nvPr/>
                  </p:nvSpPr>
                  <p:spPr>
                    <a:xfrm flipV="1">
                      <a:off x="14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14" name="直接连接符 8213"/>
                    <p:cNvSpPr/>
                    <p:nvPr/>
                  </p:nvSpPr>
                  <p:spPr>
                    <a:xfrm flipV="1">
                      <a:off x="15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15" name="直接连接符 8214"/>
                    <p:cNvSpPr/>
                    <p:nvPr/>
                  </p:nvSpPr>
                  <p:spPr>
                    <a:xfrm flipV="1">
                      <a:off x="16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16" name="直接连接符 8215"/>
                    <p:cNvSpPr/>
                    <p:nvPr/>
                  </p:nvSpPr>
                  <p:spPr>
                    <a:xfrm flipV="1">
                      <a:off x="17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17" name="直接连接符 8216"/>
                    <p:cNvSpPr/>
                    <p:nvPr/>
                  </p:nvSpPr>
                  <p:spPr>
                    <a:xfrm flipV="1">
                      <a:off x="18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18" name="直接连接符 8217"/>
                    <p:cNvSpPr/>
                    <p:nvPr/>
                  </p:nvSpPr>
                  <p:spPr>
                    <a:xfrm flipV="1">
                      <a:off x="18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19" name="直接连接符 8218"/>
                    <p:cNvSpPr/>
                    <p:nvPr/>
                  </p:nvSpPr>
                  <p:spPr>
                    <a:xfrm flipV="1">
                      <a:off x="19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20" name="直接连接符 8219"/>
                    <p:cNvSpPr/>
                    <p:nvPr/>
                  </p:nvSpPr>
                  <p:spPr>
                    <a:xfrm flipV="1">
                      <a:off x="20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21" name="直接连接符 8220"/>
                    <p:cNvSpPr/>
                    <p:nvPr/>
                  </p:nvSpPr>
                  <p:spPr>
                    <a:xfrm flipV="1">
                      <a:off x="21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22" name="直接连接符 8221"/>
                    <p:cNvSpPr/>
                    <p:nvPr/>
                  </p:nvSpPr>
                  <p:spPr>
                    <a:xfrm flipV="1">
                      <a:off x="22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23" name="直接连接符 8222"/>
                    <p:cNvSpPr/>
                    <p:nvPr/>
                  </p:nvSpPr>
                  <p:spPr>
                    <a:xfrm flipV="1">
                      <a:off x="22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24" name="直接连接符 8223"/>
                    <p:cNvSpPr/>
                    <p:nvPr/>
                  </p:nvSpPr>
                  <p:spPr>
                    <a:xfrm flipV="1">
                      <a:off x="23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25" name="直接连接符 8224"/>
                    <p:cNvSpPr/>
                    <p:nvPr/>
                  </p:nvSpPr>
                  <p:spPr>
                    <a:xfrm flipV="1">
                      <a:off x="24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26" name="直接连接符 8225"/>
                    <p:cNvSpPr/>
                    <p:nvPr/>
                  </p:nvSpPr>
                  <p:spPr>
                    <a:xfrm flipV="1">
                      <a:off x="25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27" name="直接连接符 8226"/>
                    <p:cNvSpPr/>
                    <p:nvPr/>
                  </p:nvSpPr>
                  <p:spPr>
                    <a:xfrm flipV="1">
                      <a:off x="26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28" name="直接连接符 8227"/>
                    <p:cNvSpPr/>
                    <p:nvPr/>
                  </p:nvSpPr>
                  <p:spPr>
                    <a:xfrm flipV="1">
                      <a:off x="26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29" name="直接连接符 8228"/>
                    <p:cNvSpPr/>
                    <p:nvPr/>
                  </p:nvSpPr>
                  <p:spPr>
                    <a:xfrm flipV="1">
                      <a:off x="27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30" name="直接连接符 8229"/>
                    <p:cNvSpPr/>
                    <p:nvPr/>
                  </p:nvSpPr>
                  <p:spPr>
                    <a:xfrm flipV="1">
                      <a:off x="28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31" name="直接连接符 8230"/>
                    <p:cNvSpPr/>
                    <p:nvPr/>
                  </p:nvSpPr>
                  <p:spPr>
                    <a:xfrm flipV="1">
                      <a:off x="29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32" name="直接连接符 8231"/>
                    <p:cNvSpPr/>
                    <p:nvPr/>
                  </p:nvSpPr>
                  <p:spPr>
                    <a:xfrm flipV="1">
                      <a:off x="30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33" name="直接连接符 8232"/>
                    <p:cNvSpPr/>
                    <p:nvPr/>
                  </p:nvSpPr>
                  <p:spPr>
                    <a:xfrm flipV="1">
                      <a:off x="30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34" name="直接连接符 8233"/>
                    <p:cNvSpPr/>
                    <p:nvPr/>
                  </p:nvSpPr>
                  <p:spPr>
                    <a:xfrm flipV="1">
                      <a:off x="31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35" name="直接连接符 8234"/>
                    <p:cNvSpPr/>
                    <p:nvPr/>
                  </p:nvSpPr>
                  <p:spPr>
                    <a:xfrm flipV="1">
                      <a:off x="32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36" name="直接连接符 8235"/>
                    <p:cNvSpPr/>
                    <p:nvPr/>
                  </p:nvSpPr>
                  <p:spPr>
                    <a:xfrm flipV="1">
                      <a:off x="33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37" name="直接连接符 8236"/>
                    <p:cNvSpPr/>
                    <p:nvPr/>
                  </p:nvSpPr>
                  <p:spPr>
                    <a:xfrm flipV="1">
                      <a:off x="34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38" name="直接连接符 8237"/>
                    <p:cNvSpPr/>
                    <p:nvPr/>
                  </p:nvSpPr>
                  <p:spPr>
                    <a:xfrm flipV="1">
                      <a:off x="34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39" name="直接连接符 8238"/>
                    <p:cNvSpPr/>
                    <p:nvPr/>
                  </p:nvSpPr>
                  <p:spPr>
                    <a:xfrm flipV="1">
                      <a:off x="35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40" name="直接连接符 8239"/>
                    <p:cNvSpPr/>
                    <p:nvPr/>
                  </p:nvSpPr>
                  <p:spPr>
                    <a:xfrm flipV="1">
                      <a:off x="36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41" name="直接连接符 8240"/>
                    <p:cNvSpPr/>
                    <p:nvPr/>
                  </p:nvSpPr>
                  <p:spPr>
                    <a:xfrm flipV="1">
                      <a:off x="37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42" name="直接连接符 8241"/>
                    <p:cNvSpPr/>
                    <p:nvPr/>
                  </p:nvSpPr>
                  <p:spPr>
                    <a:xfrm flipV="1">
                      <a:off x="38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43" name="直接连接符 8242"/>
                    <p:cNvSpPr/>
                    <p:nvPr/>
                  </p:nvSpPr>
                  <p:spPr>
                    <a:xfrm flipV="1">
                      <a:off x="38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44" name="直接连接符 8243"/>
                    <p:cNvSpPr/>
                    <p:nvPr/>
                  </p:nvSpPr>
                  <p:spPr>
                    <a:xfrm flipV="1">
                      <a:off x="39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45" name="直接连接符 8244"/>
                    <p:cNvSpPr/>
                    <p:nvPr/>
                  </p:nvSpPr>
                  <p:spPr>
                    <a:xfrm flipV="1">
                      <a:off x="40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46" name="直接连接符 8245"/>
                    <p:cNvSpPr/>
                    <p:nvPr/>
                  </p:nvSpPr>
                  <p:spPr>
                    <a:xfrm flipV="1">
                      <a:off x="41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47" name="直接连接符 8246"/>
                    <p:cNvSpPr/>
                    <p:nvPr/>
                  </p:nvSpPr>
                  <p:spPr>
                    <a:xfrm flipV="1">
                      <a:off x="42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48" name="直接连接符 8247"/>
                    <p:cNvSpPr/>
                    <p:nvPr/>
                  </p:nvSpPr>
                  <p:spPr>
                    <a:xfrm flipV="1">
                      <a:off x="42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49" name="直接连接符 8248"/>
                    <p:cNvSpPr/>
                    <p:nvPr/>
                  </p:nvSpPr>
                  <p:spPr>
                    <a:xfrm flipV="1">
                      <a:off x="43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50" name="直接连接符 8249"/>
                    <p:cNvSpPr/>
                    <p:nvPr/>
                  </p:nvSpPr>
                  <p:spPr>
                    <a:xfrm flipV="1">
                      <a:off x="44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51" name="直接连接符 8250"/>
                    <p:cNvSpPr/>
                    <p:nvPr/>
                  </p:nvSpPr>
                  <p:spPr>
                    <a:xfrm flipV="1">
                      <a:off x="45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52" name="直接连接符 8251"/>
                    <p:cNvSpPr/>
                    <p:nvPr/>
                  </p:nvSpPr>
                  <p:spPr>
                    <a:xfrm flipV="1">
                      <a:off x="46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53" name="直接连接符 8252"/>
                    <p:cNvSpPr/>
                    <p:nvPr/>
                  </p:nvSpPr>
                  <p:spPr>
                    <a:xfrm flipV="1">
                      <a:off x="46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54" name="直接连接符 8253"/>
                    <p:cNvSpPr/>
                    <p:nvPr/>
                  </p:nvSpPr>
                  <p:spPr>
                    <a:xfrm flipV="1">
                      <a:off x="47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55" name="直接连接符 8254"/>
                    <p:cNvSpPr/>
                    <p:nvPr/>
                  </p:nvSpPr>
                  <p:spPr>
                    <a:xfrm flipV="1">
                      <a:off x="48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56" name="直接连接符 8255"/>
                    <p:cNvSpPr/>
                    <p:nvPr/>
                  </p:nvSpPr>
                  <p:spPr>
                    <a:xfrm flipV="1">
                      <a:off x="49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57" name="直接连接符 8256"/>
                    <p:cNvSpPr/>
                    <p:nvPr/>
                  </p:nvSpPr>
                  <p:spPr>
                    <a:xfrm flipV="1">
                      <a:off x="50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8258" name="组合 8257"/>
                  <p:cNvGrpSpPr/>
                  <p:nvPr/>
                </p:nvGrpSpPr>
                <p:grpSpPr>
                  <a:xfrm>
                    <a:off x="2347" y="3164"/>
                    <a:ext cx="4213" cy="363"/>
                    <a:chOff x="2367" y="3204"/>
                    <a:chExt cx="4213" cy="363"/>
                  </a:xfrm>
                </p:grpSpPr>
                <p:sp>
                  <p:nvSpPr>
                    <p:cNvPr id="8259" name="文本框 8258"/>
                    <p:cNvSpPr txBox="1"/>
                    <p:nvPr/>
                  </p:nvSpPr>
                  <p:spPr>
                    <a:xfrm>
                      <a:off x="2367" y="3204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60" name="文本框 8259"/>
                    <p:cNvSpPr txBox="1"/>
                    <p:nvPr/>
                  </p:nvSpPr>
                  <p:spPr>
                    <a:xfrm>
                      <a:off x="2768" y="3204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61" name="文本框 8260"/>
                    <p:cNvSpPr txBox="1"/>
                    <p:nvPr/>
                  </p:nvSpPr>
                  <p:spPr>
                    <a:xfrm>
                      <a:off x="3137" y="3204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62" name="文本框 8261"/>
                    <p:cNvSpPr txBox="1"/>
                    <p:nvPr/>
                  </p:nvSpPr>
                  <p:spPr>
                    <a:xfrm>
                      <a:off x="3543" y="3204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63" name="文本框 8262"/>
                    <p:cNvSpPr txBox="1"/>
                    <p:nvPr/>
                  </p:nvSpPr>
                  <p:spPr>
                    <a:xfrm>
                      <a:off x="3935" y="3210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64" name="文本框 8263"/>
                    <p:cNvSpPr txBox="1"/>
                    <p:nvPr/>
                  </p:nvSpPr>
                  <p:spPr>
                    <a:xfrm>
                      <a:off x="4336" y="3210"/>
                      <a:ext cx="264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5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65" name="文本框 8264"/>
                    <p:cNvSpPr txBox="1"/>
                    <p:nvPr/>
                  </p:nvSpPr>
                  <p:spPr>
                    <a:xfrm>
                      <a:off x="4725" y="3210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6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66" name="文本框 8265"/>
                    <p:cNvSpPr txBox="1"/>
                    <p:nvPr/>
                  </p:nvSpPr>
                  <p:spPr>
                    <a:xfrm>
                      <a:off x="5126" y="3210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7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67" name="文本框 8266"/>
                    <p:cNvSpPr txBox="1"/>
                    <p:nvPr/>
                  </p:nvSpPr>
                  <p:spPr>
                    <a:xfrm>
                      <a:off x="5505" y="3204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8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68" name="文本框 8267"/>
                    <p:cNvSpPr txBox="1"/>
                    <p:nvPr/>
                  </p:nvSpPr>
                  <p:spPr>
                    <a:xfrm>
                      <a:off x="5906" y="3204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9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69" name="文本框 8268"/>
                    <p:cNvSpPr txBox="1"/>
                    <p:nvPr/>
                  </p:nvSpPr>
                  <p:spPr>
                    <a:xfrm>
                      <a:off x="6317" y="3210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8270" name="组合 8269"/>
            <p:cNvGrpSpPr/>
            <p:nvPr/>
          </p:nvGrpSpPr>
          <p:grpSpPr>
            <a:xfrm>
              <a:off x="480" y="578"/>
              <a:ext cx="4920" cy="1793"/>
              <a:chOff x="3166" y="1120"/>
              <a:chExt cx="8189" cy="3987"/>
            </a:xfrm>
          </p:grpSpPr>
          <p:sp>
            <p:nvSpPr>
              <p:cNvPr id="8271" name="任意多边形 8270"/>
              <p:cNvSpPr>
                <a:spLocks noChangeAspect="1"/>
              </p:cNvSpPr>
              <p:nvPr/>
            </p:nvSpPr>
            <p:spPr>
              <a:xfrm>
                <a:off x="3166" y="1120"/>
                <a:ext cx="8189" cy="3987"/>
              </a:xfrm>
              <a:custGeom>
                <a:avLst/>
                <a:gdLst/>
                <a:ahLst/>
                <a:cxnLst/>
                <a:pathLst>
                  <a:path w="8189" h="3987">
                    <a:moveTo>
                      <a:pt x="0" y="1092"/>
                    </a:moveTo>
                    <a:lnTo>
                      <a:pt x="0" y="2377"/>
                    </a:lnTo>
                    <a:lnTo>
                      <a:pt x="437" y="3871"/>
                    </a:lnTo>
                    <a:lnTo>
                      <a:pt x="643" y="3987"/>
                    </a:lnTo>
                    <a:lnTo>
                      <a:pt x="643" y="2498"/>
                    </a:lnTo>
                    <a:lnTo>
                      <a:pt x="488" y="2498"/>
                    </a:lnTo>
                    <a:lnTo>
                      <a:pt x="485" y="1774"/>
                    </a:lnTo>
                    <a:lnTo>
                      <a:pt x="694" y="1779"/>
                    </a:lnTo>
                    <a:lnTo>
                      <a:pt x="750" y="1892"/>
                    </a:lnTo>
                    <a:lnTo>
                      <a:pt x="8189" y="1895"/>
                    </a:lnTo>
                    <a:lnTo>
                      <a:pt x="8189" y="1045"/>
                    </a:lnTo>
                    <a:lnTo>
                      <a:pt x="798" y="1044"/>
                    </a:lnTo>
                    <a:lnTo>
                      <a:pt x="361" y="0"/>
                    </a:lnTo>
                    <a:lnTo>
                      <a:pt x="361" y="703"/>
                    </a:lnTo>
                    <a:lnTo>
                      <a:pt x="450" y="703"/>
                    </a:lnTo>
                    <a:lnTo>
                      <a:pt x="450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8F8F8"/>
                  </a:gs>
                  <a:gs pos="100000">
                    <a:srgbClr val="F8F8F8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272" name="组合 8271"/>
              <p:cNvGrpSpPr/>
              <p:nvPr/>
            </p:nvGrpSpPr>
            <p:grpSpPr>
              <a:xfrm>
                <a:off x="3931" y="2374"/>
                <a:ext cx="7297" cy="629"/>
                <a:chOff x="2770" y="5184"/>
                <a:chExt cx="6550" cy="629"/>
              </a:xfrm>
            </p:grpSpPr>
            <p:grpSp>
              <p:nvGrpSpPr>
                <p:cNvPr id="8273" name="组合 8272"/>
                <p:cNvGrpSpPr>
                  <a:grpSpLocks noChangeAspect="1"/>
                </p:cNvGrpSpPr>
                <p:nvPr/>
              </p:nvGrpSpPr>
              <p:grpSpPr>
                <a:xfrm>
                  <a:off x="2814" y="5455"/>
                  <a:ext cx="6375" cy="358"/>
                  <a:chOff x="1000" y="3200"/>
                  <a:chExt cx="8000" cy="800"/>
                </a:xfrm>
              </p:grpSpPr>
              <p:sp>
                <p:nvSpPr>
                  <p:cNvPr id="8274" name="直接连接符 8273"/>
                  <p:cNvSpPr>
                    <a:spLocks noChangeAspect="1"/>
                  </p:cNvSpPr>
                  <p:nvPr/>
                </p:nvSpPr>
                <p:spPr>
                  <a:xfrm flipV="1">
                    <a:off x="10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75" name="直接连接符 8274"/>
                  <p:cNvSpPr>
                    <a:spLocks noChangeAspect="1"/>
                  </p:cNvSpPr>
                  <p:nvPr/>
                </p:nvSpPr>
                <p:spPr>
                  <a:xfrm flipV="1">
                    <a:off x="10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76" name="直接连接符 8275"/>
                  <p:cNvSpPr>
                    <a:spLocks noChangeAspect="1"/>
                  </p:cNvSpPr>
                  <p:nvPr/>
                </p:nvSpPr>
                <p:spPr>
                  <a:xfrm flipV="1">
                    <a:off x="11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77" name="直接连接符 8276"/>
                  <p:cNvSpPr>
                    <a:spLocks noChangeAspect="1"/>
                  </p:cNvSpPr>
                  <p:nvPr/>
                </p:nvSpPr>
                <p:spPr>
                  <a:xfrm flipV="1">
                    <a:off x="12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78" name="直接连接符 8277"/>
                  <p:cNvSpPr>
                    <a:spLocks noChangeAspect="1"/>
                  </p:cNvSpPr>
                  <p:nvPr/>
                </p:nvSpPr>
                <p:spPr>
                  <a:xfrm flipV="1">
                    <a:off x="13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79" name="直接连接符 8278"/>
                  <p:cNvSpPr>
                    <a:spLocks noChangeAspect="1"/>
                  </p:cNvSpPr>
                  <p:nvPr/>
                </p:nvSpPr>
                <p:spPr>
                  <a:xfrm flipV="1">
                    <a:off x="14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80" name="直接连接符 8279"/>
                  <p:cNvSpPr>
                    <a:spLocks noChangeAspect="1"/>
                  </p:cNvSpPr>
                  <p:nvPr/>
                </p:nvSpPr>
                <p:spPr>
                  <a:xfrm flipV="1">
                    <a:off x="14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81" name="直接连接符 8280"/>
                  <p:cNvSpPr>
                    <a:spLocks noChangeAspect="1"/>
                  </p:cNvSpPr>
                  <p:nvPr/>
                </p:nvSpPr>
                <p:spPr>
                  <a:xfrm flipV="1">
                    <a:off x="15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82" name="直接连接符 8281"/>
                  <p:cNvSpPr>
                    <a:spLocks noChangeAspect="1"/>
                  </p:cNvSpPr>
                  <p:nvPr/>
                </p:nvSpPr>
                <p:spPr>
                  <a:xfrm flipV="1">
                    <a:off x="16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83" name="直接连接符 8282"/>
                  <p:cNvSpPr>
                    <a:spLocks noChangeAspect="1"/>
                  </p:cNvSpPr>
                  <p:nvPr/>
                </p:nvSpPr>
                <p:spPr>
                  <a:xfrm flipV="1">
                    <a:off x="17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84" name="直接连接符 8283"/>
                  <p:cNvSpPr>
                    <a:spLocks noChangeAspect="1"/>
                  </p:cNvSpPr>
                  <p:nvPr/>
                </p:nvSpPr>
                <p:spPr>
                  <a:xfrm flipV="1">
                    <a:off x="18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85" name="直接连接符 8284"/>
                  <p:cNvSpPr>
                    <a:spLocks noChangeAspect="1"/>
                  </p:cNvSpPr>
                  <p:nvPr/>
                </p:nvSpPr>
                <p:spPr>
                  <a:xfrm flipV="1">
                    <a:off x="18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86" name="直接连接符 8285"/>
                  <p:cNvSpPr>
                    <a:spLocks noChangeAspect="1"/>
                  </p:cNvSpPr>
                  <p:nvPr/>
                </p:nvSpPr>
                <p:spPr>
                  <a:xfrm flipV="1">
                    <a:off x="19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87" name="直接连接符 8286"/>
                  <p:cNvSpPr>
                    <a:spLocks noChangeAspect="1"/>
                  </p:cNvSpPr>
                  <p:nvPr/>
                </p:nvSpPr>
                <p:spPr>
                  <a:xfrm flipV="1">
                    <a:off x="20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88" name="直接连接符 8287"/>
                  <p:cNvSpPr>
                    <a:spLocks noChangeAspect="1"/>
                  </p:cNvSpPr>
                  <p:nvPr/>
                </p:nvSpPr>
                <p:spPr>
                  <a:xfrm flipV="1">
                    <a:off x="21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89" name="直接连接符 8288"/>
                  <p:cNvSpPr>
                    <a:spLocks noChangeAspect="1"/>
                  </p:cNvSpPr>
                  <p:nvPr/>
                </p:nvSpPr>
                <p:spPr>
                  <a:xfrm flipV="1">
                    <a:off x="22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90" name="直接连接符 8289"/>
                  <p:cNvSpPr>
                    <a:spLocks noChangeAspect="1"/>
                  </p:cNvSpPr>
                  <p:nvPr/>
                </p:nvSpPr>
                <p:spPr>
                  <a:xfrm flipV="1">
                    <a:off x="22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91" name="直接连接符 8290"/>
                  <p:cNvSpPr>
                    <a:spLocks noChangeAspect="1"/>
                  </p:cNvSpPr>
                  <p:nvPr/>
                </p:nvSpPr>
                <p:spPr>
                  <a:xfrm flipV="1">
                    <a:off x="23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92" name="直接连接符 8291"/>
                  <p:cNvSpPr>
                    <a:spLocks noChangeAspect="1"/>
                  </p:cNvSpPr>
                  <p:nvPr/>
                </p:nvSpPr>
                <p:spPr>
                  <a:xfrm flipV="1">
                    <a:off x="24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93" name="直接连接符 8292"/>
                  <p:cNvSpPr>
                    <a:spLocks noChangeAspect="1"/>
                  </p:cNvSpPr>
                  <p:nvPr/>
                </p:nvSpPr>
                <p:spPr>
                  <a:xfrm flipV="1">
                    <a:off x="25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94" name="直接连接符 8293"/>
                  <p:cNvSpPr>
                    <a:spLocks noChangeAspect="1"/>
                  </p:cNvSpPr>
                  <p:nvPr/>
                </p:nvSpPr>
                <p:spPr>
                  <a:xfrm flipV="1">
                    <a:off x="26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95" name="直接连接符 8294"/>
                  <p:cNvSpPr>
                    <a:spLocks noChangeAspect="1"/>
                  </p:cNvSpPr>
                  <p:nvPr/>
                </p:nvSpPr>
                <p:spPr>
                  <a:xfrm flipV="1">
                    <a:off x="26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96" name="直接连接符 8295"/>
                  <p:cNvSpPr>
                    <a:spLocks noChangeAspect="1"/>
                  </p:cNvSpPr>
                  <p:nvPr/>
                </p:nvSpPr>
                <p:spPr>
                  <a:xfrm flipV="1">
                    <a:off x="27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97" name="直接连接符 8296"/>
                  <p:cNvSpPr>
                    <a:spLocks noChangeAspect="1"/>
                  </p:cNvSpPr>
                  <p:nvPr/>
                </p:nvSpPr>
                <p:spPr>
                  <a:xfrm flipV="1">
                    <a:off x="28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98" name="直接连接符 8297"/>
                  <p:cNvSpPr>
                    <a:spLocks noChangeAspect="1"/>
                  </p:cNvSpPr>
                  <p:nvPr/>
                </p:nvSpPr>
                <p:spPr>
                  <a:xfrm flipV="1">
                    <a:off x="29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299" name="直接连接符 8298"/>
                  <p:cNvSpPr>
                    <a:spLocks noChangeAspect="1"/>
                  </p:cNvSpPr>
                  <p:nvPr/>
                </p:nvSpPr>
                <p:spPr>
                  <a:xfrm flipV="1">
                    <a:off x="30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00" name="直接连接符 8299"/>
                  <p:cNvSpPr>
                    <a:spLocks noChangeAspect="1"/>
                  </p:cNvSpPr>
                  <p:nvPr/>
                </p:nvSpPr>
                <p:spPr>
                  <a:xfrm flipV="1">
                    <a:off x="30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01" name="直接连接符 8300"/>
                  <p:cNvSpPr>
                    <a:spLocks noChangeAspect="1"/>
                  </p:cNvSpPr>
                  <p:nvPr/>
                </p:nvSpPr>
                <p:spPr>
                  <a:xfrm flipV="1">
                    <a:off x="31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02" name="直接连接符 8301"/>
                  <p:cNvSpPr>
                    <a:spLocks noChangeAspect="1"/>
                  </p:cNvSpPr>
                  <p:nvPr/>
                </p:nvSpPr>
                <p:spPr>
                  <a:xfrm flipV="1">
                    <a:off x="32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03" name="直接连接符 8302"/>
                  <p:cNvSpPr>
                    <a:spLocks noChangeAspect="1"/>
                  </p:cNvSpPr>
                  <p:nvPr/>
                </p:nvSpPr>
                <p:spPr>
                  <a:xfrm flipV="1">
                    <a:off x="33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04" name="直接连接符 8303"/>
                  <p:cNvSpPr>
                    <a:spLocks noChangeAspect="1"/>
                  </p:cNvSpPr>
                  <p:nvPr/>
                </p:nvSpPr>
                <p:spPr>
                  <a:xfrm flipV="1">
                    <a:off x="34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05" name="直接连接符 8304"/>
                  <p:cNvSpPr>
                    <a:spLocks noChangeAspect="1"/>
                  </p:cNvSpPr>
                  <p:nvPr/>
                </p:nvSpPr>
                <p:spPr>
                  <a:xfrm flipV="1">
                    <a:off x="34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06" name="直接连接符 8305"/>
                  <p:cNvSpPr>
                    <a:spLocks noChangeAspect="1"/>
                  </p:cNvSpPr>
                  <p:nvPr/>
                </p:nvSpPr>
                <p:spPr>
                  <a:xfrm flipV="1">
                    <a:off x="35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07" name="直接连接符 8306"/>
                  <p:cNvSpPr>
                    <a:spLocks noChangeAspect="1"/>
                  </p:cNvSpPr>
                  <p:nvPr/>
                </p:nvSpPr>
                <p:spPr>
                  <a:xfrm flipV="1">
                    <a:off x="36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08" name="直接连接符 8307"/>
                  <p:cNvSpPr>
                    <a:spLocks noChangeAspect="1"/>
                  </p:cNvSpPr>
                  <p:nvPr/>
                </p:nvSpPr>
                <p:spPr>
                  <a:xfrm flipV="1">
                    <a:off x="37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09" name="直接连接符 8308"/>
                  <p:cNvSpPr>
                    <a:spLocks noChangeAspect="1"/>
                  </p:cNvSpPr>
                  <p:nvPr/>
                </p:nvSpPr>
                <p:spPr>
                  <a:xfrm flipV="1">
                    <a:off x="38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10" name="直接连接符 8309"/>
                  <p:cNvSpPr>
                    <a:spLocks noChangeAspect="1"/>
                  </p:cNvSpPr>
                  <p:nvPr/>
                </p:nvSpPr>
                <p:spPr>
                  <a:xfrm flipV="1">
                    <a:off x="38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11" name="直接连接符 8310"/>
                  <p:cNvSpPr>
                    <a:spLocks noChangeAspect="1"/>
                  </p:cNvSpPr>
                  <p:nvPr/>
                </p:nvSpPr>
                <p:spPr>
                  <a:xfrm flipV="1">
                    <a:off x="39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12" name="直接连接符 8311"/>
                  <p:cNvSpPr>
                    <a:spLocks noChangeAspect="1"/>
                  </p:cNvSpPr>
                  <p:nvPr/>
                </p:nvSpPr>
                <p:spPr>
                  <a:xfrm flipV="1">
                    <a:off x="40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13" name="直接连接符 8312"/>
                  <p:cNvSpPr>
                    <a:spLocks noChangeAspect="1"/>
                  </p:cNvSpPr>
                  <p:nvPr/>
                </p:nvSpPr>
                <p:spPr>
                  <a:xfrm flipV="1">
                    <a:off x="41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14" name="直接连接符 8313"/>
                  <p:cNvSpPr>
                    <a:spLocks noChangeAspect="1"/>
                  </p:cNvSpPr>
                  <p:nvPr/>
                </p:nvSpPr>
                <p:spPr>
                  <a:xfrm flipV="1">
                    <a:off x="42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15" name="直接连接符 8314"/>
                  <p:cNvSpPr>
                    <a:spLocks noChangeAspect="1"/>
                  </p:cNvSpPr>
                  <p:nvPr/>
                </p:nvSpPr>
                <p:spPr>
                  <a:xfrm flipV="1">
                    <a:off x="42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16" name="直接连接符 8315"/>
                  <p:cNvSpPr>
                    <a:spLocks noChangeAspect="1"/>
                  </p:cNvSpPr>
                  <p:nvPr/>
                </p:nvSpPr>
                <p:spPr>
                  <a:xfrm flipV="1">
                    <a:off x="43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17" name="直接连接符 8316"/>
                  <p:cNvSpPr>
                    <a:spLocks noChangeAspect="1"/>
                  </p:cNvSpPr>
                  <p:nvPr/>
                </p:nvSpPr>
                <p:spPr>
                  <a:xfrm flipV="1">
                    <a:off x="44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18" name="直接连接符 8317"/>
                  <p:cNvSpPr>
                    <a:spLocks noChangeAspect="1"/>
                  </p:cNvSpPr>
                  <p:nvPr/>
                </p:nvSpPr>
                <p:spPr>
                  <a:xfrm flipV="1">
                    <a:off x="45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19" name="直接连接符 8318"/>
                  <p:cNvSpPr>
                    <a:spLocks noChangeAspect="1"/>
                  </p:cNvSpPr>
                  <p:nvPr/>
                </p:nvSpPr>
                <p:spPr>
                  <a:xfrm flipV="1">
                    <a:off x="46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20" name="直接连接符 8319"/>
                  <p:cNvSpPr>
                    <a:spLocks noChangeAspect="1"/>
                  </p:cNvSpPr>
                  <p:nvPr/>
                </p:nvSpPr>
                <p:spPr>
                  <a:xfrm flipV="1">
                    <a:off x="46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21" name="直接连接符 8320"/>
                  <p:cNvSpPr>
                    <a:spLocks noChangeAspect="1"/>
                  </p:cNvSpPr>
                  <p:nvPr/>
                </p:nvSpPr>
                <p:spPr>
                  <a:xfrm flipV="1">
                    <a:off x="47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22" name="直接连接符 8321"/>
                  <p:cNvSpPr>
                    <a:spLocks noChangeAspect="1"/>
                  </p:cNvSpPr>
                  <p:nvPr/>
                </p:nvSpPr>
                <p:spPr>
                  <a:xfrm flipV="1">
                    <a:off x="48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23" name="直接连接符 8322"/>
                  <p:cNvSpPr>
                    <a:spLocks noChangeAspect="1"/>
                  </p:cNvSpPr>
                  <p:nvPr/>
                </p:nvSpPr>
                <p:spPr>
                  <a:xfrm flipV="1">
                    <a:off x="49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24" name="直接连接符 8323"/>
                  <p:cNvSpPr>
                    <a:spLocks noChangeAspect="1"/>
                  </p:cNvSpPr>
                  <p:nvPr/>
                </p:nvSpPr>
                <p:spPr>
                  <a:xfrm flipV="1">
                    <a:off x="50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25" name="直接连接符 8324"/>
                  <p:cNvSpPr>
                    <a:spLocks noChangeAspect="1"/>
                  </p:cNvSpPr>
                  <p:nvPr/>
                </p:nvSpPr>
                <p:spPr>
                  <a:xfrm flipV="1">
                    <a:off x="50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26" name="直接连接符 8325"/>
                  <p:cNvSpPr>
                    <a:spLocks noChangeAspect="1"/>
                  </p:cNvSpPr>
                  <p:nvPr/>
                </p:nvSpPr>
                <p:spPr>
                  <a:xfrm flipV="1">
                    <a:off x="51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27" name="直接连接符 8326"/>
                  <p:cNvSpPr>
                    <a:spLocks noChangeAspect="1"/>
                  </p:cNvSpPr>
                  <p:nvPr/>
                </p:nvSpPr>
                <p:spPr>
                  <a:xfrm flipV="1">
                    <a:off x="52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28" name="直接连接符 8327"/>
                  <p:cNvSpPr>
                    <a:spLocks noChangeAspect="1"/>
                  </p:cNvSpPr>
                  <p:nvPr/>
                </p:nvSpPr>
                <p:spPr>
                  <a:xfrm flipV="1">
                    <a:off x="53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29" name="直接连接符 8328"/>
                  <p:cNvSpPr>
                    <a:spLocks noChangeAspect="1"/>
                  </p:cNvSpPr>
                  <p:nvPr/>
                </p:nvSpPr>
                <p:spPr>
                  <a:xfrm flipV="1">
                    <a:off x="54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30" name="直接连接符 8329"/>
                  <p:cNvSpPr>
                    <a:spLocks noChangeAspect="1"/>
                  </p:cNvSpPr>
                  <p:nvPr/>
                </p:nvSpPr>
                <p:spPr>
                  <a:xfrm flipV="1">
                    <a:off x="54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31" name="直接连接符 8330"/>
                  <p:cNvSpPr>
                    <a:spLocks noChangeAspect="1"/>
                  </p:cNvSpPr>
                  <p:nvPr/>
                </p:nvSpPr>
                <p:spPr>
                  <a:xfrm flipV="1">
                    <a:off x="55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32" name="直接连接符 8331"/>
                  <p:cNvSpPr>
                    <a:spLocks noChangeAspect="1"/>
                  </p:cNvSpPr>
                  <p:nvPr/>
                </p:nvSpPr>
                <p:spPr>
                  <a:xfrm flipV="1">
                    <a:off x="56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33" name="直接连接符 8332"/>
                  <p:cNvSpPr>
                    <a:spLocks noChangeAspect="1"/>
                  </p:cNvSpPr>
                  <p:nvPr/>
                </p:nvSpPr>
                <p:spPr>
                  <a:xfrm flipV="1">
                    <a:off x="57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34" name="直接连接符 8333"/>
                  <p:cNvSpPr>
                    <a:spLocks noChangeAspect="1"/>
                  </p:cNvSpPr>
                  <p:nvPr/>
                </p:nvSpPr>
                <p:spPr>
                  <a:xfrm flipV="1">
                    <a:off x="58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35" name="直接连接符 8334"/>
                  <p:cNvSpPr>
                    <a:spLocks noChangeAspect="1"/>
                  </p:cNvSpPr>
                  <p:nvPr/>
                </p:nvSpPr>
                <p:spPr>
                  <a:xfrm flipV="1">
                    <a:off x="58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36" name="直接连接符 8335"/>
                  <p:cNvSpPr>
                    <a:spLocks noChangeAspect="1"/>
                  </p:cNvSpPr>
                  <p:nvPr/>
                </p:nvSpPr>
                <p:spPr>
                  <a:xfrm flipV="1">
                    <a:off x="59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37" name="直接连接符 8336"/>
                  <p:cNvSpPr>
                    <a:spLocks noChangeAspect="1"/>
                  </p:cNvSpPr>
                  <p:nvPr/>
                </p:nvSpPr>
                <p:spPr>
                  <a:xfrm flipV="1">
                    <a:off x="60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38" name="直接连接符 8337"/>
                  <p:cNvSpPr>
                    <a:spLocks noChangeAspect="1"/>
                  </p:cNvSpPr>
                  <p:nvPr/>
                </p:nvSpPr>
                <p:spPr>
                  <a:xfrm flipV="1">
                    <a:off x="61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39" name="直接连接符 8338"/>
                  <p:cNvSpPr>
                    <a:spLocks noChangeAspect="1"/>
                  </p:cNvSpPr>
                  <p:nvPr/>
                </p:nvSpPr>
                <p:spPr>
                  <a:xfrm flipV="1">
                    <a:off x="62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40" name="直接连接符 8339"/>
                  <p:cNvSpPr>
                    <a:spLocks noChangeAspect="1"/>
                  </p:cNvSpPr>
                  <p:nvPr/>
                </p:nvSpPr>
                <p:spPr>
                  <a:xfrm flipV="1">
                    <a:off x="62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41" name="直接连接符 8340"/>
                  <p:cNvSpPr>
                    <a:spLocks noChangeAspect="1"/>
                  </p:cNvSpPr>
                  <p:nvPr/>
                </p:nvSpPr>
                <p:spPr>
                  <a:xfrm flipV="1">
                    <a:off x="63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42" name="直接连接符 8341"/>
                  <p:cNvSpPr>
                    <a:spLocks noChangeAspect="1"/>
                  </p:cNvSpPr>
                  <p:nvPr/>
                </p:nvSpPr>
                <p:spPr>
                  <a:xfrm flipV="1">
                    <a:off x="64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43" name="直接连接符 8342"/>
                  <p:cNvSpPr>
                    <a:spLocks noChangeAspect="1"/>
                  </p:cNvSpPr>
                  <p:nvPr/>
                </p:nvSpPr>
                <p:spPr>
                  <a:xfrm flipV="1">
                    <a:off x="65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44" name="直接连接符 8343"/>
                  <p:cNvSpPr>
                    <a:spLocks noChangeAspect="1"/>
                  </p:cNvSpPr>
                  <p:nvPr/>
                </p:nvSpPr>
                <p:spPr>
                  <a:xfrm flipV="1">
                    <a:off x="66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45" name="直接连接符 8344"/>
                  <p:cNvSpPr>
                    <a:spLocks noChangeAspect="1"/>
                  </p:cNvSpPr>
                  <p:nvPr/>
                </p:nvSpPr>
                <p:spPr>
                  <a:xfrm flipV="1">
                    <a:off x="66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46" name="直接连接符 8345"/>
                  <p:cNvSpPr>
                    <a:spLocks noChangeAspect="1"/>
                  </p:cNvSpPr>
                  <p:nvPr/>
                </p:nvSpPr>
                <p:spPr>
                  <a:xfrm flipV="1">
                    <a:off x="67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47" name="直接连接符 8346"/>
                  <p:cNvSpPr>
                    <a:spLocks noChangeAspect="1"/>
                  </p:cNvSpPr>
                  <p:nvPr/>
                </p:nvSpPr>
                <p:spPr>
                  <a:xfrm flipV="1">
                    <a:off x="68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48" name="直接连接符 8347"/>
                  <p:cNvSpPr>
                    <a:spLocks noChangeAspect="1"/>
                  </p:cNvSpPr>
                  <p:nvPr/>
                </p:nvSpPr>
                <p:spPr>
                  <a:xfrm flipV="1">
                    <a:off x="69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49" name="直接连接符 8348"/>
                  <p:cNvSpPr>
                    <a:spLocks noChangeAspect="1"/>
                  </p:cNvSpPr>
                  <p:nvPr/>
                </p:nvSpPr>
                <p:spPr>
                  <a:xfrm flipV="1">
                    <a:off x="70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50" name="直接连接符 8349"/>
                  <p:cNvSpPr>
                    <a:spLocks noChangeAspect="1"/>
                  </p:cNvSpPr>
                  <p:nvPr/>
                </p:nvSpPr>
                <p:spPr>
                  <a:xfrm flipV="1">
                    <a:off x="70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51" name="直接连接符 8350"/>
                  <p:cNvSpPr>
                    <a:spLocks noChangeAspect="1"/>
                  </p:cNvSpPr>
                  <p:nvPr/>
                </p:nvSpPr>
                <p:spPr>
                  <a:xfrm flipV="1">
                    <a:off x="71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52" name="直接连接符 8351"/>
                  <p:cNvSpPr>
                    <a:spLocks noChangeAspect="1"/>
                  </p:cNvSpPr>
                  <p:nvPr/>
                </p:nvSpPr>
                <p:spPr>
                  <a:xfrm flipV="1">
                    <a:off x="72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53" name="直接连接符 8352"/>
                  <p:cNvSpPr>
                    <a:spLocks noChangeAspect="1"/>
                  </p:cNvSpPr>
                  <p:nvPr/>
                </p:nvSpPr>
                <p:spPr>
                  <a:xfrm flipV="1">
                    <a:off x="73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54" name="直接连接符 8353"/>
                  <p:cNvSpPr>
                    <a:spLocks noChangeAspect="1"/>
                  </p:cNvSpPr>
                  <p:nvPr/>
                </p:nvSpPr>
                <p:spPr>
                  <a:xfrm flipV="1">
                    <a:off x="74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55" name="直接连接符 8354"/>
                  <p:cNvSpPr>
                    <a:spLocks noChangeAspect="1"/>
                  </p:cNvSpPr>
                  <p:nvPr/>
                </p:nvSpPr>
                <p:spPr>
                  <a:xfrm flipV="1">
                    <a:off x="74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56" name="直接连接符 8355"/>
                  <p:cNvSpPr>
                    <a:spLocks noChangeAspect="1"/>
                  </p:cNvSpPr>
                  <p:nvPr/>
                </p:nvSpPr>
                <p:spPr>
                  <a:xfrm flipV="1">
                    <a:off x="75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57" name="直接连接符 8356"/>
                  <p:cNvSpPr>
                    <a:spLocks noChangeAspect="1"/>
                  </p:cNvSpPr>
                  <p:nvPr/>
                </p:nvSpPr>
                <p:spPr>
                  <a:xfrm flipV="1">
                    <a:off x="76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58" name="直接连接符 8357"/>
                  <p:cNvSpPr>
                    <a:spLocks noChangeAspect="1"/>
                  </p:cNvSpPr>
                  <p:nvPr/>
                </p:nvSpPr>
                <p:spPr>
                  <a:xfrm flipV="1">
                    <a:off x="77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59" name="直接连接符 8358"/>
                  <p:cNvSpPr>
                    <a:spLocks noChangeAspect="1"/>
                  </p:cNvSpPr>
                  <p:nvPr/>
                </p:nvSpPr>
                <p:spPr>
                  <a:xfrm flipV="1">
                    <a:off x="78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60" name="直接连接符 8359"/>
                  <p:cNvSpPr>
                    <a:spLocks noChangeAspect="1"/>
                  </p:cNvSpPr>
                  <p:nvPr/>
                </p:nvSpPr>
                <p:spPr>
                  <a:xfrm flipV="1">
                    <a:off x="78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61" name="直接连接符 8360"/>
                  <p:cNvSpPr>
                    <a:spLocks noChangeAspect="1"/>
                  </p:cNvSpPr>
                  <p:nvPr/>
                </p:nvSpPr>
                <p:spPr>
                  <a:xfrm flipV="1">
                    <a:off x="79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62" name="直接连接符 8361"/>
                  <p:cNvSpPr>
                    <a:spLocks noChangeAspect="1"/>
                  </p:cNvSpPr>
                  <p:nvPr/>
                </p:nvSpPr>
                <p:spPr>
                  <a:xfrm flipV="1">
                    <a:off x="80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63" name="直接连接符 8362"/>
                  <p:cNvSpPr>
                    <a:spLocks noChangeAspect="1"/>
                  </p:cNvSpPr>
                  <p:nvPr/>
                </p:nvSpPr>
                <p:spPr>
                  <a:xfrm flipV="1">
                    <a:off x="81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64" name="直接连接符 8363"/>
                  <p:cNvSpPr>
                    <a:spLocks noChangeAspect="1"/>
                  </p:cNvSpPr>
                  <p:nvPr/>
                </p:nvSpPr>
                <p:spPr>
                  <a:xfrm flipV="1">
                    <a:off x="82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65" name="直接连接符 8364"/>
                  <p:cNvSpPr>
                    <a:spLocks noChangeAspect="1"/>
                  </p:cNvSpPr>
                  <p:nvPr/>
                </p:nvSpPr>
                <p:spPr>
                  <a:xfrm flipV="1">
                    <a:off x="82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66" name="直接连接符 8365"/>
                  <p:cNvSpPr>
                    <a:spLocks noChangeAspect="1"/>
                  </p:cNvSpPr>
                  <p:nvPr/>
                </p:nvSpPr>
                <p:spPr>
                  <a:xfrm flipV="1">
                    <a:off x="83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67" name="直接连接符 8366"/>
                  <p:cNvSpPr>
                    <a:spLocks noChangeAspect="1"/>
                  </p:cNvSpPr>
                  <p:nvPr/>
                </p:nvSpPr>
                <p:spPr>
                  <a:xfrm flipV="1">
                    <a:off x="84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68" name="直接连接符 8367"/>
                  <p:cNvSpPr>
                    <a:spLocks noChangeAspect="1"/>
                  </p:cNvSpPr>
                  <p:nvPr/>
                </p:nvSpPr>
                <p:spPr>
                  <a:xfrm flipV="1">
                    <a:off x="85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69" name="直接连接符 8368"/>
                  <p:cNvSpPr>
                    <a:spLocks noChangeAspect="1"/>
                  </p:cNvSpPr>
                  <p:nvPr/>
                </p:nvSpPr>
                <p:spPr>
                  <a:xfrm flipV="1">
                    <a:off x="86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70" name="直接连接符 8369"/>
                  <p:cNvSpPr>
                    <a:spLocks noChangeAspect="1"/>
                  </p:cNvSpPr>
                  <p:nvPr/>
                </p:nvSpPr>
                <p:spPr>
                  <a:xfrm flipV="1">
                    <a:off x="86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71" name="直接连接符 8370"/>
                  <p:cNvSpPr>
                    <a:spLocks noChangeAspect="1"/>
                  </p:cNvSpPr>
                  <p:nvPr/>
                </p:nvSpPr>
                <p:spPr>
                  <a:xfrm flipV="1">
                    <a:off x="87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72" name="直接连接符 8371"/>
                  <p:cNvSpPr>
                    <a:spLocks noChangeAspect="1"/>
                  </p:cNvSpPr>
                  <p:nvPr/>
                </p:nvSpPr>
                <p:spPr>
                  <a:xfrm flipV="1">
                    <a:off x="88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73" name="直接连接符 8372"/>
                  <p:cNvSpPr>
                    <a:spLocks noChangeAspect="1"/>
                  </p:cNvSpPr>
                  <p:nvPr/>
                </p:nvSpPr>
                <p:spPr>
                  <a:xfrm flipV="1">
                    <a:off x="89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374" name="直接连接符 8373"/>
                  <p:cNvSpPr>
                    <a:spLocks noChangeAspect="1"/>
                  </p:cNvSpPr>
                  <p:nvPr/>
                </p:nvSpPr>
                <p:spPr>
                  <a:xfrm flipV="1">
                    <a:off x="90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375" name="组合 8374"/>
                <p:cNvGrpSpPr/>
                <p:nvPr/>
              </p:nvGrpSpPr>
              <p:grpSpPr>
                <a:xfrm>
                  <a:off x="2770" y="5184"/>
                  <a:ext cx="6550" cy="243"/>
                  <a:chOff x="2782" y="5212"/>
                  <a:chExt cx="6550" cy="217"/>
                </a:xfrm>
              </p:grpSpPr>
              <p:sp>
                <p:nvSpPr>
                  <p:cNvPr id="8376" name="文本框 8375"/>
                  <p:cNvSpPr txBox="1">
                    <a:spLocks noChangeAspect="1"/>
                  </p:cNvSpPr>
                  <p:nvPr/>
                </p:nvSpPr>
                <p:spPr>
                  <a:xfrm>
                    <a:off x="2782" y="5212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77" name="文本框 8376"/>
                  <p:cNvSpPr txBox="1">
                    <a:spLocks noChangeAspect="1"/>
                  </p:cNvSpPr>
                  <p:nvPr/>
                </p:nvSpPr>
                <p:spPr>
                  <a:xfrm>
                    <a:off x="3404" y="5212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78" name="文本框 8377"/>
                  <p:cNvSpPr txBox="1">
                    <a:spLocks noChangeAspect="1"/>
                  </p:cNvSpPr>
                  <p:nvPr/>
                </p:nvSpPr>
                <p:spPr>
                  <a:xfrm>
                    <a:off x="4041" y="5212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2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79" name="文本框 8378"/>
                  <p:cNvSpPr txBox="1">
                    <a:spLocks noChangeAspect="1"/>
                  </p:cNvSpPr>
                  <p:nvPr/>
                </p:nvSpPr>
                <p:spPr>
                  <a:xfrm>
                    <a:off x="4678" y="5212"/>
                    <a:ext cx="224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3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80" name="文本框 8379"/>
                  <p:cNvSpPr txBox="1">
                    <a:spLocks noChangeAspect="1"/>
                  </p:cNvSpPr>
                  <p:nvPr/>
                </p:nvSpPr>
                <p:spPr>
                  <a:xfrm>
                    <a:off x="5332" y="5212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4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81" name="文本框 8380"/>
                  <p:cNvSpPr txBox="1">
                    <a:spLocks noChangeAspect="1"/>
                  </p:cNvSpPr>
                  <p:nvPr/>
                </p:nvSpPr>
                <p:spPr>
                  <a:xfrm>
                    <a:off x="5969" y="5219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5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82" name="文本框 8381"/>
                  <p:cNvSpPr txBox="1">
                    <a:spLocks noChangeAspect="1"/>
                  </p:cNvSpPr>
                  <p:nvPr/>
                </p:nvSpPr>
                <p:spPr>
                  <a:xfrm>
                    <a:off x="6591" y="5219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6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83" name="文本框 8382"/>
                  <p:cNvSpPr txBox="1">
                    <a:spLocks noChangeAspect="1"/>
                  </p:cNvSpPr>
                  <p:nvPr/>
                </p:nvSpPr>
                <p:spPr>
                  <a:xfrm>
                    <a:off x="7228" y="5219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7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84" name="文本框 8383"/>
                  <p:cNvSpPr txBox="1">
                    <a:spLocks noChangeAspect="1"/>
                  </p:cNvSpPr>
                  <p:nvPr/>
                </p:nvSpPr>
                <p:spPr>
                  <a:xfrm>
                    <a:off x="7866" y="5219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8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85" name="文本框 8384"/>
                  <p:cNvSpPr txBox="1">
                    <a:spLocks noChangeAspect="1"/>
                  </p:cNvSpPr>
                  <p:nvPr/>
                </p:nvSpPr>
                <p:spPr>
                  <a:xfrm>
                    <a:off x="8519" y="5219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9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86" name="文本框 8385"/>
                  <p:cNvSpPr txBox="1">
                    <a:spLocks noChangeAspect="1"/>
                  </p:cNvSpPr>
                  <p:nvPr/>
                </p:nvSpPr>
                <p:spPr>
                  <a:xfrm>
                    <a:off x="9109" y="5219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8387" name="文本框 8386"/>
          <p:cNvSpPr txBox="1"/>
          <p:nvPr/>
        </p:nvSpPr>
        <p:spPr>
          <a:xfrm>
            <a:off x="2895600" y="243840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10.24mm</a:t>
            </a:r>
            <a:endParaRPr lang="en-US" altLang="zh-CN" sz="36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583" name="组合 8582"/>
          <p:cNvGrpSpPr/>
          <p:nvPr/>
        </p:nvGrpSpPr>
        <p:grpSpPr>
          <a:xfrm>
            <a:off x="752475" y="3352800"/>
            <a:ext cx="8924925" cy="2849563"/>
            <a:chOff x="474" y="2112"/>
            <a:chExt cx="5622" cy="1795"/>
          </a:xfrm>
        </p:grpSpPr>
        <p:grpSp>
          <p:nvGrpSpPr>
            <p:cNvPr id="8391" name="组合 8390"/>
            <p:cNvGrpSpPr/>
            <p:nvPr/>
          </p:nvGrpSpPr>
          <p:grpSpPr>
            <a:xfrm>
              <a:off x="1242" y="2112"/>
              <a:ext cx="4854" cy="1795"/>
              <a:chOff x="1379" y="980"/>
              <a:chExt cx="8080" cy="3992"/>
            </a:xfrm>
          </p:grpSpPr>
          <p:grpSp>
            <p:nvGrpSpPr>
              <p:cNvPr id="8392" name="组合 8391"/>
              <p:cNvGrpSpPr>
                <a:grpSpLocks noChangeAspect="1"/>
              </p:cNvGrpSpPr>
              <p:nvPr/>
            </p:nvGrpSpPr>
            <p:grpSpPr>
              <a:xfrm>
                <a:off x="1379" y="980"/>
                <a:ext cx="4254" cy="1101"/>
                <a:chOff x="697" y="1437"/>
                <a:chExt cx="5318" cy="1376"/>
              </a:xfrm>
            </p:grpSpPr>
            <p:grpSp>
              <p:nvGrpSpPr>
                <p:cNvPr id="8393" name="组合 8392"/>
                <p:cNvGrpSpPr>
                  <a:grpSpLocks noChangeAspect="1"/>
                </p:cNvGrpSpPr>
                <p:nvPr/>
              </p:nvGrpSpPr>
              <p:grpSpPr>
                <a:xfrm>
                  <a:off x="3717" y="2140"/>
                  <a:ext cx="420" cy="346"/>
                  <a:chOff x="3717" y="1880"/>
                  <a:chExt cx="420" cy="346"/>
                </a:xfrm>
              </p:grpSpPr>
              <p:sp>
                <p:nvSpPr>
                  <p:cNvPr id="8394" name="矩形 8393"/>
                  <p:cNvSpPr>
                    <a:spLocks noChangeAspect="1"/>
                  </p:cNvSpPr>
                  <p:nvPr/>
                </p:nvSpPr>
                <p:spPr>
                  <a:xfrm>
                    <a:off x="3717" y="1880"/>
                    <a:ext cx="420" cy="2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8395" name="矩形 8394"/>
                  <p:cNvSpPr>
                    <a:spLocks noChangeAspect="1"/>
                  </p:cNvSpPr>
                  <p:nvPr/>
                </p:nvSpPr>
                <p:spPr>
                  <a:xfrm>
                    <a:off x="3857" y="2100"/>
                    <a:ext cx="126" cy="12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8396" name="任意多边形 8395"/>
                <p:cNvSpPr>
                  <a:spLocks noChangeAspect="1"/>
                </p:cNvSpPr>
                <p:nvPr/>
              </p:nvSpPr>
              <p:spPr>
                <a:xfrm>
                  <a:off x="697" y="1437"/>
                  <a:ext cx="5318" cy="1376"/>
                </a:xfrm>
                <a:custGeom>
                  <a:avLst/>
                  <a:gdLst/>
                  <a:ahLst/>
                  <a:cxnLst/>
                  <a:pathLst>
                    <a:path w="5318" h="1376">
                      <a:moveTo>
                        <a:pt x="351" y="0"/>
                      </a:moveTo>
                      <a:lnTo>
                        <a:pt x="0" y="1101"/>
                      </a:lnTo>
                      <a:lnTo>
                        <a:pt x="0" y="1376"/>
                      </a:lnTo>
                      <a:lnTo>
                        <a:pt x="5318" y="1371"/>
                      </a:lnTo>
                      <a:lnTo>
                        <a:pt x="5318" y="1056"/>
                      </a:lnTo>
                      <a:lnTo>
                        <a:pt x="218" y="1060"/>
                      </a:lnTo>
                      <a:lnTo>
                        <a:pt x="218" y="872"/>
                      </a:lnTo>
                      <a:lnTo>
                        <a:pt x="351" y="872"/>
                      </a:lnTo>
                      <a:lnTo>
                        <a:pt x="351" y="36"/>
                      </a:lnTo>
                    </a:path>
                  </a:pathLst>
                </a:custGeom>
                <a:solidFill>
                  <a:srgbClr val="F8F8F8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8397" name="任意多边形 8396"/>
              <p:cNvSpPr>
                <a:spLocks noChangeAspect="1"/>
              </p:cNvSpPr>
              <p:nvPr/>
            </p:nvSpPr>
            <p:spPr>
              <a:xfrm>
                <a:off x="2157" y="2326"/>
                <a:ext cx="7302" cy="173"/>
              </a:xfrm>
              <a:custGeom>
                <a:avLst/>
                <a:gdLst/>
                <a:ahLst/>
                <a:cxnLst/>
                <a:pathLst>
                  <a:path w="9128" h="336">
                    <a:moveTo>
                      <a:pt x="0" y="7"/>
                    </a:moveTo>
                    <a:lnTo>
                      <a:pt x="0" y="336"/>
                    </a:lnTo>
                    <a:lnTo>
                      <a:pt x="9125" y="336"/>
                    </a:lnTo>
                    <a:lnTo>
                      <a:pt x="9128" y="255"/>
                    </a:lnTo>
                    <a:lnTo>
                      <a:pt x="845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AEAEA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398" name="组合 8397"/>
              <p:cNvGrpSpPr/>
              <p:nvPr/>
            </p:nvGrpSpPr>
            <p:grpSpPr>
              <a:xfrm>
                <a:off x="1951" y="2858"/>
                <a:ext cx="3866" cy="2114"/>
                <a:chOff x="1951" y="2858"/>
                <a:chExt cx="3866" cy="2114"/>
              </a:xfrm>
            </p:grpSpPr>
            <p:sp>
              <p:nvSpPr>
                <p:cNvPr id="8399" name="椭圆 8398"/>
                <p:cNvSpPr>
                  <a:spLocks noChangeAspect="1"/>
                </p:cNvSpPr>
                <p:nvPr/>
              </p:nvSpPr>
              <p:spPr>
                <a:xfrm>
                  <a:off x="5071" y="3313"/>
                  <a:ext cx="325" cy="3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400" name="任意多边形 8399"/>
                <p:cNvSpPr/>
                <p:nvPr/>
              </p:nvSpPr>
              <p:spPr>
                <a:xfrm>
                  <a:off x="1951" y="2858"/>
                  <a:ext cx="3866" cy="2114"/>
                </a:xfrm>
                <a:custGeom>
                  <a:avLst/>
                  <a:gdLst/>
                  <a:ahLst/>
                  <a:cxnLst/>
                  <a:pathLst>
                    <a:path w="9660" h="2655">
                      <a:moveTo>
                        <a:pt x="200" y="0"/>
                      </a:moveTo>
                      <a:lnTo>
                        <a:pt x="200" y="780"/>
                      </a:lnTo>
                      <a:lnTo>
                        <a:pt x="0" y="780"/>
                      </a:lnTo>
                      <a:lnTo>
                        <a:pt x="0" y="2655"/>
                      </a:lnTo>
                      <a:lnTo>
                        <a:pt x="495" y="2435"/>
                      </a:lnTo>
                      <a:lnTo>
                        <a:pt x="1185" y="780"/>
                      </a:lnTo>
                      <a:lnTo>
                        <a:pt x="9660" y="780"/>
                      </a:lnTo>
                      <a:lnTo>
                        <a:pt x="9660" y="0"/>
                      </a:lnTo>
                      <a:lnTo>
                        <a:pt x="20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8401" name="组合 8400"/>
                <p:cNvGrpSpPr/>
                <p:nvPr/>
              </p:nvGrpSpPr>
              <p:grpSpPr>
                <a:xfrm>
                  <a:off x="2080" y="2887"/>
                  <a:ext cx="3722" cy="620"/>
                  <a:chOff x="2347" y="2907"/>
                  <a:chExt cx="4213" cy="620"/>
                </a:xfrm>
              </p:grpSpPr>
              <p:grpSp>
                <p:nvGrpSpPr>
                  <p:cNvPr id="8402" name="组合 8401"/>
                  <p:cNvGrpSpPr/>
                  <p:nvPr/>
                </p:nvGrpSpPr>
                <p:grpSpPr>
                  <a:xfrm flipV="1">
                    <a:off x="2394" y="2907"/>
                    <a:ext cx="3938" cy="297"/>
                    <a:chOff x="1000" y="3400"/>
                    <a:chExt cx="4000" cy="600"/>
                  </a:xfrm>
                </p:grpSpPr>
                <p:sp>
                  <p:nvSpPr>
                    <p:cNvPr id="8403" name="直接连接符 8402"/>
                    <p:cNvSpPr/>
                    <p:nvPr/>
                  </p:nvSpPr>
                  <p:spPr>
                    <a:xfrm flipV="1">
                      <a:off x="10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04" name="直接连接符 8403"/>
                    <p:cNvSpPr/>
                    <p:nvPr/>
                  </p:nvSpPr>
                  <p:spPr>
                    <a:xfrm flipV="1">
                      <a:off x="10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05" name="直接连接符 8404"/>
                    <p:cNvSpPr/>
                    <p:nvPr/>
                  </p:nvSpPr>
                  <p:spPr>
                    <a:xfrm flipV="1">
                      <a:off x="11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06" name="直接连接符 8405"/>
                    <p:cNvSpPr/>
                    <p:nvPr/>
                  </p:nvSpPr>
                  <p:spPr>
                    <a:xfrm flipV="1">
                      <a:off x="12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07" name="直接连接符 8406"/>
                    <p:cNvSpPr/>
                    <p:nvPr/>
                  </p:nvSpPr>
                  <p:spPr>
                    <a:xfrm flipV="1">
                      <a:off x="13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08" name="直接连接符 8407"/>
                    <p:cNvSpPr/>
                    <p:nvPr/>
                  </p:nvSpPr>
                  <p:spPr>
                    <a:xfrm flipV="1">
                      <a:off x="14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09" name="直接连接符 8408"/>
                    <p:cNvSpPr/>
                    <p:nvPr/>
                  </p:nvSpPr>
                  <p:spPr>
                    <a:xfrm flipV="1">
                      <a:off x="14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10" name="直接连接符 8409"/>
                    <p:cNvSpPr/>
                    <p:nvPr/>
                  </p:nvSpPr>
                  <p:spPr>
                    <a:xfrm flipV="1">
                      <a:off x="15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11" name="直接连接符 8410"/>
                    <p:cNvSpPr/>
                    <p:nvPr/>
                  </p:nvSpPr>
                  <p:spPr>
                    <a:xfrm flipV="1">
                      <a:off x="16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12" name="直接连接符 8411"/>
                    <p:cNvSpPr/>
                    <p:nvPr/>
                  </p:nvSpPr>
                  <p:spPr>
                    <a:xfrm flipV="1">
                      <a:off x="17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13" name="直接连接符 8412"/>
                    <p:cNvSpPr/>
                    <p:nvPr/>
                  </p:nvSpPr>
                  <p:spPr>
                    <a:xfrm flipV="1">
                      <a:off x="18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14" name="直接连接符 8413"/>
                    <p:cNvSpPr/>
                    <p:nvPr/>
                  </p:nvSpPr>
                  <p:spPr>
                    <a:xfrm flipV="1">
                      <a:off x="18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15" name="直接连接符 8414"/>
                    <p:cNvSpPr/>
                    <p:nvPr/>
                  </p:nvSpPr>
                  <p:spPr>
                    <a:xfrm flipV="1">
                      <a:off x="19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16" name="直接连接符 8415"/>
                    <p:cNvSpPr/>
                    <p:nvPr/>
                  </p:nvSpPr>
                  <p:spPr>
                    <a:xfrm flipV="1">
                      <a:off x="20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17" name="直接连接符 8416"/>
                    <p:cNvSpPr/>
                    <p:nvPr/>
                  </p:nvSpPr>
                  <p:spPr>
                    <a:xfrm flipV="1">
                      <a:off x="21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18" name="直接连接符 8417"/>
                    <p:cNvSpPr/>
                    <p:nvPr/>
                  </p:nvSpPr>
                  <p:spPr>
                    <a:xfrm flipV="1">
                      <a:off x="22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19" name="直接连接符 8418"/>
                    <p:cNvSpPr/>
                    <p:nvPr/>
                  </p:nvSpPr>
                  <p:spPr>
                    <a:xfrm flipV="1">
                      <a:off x="22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20" name="直接连接符 8419"/>
                    <p:cNvSpPr/>
                    <p:nvPr/>
                  </p:nvSpPr>
                  <p:spPr>
                    <a:xfrm flipV="1">
                      <a:off x="23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21" name="直接连接符 8420"/>
                    <p:cNvSpPr/>
                    <p:nvPr/>
                  </p:nvSpPr>
                  <p:spPr>
                    <a:xfrm flipV="1">
                      <a:off x="24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22" name="直接连接符 8421"/>
                    <p:cNvSpPr/>
                    <p:nvPr/>
                  </p:nvSpPr>
                  <p:spPr>
                    <a:xfrm flipV="1">
                      <a:off x="25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23" name="直接连接符 8422"/>
                    <p:cNvSpPr/>
                    <p:nvPr/>
                  </p:nvSpPr>
                  <p:spPr>
                    <a:xfrm flipV="1">
                      <a:off x="26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24" name="直接连接符 8423"/>
                    <p:cNvSpPr/>
                    <p:nvPr/>
                  </p:nvSpPr>
                  <p:spPr>
                    <a:xfrm flipV="1">
                      <a:off x="26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25" name="直接连接符 8424"/>
                    <p:cNvSpPr/>
                    <p:nvPr/>
                  </p:nvSpPr>
                  <p:spPr>
                    <a:xfrm flipV="1">
                      <a:off x="27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26" name="直接连接符 8425"/>
                    <p:cNvSpPr/>
                    <p:nvPr/>
                  </p:nvSpPr>
                  <p:spPr>
                    <a:xfrm flipV="1">
                      <a:off x="28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27" name="直接连接符 8426"/>
                    <p:cNvSpPr/>
                    <p:nvPr/>
                  </p:nvSpPr>
                  <p:spPr>
                    <a:xfrm flipV="1">
                      <a:off x="29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28" name="直接连接符 8427"/>
                    <p:cNvSpPr/>
                    <p:nvPr/>
                  </p:nvSpPr>
                  <p:spPr>
                    <a:xfrm flipV="1">
                      <a:off x="30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29" name="直接连接符 8428"/>
                    <p:cNvSpPr/>
                    <p:nvPr/>
                  </p:nvSpPr>
                  <p:spPr>
                    <a:xfrm flipV="1">
                      <a:off x="30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30" name="直接连接符 8429"/>
                    <p:cNvSpPr/>
                    <p:nvPr/>
                  </p:nvSpPr>
                  <p:spPr>
                    <a:xfrm flipV="1">
                      <a:off x="31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31" name="直接连接符 8430"/>
                    <p:cNvSpPr/>
                    <p:nvPr/>
                  </p:nvSpPr>
                  <p:spPr>
                    <a:xfrm flipV="1">
                      <a:off x="32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32" name="直接连接符 8431"/>
                    <p:cNvSpPr/>
                    <p:nvPr/>
                  </p:nvSpPr>
                  <p:spPr>
                    <a:xfrm flipV="1">
                      <a:off x="33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33" name="直接连接符 8432"/>
                    <p:cNvSpPr/>
                    <p:nvPr/>
                  </p:nvSpPr>
                  <p:spPr>
                    <a:xfrm flipV="1">
                      <a:off x="34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34" name="直接连接符 8433"/>
                    <p:cNvSpPr/>
                    <p:nvPr/>
                  </p:nvSpPr>
                  <p:spPr>
                    <a:xfrm flipV="1">
                      <a:off x="34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35" name="直接连接符 8434"/>
                    <p:cNvSpPr/>
                    <p:nvPr/>
                  </p:nvSpPr>
                  <p:spPr>
                    <a:xfrm flipV="1">
                      <a:off x="35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36" name="直接连接符 8435"/>
                    <p:cNvSpPr/>
                    <p:nvPr/>
                  </p:nvSpPr>
                  <p:spPr>
                    <a:xfrm flipV="1">
                      <a:off x="36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37" name="直接连接符 8436"/>
                    <p:cNvSpPr/>
                    <p:nvPr/>
                  </p:nvSpPr>
                  <p:spPr>
                    <a:xfrm flipV="1">
                      <a:off x="37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38" name="直接连接符 8437"/>
                    <p:cNvSpPr/>
                    <p:nvPr/>
                  </p:nvSpPr>
                  <p:spPr>
                    <a:xfrm flipV="1">
                      <a:off x="38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39" name="直接连接符 8438"/>
                    <p:cNvSpPr/>
                    <p:nvPr/>
                  </p:nvSpPr>
                  <p:spPr>
                    <a:xfrm flipV="1">
                      <a:off x="38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40" name="直接连接符 8439"/>
                    <p:cNvSpPr/>
                    <p:nvPr/>
                  </p:nvSpPr>
                  <p:spPr>
                    <a:xfrm flipV="1">
                      <a:off x="39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41" name="直接连接符 8440"/>
                    <p:cNvSpPr/>
                    <p:nvPr/>
                  </p:nvSpPr>
                  <p:spPr>
                    <a:xfrm flipV="1">
                      <a:off x="40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42" name="直接连接符 8441"/>
                    <p:cNvSpPr/>
                    <p:nvPr/>
                  </p:nvSpPr>
                  <p:spPr>
                    <a:xfrm flipV="1">
                      <a:off x="41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43" name="直接连接符 8442"/>
                    <p:cNvSpPr/>
                    <p:nvPr/>
                  </p:nvSpPr>
                  <p:spPr>
                    <a:xfrm flipV="1">
                      <a:off x="42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44" name="直接连接符 8443"/>
                    <p:cNvSpPr/>
                    <p:nvPr/>
                  </p:nvSpPr>
                  <p:spPr>
                    <a:xfrm flipV="1">
                      <a:off x="42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45" name="直接连接符 8444"/>
                    <p:cNvSpPr/>
                    <p:nvPr/>
                  </p:nvSpPr>
                  <p:spPr>
                    <a:xfrm flipV="1">
                      <a:off x="43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46" name="直接连接符 8445"/>
                    <p:cNvSpPr/>
                    <p:nvPr/>
                  </p:nvSpPr>
                  <p:spPr>
                    <a:xfrm flipV="1">
                      <a:off x="44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47" name="直接连接符 8446"/>
                    <p:cNvSpPr/>
                    <p:nvPr/>
                  </p:nvSpPr>
                  <p:spPr>
                    <a:xfrm flipV="1">
                      <a:off x="45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48" name="直接连接符 8447"/>
                    <p:cNvSpPr/>
                    <p:nvPr/>
                  </p:nvSpPr>
                  <p:spPr>
                    <a:xfrm flipV="1">
                      <a:off x="46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49" name="直接连接符 8448"/>
                    <p:cNvSpPr/>
                    <p:nvPr/>
                  </p:nvSpPr>
                  <p:spPr>
                    <a:xfrm flipV="1">
                      <a:off x="468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50" name="直接连接符 8449"/>
                    <p:cNvSpPr/>
                    <p:nvPr/>
                  </p:nvSpPr>
                  <p:spPr>
                    <a:xfrm flipV="1">
                      <a:off x="476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51" name="直接连接符 8450"/>
                    <p:cNvSpPr/>
                    <p:nvPr/>
                  </p:nvSpPr>
                  <p:spPr>
                    <a:xfrm flipV="1">
                      <a:off x="484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52" name="直接连接符 8451"/>
                    <p:cNvSpPr/>
                    <p:nvPr/>
                  </p:nvSpPr>
                  <p:spPr>
                    <a:xfrm flipV="1">
                      <a:off x="4920" y="3600"/>
                      <a:ext cx="0" cy="4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453" name="直接连接符 8452"/>
                    <p:cNvSpPr/>
                    <p:nvPr/>
                  </p:nvSpPr>
                  <p:spPr>
                    <a:xfrm flipV="1">
                      <a:off x="5000" y="3400"/>
                      <a:ext cx="0" cy="60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8454" name="组合 8453"/>
                  <p:cNvGrpSpPr/>
                  <p:nvPr/>
                </p:nvGrpSpPr>
                <p:grpSpPr>
                  <a:xfrm>
                    <a:off x="2347" y="3164"/>
                    <a:ext cx="4213" cy="363"/>
                    <a:chOff x="2367" y="3204"/>
                    <a:chExt cx="4213" cy="363"/>
                  </a:xfrm>
                </p:grpSpPr>
                <p:sp>
                  <p:nvSpPr>
                    <p:cNvPr id="8455" name="文本框 8454"/>
                    <p:cNvSpPr txBox="1"/>
                    <p:nvPr/>
                  </p:nvSpPr>
                  <p:spPr>
                    <a:xfrm>
                      <a:off x="2367" y="3204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456" name="文本框 8455"/>
                    <p:cNvSpPr txBox="1"/>
                    <p:nvPr/>
                  </p:nvSpPr>
                  <p:spPr>
                    <a:xfrm>
                      <a:off x="2768" y="3204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457" name="文本框 8456"/>
                    <p:cNvSpPr txBox="1"/>
                    <p:nvPr/>
                  </p:nvSpPr>
                  <p:spPr>
                    <a:xfrm>
                      <a:off x="3137" y="3204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458" name="文本框 8457"/>
                    <p:cNvSpPr txBox="1"/>
                    <p:nvPr/>
                  </p:nvSpPr>
                  <p:spPr>
                    <a:xfrm>
                      <a:off x="3543" y="3204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459" name="文本框 8458"/>
                    <p:cNvSpPr txBox="1"/>
                    <p:nvPr/>
                  </p:nvSpPr>
                  <p:spPr>
                    <a:xfrm>
                      <a:off x="3935" y="3210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460" name="文本框 8459"/>
                    <p:cNvSpPr txBox="1"/>
                    <p:nvPr/>
                  </p:nvSpPr>
                  <p:spPr>
                    <a:xfrm>
                      <a:off x="4336" y="3210"/>
                      <a:ext cx="264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5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461" name="文本框 8460"/>
                    <p:cNvSpPr txBox="1"/>
                    <p:nvPr/>
                  </p:nvSpPr>
                  <p:spPr>
                    <a:xfrm>
                      <a:off x="4725" y="3210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6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462" name="文本框 8461"/>
                    <p:cNvSpPr txBox="1"/>
                    <p:nvPr/>
                  </p:nvSpPr>
                  <p:spPr>
                    <a:xfrm>
                      <a:off x="5126" y="3210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7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463" name="文本框 8462"/>
                    <p:cNvSpPr txBox="1"/>
                    <p:nvPr/>
                  </p:nvSpPr>
                  <p:spPr>
                    <a:xfrm>
                      <a:off x="5505" y="3204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8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464" name="文本框 8463"/>
                    <p:cNvSpPr txBox="1"/>
                    <p:nvPr/>
                  </p:nvSpPr>
                  <p:spPr>
                    <a:xfrm>
                      <a:off x="5906" y="3204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9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465" name="文本框 8464"/>
                    <p:cNvSpPr txBox="1"/>
                    <p:nvPr/>
                  </p:nvSpPr>
                  <p:spPr>
                    <a:xfrm>
                      <a:off x="6317" y="3210"/>
                      <a:ext cx="263" cy="35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0" tIns="0" rIns="0" bIns="0"/>
                    <a:p>
                      <a:r>
                        <a:rPr lang="en-US" altLang="zh-CN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8466" name="组合 8465"/>
            <p:cNvGrpSpPr/>
            <p:nvPr/>
          </p:nvGrpSpPr>
          <p:grpSpPr>
            <a:xfrm>
              <a:off x="474" y="2114"/>
              <a:ext cx="4920" cy="1793"/>
              <a:chOff x="3166" y="1120"/>
              <a:chExt cx="8189" cy="3987"/>
            </a:xfrm>
          </p:grpSpPr>
          <p:sp>
            <p:nvSpPr>
              <p:cNvPr id="8467" name="任意多边形 8466"/>
              <p:cNvSpPr>
                <a:spLocks noChangeAspect="1"/>
              </p:cNvSpPr>
              <p:nvPr/>
            </p:nvSpPr>
            <p:spPr>
              <a:xfrm>
                <a:off x="3166" y="1120"/>
                <a:ext cx="8189" cy="3987"/>
              </a:xfrm>
              <a:custGeom>
                <a:avLst/>
                <a:gdLst/>
                <a:ahLst/>
                <a:cxnLst/>
                <a:pathLst>
                  <a:path w="8189" h="3987">
                    <a:moveTo>
                      <a:pt x="0" y="1092"/>
                    </a:moveTo>
                    <a:lnTo>
                      <a:pt x="0" y="2377"/>
                    </a:lnTo>
                    <a:lnTo>
                      <a:pt x="437" y="3871"/>
                    </a:lnTo>
                    <a:lnTo>
                      <a:pt x="643" y="3987"/>
                    </a:lnTo>
                    <a:lnTo>
                      <a:pt x="643" y="2498"/>
                    </a:lnTo>
                    <a:lnTo>
                      <a:pt x="488" y="2498"/>
                    </a:lnTo>
                    <a:lnTo>
                      <a:pt x="485" y="1774"/>
                    </a:lnTo>
                    <a:lnTo>
                      <a:pt x="694" y="1779"/>
                    </a:lnTo>
                    <a:lnTo>
                      <a:pt x="750" y="1892"/>
                    </a:lnTo>
                    <a:lnTo>
                      <a:pt x="8189" y="1895"/>
                    </a:lnTo>
                    <a:lnTo>
                      <a:pt x="8189" y="1045"/>
                    </a:lnTo>
                    <a:lnTo>
                      <a:pt x="798" y="1044"/>
                    </a:lnTo>
                    <a:lnTo>
                      <a:pt x="361" y="0"/>
                    </a:lnTo>
                    <a:lnTo>
                      <a:pt x="361" y="703"/>
                    </a:lnTo>
                    <a:lnTo>
                      <a:pt x="450" y="703"/>
                    </a:lnTo>
                    <a:lnTo>
                      <a:pt x="450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8F8F8"/>
                  </a:gs>
                  <a:gs pos="100000">
                    <a:srgbClr val="F8F8F8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468" name="组合 8467"/>
              <p:cNvGrpSpPr/>
              <p:nvPr/>
            </p:nvGrpSpPr>
            <p:grpSpPr>
              <a:xfrm>
                <a:off x="3931" y="2374"/>
                <a:ext cx="7297" cy="629"/>
                <a:chOff x="2770" y="5184"/>
                <a:chExt cx="6550" cy="629"/>
              </a:xfrm>
            </p:grpSpPr>
            <p:grpSp>
              <p:nvGrpSpPr>
                <p:cNvPr id="8469" name="组合 8468"/>
                <p:cNvGrpSpPr>
                  <a:grpSpLocks noChangeAspect="1"/>
                </p:cNvGrpSpPr>
                <p:nvPr/>
              </p:nvGrpSpPr>
              <p:grpSpPr>
                <a:xfrm>
                  <a:off x="2814" y="5455"/>
                  <a:ext cx="6375" cy="358"/>
                  <a:chOff x="1000" y="3200"/>
                  <a:chExt cx="8000" cy="800"/>
                </a:xfrm>
              </p:grpSpPr>
              <p:sp>
                <p:nvSpPr>
                  <p:cNvPr id="8470" name="直接连接符 8469"/>
                  <p:cNvSpPr>
                    <a:spLocks noChangeAspect="1"/>
                  </p:cNvSpPr>
                  <p:nvPr/>
                </p:nvSpPr>
                <p:spPr>
                  <a:xfrm flipV="1">
                    <a:off x="10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71" name="直接连接符 8470"/>
                  <p:cNvSpPr>
                    <a:spLocks noChangeAspect="1"/>
                  </p:cNvSpPr>
                  <p:nvPr/>
                </p:nvSpPr>
                <p:spPr>
                  <a:xfrm flipV="1">
                    <a:off x="10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72" name="直接连接符 8471"/>
                  <p:cNvSpPr>
                    <a:spLocks noChangeAspect="1"/>
                  </p:cNvSpPr>
                  <p:nvPr/>
                </p:nvSpPr>
                <p:spPr>
                  <a:xfrm flipV="1">
                    <a:off x="11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73" name="直接连接符 8472"/>
                  <p:cNvSpPr>
                    <a:spLocks noChangeAspect="1"/>
                  </p:cNvSpPr>
                  <p:nvPr/>
                </p:nvSpPr>
                <p:spPr>
                  <a:xfrm flipV="1">
                    <a:off x="12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74" name="直接连接符 8473"/>
                  <p:cNvSpPr>
                    <a:spLocks noChangeAspect="1"/>
                  </p:cNvSpPr>
                  <p:nvPr/>
                </p:nvSpPr>
                <p:spPr>
                  <a:xfrm flipV="1">
                    <a:off x="13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75" name="直接连接符 8474"/>
                  <p:cNvSpPr>
                    <a:spLocks noChangeAspect="1"/>
                  </p:cNvSpPr>
                  <p:nvPr/>
                </p:nvSpPr>
                <p:spPr>
                  <a:xfrm flipV="1">
                    <a:off x="14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76" name="直接连接符 8475"/>
                  <p:cNvSpPr>
                    <a:spLocks noChangeAspect="1"/>
                  </p:cNvSpPr>
                  <p:nvPr/>
                </p:nvSpPr>
                <p:spPr>
                  <a:xfrm flipV="1">
                    <a:off x="14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77" name="直接连接符 8476"/>
                  <p:cNvSpPr>
                    <a:spLocks noChangeAspect="1"/>
                  </p:cNvSpPr>
                  <p:nvPr/>
                </p:nvSpPr>
                <p:spPr>
                  <a:xfrm flipV="1">
                    <a:off x="15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78" name="直接连接符 8477"/>
                  <p:cNvSpPr>
                    <a:spLocks noChangeAspect="1"/>
                  </p:cNvSpPr>
                  <p:nvPr/>
                </p:nvSpPr>
                <p:spPr>
                  <a:xfrm flipV="1">
                    <a:off x="16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79" name="直接连接符 8478"/>
                  <p:cNvSpPr>
                    <a:spLocks noChangeAspect="1"/>
                  </p:cNvSpPr>
                  <p:nvPr/>
                </p:nvSpPr>
                <p:spPr>
                  <a:xfrm flipV="1">
                    <a:off x="17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80" name="直接连接符 8479"/>
                  <p:cNvSpPr>
                    <a:spLocks noChangeAspect="1"/>
                  </p:cNvSpPr>
                  <p:nvPr/>
                </p:nvSpPr>
                <p:spPr>
                  <a:xfrm flipV="1">
                    <a:off x="18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81" name="直接连接符 8480"/>
                  <p:cNvSpPr>
                    <a:spLocks noChangeAspect="1"/>
                  </p:cNvSpPr>
                  <p:nvPr/>
                </p:nvSpPr>
                <p:spPr>
                  <a:xfrm flipV="1">
                    <a:off x="18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82" name="直接连接符 8481"/>
                  <p:cNvSpPr>
                    <a:spLocks noChangeAspect="1"/>
                  </p:cNvSpPr>
                  <p:nvPr/>
                </p:nvSpPr>
                <p:spPr>
                  <a:xfrm flipV="1">
                    <a:off x="19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83" name="直接连接符 8482"/>
                  <p:cNvSpPr>
                    <a:spLocks noChangeAspect="1"/>
                  </p:cNvSpPr>
                  <p:nvPr/>
                </p:nvSpPr>
                <p:spPr>
                  <a:xfrm flipV="1">
                    <a:off x="20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84" name="直接连接符 8483"/>
                  <p:cNvSpPr>
                    <a:spLocks noChangeAspect="1"/>
                  </p:cNvSpPr>
                  <p:nvPr/>
                </p:nvSpPr>
                <p:spPr>
                  <a:xfrm flipV="1">
                    <a:off x="21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85" name="直接连接符 8484"/>
                  <p:cNvSpPr>
                    <a:spLocks noChangeAspect="1"/>
                  </p:cNvSpPr>
                  <p:nvPr/>
                </p:nvSpPr>
                <p:spPr>
                  <a:xfrm flipV="1">
                    <a:off x="22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86" name="直接连接符 8485"/>
                  <p:cNvSpPr>
                    <a:spLocks noChangeAspect="1"/>
                  </p:cNvSpPr>
                  <p:nvPr/>
                </p:nvSpPr>
                <p:spPr>
                  <a:xfrm flipV="1">
                    <a:off x="22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87" name="直接连接符 8486"/>
                  <p:cNvSpPr>
                    <a:spLocks noChangeAspect="1"/>
                  </p:cNvSpPr>
                  <p:nvPr/>
                </p:nvSpPr>
                <p:spPr>
                  <a:xfrm flipV="1">
                    <a:off x="23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88" name="直接连接符 8487"/>
                  <p:cNvSpPr>
                    <a:spLocks noChangeAspect="1"/>
                  </p:cNvSpPr>
                  <p:nvPr/>
                </p:nvSpPr>
                <p:spPr>
                  <a:xfrm flipV="1">
                    <a:off x="24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89" name="直接连接符 8488"/>
                  <p:cNvSpPr>
                    <a:spLocks noChangeAspect="1"/>
                  </p:cNvSpPr>
                  <p:nvPr/>
                </p:nvSpPr>
                <p:spPr>
                  <a:xfrm flipV="1">
                    <a:off x="25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90" name="直接连接符 8489"/>
                  <p:cNvSpPr>
                    <a:spLocks noChangeAspect="1"/>
                  </p:cNvSpPr>
                  <p:nvPr/>
                </p:nvSpPr>
                <p:spPr>
                  <a:xfrm flipV="1">
                    <a:off x="26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91" name="直接连接符 8490"/>
                  <p:cNvSpPr>
                    <a:spLocks noChangeAspect="1"/>
                  </p:cNvSpPr>
                  <p:nvPr/>
                </p:nvSpPr>
                <p:spPr>
                  <a:xfrm flipV="1">
                    <a:off x="26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92" name="直接连接符 8491"/>
                  <p:cNvSpPr>
                    <a:spLocks noChangeAspect="1"/>
                  </p:cNvSpPr>
                  <p:nvPr/>
                </p:nvSpPr>
                <p:spPr>
                  <a:xfrm flipV="1">
                    <a:off x="27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93" name="直接连接符 8492"/>
                  <p:cNvSpPr>
                    <a:spLocks noChangeAspect="1"/>
                  </p:cNvSpPr>
                  <p:nvPr/>
                </p:nvSpPr>
                <p:spPr>
                  <a:xfrm flipV="1">
                    <a:off x="28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94" name="直接连接符 8493"/>
                  <p:cNvSpPr>
                    <a:spLocks noChangeAspect="1"/>
                  </p:cNvSpPr>
                  <p:nvPr/>
                </p:nvSpPr>
                <p:spPr>
                  <a:xfrm flipV="1">
                    <a:off x="29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95" name="直接连接符 8494"/>
                  <p:cNvSpPr>
                    <a:spLocks noChangeAspect="1"/>
                  </p:cNvSpPr>
                  <p:nvPr/>
                </p:nvSpPr>
                <p:spPr>
                  <a:xfrm flipV="1">
                    <a:off x="30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96" name="直接连接符 8495"/>
                  <p:cNvSpPr>
                    <a:spLocks noChangeAspect="1"/>
                  </p:cNvSpPr>
                  <p:nvPr/>
                </p:nvSpPr>
                <p:spPr>
                  <a:xfrm flipV="1">
                    <a:off x="30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97" name="直接连接符 8496"/>
                  <p:cNvSpPr>
                    <a:spLocks noChangeAspect="1"/>
                  </p:cNvSpPr>
                  <p:nvPr/>
                </p:nvSpPr>
                <p:spPr>
                  <a:xfrm flipV="1">
                    <a:off x="31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98" name="直接连接符 8497"/>
                  <p:cNvSpPr>
                    <a:spLocks noChangeAspect="1"/>
                  </p:cNvSpPr>
                  <p:nvPr/>
                </p:nvSpPr>
                <p:spPr>
                  <a:xfrm flipV="1">
                    <a:off x="32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499" name="直接连接符 8498"/>
                  <p:cNvSpPr>
                    <a:spLocks noChangeAspect="1"/>
                  </p:cNvSpPr>
                  <p:nvPr/>
                </p:nvSpPr>
                <p:spPr>
                  <a:xfrm flipV="1">
                    <a:off x="33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00" name="直接连接符 8499"/>
                  <p:cNvSpPr>
                    <a:spLocks noChangeAspect="1"/>
                  </p:cNvSpPr>
                  <p:nvPr/>
                </p:nvSpPr>
                <p:spPr>
                  <a:xfrm flipV="1">
                    <a:off x="34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01" name="直接连接符 8500"/>
                  <p:cNvSpPr>
                    <a:spLocks noChangeAspect="1"/>
                  </p:cNvSpPr>
                  <p:nvPr/>
                </p:nvSpPr>
                <p:spPr>
                  <a:xfrm flipV="1">
                    <a:off x="34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02" name="直接连接符 8501"/>
                  <p:cNvSpPr>
                    <a:spLocks noChangeAspect="1"/>
                  </p:cNvSpPr>
                  <p:nvPr/>
                </p:nvSpPr>
                <p:spPr>
                  <a:xfrm flipV="1">
                    <a:off x="35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03" name="直接连接符 8502"/>
                  <p:cNvSpPr>
                    <a:spLocks noChangeAspect="1"/>
                  </p:cNvSpPr>
                  <p:nvPr/>
                </p:nvSpPr>
                <p:spPr>
                  <a:xfrm flipV="1">
                    <a:off x="36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04" name="直接连接符 8503"/>
                  <p:cNvSpPr>
                    <a:spLocks noChangeAspect="1"/>
                  </p:cNvSpPr>
                  <p:nvPr/>
                </p:nvSpPr>
                <p:spPr>
                  <a:xfrm flipV="1">
                    <a:off x="37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05" name="直接连接符 8504"/>
                  <p:cNvSpPr>
                    <a:spLocks noChangeAspect="1"/>
                  </p:cNvSpPr>
                  <p:nvPr/>
                </p:nvSpPr>
                <p:spPr>
                  <a:xfrm flipV="1">
                    <a:off x="38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06" name="直接连接符 8505"/>
                  <p:cNvSpPr>
                    <a:spLocks noChangeAspect="1"/>
                  </p:cNvSpPr>
                  <p:nvPr/>
                </p:nvSpPr>
                <p:spPr>
                  <a:xfrm flipV="1">
                    <a:off x="38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07" name="直接连接符 8506"/>
                  <p:cNvSpPr>
                    <a:spLocks noChangeAspect="1"/>
                  </p:cNvSpPr>
                  <p:nvPr/>
                </p:nvSpPr>
                <p:spPr>
                  <a:xfrm flipV="1">
                    <a:off x="39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08" name="直接连接符 8507"/>
                  <p:cNvSpPr>
                    <a:spLocks noChangeAspect="1"/>
                  </p:cNvSpPr>
                  <p:nvPr/>
                </p:nvSpPr>
                <p:spPr>
                  <a:xfrm flipV="1">
                    <a:off x="40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09" name="直接连接符 8508"/>
                  <p:cNvSpPr>
                    <a:spLocks noChangeAspect="1"/>
                  </p:cNvSpPr>
                  <p:nvPr/>
                </p:nvSpPr>
                <p:spPr>
                  <a:xfrm flipV="1">
                    <a:off x="41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10" name="直接连接符 8509"/>
                  <p:cNvSpPr>
                    <a:spLocks noChangeAspect="1"/>
                  </p:cNvSpPr>
                  <p:nvPr/>
                </p:nvSpPr>
                <p:spPr>
                  <a:xfrm flipV="1">
                    <a:off x="42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11" name="直接连接符 8510"/>
                  <p:cNvSpPr>
                    <a:spLocks noChangeAspect="1"/>
                  </p:cNvSpPr>
                  <p:nvPr/>
                </p:nvSpPr>
                <p:spPr>
                  <a:xfrm flipV="1">
                    <a:off x="42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12" name="直接连接符 8511"/>
                  <p:cNvSpPr>
                    <a:spLocks noChangeAspect="1"/>
                  </p:cNvSpPr>
                  <p:nvPr/>
                </p:nvSpPr>
                <p:spPr>
                  <a:xfrm flipV="1">
                    <a:off x="43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13" name="直接连接符 8512"/>
                  <p:cNvSpPr>
                    <a:spLocks noChangeAspect="1"/>
                  </p:cNvSpPr>
                  <p:nvPr/>
                </p:nvSpPr>
                <p:spPr>
                  <a:xfrm flipV="1">
                    <a:off x="44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14" name="直接连接符 8513"/>
                  <p:cNvSpPr>
                    <a:spLocks noChangeAspect="1"/>
                  </p:cNvSpPr>
                  <p:nvPr/>
                </p:nvSpPr>
                <p:spPr>
                  <a:xfrm flipV="1">
                    <a:off x="45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15" name="直接连接符 8514"/>
                  <p:cNvSpPr>
                    <a:spLocks noChangeAspect="1"/>
                  </p:cNvSpPr>
                  <p:nvPr/>
                </p:nvSpPr>
                <p:spPr>
                  <a:xfrm flipV="1">
                    <a:off x="46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16" name="直接连接符 8515"/>
                  <p:cNvSpPr>
                    <a:spLocks noChangeAspect="1"/>
                  </p:cNvSpPr>
                  <p:nvPr/>
                </p:nvSpPr>
                <p:spPr>
                  <a:xfrm flipV="1">
                    <a:off x="46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17" name="直接连接符 8516"/>
                  <p:cNvSpPr>
                    <a:spLocks noChangeAspect="1"/>
                  </p:cNvSpPr>
                  <p:nvPr/>
                </p:nvSpPr>
                <p:spPr>
                  <a:xfrm flipV="1">
                    <a:off x="47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18" name="直接连接符 8517"/>
                  <p:cNvSpPr>
                    <a:spLocks noChangeAspect="1"/>
                  </p:cNvSpPr>
                  <p:nvPr/>
                </p:nvSpPr>
                <p:spPr>
                  <a:xfrm flipV="1">
                    <a:off x="48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19" name="直接连接符 8518"/>
                  <p:cNvSpPr>
                    <a:spLocks noChangeAspect="1"/>
                  </p:cNvSpPr>
                  <p:nvPr/>
                </p:nvSpPr>
                <p:spPr>
                  <a:xfrm flipV="1">
                    <a:off x="49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20" name="直接连接符 8519"/>
                  <p:cNvSpPr>
                    <a:spLocks noChangeAspect="1"/>
                  </p:cNvSpPr>
                  <p:nvPr/>
                </p:nvSpPr>
                <p:spPr>
                  <a:xfrm flipV="1">
                    <a:off x="50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21" name="直接连接符 8520"/>
                  <p:cNvSpPr>
                    <a:spLocks noChangeAspect="1"/>
                  </p:cNvSpPr>
                  <p:nvPr/>
                </p:nvSpPr>
                <p:spPr>
                  <a:xfrm flipV="1">
                    <a:off x="50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22" name="直接连接符 8521"/>
                  <p:cNvSpPr>
                    <a:spLocks noChangeAspect="1"/>
                  </p:cNvSpPr>
                  <p:nvPr/>
                </p:nvSpPr>
                <p:spPr>
                  <a:xfrm flipV="1">
                    <a:off x="51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23" name="直接连接符 8522"/>
                  <p:cNvSpPr>
                    <a:spLocks noChangeAspect="1"/>
                  </p:cNvSpPr>
                  <p:nvPr/>
                </p:nvSpPr>
                <p:spPr>
                  <a:xfrm flipV="1">
                    <a:off x="52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24" name="直接连接符 8523"/>
                  <p:cNvSpPr>
                    <a:spLocks noChangeAspect="1"/>
                  </p:cNvSpPr>
                  <p:nvPr/>
                </p:nvSpPr>
                <p:spPr>
                  <a:xfrm flipV="1">
                    <a:off x="53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25" name="直接连接符 8524"/>
                  <p:cNvSpPr>
                    <a:spLocks noChangeAspect="1"/>
                  </p:cNvSpPr>
                  <p:nvPr/>
                </p:nvSpPr>
                <p:spPr>
                  <a:xfrm flipV="1">
                    <a:off x="54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26" name="直接连接符 8525"/>
                  <p:cNvSpPr>
                    <a:spLocks noChangeAspect="1"/>
                  </p:cNvSpPr>
                  <p:nvPr/>
                </p:nvSpPr>
                <p:spPr>
                  <a:xfrm flipV="1">
                    <a:off x="54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27" name="直接连接符 8526"/>
                  <p:cNvSpPr>
                    <a:spLocks noChangeAspect="1"/>
                  </p:cNvSpPr>
                  <p:nvPr/>
                </p:nvSpPr>
                <p:spPr>
                  <a:xfrm flipV="1">
                    <a:off x="55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28" name="直接连接符 8527"/>
                  <p:cNvSpPr>
                    <a:spLocks noChangeAspect="1"/>
                  </p:cNvSpPr>
                  <p:nvPr/>
                </p:nvSpPr>
                <p:spPr>
                  <a:xfrm flipV="1">
                    <a:off x="56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29" name="直接连接符 8528"/>
                  <p:cNvSpPr>
                    <a:spLocks noChangeAspect="1"/>
                  </p:cNvSpPr>
                  <p:nvPr/>
                </p:nvSpPr>
                <p:spPr>
                  <a:xfrm flipV="1">
                    <a:off x="57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30" name="直接连接符 8529"/>
                  <p:cNvSpPr>
                    <a:spLocks noChangeAspect="1"/>
                  </p:cNvSpPr>
                  <p:nvPr/>
                </p:nvSpPr>
                <p:spPr>
                  <a:xfrm flipV="1">
                    <a:off x="58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31" name="直接连接符 8530"/>
                  <p:cNvSpPr>
                    <a:spLocks noChangeAspect="1"/>
                  </p:cNvSpPr>
                  <p:nvPr/>
                </p:nvSpPr>
                <p:spPr>
                  <a:xfrm flipV="1">
                    <a:off x="58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32" name="直接连接符 8531"/>
                  <p:cNvSpPr>
                    <a:spLocks noChangeAspect="1"/>
                  </p:cNvSpPr>
                  <p:nvPr/>
                </p:nvSpPr>
                <p:spPr>
                  <a:xfrm flipV="1">
                    <a:off x="59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33" name="直接连接符 8532"/>
                  <p:cNvSpPr>
                    <a:spLocks noChangeAspect="1"/>
                  </p:cNvSpPr>
                  <p:nvPr/>
                </p:nvSpPr>
                <p:spPr>
                  <a:xfrm flipV="1">
                    <a:off x="60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34" name="直接连接符 8533"/>
                  <p:cNvSpPr>
                    <a:spLocks noChangeAspect="1"/>
                  </p:cNvSpPr>
                  <p:nvPr/>
                </p:nvSpPr>
                <p:spPr>
                  <a:xfrm flipV="1">
                    <a:off x="61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35" name="直接连接符 8534"/>
                  <p:cNvSpPr>
                    <a:spLocks noChangeAspect="1"/>
                  </p:cNvSpPr>
                  <p:nvPr/>
                </p:nvSpPr>
                <p:spPr>
                  <a:xfrm flipV="1">
                    <a:off x="62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36" name="直接连接符 8535"/>
                  <p:cNvSpPr>
                    <a:spLocks noChangeAspect="1"/>
                  </p:cNvSpPr>
                  <p:nvPr/>
                </p:nvSpPr>
                <p:spPr>
                  <a:xfrm flipV="1">
                    <a:off x="62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37" name="直接连接符 8536"/>
                  <p:cNvSpPr>
                    <a:spLocks noChangeAspect="1"/>
                  </p:cNvSpPr>
                  <p:nvPr/>
                </p:nvSpPr>
                <p:spPr>
                  <a:xfrm flipV="1">
                    <a:off x="63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38" name="直接连接符 8537"/>
                  <p:cNvSpPr>
                    <a:spLocks noChangeAspect="1"/>
                  </p:cNvSpPr>
                  <p:nvPr/>
                </p:nvSpPr>
                <p:spPr>
                  <a:xfrm flipV="1">
                    <a:off x="64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39" name="直接连接符 8538"/>
                  <p:cNvSpPr>
                    <a:spLocks noChangeAspect="1"/>
                  </p:cNvSpPr>
                  <p:nvPr/>
                </p:nvSpPr>
                <p:spPr>
                  <a:xfrm flipV="1">
                    <a:off x="65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40" name="直接连接符 8539"/>
                  <p:cNvSpPr>
                    <a:spLocks noChangeAspect="1"/>
                  </p:cNvSpPr>
                  <p:nvPr/>
                </p:nvSpPr>
                <p:spPr>
                  <a:xfrm flipV="1">
                    <a:off x="66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41" name="直接连接符 8540"/>
                  <p:cNvSpPr>
                    <a:spLocks noChangeAspect="1"/>
                  </p:cNvSpPr>
                  <p:nvPr/>
                </p:nvSpPr>
                <p:spPr>
                  <a:xfrm flipV="1">
                    <a:off x="66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42" name="直接连接符 8541"/>
                  <p:cNvSpPr>
                    <a:spLocks noChangeAspect="1"/>
                  </p:cNvSpPr>
                  <p:nvPr/>
                </p:nvSpPr>
                <p:spPr>
                  <a:xfrm flipV="1">
                    <a:off x="67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43" name="直接连接符 8542"/>
                  <p:cNvSpPr>
                    <a:spLocks noChangeAspect="1"/>
                  </p:cNvSpPr>
                  <p:nvPr/>
                </p:nvSpPr>
                <p:spPr>
                  <a:xfrm flipV="1">
                    <a:off x="68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44" name="直接连接符 8543"/>
                  <p:cNvSpPr>
                    <a:spLocks noChangeAspect="1"/>
                  </p:cNvSpPr>
                  <p:nvPr/>
                </p:nvSpPr>
                <p:spPr>
                  <a:xfrm flipV="1">
                    <a:off x="69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45" name="直接连接符 8544"/>
                  <p:cNvSpPr>
                    <a:spLocks noChangeAspect="1"/>
                  </p:cNvSpPr>
                  <p:nvPr/>
                </p:nvSpPr>
                <p:spPr>
                  <a:xfrm flipV="1">
                    <a:off x="70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46" name="直接连接符 8545"/>
                  <p:cNvSpPr>
                    <a:spLocks noChangeAspect="1"/>
                  </p:cNvSpPr>
                  <p:nvPr/>
                </p:nvSpPr>
                <p:spPr>
                  <a:xfrm flipV="1">
                    <a:off x="70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47" name="直接连接符 8546"/>
                  <p:cNvSpPr>
                    <a:spLocks noChangeAspect="1"/>
                  </p:cNvSpPr>
                  <p:nvPr/>
                </p:nvSpPr>
                <p:spPr>
                  <a:xfrm flipV="1">
                    <a:off x="71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48" name="直接连接符 8547"/>
                  <p:cNvSpPr>
                    <a:spLocks noChangeAspect="1"/>
                  </p:cNvSpPr>
                  <p:nvPr/>
                </p:nvSpPr>
                <p:spPr>
                  <a:xfrm flipV="1">
                    <a:off x="72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49" name="直接连接符 8548"/>
                  <p:cNvSpPr>
                    <a:spLocks noChangeAspect="1"/>
                  </p:cNvSpPr>
                  <p:nvPr/>
                </p:nvSpPr>
                <p:spPr>
                  <a:xfrm flipV="1">
                    <a:off x="73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50" name="直接连接符 8549"/>
                  <p:cNvSpPr>
                    <a:spLocks noChangeAspect="1"/>
                  </p:cNvSpPr>
                  <p:nvPr/>
                </p:nvSpPr>
                <p:spPr>
                  <a:xfrm flipV="1">
                    <a:off x="74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51" name="直接连接符 8550"/>
                  <p:cNvSpPr>
                    <a:spLocks noChangeAspect="1"/>
                  </p:cNvSpPr>
                  <p:nvPr/>
                </p:nvSpPr>
                <p:spPr>
                  <a:xfrm flipV="1">
                    <a:off x="74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52" name="直接连接符 8551"/>
                  <p:cNvSpPr>
                    <a:spLocks noChangeAspect="1"/>
                  </p:cNvSpPr>
                  <p:nvPr/>
                </p:nvSpPr>
                <p:spPr>
                  <a:xfrm flipV="1">
                    <a:off x="75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53" name="直接连接符 8552"/>
                  <p:cNvSpPr>
                    <a:spLocks noChangeAspect="1"/>
                  </p:cNvSpPr>
                  <p:nvPr/>
                </p:nvSpPr>
                <p:spPr>
                  <a:xfrm flipV="1">
                    <a:off x="76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54" name="直接连接符 8553"/>
                  <p:cNvSpPr>
                    <a:spLocks noChangeAspect="1"/>
                  </p:cNvSpPr>
                  <p:nvPr/>
                </p:nvSpPr>
                <p:spPr>
                  <a:xfrm flipV="1">
                    <a:off x="77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55" name="直接连接符 8554"/>
                  <p:cNvSpPr>
                    <a:spLocks noChangeAspect="1"/>
                  </p:cNvSpPr>
                  <p:nvPr/>
                </p:nvSpPr>
                <p:spPr>
                  <a:xfrm flipV="1">
                    <a:off x="78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56" name="直接连接符 8555"/>
                  <p:cNvSpPr>
                    <a:spLocks noChangeAspect="1"/>
                  </p:cNvSpPr>
                  <p:nvPr/>
                </p:nvSpPr>
                <p:spPr>
                  <a:xfrm flipV="1">
                    <a:off x="78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57" name="直接连接符 8556"/>
                  <p:cNvSpPr>
                    <a:spLocks noChangeAspect="1"/>
                  </p:cNvSpPr>
                  <p:nvPr/>
                </p:nvSpPr>
                <p:spPr>
                  <a:xfrm flipV="1">
                    <a:off x="79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58" name="直接连接符 8557"/>
                  <p:cNvSpPr>
                    <a:spLocks noChangeAspect="1"/>
                  </p:cNvSpPr>
                  <p:nvPr/>
                </p:nvSpPr>
                <p:spPr>
                  <a:xfrm flipV="1">
                    <a:off x="80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59" name="直接连接符 8558"/>
                  <p:cNvSpPr>
                    <a:spLocks noChangeAspect="1"/>
                  </p:cNvSpPr>
                  <p:nvPr/>
                </p:nvSpPr>
                <p:spPr>
                  <a:xfrm flipV="1">
                    <a:off x="81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60" name="直接连接符 8559"/>
                  <p:cNvSpPr>
                    <a:spLocks noChangeAspect="1"/>
                  </p:cNvSpPr>
                  <p:nvPr/>
                </p:nvSpPr>
                <p:spPr>
                  <a:xfrm flipV="1">
                    <a:off x="82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61" name="直接连接符 8560"/>
                  <p:cNvSpPr>
                    <a:spLocks noChangeAspect="1"/>
                  </p:cNvSpPr>
                  <p:nvPr/>
                </p:nvSpPr>
                <p:spPr>
                  <a:xfrm flipV="1">
                    <a:off x="82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62" name="直接连接符 8561"/>
                  <p:cNvSpPr>
                    <a:spLocks noChangeAspect="1"/>
                  </p:cNvSpPr>
                  <p:nvPr/>
                </p:nvSpPr>
                <p:spPr>
                  <a:xfrm flipV="1">
                    <a:off x="83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63" name="直接连接符 8562"/>
                  <p:cNvSpPr>
                    <a:spLocks noChangeAspect="1"/>
                  </p:cNvSpPr>
                  <p:nvPr/>
                </p:nvSpPr>
                <p:spPr>
                  <a:xfrm flipV="1">
                    <a:off x="84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64" name="直接连接符 8563"/>
                  <p:cNvSpPr>
                    <a:spLocks noChangeAspect="1"/>
                  </p:cNvSpPr>
                  <p:nvPr/>
                </p:nvSpPr>
                <p:spPr>
                  <a:xfrm flipV="1">
                    <a:off x="85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65" name="直接连接符 8564"/>
                  <p:cNvSpPr>
                    <a:spLocks noChangeAspect="1"/>
                  </p:cNvSpPr>
                  <p:nvPr/>
                </p:nvSpPr>
                <p:spPr>
                  <a:xfrm flipV="1">
                    <a:off x="8600" y="3400"/>
                    <a:ext cx="0" cy="6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66" name="直接连接符 8565"/>
                  <p:cNvSpPr>
                    <a:spLocks noChangeAspect="1"/>
                  </p:cNvSpPr>
                  <p:nvPr/>
                </p:nvSpPr>
                <p:spPr>
                  <a:xfrm flipV="1">
                    <a:off x="868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67" name="直接连接符 8566"/>
                  <p:cNvSpPr>
                    <a:spLocks noChangeAspect="1"/>
                  </p:cNvSpPr>
                  <p:nvPr/>
                </p:nvSpPr>
                <p:spPr>
                  <a:xfrm flipV="1">
                    <a:off x="876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68" name="直接连接符 8567"/>
                  <p:cNvSpPr>
                    <a:spLocks noChangeAspect="1"/>
                  </p:cNvSpPr>
                  <p:nvPr/>
                </p:nvSpPr>
                <p:spPr>
                  <a:xfrm flipV="1">
                    <a:off x="884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69" name="直接连接符 8568"/>
                  <p:cNvSpPr>
                    <a:spLocks noChangeAspect="1"/>
                  </p:cNvSpPr>
                  <p:nvPr/>
                </p:nvSpPr>
                <p:spPr>
                  <a:xfrm flipV="1">
                    <a:off x="8920" y="3600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570" name="直接连接符 8569"/>
                  <p:cNvSpPr>
                    <a:spLocks noChangeAspect="1"/>
                  </p:cNvSpPr>
                  <p:nvPr/>
                </p:nvSpPr>
                <p:spPr>
                  <a:xfrm flipV="1">
                    <a:off x="9000" y="3200"/>
                    <a:ext cx="0" cy="8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571" name="组合 8570"/>
                <p:cNvGrpSpPr/>
                <p:nvPr/>
              </p:nvGrpSpPr>
              <p:grpSpPr>
                <a:xfrm>
                  <a:off x="2770" y="5184"/>
                  <a:ext cx="6550" cy="243"/>
                  <a:chOff x="2782" y="5212"/>
                  <a:chExt cx="6550" cy="217"/>
                </a:xfrm>
              </p:grpSpPr>
              <p:sp>
                <p:nvSpPr>
                  <p:cNvPr id="8572" name="文本框 8571"/>
                  <p:cNvSpPr txBox="1">
                    <a:spLocks noChangeAspect="1"/>
                  </p:cNvSpPr>
                  <p:nvPr/>
                </p:nvSpPr>
                <p:spPr>
                  <a:xfrm>
                    <a:off x="2782" y="5212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73" name="文本框 8572"/>
                  <p:cNvSpPr txBox="1">
                    <a:spLocks noChangeAspect="1"/>
                  </p:cNvSpPr>
                  <p:nvPr/>
                </p:nvSpPr>
                <p:spPr>
                  <a:xfrm>
                    <a:off x="3404" y="5212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74" name="文本框 8573"/>
                  <p:cNvSpPr txBox="1">
                    <a:spLocks noChangeAspect="1"/>
                  </p:cNvSpPr>
                  <p:nvPr/>
                </p:nvSpPr>
                <p:spPr>
                  <a:xfrm>
                    <a:off x="4041" y="5212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2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75" name="文本框 8574"/>
                  <p:cNvSpPr txBox="1">
                    <a:spLocks noChangeAspect="1"/>
                  </p:cNvSpPr>
                  <p:nvPr/>
                </p:nvSpPr>
                <p:spPr>
                  <a:xfrm>
                    <a:off x="4678" y="5212"/>
                    <a:ext cx="224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3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76" name="文本框 8575"/>
                  <p:cNvSpPr txBox="1">
                    <a:spLocks noChangeAspect="1"/>
                  </p:cNvSpPr>
                  <p:nvPr/>
                </p:nvSpPr>
                <p:spPr>
                  <a:xfrm>
                    <a:off x="5332" y="5212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4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77" name="文本框 8576"/>
                  <p:cNvSpPr txBox="1">
                    <a:spLocks noChangeAspect="1"/>
                  </p:cNvSpPr>
                  <p:nvPr/>
                </p:nvSpPr>
                <p:spPr>
                  <a:xfrm>
                    <a:off x="5969" y="5219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5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78" name="文本框 8577"/>
                  <p:cNvSpPr txBox="1">
                    <a:spLocks noChangeAspect="1"/>
                  </p:cNvSpPr>
                  <p:nvPr/>
                </p:nvSpPr>
                <p:spPr>
                  <a:xfrm>
                    <a:off x="6591" y="5219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6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79" name="文本框 8578"/>
                  <p:cNvSpPr txBox="1">
                    <a:spLocks noChangeAspect="1"/>
                  </p:cNvSpPr>
                  <p:nvPr/>
                </p:nvSpPr>
                <p:spPr>
                  <a:xfrm>
                    <a:off x="7228" y="5219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7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0" name="文本框 8579"/>
                  <p:cNvSpPr txBox="1">
                    <a:spLocks noChangeAspect="1"/>
                  </p:cNvSpPr>
                  <p:nvPr/>
                </p:nvSpPr>
                <p:spPr>
                  <a:xfrm>
                    <a:off x="7866" y="5219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8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1" name="文本框 8580"/>
                  <p:cNvSpPr txBox="1">
                    <a:spLocks noChangeAspect="1"/>
                  </p:cNvSpPr>
                  <p:nvPr/>
                </p:nvSpPr>
                <p:spPr>
                  <a:xfrm>
                    <a:off x="8519" y="5219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9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2" name="文本框 8581"/>
                  <p:cNvSpPr txBox="1">
                    <a:spLocks noChangeAspect="1"/>
                  </p:cNvSpPr>
                  <p:nvPr/>
                </p:nvSpPr>
                <p:spPr>
                  <a:xfrm>
                    <a:off x="9109" y="5219"/>
                    <a:ext cx="223" cy="2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8584" name="文本框 8583"/>
          <p:cNvSpPr txBox="1"/>
          <p:nvPr/>
        </p:nvSpPr>
        <p:spPr>
          <a:xfrm>
            <a:off x="3124200" y="556260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17.00mm</a:t>
            </a:r>
            <a:endParaRPr lang="en-US" altLang="zh-CN" sz="36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7" grpId="0"/>
      <p:bldP spid="85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标题 9219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p>
            <a:r>
              <a:rPr lang="zh-CN" altLang="en-US" sz="3200" b="1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二、螺旋测微器的测量原理及使用</a:t>
            </a:r>
            <a:endParaRPr lang="zh-CN" altLang="en-US" sz="3200" b="1">
              <a:solidFill>
                <a:srgbClr val="FF0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3795" name="文本占位符 9220"/>
          <p:cNvSpPr>
            <a:spLocks noGrp="1"/>
          </p:cNvSpPr>
          <p:nvPr>
            <p:ph type="body" sz="half" idx="1"/>
          </p:nvPr>
        </p:nvSpPr>
        <p:spPr>
          <a:xfrm>
            <a:off x="899160" y="1640523"/>
            <a:ext cx="8229600" cy="604837"/>
          </a:xfrm>
        </p:spPr>
        <p:txBody>
          <a:bodyPr lIns="91440" tIns="45720" rIns="91440" bIns="45720" anchor="t" anchorCtr="0"/>
          <a:p>
            <a:pPr defTabSz="914400">
              <a:buClrTx/>
              <a:buSzPct val="100000"/>
              <a:buFontTx/>
              <a:buChar char="•"/>
            </a:pPr>
            <a:r>
              <a:rPr lang="zh-CN" altLang="en-US" sz="2800" b="1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zh-CN" altLang="en-US" sz="2800" b="1" baseline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一）认识螺旋测微器</a:t>
            </a:r>
            <a:endParaRPr lang="zh-CN" altLang="en-US" sz="2800" b="1" baseline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3796" name="内容占位符 9224" descr="螺旋测-全0001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55650" y="2205038"/>
            <a:ext cx="7200900" cy="4652962"/>
          </a:xfrm>
          <a:solidFill>
            <a:srgbClr val="FFFFFF"/>
          </a:solidFill>
        </p:spPr>
      </p:pic>
      <p:sp>
        <p:nvSpPr>
          <p:cNvPr id="33797" name="矩形 9254"/>
          <p:cNvSpPr/>
          <p:nvPr/>
        </p:nvSpPr>
        <p:spPr>
          <a:xfrm>
            <a:off x="-133350" y="5712302"/>
            <a:ext cx="2019300" cy="73723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/>
              <a:t>金属固定框架</a:t>
            </a:r>
            <a:endParaRPr lang="zh-CN" altLang="en-US" sz="2400"/>
          </a:p>
          <a:p>
            <a:pPr eaLnBrk="0" hangingPunct="0"/>
            <a:endParaRPr lang="zh-CN" altLang="en-US"/>
          </a:p>
        </p:txBody>
      </p:sp>
      <p:cxnSp>
        <p:nvCxnSpPr>
          <p:cNvPr id="33798" name="直接连接符 9256"/>
          <p:cNvCxnSpPr/>
          <p:nvPr/>
        </p:nvCxnSpPr>
        <p:spPr>
          <a:xfrm flipV="1">
            <a:off x="827088" y="3860800"/>
            <a:ext cx="576262" cy="1800225"/>
          </a:xfrm>
          <a:prstGeom prst="line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99" name="矩形 9257"/>
          <p:cNvSpPr/>
          <p:nvPr/>
        </p:nvSpPr>
        <p:spPr>
          <a:xfrm>
            <a:off x="2339975" y="5758339"/>
            <a:ext cx="1407160" cy="73723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隔热握垫</a:t>
            </a:r>
            <a:endParaRPr lang="zh-CN" altLang="en-US" sz="2400">
              <a:solidFill>
                <a:srgbClr val="FF0000"/>
              </a:solidFill>
            </a:endParaRPr>
          </a:p>
          <a:p>
            <a:pPr eaLnBrk="0" hangingPunct="0"/>
            <a:endParaRPr lang="zh-CN" altLang="en-US"/>
          </a:p>
        </p:txBody>
      </p:sp>
      <p:cxnSp>
        <p:nvCxnSpPr>
          <p:cNvPr id="33800" name="直接连接符 9258"/>
          <p:cNvCxnSpPr/>
          <p:nvPr/>
        </p:nvCxnSpPr>
        <p:spPr>
          <a:xfrm flipV="1">
            <a:off x="2987675" y="5157788"/>
            <a:ext cx="0" cy="647700"/>
          </a:xfrm>
          <a:prstGeom prst="line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01" name="矩形 9259"/>
          <p:cNvSpPr/>
          <p:nvPr/>
        </p:nvSpPr>
        <p:spPr>
          <a:xfrm>
            <a:off x="0" y="3167063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小砧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33802" name="直接连接符 9260"/>
          <p:cNvCxnSpPr/>
          <p:nvPr/>
        </p:nvCxnSpPr>
        <p:spPr>
          <a:xfrm>
            <a:off x="395288" y="3213100"/>
            <a:ext cx="1439862" cy="73025"/>
          </a:xfrm>
          <a:prstGeom prst="line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03" name="矩形 9261"/>
          <p:cNvSpPr/>
          <p:nvPr/>
        </p:nvSpPr>
        <p:spPr>
          <a:xfrm>
            <a:off x="4787900" y="1914525"/>
            <a:ext cx="16287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粗调旋钮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33804" name="直接连接符 9262"/>
          <p:cNvCxnSpPr/>
          <p:nvPr/>
        </p:nvCxnSpPr>
        <p:spPr>
          <a:xfrm>
            <a:off x="5940425" y="2276475"/>
            <a:ext cx="360363" cy="865188"/>
          </a:xfrm>
          <a:prstGeom prst="line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05" name="矩形 9263"/>
          <p:cNvSpPr/>
          <p:nvPr/>
        </p:nvSpPr>
        <p:spPr>
          <a:xfrm>
            <a:off x="5651500" y="5640547"/>
            <a:ext cx="2305050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400" b="1"/>
              <a:t>可动刻度尺</a:t>
            </a:r>
            <a:endParaRPr lang="zh-CN" altLang="en-US" sz="2400" b="1"/>
          </a:p>
          <a:p>
            <a:pPr eaLnBrk="0" hangingPunct="0"/>
            <a:endParaRPr lang="zh-CN" altLang="en-US" sz="2400" b="1"/>
          </a:p>
        </p:txBody>
      </p:sp>
      <p:cxnSp>
        <p:nvCxnSpPr>
          <p:cNvPr id="33806" name="直接连接符 9264"/>
          <p:cNvCxnSpPr/>
          <p:nvPr/>
        </p:nvCxnSpPr>
        <p:spPr>
          <a:xfrm flipH="1" flipV="1">
            <a:off x="4859338" y="3213100"/>
            <a:ext cx="1441450" cy="2447925"/>
          </a:xfrm>
          <a:prstGeom prst="line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07" name="矩形 9265"/>
          <p:cNvSpPr/>
          <p:nvPr/>
        </p:nvSpPr>
        <p:spPr>
          <a:xfrm>
            <a:off x="395288" y="1150938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测微螺杆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33808" name="直接连接符 9266"/>
          <p:cNvCxnSpPr/>
          <p:nvPr/>
        </p:nvCxnSpPr>
        <p:spPr>
          <a:xfrm>
            <a:off x="1258888" y="1557338"/>
            <a:ext cx="1441450" cy="1727200"/>
          </a:xfrm>
          <a:prstGeom prst="line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09" name="文本框 9267"/>
          <p:cNvSpPr/>
          <p:nvPr/>
        </p:nvSpPr>
        <p:spPr>
          <a:xfrm>
            <a:off x="2916238" y="1268413"/>
            <a:ext cx="216058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圆柱形固定尺</a:t>
            </a:r>
            <a:endParaRPr lang="zh-CN" altLang="en-US" b="1"/>
          </a:p>
        </p:txBody>
      </p:sp>
      <p:cxnSp>
        <p:nvCxnSpPr>
          <p:cNvPr id="33810" name="直接连接符 9268"/>
          <p:cNvCxnSpPr/>
          <p:nvPr/>
        </p:nvCxnSpPr>
        <p:spPr>
          <a:xfrm>
            <a:off x="3708400" y="1700213"/>
            <a:ext cx="719138" cy="1584325"/>
          </a:xfrm>
          <a:prstGeom prst="line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11" name="矩形 9269"/>
          <p:cNvSpPr/>
          <p:nvPr/>
        </p:nvSpPr>
        <p:spPr>
          <a:xfrm>
            <a:off x="7667625" y="1437164"/>
            <a:ext cx="1781175" cy="7372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微调旋钮</a:t>
            </a:r>
            <a:endParaRPr lang="zh-CN" altLang="en-US" sz="2400">
              <a:solidFill>
                <a:srgbClr val="FF0000"/>
              </a:solidFill>
            </a:endParaRPr>
          </a:p>
          <a:p>
            <a:pPr eaLnBrk="0" hangingPunct="0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3812" name="直接连接符 9270"/>
          <p:cNvCxnSpPr/>
          <p:nvPr/>
        </p:nvCxnSpPr>
        <p:spPr>
          <a:xfrm flipH="1">
            <a:off x="7740650" y="1989138"/>
            <a:ext cx="792163" cy="1152525"/>
          </a:xfrm>
          <a:prstGeom prst="line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13" name="矩形 9271"/>
          <p:cNvSpPr/>
          <p:nvPr/>
        </p:nvSpPr>
        <p:spPr>
          <a:xfrm>
            <a:off x="4284663" y="5758339"/>
            <a:ext cx="1101090" cy="73723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制动器</a:t>
            </a:r>
            <a:endParaRPr lang="zh-CN" altLang="en-US" sz="2400">
              <a:solidFill>
                <a:srgbClr val="FF0000"/>
              </a:solidFill>
            </a:endParaRPr>
          </a:p>
          <a:p>
            <a:pPr eaLnBrk="0" hangingPunct="0"/>
            <a:endParaRPr lang="zh-CN" altLang="en-US"/>
          </a:p>
        </p:txBody>
      </p:sp>
      <p:cxnSp>
        <p:nvCxnSpPr>
          <p:cNvPr id="33814" name="直接连接符 9272"/>
          <p:cNvCxnSpPr/>
          <p:nvPr/>
        </p:nvCxnSpPr>
        <p:spPr>
          <a:xfrm flipH="1" flipV="1">
            <a:off x="3924300" y="3500438"/>
            <a:ext cx="863600" cy="2305050"/>
          </a:xfrm>
          <a:prstGeom prst="line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ldLvl="0" animBg="1"/>
      <p:bldP spid="33799" grpId="0" animBg="1"/>
      <p:bldP spid="33801" grpId="0" animBg="1"/>
      <p:bldP spid="33803" grpId="0" animBg="1"/>
      <p:bldP spid="33805" grpId="0" animBg="1"/>
      <p:bldP spid="33807" grpId="0" animBg="1"/>
      <p:bldP spid="33809" grpId="0" animBg="1"/>
      <p:bldP spid="33811" grpId="0" animBg="1"/>
      <p:bldP spid="338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8" name="标题 15363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p>
            <a:r>
              <a:rPr lang="zh-CN" altLang="en-US" sz="7200" b="1"/>
              <a:t>部件透视</a:t>
            </a:r>
            <a:endParaRPr lang="zh-CN" altLang="en-US" sz="7200" b="1"/>
          </a:p>
        </p:txBody>
      </p:sp>
      <p:sp>
        <p:nvSpPr>
          <p:cNvPr id="34819" name="文本占位符 1536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 lIns="91440" tIns="45720" rIns="91440" bIns="45720" anchor="t" anchorCtr="0"/>
          <a:p>
            <a:pPr defTabSz="914400">
              <a:buClrTx/>
              <a:buSzPct val="100000"/>
              <a:buFontTx/>
              <a:buChar char="•"/>
            </a:pPr>
            <a:r>
              <a:rPr lang="zh-CN" altLang="en-US" sz="2800" b="1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微调旋钮（固定在粗调旋钮上）</a:t>
            </a:r>
            <a:endParaRPr lang="zh-CN" altLang="en-US" sz="2800" b="1" baseline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Pct val="100000"/>
              <a:buFontTx/>
              <a:buChar char="•"/>
            </a:pPr>
            <a:r>
              <a:rPr lang="zh-CN" altLang="en-US" sz="2800" b="1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测微螺杆以及与它连在一起的粗调旋钮。</a:t>
            </a:r>
            <a:endParaRPr lang="zh-CN" altLang="en-US" sz="2800" b="1" baseline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Pct val="100000"/>
              <a:buFontTx/>
              <a:buChar char="•"/>
            </a:pPr>
            <a:endParaRPr lang="zh-CN" altLang="en-US" sz="2800" b="1" baseline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Pct val="100000"/>
              <a:buFontTx/>
              <a:buChar char="•"/>
            </a:pPr>
            <a:r>
              <a:rPr lang="zh-CN" altLang="en-US" sz="2800" b="1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固定框架和定刻度尺</a:t>
            </a:r>
            <a:endParaRPr lang="zh-CN" altLang="en-US" sz="2800" b="1" baseline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4820" name="内容占位符 15366" descr="微调旋钮-1200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5940425" y="1628775"/>
            <a:ext cx="2087563" cy="817563"/>
          </a:xfrm>
        </p:spPr>
      </p:pic>
      <p:sp>
        <p:nvSpPr>
          <p:cNvPr id="34821" name="右箭头 15367"/>
          <p:cNvSpPr/>
          <p:nvPr/>
        </p:nvSpPr>
        <p:spPr>
          <a:xfrm>
            <a:off x="4211638" y="1989138"/>
            <a:ext cx="1081087" cy="215900"/>
          </a:xfrm>
          <a:prstGeom prst="rightArrow">
            <a:avLst>
              <a:gd name="adj1" fmla="val 50000"/>
              <a:gd name="adj2" fmla="val 125137"/>
            </a:avLst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/>
          </a:p>
        </p:txBody>
      </p:sp>
      <p:pic>
        <p:nvPicPr>
          <p:cNvPr id="34822" name="内容占位符 15369" descr="粗调钮-罗杆"/>
          <p:cNvPicPr>
            <a:picLocks noGrp="1"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4859338" y="2636838"/>
            <a:ext cx="4038600" cy="1150937"/>
          </a:xfrm>
        </p:spPr>
      </p:pic>
      <p:sp>
        <p:nvSpPr>
          <p:cNvPr id="34823" name="右箭头 15371"/>
          <p:cNvSpPr/>
          <p:nvPr/>
        </p:nvSpPr>
        <p:spPr>
          <a:xfrm>
            <a:off x="4067175" y="3141663"/>
            <a:ext cx="720725" cy="215900"/>
          </a:xfrm>
          <a:prstGeom prst="rightArrow">
            <a:avLst>
              <a:gd name="adj1" fmla="val 50000"/>
              <a:gd name="adj2" fmla="val 83424"/>
            </a:avLst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/>
          </a:p>
        </p:txBody>
      </p:sp>
      <p:pic>
        <p:nvPicPr>
          <p:cNvPr id="34824" name="图片 15372" descr="d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38" y="4365625"/>
            <a:ext cx="4033837" cy="192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5" name="右箭头 15373"/>
          <p:cNvSpPr/>
          <p:nvPr/>
        </p:nvSpPr>
        <p:spPr>
          <a:xfrm>
            <a:off x="3995738" y="4724400"/>
            <a:ext cx="792162" cy="217488"/>
          </a:xfrm>
          <a:prstGeom prst="rightArrow">
            <a:avLst>
              <a:gd name="adj1" fmla="val 50000"/>
              <a:gd name="adj2" fmla="val 91024"/>
            </a:avLst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 fill="hold"/>
                                        <p:tgtEl>
                                          <p:spTgt spid="34819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 fill="hold"/>
                                        <p:tgtEl>
                                          <p:spTgt spid="34819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9" presetClass="entr" presetSubtype="1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9" presetClass="entr" presetSubtype="1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9" presetClass="entr" presetSubtype="1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4819" grpId="0" animBg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标题 2048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p>
            <a:r>
              <a:rPr lang="zh-CN" altLang="en-US" b="1"/>
              <a:t>固定刻度</a:t>
            </a:r>
            <a:endParaRPr lang="zh-CN" altLang="en-US" b="1"/>
          </a:p>
        </p:txBody>
      </p:sp>
      <p:sp>
        <p:nvSpPr>
          <p:cNvPr id="35843" name="文本占位符 2048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 anchorCtr="0"/>
          <a:p>
            <a:endParaRPr lang="zh-CN" altLang="zh-CN"/>
          </a:p>
        </p:txBody>
      </p:sp>
      <p:grpSp>
        <p:nvGrpSpPr>
          <p:cNvPr id="35844" name="组合 20483"/>
          <p:cNvGrpSpPr/>
          <p:nvPr/>
        </p:nvGrpSpPr>
        <p:grpSpPr>
          <a:xfrm>
            <a:off x="-179705" y="731520"/>
            <a:ext cx="9144000" cy="6092825"/>
            <a:chOff x="3477" y="1440"/>
            <a:chExt cx="4245" cy="1560"/>
          </a:xfrm>
        </p:grpSpPr>
        <p:grpSp>
          <p:nvGrpSpPr>
            <p:cNvPr id="35845" name="组合 20484"/>
            <p:cNvGrpSpPr/>
            <p:nvPr/>
          </p:nvGrpSpPr>
          <p:grpSpPr>
            <a:xfrm>
              <a:off x="4212" y="1596"/>
              <a:ext cx="3510" cy="1260"/>
              <a:chOff x="4212" y="1596"/>
              <a:chExt cx="3510" cy="1260"/>
            </a:xfrm>
          </p:grpSpPr>
          <p:grpSp>
            <p:nvGrpSpPr>
              <p:cNvPr id="35846" name="组合 20485"/>
              <p:cNvGrpSpPr/>
              <p:nvPr/>
            </p:nvGrpSpPr>
            <p:grpSpPr>
              <a:xfrm>
                <a:off x="4212" y="1596"/>
                <a:ext cx="3510" cy="1248"/>
                <a:chOff x="4212" y="1596"/>
                <a:chExt cx="3780" cy="1248"/>
              </a:xfrm>
            </p:grpSpPr>
            <p:sp>
              <p:nvSpPr>
                <p:cNvPr id="35847" name="矩形 20486"/>
                <p:cNvSpPr/>
                <p:nvPr/>
              </p:nvSpPr>
              <p:spPr>
                <a:xfrm>
                  <a:off x="4212" y="1596"/>
                  <a:ext cx="3780" cy="1248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76">
                        <a:alpha val="100000"/>
                      </a:srgbClr>
                    </a:gs>
                    <a:gs pos="50000">
                      <a:srgbClr val="FFFFFF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/>
                </a:p>
              </p:txBody>
            </p:sp>
            <p:cxnSp>
              <p:nvCxnSpPr>
                <p:cNvPr id="35848" name="直接连接符 20487"/>
                <p:cNvCxnSpPr/>
                <p:nvPr/>
              </p:nvCxnSpPr>
              <p:spPr>
                <a:xfrm>
                  <a:off x="4212" y="2220"/>
                  <a:ext cx="378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849" name="组合 20488"/>
              <p:cNvGrpSpPr/>
              <p:nvPr/>
            </p:nvGrpSpPr>
            <p:grpSpPr>
              <a:xfrm>
                <a:off x="4260" y="2010"/>
                <a:ext cx="3462" cy="846"/>
                <a:chOff x="4260" y="2010"/>
                <a:chExt cx="3462" cy="846"/>
              </a:xfrm>
            </p:grpSpPr>
            <p:grpSp>
              <p:nvGrpSpPr>
                <p:cNvPr id="35850" name="组合 20489"/>
                <p:cNvGrpSpPr/>
                <p:nvPr/>
              </p:nvGrpSpPr>
              <p:grpSpPr>
                <a:xfrm>
                  <a:off x="4322" y="2010"/>
                  <a:ext cx="3280" cy="522"/>
                  <a:chOff x="4522" y="2010"/>
                  <a:chExt cx="3280" cy="522"/>
                </a:xfrm>
              </p:grpSpPr>
              <p:grpSp>
                <p:nvGrpSpPr>
                  <p:cNvPr id="35851" name="组合 20490"/>
                  <p:cNvGrpSpPr/>
                  <p:nvPr/>
                </p:nvGrpSpPr>
                <p:grpSpPr>
                  <a:xfrm flipV="1">
                    <a:off x="4522" y="2220"/>
                    <a:ext cx="3200" cy="312"/>
                    <a:chOff x="2400" y="2160"/>
                    <a:chExt cx="3200" cy="240"/>
                  </a:xfrm>
                </p:grpSpPr>
                <p:cxnSp>
                  <p:nvCxnSpPr>
                    <p:cNvPr id="35852" name="直接连接符 20491"/>
                    <p:cNvCxnSpPr/>
                    <p:nvPr/>
                  </p:nvCxnSpPr>
                  <p:spPr>
                    <a:xfrm>
                      <a:off x="2400" y="2160"/>
                      <a:ext cx="0" cy="240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53" name="直接连接符 20492"/>
                    <p:cNvCxnSpPr/>
                    <p:nvPr/>
                  </p:nvCxnSpPr>
                  <p:spPr>
                    <a:xfrm>
                      <a:off x="2560" y="2280"/>
                      <a:ext cx="0" cy="12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54" name="直接连接符 20493"/>
                    <p:cNvCxnSpPr/>
                    <p:nvPr/>
                  </p:nvCxnSpPr>
                  <p:spPr>
                    <a:xfrm>
                      <a:off x="2720" y="2280"/>
                      <a:ext cx="0" cy="12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55" name="直接连接符 20494"/>
                    <p:cNvCxnSpPr/>
                    <p:nvPr/>
                  </p:nvCxnSpPr>
                  <p:spPr>
                    <a:xfrm>
                      <a:off x="2880" y="2280"/>
                      <a:ext cx="0" cy="12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56" name="直接连接符 20495"/>
                    <p:cNvCxnSpPr/>
                    <p:nvPr/>
                  </p:nvCxnSpPr>
                  <p:spPr>
                    <a:xfrm>
                      <a:off x="3040" y="2280"/>
                      <a:ext cx="0" cy="12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57" name="直接连接符 20496"/>
                    <p:cNvCxnSpPr/>
                    <p:nvPr/>
                  </p:nvCxnSpPr>
                  <p:spPr>
                    <a:xfrm>
                      <a:off x="3200" y="2220"/>
                      <a:ext cx="0" cy="180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58" name="直接连接符 20497"/>
                    <p:cNvCxnSpPr/>
                    <p:nvPr/>
                  </p:nvCxnSpPr>
                  <p:spPr>
                    <a:xfrm>
                      <a:off x="3360" y="2280"/>
                      <a:ext cx="0" cy="12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59" name="直接连接符 20498"/>
                    <p:cNvCxnSpPr/>
                    <p:nvPr/>
                  </p:nvCxnSpPr>
                  <p:spPr>
                    <a:xfrm>
                      <a:off x="3520" y="2280"/>
                      <a:ext cx="0" cy="12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60" name="直接连接符 20499"/>
                    <p:cNvCxnSpPr/>
                    <p:nvPr/>
                  </p:nvCxnSpPr>
                  <p:spPr>
                    <a:xfrm>
                      <a:off x="3680" y="2280"/>
                      <a:ext cx="0" cy="12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61" name="直接连接符 20500"/>
                    <p:cNvCxnSpPr/>
                    <p:nvPr/>
                  </p:nvCxnSpPr>
                  <p:spPr>
                    <a:xfrm>
                      <a:off x="3840" y="2280"/>
                      <a:ext cx="0" cy="12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62" name="直接连接符 20501"/>
                    <p:cNvCxnSpPr/>
                    <p:nvPr/>
                  </p:nvCxnSpPr>
                  <p:spPr>
                    <a:xfrm>
                      <a:off x="4000" y="2160"/>
                      <a:ext cx="0" cy="240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63" name="直接连接符 20502"/>
                    <p:cNvCxnSpPr/>
                    <p:nvPr/>
                  </p:nvCxnSpPr>
                  <p:spPr>
                    <a:xfrm>
                      <a:off x="4160" y="2280"/>
                      <a:ext cx="0" cy="12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64" name="直接连接符 20503"/>
                    <p:cNvCxnSpPr/>
                    <p:nvPr/>
                  </p:nvCxnSpPr>
                  <p:spPr>
                    <a:xfrm>
                      <a:off x="4320" y="2280"/>
                      <a:ext cx="0" cy="12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65" name="直接连接符 20504"/>
                    <p:cNvCxnSpPr/>
                    <p:nvPr/>
                  </p:nvCxnSpPr>
                  <p:spPr>
                    <a:xfrm>
                      <a:off x="4480" y="2280"/>
                      <a:ext cx="0" cy="12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66" name="直接连接符 20505"/>
                    <p:cNvCxnSpPr/>
                    <p:nvPr/>
                  </p:nvCxnSpPr>
                  <p:spPr>
                    <a:xfrm>
                      <a:off x="4640" y="2280"/>
                      <a:ext cx="0" cy="12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67" name="直接连接符 20506"/>
                    <p:cNvCxnSpPr/>
                    <p:nvPr/>
                  </p:nvCxnSpPr>
                  <p:spPr>
                    <a:xfrm>
                      <a:off x="4800" y="2220"/>
                      <a:ext cx="0" cy="180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68" name="直接连接符 20507"/>
                    <p:cNvCxnSpPr/>
                    <p:nvPr/>
                  </p:nvCxnSpPr>
                  <p:spPr>
                    <a:xfrm>
                      <a:off x="4960" y="2280"/>
                      <a:ext cx="0" cy="12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69" name="直接连接符 20508"/>
                    <p:cNvCxnSpPr/>
                    <p:nvPr/>
                  </p:nvCxnSpPr>
                  <p:spPr>
                    <a:xfrm>
                      <a:off x="5120" y="2280"/>
                      <a:ext cx="0" cy="12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70" name="直接连接符 20509"/>
                    <p:cNvCxnSpPr/>
                    <p:nvPr/>
                  </p:nvCxnSpPr>
                  <p:spPr>
                    <a:xfrm>
                      <a:off x="5280" y="2280"/>
                      <a:ext cx="0" cy="12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71" name="直接连接符 20510"/>
                    <p:cNvCxnSpPr/>
                    <p:nvPr/>
                  </p:nvCxnSpPr>
                  <p:spPr>
                    <a:xfrm>
                      <a:off x="5440" y="2280"/>
                      <a:ext cx="0" cy="12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72" name="直接连接符 20511"/>
                    <p:cNvCxnSpPr/>
                    <p:nvPr/>
                  </p:nvCxnSpPr>
                  <p:spPr>
                    <a:xfrm>
                      <a:off x="5600" y="2160"/>
                      <a:ext cx="0" cy="240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35873" name="组合 20512"/>
                  <p:cNvGrpSpPr/>
                  <p:nvPr/>
                </p:nvGrpSpPr>
                <p:grpSpPr>
                  <a:xfrm>
                    <a:off x="4602" y="2010"/>
                    <a:ext cx="3200" cy="194"/>
                    <a:chOff x="4682" y="3468"/>
                    <a:chExt cx="3200" cy="567"/>
                  </a:xfrm>
                </p:grpSpPr>
                <p:cxnSp>
                  <p:nvCxnSpPr>
                    <p:cNvPr id="35874" name="直接连接符 20513"/>
                    <p:cNvCxnSpPr/>
                    <p:nvPr/>
                  </p:nvCxnSpPr>
                  <p:spPr>
                    <a:xfrm flipV="1">
                      <a:off x="468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75" name="直接连接符 20514"/>
                    <p:cNvCxnSpPr/>
                    <p:nvPr/>
                  </p:nvCxnSpPr>
                  <p:spPr>
                    <a:xfrm flipV="1">
                      <a:off x="484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76" name="直接连接符 20515"/>
                    <p:cNvCxnSpPr/>
                    <p:nvPr/>
                  </p:nvCxnSpPr>
                  <p:spPr>
                    <a:xfrm flipV="1">
                      <a:off x="500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77" name="直接连接符 20516"/>
                    <p:cNvCxnSpPr/>
                    <p:nvPr/>
                  </p:nvCxnSpPr>
                  <p:spPr>
                    <a:xfrm flipV="1">
                      <a:off x="516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78" name="直接连接符 20517"/>
                    <p:cNvCxnSpPr/>
                    <p:nvPr/>
                  </p:nvCxnSpPr>
                  <p:spPr>
                    <a:xfrm flipV="1">
                      <a:off x="532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79" name="直接连接符 20518"/>
                    <p:cNvCxnSpPr/>
                    <p:nvPr/>
                  </p:nvCxnSpPr>
                  <p:spPr>
                    <a:xfrm flipV="1">
                      <a:off x="548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80" name="直接连接符 20519"/>
                    <p:cNvCxnSpPr/>
                    <p:nvPr/>
                  </p:nvCxnSpPr>
                  <p:spPr>
                    <a:xfrm flipV="1">
                      <a:off x="564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81" name="直接连接符 20520"/>
                    <p:cNvCxnSpPr/>
                    <p:nvPr/>
                  </p:nvCxnSpPr>
                  <p:spPr>
                    <a:xfrm flipV="1">
                      <a:off x="580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82" name="直接连接符 20521"/>
                    <p:cNvCxnSpPr/>
                    <p:nvPr/>
                  </p:nvCxnSpPr>
                  <p:spPr>
                    <a:xfrm flipV="1">
                      <a:off x="596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83" name="直接连接符 20522"/>
                    <p:cNvCxnSpPr/>
                    <p:nvPr/>
                  </p:nvCxnSpPr>
                  <p:spPr>
                    <a:xfrm flipV="1">
                      <a:off x="612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84" name="直接连接符 20523"/>
                    <p:cNvCxnSpPr/>
                    <p:nvPr/>
                  </p:nvCxnSpPr>
                  <p:spPr>
                    <a:xfrm flipV="1">
                      <a:off x="628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85" name="直接连接符 20524"/>
                    <p:cNvCxnSpPr/>
                    <p:nvPr/>
                  </p:nvCxnSpPr>
                  <p:spPr>
                    <a:xfrm flipV="1">
                      <a:off x="644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86" name="直接连接符 20525"/>
                    <p:cNvCxnSpPr/>
                    <p:nvPr/>
                  </p:nvCxnSpPr>
                  <p:spPr>
                    <a:xfrm flipV="1">
                      <a:off x="660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87" name="直接连接符 20526"/>
                    <p:cNvCxnSpPr/>
                    <p:nvPr/>
                  </p:nvCxnSpPr>
                  <p:spPr>
                    <a:xfrm flipV="1">
                      <a:off x="676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88" name="直接连接符 20527"/>
                    <p:cNvCxnSpPr/>
                    <p:nvPr/>
                  </p:nvCxnSpPr>
                  <p:spPr>
                    <a:xfrm flipV="1">
                      <a:off x="692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89" name="直接连接符 20528"/>
                    <p:cNvCxnSpPr/>
                    <p:nvPr/>
                  </p:nvCxnSpPr>
                  <p:spPr>
                    <a:xfrm flipV="1">
                      <a:off x="708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90" name="直接连接符 20529"/>
                    <p:cNvCxnSpPr/>
                    <p:nvPr/>
                  </p:nvCxnSpPr>
                  <p:spPr>
                    <a:xfrm flipV="1">
                      <a:off x="724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91" name="直接连接符 20530"/>
                    <p:cNvCxnSpPr/>
                    <p:nvPr/>
                  </p:nvCxnSpPr>
                  <p:spPr>
                    <a:xfrm flipV="1">
                      <a:off x="740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92" name="直接连接符 20531"/>
                    <p:cNvCxnSpPr/>
                    <p:nvPr/>
                  </p:nvCxnSpPr>
                  <p:spPr>
                    <a:xfrm flipV="1">
                      <a:off x="756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93" name="直接连接符 20532"/>
                    <p:cNvCxnSpPr/>
                    <p:nvPr/>
                  </p:nvCxnSpPr>
                  <p:spPr>
                    <a:xfrm flipV="1">
                      <a:off x="772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5894" name="直接连接符 20533"/>
                    <p:cNvCxnSpPr/>
                    <p:nvPr/>
                  </p:nvCxnSpPr>
                  <p:spPr>
                    <a:xfrm flipV="1">
                      <a:off x="7882" y="3468"/>
                      <a:ext cx="0" cy="56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sp>
              <p:nvSpPr>
                <p:cNvPr id="35895" name="文本框 20534"/>
                <p:cNvSpPr/>
                <p:nvPr/>
              </p:nvSpPr>
              <p:spPr>
                <a:xfrm>
                  <a:off x="6622" y="2514"/>
                  <a:ext cx="342" cy="30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/>
                <a:p>
                  <a:pPr algn="just"/>
                  <a:r>
                    <a:rPr lang="en-US" altLang="zh-CN" sz="2000">
                      <a:latin typeface="Times New Roman" panose="02020603050405020304" pitchFamily="18" charset="0"/>
                    </a:rPr>
                    <a:t>15</a:t>
                  </a:r>
                  <a:endParaRPr lang="en-US" altLang="zh-CN" sz="2000"/>
                </a:p>
              </p:txBody>
            </p:sp>
            <p:sp>
              <p:nvSpPr>
                <p:cNvPr id="35896" name="文本框 20535"/>
                <p:cNvSpPr/>
                <p:nvPr/>
              </p:nvSpPr>
              <p:spPr>
                <a:xfrm>
                  <a:off x="7380" y="2555"/>
                  <a:ext cx="342" cy="30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/>
                <a:p>
                  <a:pPr algn="just"/>
                  <a:r>
                    <a:rPr lang="en-US" altLang="zh-CN" sz="2000">
                      <a:latin typeface="Times New Roman" panose="02020603050405020304" pitchFamily="18" charset="0"/>
                    </a:rPr>
                    <a:t>20</a:t>
                  </a:r>
                  <a:endParaRPr lang="en-US" altLang="zh-CN" sz="2000"/>
                </a:p>
              </p:txBody>
            </p:sp>
            <p:sp>
              <p:nvSpPr>
                <p:cNvPr id="35897" name="文本框 20536"/>
                <p:cNvSpPr/>
                <p:nvPr/>
              </p:nvSpPr>
              <p:spPr>
                <a:xfrm>
                  <a:off x="5062" y="2514"/>
                  <a:ext cx="342" cy="30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/>
                <a:p>
                  <a:pPr algn="just"/>
                  <a:r>
                    <a:rPr lang="en-US" altLang="zh-CN" sz="200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/>
                </a:p>
              </p:txBody>
            </p:sp>
            <p:sp>
              <p:nvSpPr>
                <p:cNvPr id="35898" name="文本框 20537"/>
                <p:cNvSpPr/>
                <p:nvPr/>
              </p:nvSpPr>
              <p:spPr>
                <a:xfrm>
                  <a:off x="5842" y="2532"/>
                  <a:ext cx="342" cy="30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/>
                <a:p>
                  <a:pPr algn="just"/>
                  <a:r>
                    <a:rPr lang="en-US" altLang="zh-CN" sz="2000">
                      <a:latin typeface="Times New Roman" panose="02020603050405020304" pitchFamily="18" charset="0"/>
                    </a:rPr>
                    <a:t>10</a:t>
                  </a:r>
                  <a:endParaRPr lang="en-US" altLang="zh-CN" sz="2000"/>
                </a:p>
              </p:txBody>
            </p:sp>
            <p:sp>
              <p:nvSpPr>
                <p:cNvPr id="35899" name="文本框 20538"/>
                <p:cNvSpPr/>
                <p:nvPr/>
              </p:nvSpPr>
              <p:spPr>
                <a:xfrm>
                  <a:off x="4260" y="2523"/>
                  <a:ext cx="342" cy="30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/>
                <a:p>
                  <a:pPr algn="just"/>
                  <a:r>
                    <a:rPr lang="en-US" altLang="zh-CN" sz="2000">
                      <a:latin typeface="Times New Roman" panose="02020603050405020304" pitchFamily="18" charset="0"/>
                    </a:rPr>
                    <a:t>0</a:t>
                  </a:r>
                  <a:endParaRPr lang="en-US" altLang="zh-CN" sz="2000"/>
                </a:p>
              </p:txBody>
            </p:sp>
          </p:grpSp>
        </p:grpSp>
        <p:sp>
          <p:nvSpPr>
            <p:cNvPr id="35900" name="任意多边形 20539"/>
            <p:cNvSpPr/>
            <p:nvPr/>
          </p:nvSpPr>
          <p:spPr>
            <a:xfrm>
              <a:off x="3477" y="1440"/>
              <a:ext cx="735" cy="1560"/>
            </a:xfrm>
            <a:gradFill rotWithShape="0">
              <a:gsLst>
                <a:gs pos="0">
                  <a:srgbClr val="76767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866" name="标题 14337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341438"/>
          </a:xfrm>
        </p:spPr>
        <p:txBody>
          <a:bodyPr lIns="91440" tIns="45720" rIns="91440" bIns="45720" anchor="ctr" anchorCtr="0"/>
          <a:p>
            <a:r>
              <a:rPr lang="zh-CN" altLang="en-US" b="1"/>
              <a:t>工作原理</a:t>
            </a:r>
            <a:endParaRPr lang="zh-CN" altLang="en-US" b="1"/>
          </a:p>
        </p:txBody>
      </p:sp>
      <p:sp>
        <p:nvSpPr>
          <p:cNvPr id="36867" name="内容占位符 14338"/>
          <p:cNvSpPr>
            <a:spLocks noGrp="1"/>
          </p:cNvSpPr>
          <p:nvPr>
            <p:ph idx="1"/>
          </p:nvPr>
        </p:nvSpPr>
        <p:spPr>
          <a:xfrm>
            <a:off x="457200" y="1600200"/>
            <a:ext cx="7833995" cy="4526280"/>
          </a:xfrm>
        </p:spPr>
        <p:txBody>
          <a:bodyPr lIns="91440" tIns="45720" rIns="91440" bIns="45720" anchor="t" anchorCtr="0"/>
          <a:p>
            <a:r>
              <a:rPr lang="en-US" altLang="zh-CN" sz="3600" b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1.</a:t>
            </a:r>
            <a:r>
              <a:rPr lang="en-US" altLang="zh-CN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把平动转化为转动；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en-US" altLang="zh-CN" sz="3600" b="1">
                <a:solidFill>
                  <a:srgbClr val="FFFF00"/>
                </a:solidFill>
              </a:rPr>
              <a:t>2.</a:t>
            </a:r>
            <a:r>
              <a:rPr lang="en-US" altLang="zh-CN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平动距离</a:t>
            </a:r>
            <a:r>
              <a:rPr lang="en-US" altLang="zh-CN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=</a:t>
            </a:r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螺纹间距</a:t>
            </a:r>
            <a:r>
              <a:rPr lang="en-US" altLang="zh-CN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=0.5mm;</a:t>
            </a:r>
            <a:endParaRPr lang="en-US" altLang="zh-CN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en-US" altLang="zh-CN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即：粗测旋钮转动一周，螺杆进退</a:t>
            </a:r>
            <a:r>
              <a:rPr lang="en-US" altLang="zh-CN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0.5mm</a:t>
            </a:r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；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en-US" altLang="zh-CN" sz="3600" b="1">
                <a:solidFill>
                  <a:srgbClr val="FFFF00"/>
                </a:solidFill>
              </a:rPr>
              <a:t>3.</a:t>
            </a:r>
            <a:r>
              <a:rPr lang="en-US" altLang="zh-CN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50</a:t>
            </a:r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等分动刻度的圆周；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即：每一份等于</a:t>
            </a:r>
            <a:r>
              <a:rPr lang="en-US" altLang="zh-CN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0.01mm.</a:t>
            </a:r>
            <a:endParaRPr lang="en-US" altLang="zh-CN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686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686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867">
                                            <p:txEl>
                                              <p:charRg st="1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867">
                                            <p:txEl>
                                              <p:charRg st="1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3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6867">
                                            <p:txEl>
                                              <p:charRg st="3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6867">
                                            <p:txEl>
                                              <p:charRg st="3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7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6867">
                                            <p:txEl>
                                              <p:charRg st="7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6867">
                                            <p:txEl>
                                              <p:charRg st="7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8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6867">
                                            <p:txEl>
                                              <p:charRg st="8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6867">
                                            <p:txEl>
                                              <p:charRg st="8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67" grpId="0" animBg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标题 21505"/>
          <p:cNvSpPr>
            <a:spLocks noGrp="1"/>
          </p:cNvSpPr>
          <p:nvPr>
            <p:ph type="title"/>
          </p:nvPr>
        </p:nvSpPr>
        <p:spPr>
          <a:xfrm>
            <a:off x="457200" y="274955"/>
            <a:ext cx="2808605" cy="993775"/>
          </a:xfrm>
        </p:spPr>
        <p:txBody>
          <a:bodyPr lIns="91440" tIns="45720" rIns="91440" bIns="45720" anchor="ctr" anchorCtr="0"/>
          <a:p>
            <a:r>
              <a:rPr lang="zh-CN" altLang="en-US" b="1"/>
              <a:t>可动刻度</a:t>
            </a:r>
            <a:endParaRPr lang="zh-CN" altLang="en-US" b="1"/>
          </a:p>
        </p:txBody>
      </p:sp>
      <p:sp>
        <p:nvSpPr>
          <p:cNvPr id="37891" name="内容占位符 21506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/>
              <a:t>   </a:t>
            </a:r>
            <a:r>
              <a:rPr lang="en-US" altLang="zh-CN" b="1"/>
              <a:t> </a:t>
            </a:r>
            <a:r>
              <a:rPr lang="zh-CN" altLang="en-US" b="1"/>
              <a:t>固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zh-CN" altLang="en-US" b="1"/>
              <a:t>        定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zh-CN" altLang="en-US" b="1"/>
              <a:t>           在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zh-CN" altLang="en-US" b="1"/>
              <a:t>             粗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zh-CN" altLang="en-US" b="1"/>
              <a:t>            调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zh-CN" altLang="en-US" b="1"/>
              <a:t>         旋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zh-CN" altLang="en-US" b="1"/>
              <a:t>      钮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zh-CN" altLang="en-US" b="1"/>
              <a:t>上</a:t>
            </a:r>
            <a:endParaRPr lang="zh-CN" altLang="en-US" b="1"/>
          </a:p>
        </p:txBody>
      </p:sp>
      <p:grpSp>
        <p:nvGrpSpPr>
          <p:cNvPr id="37892" name="组合 21507"/>
          <p:cNvGrpSpPr/>
          <p:nvPr/>
        </p:nvGrpSpPr>
        <p:grpSpPr>
          <a:xfrm>
            <a:off x="5435600" y="0"/>
            <a:ext cx="8101013" cy="6858000"/>
            <a:chOff x="7762" y="1344"/>
            <a:chExt cx="3385" cy="2552"/>
          </a:xfrm>
        </p:grpSpPr>
        <p:grpSp>
          <p:nvGrpSpPr>
            <p:cNvPr id="37893" name="组合 21508"/>
            <p:cNvGrpSpPr/>
            <p:nvPr/>
          </p:nvGrpSpPr>
          <p:grpSpPr>
            <a:xfrm>
              <a:off x="7762" y="1674"/>
              <a:ext cx="3385" cy="1872"/>
              <a:chOff x="6907" y="1284"/>
              <a:chExt cx="2975" cy="1872"/>
            </a:xfrm>
          </p:grpSpPr>
          <p:sp>
            <p:nvSpPr>
              <p:cNvPr id="37894" name="任意多边形 21509"/>
              <p:cNvSpPr/>
              <p:nvPr/>
            </p:nvSpPr>
            <p:spPr>
              <a:xfrm flipH="1">
                <a:off x="6907" y="1284"/>
                <a:ext cx="1400" cy="1872"/>
              </a:xfrm>
              <a:gradFill rotWithShape="0">
                <a:gsLst>
                  <a:gs pos="0">
                    <a:srgbClr val="76767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7895" name="矩形 21510"/>
              <p:cNvSpPr/>
              <p:nvPr/>
            </p:nvSpPr>
            <p:spPr>
              <a:xfrm>
                <a:off x="8307" y="1284"/>
                <a:ext cx="1575" cy="18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/>
              </a:p>
            </p:txBody>
          </p:sp>
        </p:grpSp>
        <p:grpSp>
          <p:nvGrpSpPr>
            <p:cNvPr id="37896" name="组合 21511"/>
            <p:cNvGrpSpPr/>
            <p:nvPr/>
          </p:nvGrpSpPr>
          <p:grpSpPr>
            <a:xfrm>
              <a:off x="7765" y="1344"/>
              <a:ext cx="1180" cy="2552"/>
              <a:chOff x="5682" y="910"/>
              <a:chExt cx="1180" cy="2552"/>
            </a:xfrm>
          </p:grpSpPr>
          <p:grpSp>
            <p:nvGrpSpPr>
              <p:cNvPr id="37897" name="组合 21512"/>
              <p:cNvGrpSpPr/>
              <p:nvPr/>
            </p:nvGrpSpPr>
            <p:grpSpPr>
              <a:xfrm>
                <a:off x="5682" y="1039"/>
                <a:ext cx="801" cy="2241"/>
                <a:chOff x="2321" y="1319"/>
                <a:chExt cx="801" cy="2241"/>
              </a:xfrm>
            </p:grpSpPr>
            <p:cxnSp>
              <p:nvCxnSpPr>
                <p:cNvPr id="37898" name="直接连接符 21513"/>
                <p:cNvCxnSpPr/>
                <p:nvPr/>
              </p:nvCxnSpPr>
              <p:spPr>
                <a:xfrm rot="-5400000" flipV="1">
                  <a:off x="2721" y="3160"/>
                  <a:ext cx="0" cy="800"/>
                </a:xfrm>
                <a:prstGeom prst="line">
                  <a:avLst/>
                </a:prstGeom>
                <a:ln w="19050" cap="flat" cmpd="sng">
                  <a:solidFill>
                    <a:srgbClr val="CC00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899" name="直接连接符 21514"/>
                <p:cNvCxnSpPr/>
                <p:nvPr/>
              </p:nvCxnSpPr>
              <p:spPr>
                <a:xfrm rot="-5400000" flipV="1">
                  <a:off x="2521" y="3248"/>
                  <a:ext cx="0" cy="4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00" name="直接连接符 21515"/>
                <p:cNvCxnSpPr/>
                <p:nvPr/>
              </p:nvCxnSpPr>
              <p:spPr>
                <a:xfrm rot="-5400000" flipV="1">
                  <a:off x="2521" y="3136"/>
                  <a:ext cx="0" cy="4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01" name="直接连接符 21516"/>
                <p:cNvCxnSpPr/>
                <p:nvPr/>
              </p:nvCxnSpPr>
              <p:spPr>
                <a:xfrm rot="-5400000" flipV="1">
                  <a:off x="2521" y="3024"/>
                  <a:ext cx="0" cy="4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02" name="直接连接符 21517"/>
                <p:cNvCxnSpPr/>
                <p:nvPr/>
              </p:nvCxnSpPr>
              <p:spPr>
                <a:xfrm rot="-5400000" flipV="1">
                  <a:off x="2521" y="2912"/>
                  <a:ext cx="0" cy="4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03" name="直接连接符 21518"/>
                <p:cNvCxnSpPr/>
                <p:nvPr/>
              </p:nvCxnSpPr>
              <p:spPr>
                <a:xfrm rot="-5400000" flipV="1">
                  <a:off x="2621" y="2700"/>
                  <a:ext cx="0" cy="600"/>
                </a:xfrm>
                <a:prstGeom prst="line">
                  <a:avLst/>
                </a:prstGeom>
                <a:ln w="19050" cap="flat" cmpd="sng">
                  <a:solidFill>
                    <a:srgbClr val="CC00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04" name="直接连接符 21519"/>
                <p:cNvCxnSpPr/>
                <p:nvPr/>
              </p:nvCxnSpPr>
              <p:spPr>
                <a:xfrm rot="-5400000" flipV="1">
                  <a:off x="2521" y="2688"/>
                  <a:ext cx="0" cy="4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05" name="直接连接符 21520"/>
                <p:cNvCxnSpPr/>
                <p:nvPr/>
              </p:nvCxnSpPr>
              <p:spPr>
                <a:xfrm rot="-5400000" flipV="1">
                  <a:off x="2521" y="2576"/>
                  <a:ext cx="0" cy="4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06" name="直接连接符 21521"/>
                <p:cNvCxnSpPr/>
                <p:nvPr/>
              </p:nvCxnSpPr>
              <p:spPr>
                <a:xfrm rot="-5400000" flipV="1">
                  <a:off x="2521" y="2464"/>
                  <a:ext cx="0" cy="4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07" name="直接连接符 21522"/>
                <p:cNvCxnSpPr/>
                <p:nvPr/>
              </p:nvCxnSpPr>
              <p:spPr>
                <a:xfrm rot="-5400000" flipV="1">
                  <a:off x="2521" y="2352"/>
                  <a:ext cx="0" cy="4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08" name="直接连接符 21523"/>
                <p:cNvCxnSpPr/>
                <p:nvPr/>
              </p:nvCxnSpPr>
              <p:spPr>
                <a:xfrm rot="-5400000" flipV="1">
                  <a:off x="2722" y="2040"/>
                  <a:ext cx="0" cy="800"/>
                </a:xfrm>
                <a:prstGeom prst="line">
                  <a:avLst/>
                </a:prstGeom>
                <a:ln w="19050" cap="flat" cmpd="sng">
                  <a:solidFill>
                    <a:srgbClr val="CC00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09" name="直接连接符 21524"/>
                <p:cNvCxnSpPr/>
                <p:nvPr/>
              </p:nvCxnSpPr>
              <p:spPr>
                <a:xfrm rot="-5400000" flipV="1">
                  <a:off x="2521" y="2127"/>
                  <a:ext cx="0" cy="4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10" name="直接连接符 21525"/>
                <p:cNvCxnSpPr/>
                <p:nvPr/>
              </p:nvCxnSpPr>
              <p:spPr>
                <a:xfrm rot="-5400000" flipV="1">
                  <a:off x="2521" y="2015"/>
                  <a:ext cx="0" cy="4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11" name="直接连接符 21526"/>
                <p:cNvCxnSpPr/>
                <p:nvPr/>
              </p:nvCxnSpPr>
              <p:spPr>
                <a:xfrm rot="-5400000" flipV="1">
                  <a:off x="2521" y="1903"/>
                  <a:ext cx="0" cy="4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12" name="直接连接符 21527"/>
                <p:cNvCxnSpPr/>
                <p:nvPr/>
              </p:nvCxnSpPr>
              <p:spPr>
                <a:xfrm rot="-5400000" flipV="1">
                  <a:off x="2521" y="1791"/>
                  <a:ext cx="0" cy="4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13" name="直接连接符 21528"/>
                <p:cNvCxnSpPr/>
                <p:nvPr/>
              </p:nvCxnSpPr>
              <p:spPr>
                <a:xfrm rot="-5400000" flipV="1">
                  <a:off x="2621" y="1579"/>
                  <a:ext cx="0" cy="600"/>
                </a:xfrm>
                <a:prstGeom prst="line">
                  <a:avLst/>
                </a:prstGeom>
                <a:ln w="19050" cap="flat" cmpd="sng">
                  <a:solidFill>
                    <a:srgbClr val="CC00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14" name="直接连接符 21529"/>
                <p:cNvCxnSpPr/>
                <p:nvPr/>
              </p:nvCxnSpPr>
              <p:spPr>
                <a:xfrm rot="-5400000" flipV="1">
                  <a:off x="2521" y="1567"/>
                  <a:ext cx="0" cy="4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15" name="直接连接符 21530"/>
                <p:cNvCxnSpPr/>
                <p:nvPr/>
              </p:nvCxnSpPr>
              <p:spPr>
                <a:xfrm rot="-5400000" flipV="1">
                  <a:off x="2521" y="1455"/>
                  <a:ext cx="0" cy="4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16" name="直接连接符 21531"/>
                <p:cNvCxnSpPr/>
                <p:nvPr/>
              </p:nvCxnSpPr>
              <p:spPr>
                <a:xfrm rot="-5400000" flipV="1">
                  <a:off x="2521" y="1343"/>
                  <a:ext cx="0" cy="4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17" name="直接连接符 21532"/>
                <p:cNvCxnSpPr/>
                <p:nvPr/>
              </p:nvCxnSpPr>
              <p:spPr>
                <a:xfrm rot="-5400000" flipV="1">
                  <a:off x="2521" y="1231"/>
                  <a:ext cx="0" cy="4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18" name="直接连接符 21533"/>
                <p:cNvCxnSpPr/>
                <p:nvPr/>
              </p:nvCxnSpPr>
              <p:spPr>
                <a:xfrm rot="-5400000" flipV="1">
                  <a:off x="2721" y="919"/>
                  <a:ext cx="0" cy="800"/>
                </a:xfrm>
                <a:prstGeom prst="line">
                  <a:avLst/>
                </a:prstGeom>
                <a:ln w="19050" cap="flat" cmpd="sng">
                  <a:solidFill>
                    <a:srgbClr val="CC00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919" name="文本框 21534"/>
              <p:cNvSpPr/>
              <p:nvPr/>
            </p:nvSpPr>
            <p:spPr>
              <a:xfrm>
                <a:off x="6483" y="2030"/>
                <a:ext cx="342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/>
              <a:p>
                <a:pPr algn="just"/>
                <a:r>
                  <a:rPr lang="en-US" altLang="zh-CN" sz="2400">
                    <a:latin typeface="Times New Roman" panose="02020603050405020304" pitchFamily="18" charset="0"/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37920" name="文本框 21535"/>
              <p:cNvSpPr/>
              <p:nvPr/>
            </p:nvSpPr>
            <p:spPr>
              <a:xfrm>
                <a:off x="6475" y="1500"/>
                <a:ext cx="342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 anchorCtr="0"/>
              <a:p>
                <a:pPr algn="just"/>
                <a:r>
                  <a:rPr lang="en-US" altLang="zh-CN" sz="2400">
                    <a:latin typeface="Times New Roman" panose="02020603050405020304" pitchFamily="18" charset="0"/>
                  </a:rPr>
                  <a:t>5</a:t>
                </a:r>
                <a:endParaRPr lang="en-US" altLang="zh-CN" sz="2400"/>
              </a:p>
            </p:txBody>
          </p:sp>
          <p:sp>
            <p:nvSpPr>
              <p:cNvPr id="37921" name="文本框 21536"/>
              <p:cNvSpPr/>
              <p:nvPr/>
            </p:nvSpPr>
            <p:spPr>
              <a:xfrm>
                <a:off x="6520" y="910"/>
                <a:ext cx="342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 anchorCtr="0"/>
              <a:p>
                <a:pPr algn="just"/>
                <a:r>
                  <a:rPr lang="en-US" altLang="zh-CN" sz="2400">
                    <a:latin typeface="Times New Roman" panose="02020603050405020304" pitchFamily="18" charset="0"/>
                  </a:rPr>
                  <a:t>10</a:t>
                </a:r>
                <a:endParaRPr lang="en-US" altLang="zh-CN" sz="2400"/>
              </a:p>
            </p:txBody>
          </p:sp>
          <p:sp>
            <p:nvSpPr>
              <p:cNvPr id="37922" name="文本框 21537"/>
              <p:cNvSpPr/>
              <p:nvPr/>
            </p:nvSpPr>
            <p:spPr>
              <a:xfrm>
                <a:off x="6503" y="2555"/>
                <a:ext cx="342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 anchorCtr="0"/>
              <a:p>
                <a:pPr algn="just"/>
                <a:r>
                  <a:rPr lang="en-US" altLang="zh-CN" sz="2400">
                    <a:latin typeface="Times New Roman" panose="02020603050405020304" pitchFamily="18" charset="0"/>
                  </a:rPr>
                  <a:t>45</a:t>
                </a:r>
                <a:endParaRPr lang="en-US" altLang="zh-CN" sz="2400"/>
              </a:p>
            </p:txBody>
          </p:sp>
          <p:sp>
            <p:nvSpPr>
              <p:cNvPr id="37923" name="文本框 21538"/>
              <p:cNvSpPr/>
              <p:nvPr/>
            </p:nvSpPr>
            <p:spPr>
              <a:xfrm>
                <a:off x="6520" y="3161"/>
                <a:ext cx="342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 anchorCtr="0"/>
              <a:p>
                <a:pPr algn="just"/>
                <a:r>
                  <a:rPr lang="en-US" altLang="zh-CN" sz="2400">
                    <a:latin typeface="Times New Roman" panose="02020603050405020304" pitchFamily="18" charset="0"/>
                  </a:rPr>
                  <a:t>10</a:t>
                </a:r>
                <a:endParaRPr lang="en-US" altLang="zh-CN" sz="240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89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891">
                                            <p:txEl>
                                              <p:charRg st="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7891">
                                            <p:txEl>
                                              <p:charRg st="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6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891">
                                            <p:txEl>
                                              <p:charRg st="16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891">
                                            <p:txEl>
                                              <p:charRg st="16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2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891">
                                            <p:txEl>
                                              <p:charRg st="2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7891">
                                            <p:txEl>
                                              <p:charRg st="2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4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891">
                                            <p:txEl>
                                              <p:charRg st="4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891">
                                            <p:txEl>
                                              <p:charRg st="4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5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7891">
                                            <p:txEl>
                                              <p:charRg st="5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7891">
                                            <p:txEl>
                                              <p:charRg st="5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6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7891">
                                            <p:txEl>
                                              <p:charRg st="6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7891">
                                            <p:txEl>
                                              <p:charRg st="6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7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7891">
                                            <p:txEl>
                                              <p:charRg st="7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7891">
                                            <p:txEl>
                                              <p:charRg st="7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 idx="4294967295"/>
          </p:nvPr>
        </p:nvSpPr>
        <p:spPr>
          <a:xfrm>
            <a:off x="762000" y="76200"/>
            <a:ext cx="5334000" cy="762000"/>
          </a:xfrm>
        </p:spPr>
        <p:txBody>
          <a:bodyPr anchor="ctr" anchorCtr="0"/>
          <a:p>
            <a:r>
              <a:rPr lang="zh-CN" altLang="en-US" sz="3200" b="1" dirty="0">
                <a:solidFill>
                  <a:schemeClr val="accent2"/>
                </a:solidFill>
                <a:ea typeface="楷体_GB2312" pitchFamily="49" charset="-122"/>
              </a:rPr>
              <a:t>螺旋测微器的读数方法</a:t>
            </a: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29699" name="文本框 29698"/>
          <p:cNvSpPr txBox="1"/>
          <p:nvPr/>
        </p:nvSpPr>
        <p:spPr>
          <a:xfrm>
            <a:off x="457200" y="777875"/>
            <a:ext cx="80772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200" b="1" dirty="0">
                <a:latin typeface="Times New Roman" panose="02020603050405020304" pitchFamily="18" charset="0"/>
              </a:rPr>
              <a:t>测量时被测物体长度的整数部分有固定刻度上读出，小数部分由可动刻度</a:t>
            </a:r>
            <a:r>
              <a:rPr lang="en-US" altLang="zh-CN" sz="3200" b="1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读出（注意要估读一位数）。读数时，特别要注意固定刻度上表示</a:t>
            </a:r>
            <a:r>
              <a:rPr lang="en-US" altLang="zh-CN" sz="3200" b="1">
                <a:latin typeface="Times New Roman" panose="02020603050405020304" pitchFamily="18" charset="0"/>
              </a:rPr>
              <a:t>0.5mm 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的刻度线是否露出。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9700" name="组合 29699"/>
          <p:cNvGrpSpPr/>
          <p:nvPr/>
        </p:nvGrpSpPr>
        <p:grpSpPr>
          <a:xfrm>
            <a:off x="3276600" y="2836863"/>
            <a:ext cx="3429000" cy="1735137"/>
            <a:chOff x="3600" y="912"/>
            <a:chExt cx="2160" cy="1093"/>
          </a:xfrm>
        </p:grpSpPr>
        <p:grpSp>
          <p:nvGrpSpPr>
            <p:cNvPr id="29701" name="组合 29700"/>
            <p:cNvGrpSpPr/>
            <p:nvPr/>
          </p:nvGrpSpPr>
          <p:grpSpPr>
            <a:xfrm>
              <a:off x="3600" y="1091"/>
              <a:ext cx="1698" cy="624"/>
              <a:chOff x="3600" y="1091"/>
              <a:chExt cx="1698" cy="624"/>
            </a:xfrm>
          </p:grpSpPr>
          <p:grpSp>
            <p:nvGrpSpPr>
              <p:cNvPr id="29702" name="组合 29701"/>
              <p:cNvGrpSpPr/>
              <p:nvPr/>
            </p:nvGrpSpPr>
            <p:grpSpPr>
              <a:xfrm>
                <a:off x="3894" y="1153"/>
                <a:ext cx="1404" cy="504"/>
                <a:chOff x="3894" y="1153"/>
                <a:chExt cx="1404" cy="504"/>
              </a:xfrm>
            </p:grpSpPr>
            <p:grpSp>
              <p:nvGrpSpPr>
                <p:cNvPr id="29703" name="组合 29702"/>
                <p:cNvGrpSpPr/>
                <p:nvPr/>
              </p:nvGrpSpPr>
              <p:grpSpPr>
                <a:xfrm>
                  <a:off x="3894" y="1153"/>
                  <a:ext cx="1404" cy="499"/>
                  <a:chOff x="4212" y="1596"/>
                  <a:chExt cx="3780" cy="1248"/>
                </a:xfrm>
              </p:grpSpPr>
              <p:sp>
                <p:nvSpPr>
                  <p:cNvPr id="29704" name="矩形 29703"/>
                  <p:cNvSpPr/>
                  <p:nvPr/>
                </p:nvSpPr>
                <p:spPr>
                  <a:xfrm>
                    <a:off x="4212" y="1596"/>
                    <a:ext cx="3780" cy="124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  <a:tileRect/>
                  </a:gra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9705" name="直接连接符 29704"/>
                  <p:cNvSpPr/>
                  <p:nvPr/>
                </p:nvSpPr>
                <p:spPr>
                  <a:xfrm>
                    <a:off x="4212" y="2220"/>
                    <a:ext cx="378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9706" name="组合 29705"/>
                <p:cNvGrpSpPr/>
                <p:nvPr/>
              </p:nvGrpSpPr>
              <p:grpSpPr>
                <a:xfrm>
                  <a:off x="3913" y="1319"/>
                  <a:ext cx="1385" cy="338"/>
                  <a:chOff x="4260" y="2010"/>
                  <a:chExt cx="3462" cy="846"/>
                </a:xfrm>
              </p:grpSpPr>
              <p:grpSp>
                <p:nvGrpSpPr>
                  <p:cNvPr id="29707" name="组合 29706"/>
                  <p:cNvGrpSpPr/>
                  <p:nvPr/>
                </p:nvGrpSpPr>
                <p:grpSpPr>
                  <a:xfrm>
                    <a:off x="4322" y="2010"/>
                    <a:ext cx="3280" cy="522"/>
                    <a:chOff x="4522" y="2010"/>
                    <a:chExt cx="3280" cy="522"/>
                  </a:xfrm>
                </p:grpSpPr>
                <p:grpSp>
                  <p:nvGrpSpPr>
                    <p:cNvPr id="29708" name="组合 29707"/>
                    <p:cNvGrpSpPr/>
                    <p:nvPr/>
                  </p:nvGrpSpPr>
                  <p:grpSpPr>
                    <a:xfrm flipV="1">
                      <a:off x="4522" y="2220"/>
                      <a:ext cx="3200" cy="312"/>
                      <a:chOff x="2400" y="2160"/>
                      <a:chExt cx="3200" cy="240"/>
                    </a:xfrm>
                  </p:grpSpPr>
                  <p:sp>
                    <p:nvSpPr>
                      <p:cNvPr id="29709" name="直接连接符 29708"/>
                      <p:cNvSpPr/>
                      <p:nvPr/>
                    </p:nvSpPr>
                    <p:spPr>
                      <a:xfrm>
                        <a:off x="24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10" name="直接连接符 29709"/>
                      <p:cNvSpPr/>
                      <p:nvPr/>
                    </p:nvSpPr>
                    <p:spPr>
                      <a:xfrm>
                        <a:off x="25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11" name="直接连接符 29710"/>
                      <p:cNvSpPr/>
                      <p:nvPr/>
                    </p:nvSpPr>
                    <p:spPr>
                      <a:xfrm>
                        <a:off x="27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12" name="直接连接符 29711"/>
                      <p:cNvSpPr/>
                      <p:nvPr/>
                    </p:nvSpPr>
                    <p:spPr>
                      <a:xfrm>
                        <a:off x="28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13" name="直接连接符 29712"/>
                      <p:cNvSpPr/>
                      <p:nvPr/>
                    </p:nvSpPr>
                    <p:spPr>
                      <a:xfrm>
                        <a:off x="30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14" name="直接连接符 29713"/>
                      <p:cNvSpPr/>
                      <p:nvPr/>
                    </p:nvSpPr>
                    <p:spPr>
                      <a:xfrm>
                        <a:off x="3200" y="2220"/>
                        <a:ext cx="0" cy="18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15" name="直接连接符 29714"/>
                      <p:cNvSpPr/>
                      <p:nvPr/>
                    </p:nvSpPr>
                    <p:spPr>
                      <a:xfrm>
                        <a:off x="33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16" name="直接连接符 29715"/>
                      <p:cNvSpPr/>
                      <p:nvPr/>
                    </p:nvSpPr>
                    <p:spPr>
                      <a:xfrm>
                        <a:off x="35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17" name="直接连接符 29716"/>
                      <p:cNvSpPr/>
                      <p:nvPr/>
                    </p:nvSpPr>
                    <p:spPr>
                      <a:xfrm>
                        <a:off x="36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18" name="直接连接符 29717"/>
                      <p:cNvSpPr/>
                      <p:nvPr/>
                    </p:nvSpPr>
                    <p:spPr>
                      <a:xfrm>
                        <a:off x="38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19" name="直接连接符 29718"/>
                      <p:cNvSpPr/>
                      <p:nvPr/>
                    </p:nvSpPr>
                    <p:spPr>
                      <a:xfrm>
                        <a:off x="40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20" name="直接连接符 29719"/>
                      <p:cNvSpPr/>
                      <p:nvPr/>
                    </p:nvSpPr>
                    <p:spPr>
                      <a:xfrm>
                        <a:off x="41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21" name="直接连接符 29720"/>
                      <p:cNvSpPr/>
                      <p:nvPr/>
                    </p:nvSpPr>
                    <p:spPr>
                      <a:xfrm>
                        <a:off x="43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22" name="直接连接符 29721"/>
                      <p:cNvSpPr/>
                      <p:nvPr/>
                    </p:nvSpPr>
                    <p:spPr>
                      <a:xfrm>
                        <a:off x="44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23" name="直接连接符 29722"/>
                      <p:cNvSpPr/>
                      <p:nvPr/>
                    </p:nvSpPr>
                    <p:spPr>
                      <a:xfrm>
                        <a:off x="46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24" name="直接连接符 29723"/>
                      <p:cNvSpPr/>
                      <p:nvPr/>
                    </p:nvSpPr>
                    <p:spPr>
                      <a:xfrm>
                        <a:off x="4800" y="2220"/>
                        <a:ext cx="0" cy="18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25" name="直接连接符 29724"/>
                      <p:cNvSpPr/>
                      <p:nvPr/>
                    </p:nvSpPr>
                    <p:spPr>
                      <a:xfrm>
                        <a:off x="49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26" name="直接连接符 29725"/>
                      <p:cNvSpPr/>
                      <p:nvPr/>
                    </p:nvSpPr>
                    <p:spPr>
                      <a:xfrm>
                        <a:off x="51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27" name="直接连接符 29726"/>
                      <p:cNvSpPr/>
                      <p:nvPr/>
                    </p:nvSpPr>
                    <p:spPr>
                      <a:xfrm>
                        <a:off x="52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28" name="直接连接符 29727"/>
                      <p:cNvSpPr/>
                      <p:nvPr/>
                    </p:nvSpPr>
                    <p:spPr>
                      <a:xfrm>
                        <a:off x="54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29" name="直接连接符 29728"/>
                      <p:cNvSpPr/>
                      <p:nvPr/>
                    </p:nvSpPr>
                    <p:spPr>
                      <a:xfrm>
                        <a:off x="56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9730" name="组合 29729"/>
                    <p:cNvGrpSpPr/>
                    <p:nvPr/>
                  </p:nvGrpSpPr>
                  <p:grpSpPr>
                    <a:xfrm>
                      <a:off x="4602" y="2010"/>
                      <a:ext cx="3200" cy="194"/>
                      <a:chOff x="4682" y="3468"/>
                      <a:chExt cx="3200" cy="567"/>
                    </a:xfrm>
                  </p:grpSpPr>
                  <p:sp>
                    <p:nvSpPr>
                      <p:cNvPr id="29731" name="直接连接符 29730"/>
                      <p:cNvSpPr/>
                      <p:nvPr/>
                    </p:nvSpPr>
                    <p:spPr>
                      <a:xfrm flipV="1">
                        <a:off x="46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32" name="直接连接符 29731"/>
                      <p:cNvSpPr/>
                      <p:nvPr/>
                    </p:nvSpPr>
                    <p:spPr>
                      <a:xfrm flipV="1">
                        <a:off x="48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33" name="直接连接符 29732"/>
                      <p:cNvSpPr/>
                      <p:nvPr/>
                    </p:nvSpPr>
                    <p:spPr>
                      <a:xfrm flipV="1">
                        <a:off x="50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34" name="直接连接符 29733"/>
                      <p:cNvSpPr/>
                      <p:nvPr/>
                    </p:nvSpPr>
                    <p:spPr>
                      <a:xfrm flipV="1">
                        <a:off x="51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35" name="直接连接符 29734"/>
                      <p:cNvSpPr/>
                      <p:nvPr/>
                    </p:nvSpPr>
                    <p:spPr>
                      <a:xfrm flipV="1">
                        <a:off x="53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36" name="直接连接符 29735"/>
                      <p:cNvSpPr/>
                      <p:nvPr/>
                    </p:nvSpPr>
                    <p:spPr>
                      <a:xfrm flipV="1">
                        <a:off x="54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37" name="直接连接符 29736"/>
                      <p:cNvSpPr/>
                      <p:nvPr/>
                    </p:nvSpPr>
                    <p:spPr>
                      <a:xfrm flipV="1">
                        <a:off x="56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38" name="直接连接符 29737"/>
                      <p:cNvSpPr/>
                      <p:nvPr/>
                    </p:nvSpPr>
                    <p:spPr>
                      <a:xfrm flipV="1">
                        <a:off x="58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39" name="直接连接符 29738"/>
                      <p:cNvSpPr/>
                      <p:nvPr/>
                    </p:nvSpPr>
                    <p:spPr>
                      <a:xfrm flipV="1">
                        <a:off x="59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40" name="直接连接符 29739"/>
                      <p:cNvSpPr/>
                      <p:nvPr/>
                    </p:nvSpPr>
                    <p:spPr>
                      <a:xfrm flipV="1">
                        <a:off x="61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41" name="直接连接符 29740"/>
                      <p:cNvSpPr/>
                      <p:nvPr/>
                    </p:nvSpPr>
                    <p:spPr>
                      <a:xfrm flipV="1">
                        <a:off x="62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42" name="直接连接符 29741"/>
                      <p:cNvSpPr/>
                      <p:nvPr/>
                    </p:nvSpPr>
                    <p:spPr>
                      <a:xfrm flipV="1">
                        <a:off x="64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43" name="直接连接符 29742"/>
                      <p:cNvSpPr/>
                      <p:nvPr/>
                    </p:nvSpPr>
                    <p:spPr>
                      <a:xfrm flipV="1">
                        <a:off x="66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44" name="直接连接符 29743"/>
                      <p:cNvSpPr/>
                      <p:nvPr/>
                    </p:nvSpPr>
                    <p:spPr>
                      <a:xfrm flipV="1">
                        <a:off x="67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45" name="直接连接符 29744"/>
                      <p:cNvSpPr/>
                      <p:nvPr/>
                    </p:nvSpPr>
                    <p:spPr>
                      <a:xfrm flipV="1">
                        <a:off x="69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46" name="直接连接符 29745"/>
                      <p:cNvSpPr/>
                      <p:nvPr/>
                    </p:nvSpPr>
                    <p:spPr>
                      <a:xfrm flipV="1">
                        <a:off x="70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47" name="直接连接符 29746"/>
                      <p:cNvSpPr/>
                      <p:nvPr/>
                    </p:nvSpPr>
                    <p:spPr>
                      <a:xfrm flipV="1">
                        <a:off x="72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48" name="直接连接符 29747"/>
                      <p:cNvSpPr/>
                      <p:nvPr/>
                    </p:nvSpPr>
                    <p:spPr>
                      <a:xfrm flipV="1">
                        <a:off x="74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49" name="直接连接符 29748"/>
                      <p:cNvSpPr/>
                      <p:nvPr/>
                    </p:nvSpPr>
                    <p:spPr>
                      <a:xfrm flipV="1">
                        <a:off x="75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50" name="直接连接符 29749"/>
                      <p:cNvSpPr/>
                      <p:nvPr/>
                    </p:nvSpPr>
                    <p:spPr>
                      <a:xfrm flipV="1">
                        <a:off x="77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51" name="直接连接符 29750"/>
                      <p:cNvSpPr/>
                      <p:nvPr/>
                    </p:nvSpPr>
                    <p:spPr>
                      <a:xfrm flipV="1">
                        <a:off x="78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sp>
                <p:nvSpPr>
                  <p:cNvPr id="29752" name="文本框 29751"/>
                  <p:cNvSpPr txBox="1"/>
                  <p:nvPr/>
                </p:nvSpPr>
                <p:spPr>
                  <a:xfrm>
                    <a:off x="6622" y="2514"/>
                    <a:ext cx="342" cy="30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15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53" name="文本框 29752"/>
                  <p:cNvSpPr txBox="1"/>
                  <p:nvPr/>
                </p:nvSpPr>
                <p:spPr>
                  <a:xfrm>
                    <a:off x="7380" y="2555"/>
                    <a:ext cx="342" cy="30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20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54" name="文本框 29753"/>
                  <p:cNvSpPr txBox="1"/>
                  <p:nvPr/>
                </p:nvSpPr>
                <p:spPr>
                  <a:xfrm>
                    <a:off x="5062" y="2514"/>
                    <a:ext cx="342" cy="30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5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55" name="文本框 29754"/>
                  <p:cNvSpPr txBox="1"/>
                  <p:nvPr/>
                </p:nvSpPr>
                <p:spPr>
                  <a:xfrm>
                    <a:off x="5842" y="2532"/>
                    <a:ext cx="342" cy="30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56" name="文本框 29755"/>
                  <p:cNvSpPr txBox="1"/>
                  <p:nvPr/>
                </p:nvSpPr>
                <p:spPr>
                  <a:xfrm>
                    <a:off x="4260" y="2523"/>
                    <a:ext cx="342" cy="30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 sz="1400" b="1"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400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9757" name="任意多边形 29756"/>
              <p:cNvSpPr/>
              <p:nvPr/>
            </p:nvSpPr>
            <p:spPr>
              <a:xfrm>
                <a:off x="3600" y="1091"/>
                <a:ext cx="294" cy="624"/>
              </a:xfrm>
              <a:custGeom>
                <a:avLst/>
                <a:gdLst/>
                <a:ahLst/>
                <a:cxnLst/>
                <a:pathLst>
                  <a:path w="945" h="1248">
                    <a:moveTo>
                      <a:pt x="0" y="0"/>
                    </a:moveTo>
                    <a:lnTo>
                      <a:pt x="945" y="0"/>
                    </a:lnTo>
                    <a:lnTo>
                      <a:pt x="945" y="1248"/>
                    </a:lnTo>
                    <a:lnTo>
                      <a:pt x="0" y="1248"/>
                    </a:lnTo>
                  </a:path>
                </a:pathLst>
              </a:cu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9758" name="组合 29757"/>
            <p:cNvGrpSpPr/>
            <p:nvPr/>
          </p:nvGrpSpPr>
          <p:grpSpPr>
            <a:xfrm>
              <a:off x="4042" y="912"/>
              <a:ext cx="1354" cy="1021"/>
              <a:chOff x="4042" y="912"/>
              <a:chExt cx="1354" cy="1021"/>
            </a:xfrm>
          </p:grpSpPr>
          <p:grpSp>
            <p:nvGrpSpPr>
              <p:cNvPr id="29759" name="组合 29758"/>
              <p:cNvGrpSpPr/>
              <p:nvPr/>
            </p:nvGrpSpPr>
            <p:grpSpPr>
              <a:xfrm>
                <a:off x="4042" y="1044"/>
                <a:ext cx="1354" cy="749"/>
                <a:chOff x="4042" y="1044"/>
                <a:chExt cx="1354" cy="749"/>
              </a:xfrm>
            </p:grpSpPr>
            <p:sp>
              <p:nvSpPr>
                <p:cNvPr id="29760" name="任意多边形 29759"/>
                <p:cNvSpPr/>
                <p:nvPr/>
              </p:nvSpPr>
              <p:spPr>
                <a:xfrm flipH="1">
                  <a:off x="4042" y="1044"/>
                  <a:ext cx="637" cy="749"/>
                </a:xfrm>
                <a:custGeom>
                  <a:avLst/>
                  <a:gdLst/>
                  <a:ahLst/>
                  <a:cxnLst/>
                  <a:pathLst>
                    <a:path w="945" h="1248">
                      <a:moveTo>
                        <a:pt x="0" y="0"/>
                      </a:moveTo>
                      <a:lnTo>
                        <a:pt x="945" y="0"/>
                      </a:lnTo>
                      <a:lnTo>
                        <a:pt x="945" y="1248"/>
                      </a:lnTo>
                      <a:lnTo>
                        <a:pt x="0" y="1248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761" name="矩形 29760"/>
                <p:cNvSpPr/>
                <p:nvPr/>
              </p:nvSpPr>
              <p:spPr>
                <a:xfrm>
                  <a:off x="4679" y="1044"/>
                  <a:ext cx="717" cy="74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9762" name="组合 29761"/>
              <p:cNvGrpSpPr/>
              <p:nvPr/>
            </p:nvGrpSpPr>
            <p:grpSpPr>
              <a:xfrm>
                <a:off x="4043" y="912"/>
                <a:ext cx="472" cy="1021"/>
                <a:chOff x="4043" y="912"/>
                <a:chExt cx="472" cy="1021"/>
              </a:xfrm>
            </p:grpSpPr>
            <p:grpSp>
              <p:nvGrpSpPr>
                <p:cNvPr id="29763" name="组合 29762"/>
                <p:cNvGrpSpPr/>
                <p:nvPr/>
              </p:nvGrpSpPr>
              <p:grpSpPr>
                <a:xfrm>
                  <a:off x="4043" y="964"/>
                  <a:ext cx="320" cy="896"/>
                  <a:chOff x="2321" y="1319"/>
                  <a:chExt cx="801" cy="2241"/>
                </a:xfrm>
              </p:grpSpPr>
              <p:sp>
                <p:nvSpPr>
                  <p:cNvPr id="29764" name="直接连接符 29763"/>
                  <p:cNvSpPr/>
                  <p:nvPr/>
                </p:nvSpPr>
                <p:spPr>
                  <a:xfrm rot="-5400000" flipV="1">
                    <a:off x="2721" y="3160"/>
                    <a:ext cx="0" cy="8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65" name="直接连接符 29764"/>
                  <p:cNvSpPr/>
                  <p:nvPr/>
                </p:nvSpPr>
                <p:spPr>
                  <a:xfrm rot="-5400000" flipV="1">
                    <a:off x="2521" y="3248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66" name="直接连接符 29765"/>
                  <p:cNvSpPr/>
                  <p:nvPr/>
                </p:nvSpPr>
                <p:spPr>
                  <a:xfrm rot="-5400000" flipV="1">
                    <a:off x="2521" y="3136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67" name="直接连接符 29766"/>
                  <p:cNvSpPr/>
                  <p:nvPr/>
                </p:nvSpPr>
                <p:spPr>
                  <a:xfrm rot="-5400000" flipV="1">
                    <a:off x="2521" y="3024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68" name="直接连接符 29767"/>
                  <p:cNvSpPr/>
                  <p:nvPr/>
                </p:nvSpPr>
                <p:spPr>
                  <a:xfrm rot="-5400000" flipV="1">
                    <a:off x="2521" y="2912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69" name="直接连接符 29768"/>
                  <p:cNvSpPr/>
                  <p:nvPr/>
                </p:nvSpPr>
                <p:spPr>
                  <a:xfrm rot="-5400000" flipV="1">
                    <a:off x="2621" y="2700"/>
                    <a:ext cx="0" cy="6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70" name="直接连接符 29769"/>
                  <p:cNvSpPr/>
                  <p:nvPr/>
                </p:nvSpPr>
                <p:spPr>
                  <a:xfrm rot="-5400000" flipV="1">
                    <a:off x="2521" y="2688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71" name="直接连接符 29770"/>
                  <p:cNvSpPr/>
                  <p:nvPr/>
                </p:nvSpPr>
                <p:spPr>
                  <a:xfrm rot="-5400000" flipV="1">
                    <a:off x="2521" y="2576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72" name="直接连接符 29771"/>
                  <p:cNvSpPr/>
                  <p:nvPr/>
                </p:nvSpPr>
                <p:spPr>
                  <a:xfrm rot="-5400000" flipV="1">
                    <a:off x="2521" y="2464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73" name="直接连接符 29772"/>
                  <p:cNvSpPr/>
                  <p:nvPr/>
                </p:nvSpPr>
                <p:spPr>
                  <a:xfrm rot="-5400000" flipV="1">
                    <a:off x="2521" y="2352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74" name="直接连接符 29773"/>
                  <p:cNvSpPr/>
                  <p:nvPr/>
                </p:nvSpPr>
                <p:spPr>
                  <a:xfrm rot="-5400000" flipV="1">
                    <a:off x="2722" y="2040"/>
                    <a:ext cx="0" cy="8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75" name="直接连接符 29774"/>
                  <p:cNvSpPr/>
                  <p:nvPr/>
                </p:nvSpPr>
                <p:spPr>
                  <a:xfrm rot="-5400000" flipV="1">
                    <a:off x="2521" y="2127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76" name="直接连接符 29775"/>
                  <p:cNvSpPr/>
                  <p:nvPr/>
                </p:nvSpPr>
                <p:spPr>
                  <a:xfrm rot="-5400000" flipV="1">
                    <a:off x="2521" y="2015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77" name="直接连接符 29776"/>
                  <p:cNvSpPr/>
                  <p:nvPr/>
                </p:nvSpPr>
                <p:spPr>
                  <a:xfrm rot="-5400000" flipV="1">
                    <a:off x="2521" y="1903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78" name="直接连接符 29777"/>
                  <p:cNvSpPr/>
                  <p:nvPr/>
                </p:nvSpPr>
                <p:spPr>
                  <a:xfrm rot="-5400000" flipV="1">
                    <a:off x="2521" y="1791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79" name="直接连接符 29778"/>
                  <p:cNvSpPr/>
                  <p:nvPr/>
                </p:nvSpPr>
                <p:spPr>
                  <a:xfrm rot="-5400000" flipV="1">
                    <a:off x="2621" y="1579"/>
                    <a:ext cx="0" cy="6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80" name="直接连接符 29779"/>
                  <p:cNvSpPr/>
                  <p:nvPr/>
                </p:nvSpPr>
                <p:spPr>
                  <a:xfrm rot="-5400000" flipV="1">
                    <a:off x="2521" y="1567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81" name="直接连接符 29780"/>
                  <p:cNvSpPr/>
                  <p:nvPr/>
                </p:nvSpPr>
                <p:spPr>
                  <a:xfrm rot="-5400000" flipV="1">
                    <a:off x="2521" y="1455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82" name="直接连接符 29781"/>
                  <p:cNvSpPr/>
                  <p:nvPr/>
                </p:nvSpPr>
                <p:spPr>
                  <a:xfrm rot="-5400000" flipV="1">
                    <a:off x="2521" y="1343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83" name="直接连接符 29782"/>
                  <p:cNvSpPr/>
                  <p:nvPr/>
                </p:nvSpPr>
                <p:spPr>
                  <a:xfrm rot="-5400000" flipV="1">
                    <a:off x="2521" y="1231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784" name="直接连接符 29783"/>
                  <p:cNvSpPr/>
                  <p:nvPr/>
                </p:nvSpPr>
                <p:spPr>
                  <a:xfrm rot="-5400000" flipV="1">
                    <a:off x="2721" y="919"/>
                    <a:ext cx="0" cy="8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9785" name="文本框 29784"/>
                <p:cNvSpPr txBox="1"/>
                <p:nvPr/>
              </p:nvSpPr>
              <p:spPr>
                <a:xfrm>
                  <a:off x="4363" y="1360"/>
                  <a:ext cx="137" cy="1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400" b="1">
                      <a:latin typeface="Times New Roman" panose="02020603050405020304" pitchFamily="18" charset="0"/>
                    </a:rPr>
                    <a:t>10</a:t>
                  </a:r>
                  <a:endParaRPr lang="en-US" altLang="zh-CN" sz="1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86" name="文本框 29785"/>
                <p:cNvSpPr txBox="1"/>
                <p:nvPr/>
              </p:nvSpPr>
              <p:spPr>
                <a:xfrm>
                  <a:off x="4360" y="1148"/>
                  <a:ext cx="137" cy="1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400" b="1">
                      <a:latin typeface="Times New Roman" panose="02020603050405020304" pitchFamily="18" charset="0"/>
                    </a:rPr>
                    <a:t>15</a:t>
                  </a:r>
                  <a:endParaRPr lang="en-US" altLang="zh-CN" sz="1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87" name="文本框 29786"/>
                <p:cNvSpPr txBox="1"/>
                <p:nvPr/>
              </p:nvSpPr>
              <p:spPr>
                <a:xfrm>
                  <a:off x="4378" y="912"/>
                  <a:ext cx="137" cy="1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400" b="1">
                      <a:latin typeface="Times New Roman" panose="02020603050405020304" pitchFamily="18" charset="0"/>
                    </a:rPr>
                    <a:t>20</a:t>
                  </a:r>
                  <a:endParaRPr lang="en-US" altLang="zh-CN" sz="1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88" name="文本框 29787"/>
                <p:cNvSpPr txBox="1"/>
                <p:nvPr/>
              </p:nvSpPr>
              <p:spPr>
                <a:xfrm>
                  <a:off x="4371" y="1570"/>
                  <a:ext cx="137" cy="1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400" b="1">
                      <a:latin typeface="Times New Roman" panose="02020603050405020304" pitchFamily="18" charset="0"/>
                    </a:rPr>
                    <a:t>5</a:t>
                  </a:r>
                  <a:endParaRPr lang="en-US" altLang="zh-CN" sz="1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89" name="文本框 29788"/>
                <p:cNvSpPr txBox="1"/>
                <p:nvPr/>
              </p:nvSpPr>
              <p:spPr>
                <a:xfrm>
                  <a:off x="4378" y="1813"/>
                  <a:ext cx="137" cy="1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>
                      <a:latin typeface="Times New Roman" panose="02020603050405020304" pitchFamily="18" charset="0"/>
                    </a:rPr>
                    <a:t>10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790" name="矩形 29789"/>
            <p:cNvSpPr/>
            <p:nvPr/>
          </p:nvSpPr>
          <p:spPr>
            <a:xfrm>
              <a:off x="3912" y="1810"/>
              <a:ext cx="1848" cy="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l"/>
              <a:endParaRPr sz="36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791" name="矩形 29790"/>
          <p:cNvSpPr/>
          <p:nvPr/>
        </p:nvSpPr>
        <p:spPr>
          <a:xfrm>
            <a:off x="5334000" y="3200400"/>
            <a:ext cx="17748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1.601mm</a:t>
            </a:r>
            <a:endParaRPr lang="en-US" altLang="zh-CN" sz="32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792" name="组合 29791"/>
          <p:cNvGrpSpPr/>
          <p:nvPr/>
        </p:nvGrpSpPr>
        <p:grpSpPr>
          <a:xfrm>
            <a:off x="441325" y="4379913"/>
            <a:ext cx="3673475" cy="1792287"/>
            <a:chOff x="288" y="2592"/>
            <a:chExt cx="2314" cy="1129"/>
          </a:xfrm>
        </p:grpSpPr>
        <p:grpSp>
          <p:nvGrpSpPr>
            <p:cNvPr id="29793" name="组合 29792"/>
            <p:cNvGrpSpPr/>
            <p:nvPr/>
          </p:nvGrpSpPr>
          <p:grpSpPr>
            <a:xfrm>
              <a:off x="288" y="2807"/>
              <a:ext cx="1698" cy="624"/>
              <a:chOff x="3477" y="1440"/>
              <a:chExt cx="4245" cy="1560"/>
            </a:xfrm>
          </p:grpSpPr>
          <p:grpSp>
            <p:nvGrpSpPr>
              <p:cNvPr id="29794" name="组合 29793"/>
              <p:cNvGrpSpPr/>
              <p:nvPr/>
            </p:nvGrpSpPr>
            <p:grpSpPr>
              <a:xfrm>
                <a:off x="4212" y="1596"/>
                <a:ext cx="3510" cy="1260"/>
                <a:chOff x="4212" y="1596"/>
                <a:chExt cx="3510" cy="1260"/>
              </a:xfrm>
            </p:grpSpPr>
            <p:grpSp>
              <p:nvGrpSpPr>
                <p:cNvPr id="29795" name="组合 29794"/>
                <p:cNvGrpSpPr/>
                <p:nvPr/>
              </p:nvGrpSpPr>
              <p:grpSpPr>
                <a:xfrm>
                  <a:off x="4212" y="1596"/>
                  <a:ext cx="3510" cy="1248"/>
                  <a:chOff x="4212" y="1596"/>
                  <a:chExt cx="3780" cy="1248"/>
                </a:xfrm>
              </p:grpSpPr>
              <p:sp>
                <p:nvSpPr>
                  <p:cNvPr id="29796" name="矩形 29795"/>
                  <p:cNvSpPr/>
                  <p:nvPr/>
                </p:nvSpPr>
                <p:spPr>
                  <a:xfrm>
                    <a:off x="4212" y="1596"/>
                    <a:ext cx="3780" cy="124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  <a:tileRect/>
                  </a:gra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9797" name="直接连接符 29796"/>
                  <p:cNvSpPr/>
                  <p:nvPr/>
                </p:nvSpPr>
                <p:spPr>
                  <a:xfrm>
                    <a:off x="4212" y="2220"/>
                    <a:ext cx="378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9798" name="组合 29797"/>
                <p:cNvGrpSpPr/>
                <p:nvPr/>
              </p:nvGrpSpPr>
              <p:grpSpPr>
                <a:xfrm>
                  <a:off x="4260" y="2010"/>
                  <a:ext cx="3462" cy="846"/>
                  <a:chOff x="4260" y="2010"/>
                  <a:chExt cx="3462" cy="846"/>
                </a:xfrm>
              </p:grpSpPr>
              <p:grpSp>
                <p:nvGrpSpPr>
                  <p:cNvPr id="29799" name="组合 29798"/>
                  <p:cNvGrpSpPr/>
                  <p:nvPr/>
                </p:nvGrpSpPr>
                <p:grpSpPr>
                  <a:xfrm>
                    <a:off x="4322" y="2010"/>
                    <a:ext cx="3280" cy="522"/>
                    <a:chOff x="4522" y="2010"/>
                    <a:chExt cx="3280" cy="522"/>
                  </a:xfrm>
                </p:grpSpPr>
                <p:grpSp>
                  <p:nvGrpSpPr>
                    <p:cNvPr id="29800" name="组合 29799"/>
                    <p:cNvGrpSpPr/>
                    <p:nvPr/>
                  </p:nvGrpSpPr>
                  <p:grpSpPr>
                    <a:xfrm flipV="1">
                      <a:off x="4522" y="2220"/>
                      <a:ext cx="3200" cy="312"/>
                      <a:chOff x="2400" y="2160"/>
                      <a:chExt cx="3200" cy="240"/>
                    </a:xfrm>
                  </p:grpSpPr>
                  <p:sp>
                    <p:nvSpPr>
                      <p:cNvPr id="29801" name="直接连接符 29800"/>
                      <p:cNvSpPr/>
                      <p:nvPr/>
                    </p:nvSpPr>
                    <p:spPr>
                      <a:xfrm>
                        <a:off x="24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02" name="直接连接符 29801"/>
                      <p:cNvSpPr/>
                      <p:nvPr/>
                    </p:nvSpPr>
                    <p:spPr>
                      <a:xfrm>
                        <a:off x="25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03" name="直接连接符 29802"/>
                      <p:cNvSpPr/>
                      <p:nvPr/>
                    </p:nvSpPr>
                    <p:spPr>
                      <a:xfrm>
                        <a:off x="27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04" name="直接连接符 29803"/>
                      <p:cNvSpPr/>
                      <p:nvPr/>
                    </p:nvSpPr>
                    <p:spPr>
                      <a:xfrm>
                        <a:off x="28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05" name="直接连接符 29804"/>
                      <p:cNvSpPr/>
                      <p:nvPr/>
                    </p:nvSpPr>
                    <p:spPr>
                      <a:xfrm>
                        <a:off x="30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06" name="直接连接符 29805"/>
                      <p:cNvSpPr/>
                      <p:nvPr/>
                    </p:nvSpPr>
                    <p:spPr>
                      <a:xfrm>
                        <a:off x="3200" y="2220"/>
                        <a:ext cx="0" cy="18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07" name="直接连接符 29806"/>
                      <p:cNvSpPr/>
                      <p:nvPr/>
                    </p:nvSpPr>
                    <p:spPr>
                      <a:xfrm>
                        <a:off x="33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08" name="直接连接符 29807"/>
                      <p:cNvSpPr/>
                      <p:nvPr/>
                    </p:nvSpPr>
                    <p:spPr>
                      <a:xfrm>
                        <a:off x="35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09" name="直接连接符 29808"/>
                      <p:cNvSpPr/>
                      <p:nvPr/>
                    </p:nvSpPr>
                    <p:spPr>
                      <a:xfrm>
                        <a:off x="36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10" name="直接连接符 29809"/>
                      <p:cNvSpPr/>
                      <p:nvPr/>
                    </p:nvSpPr>
                    <p:spPr>
                      <a:xfrm>
                        <a:off x="38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11" name="直接连接符 29810"/>
                      <p:cNvSpPr/>
                      <p:nvPr/>
                    </p:nvSpPr>
                    <p:spPr>
                      <a:xfrm>
                        <a:off x="40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12" name="直接连接符 29811"/>
                      <p:cNvSpPr/>
                      <p:nvPr/>
                    </p:nvSpPr>
                    <p:spPr>
                      <a:xfrm>
                        <a:off x="41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13" name="直接连接符 29812"/>
                      <p:cNvSpPr/>
                      <p:nvPr/>
                    </p:nvSpPr>
                    <p:spPr>
                      <a:xfrm>
                        <a:off x="43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14" name="直接连接符 29813"/>
                      <p:cNvSpPr/>
                      <p:nvPr/>
                    </p:nvSpPr>
                    <p:spPr>
                      <a:xfrm>
                        <a:off x="44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15" name="直接连接符 29814"/>
                      <p:cNvSpPr/>
                      <p:nvPr/>
                    </p:nvSpPr>
                    <p:spPr>
                      <a:xfrm>
                        <a:off x="46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16" name="直接连接符 29815"/>
                      <p:cNvSpPr/>
                      <p:nvPr/>
                    </p:nvSpPr>
                    <p:spPr>
                      <a:xfrm>
                        <a:off x="4800" y="2220"/>
                        <a:ext cx="0" cy="18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17" name="直接连接符 29816"/>
                      <p:cNvSpPr/>
                      <p:nvPr/>
                    </p:nvSpPr>
                    <p:spPr>
                      <a:xfrm>
                        <a:off x="49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18" name="直接连接符 29817"/>
                      <p:cNvSpPr/>
                      <p:nvPr/>
                    </p:nvSpPr>
                    <p:spPr>
                      <a:xfrm>
                        <a:off x="51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19" name="直接连接符 29818"/>
                      <p:cNvSpPr/>
                      <p:nvPr/>
                    </p:nvSpPr>
                    <p:spPr>
                      <a:xfrm>
                        <a:off x="52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20" name="直接连接符 29819"/>
                      <p:cNvSpPr/>
                      <p:nvPr/>
                    </p:nvSpPr>
                    <p:spPr>
                      <a:xfrm>
                        <a:off x="54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21" name="直接连接符 29820"/>
                      <p:cNvSpPr/>
                      <p:nvPr/>
                    </p:nvSpPr>
                    <p:spPr>
                      <a:xfrm>
                        <a:off x="56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9822" name="组合 29821"/>
                    <p:cNvGrpSpPr/>
                    <p:nvPr/>
                  </p:nvGrpSpPr>
                  <p:grpSpPr>
                    <a:xfrm>
                      <a:off x="4602" y="2010"/>
                      <a:ext cx="3200" cy="194"/>
                      <a:chOff x="4682" y="3468"/>
                      <a:chExt cx="3200" cy="567"/>
                    </a:xfrm>
                  </p:grpSpPr>
                  <p:sp>
                    <p:nvSpPr>
                      <p:cNvPr id="29823" name="直接连接符 29822"/>
                      <p:cNvSpPr/>
                      <p:nvPr/>
                    </p:nvSpPr>
                    <p:spPr>
                      <a:xfrm flipV="1">
                        <a:off x="46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24" name="直接连接符 29823"/>
                      <p:cNvSpPr/>
                      <p:nvPr/>
                    </p:nvSpPr>
                    <p:spPr>
                      <a:xfrm flipV="1">
                        <a:off x="48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25" name="直接连接符 29824"/>
                      <p:cNvSpPr/>
                      <p:nvPr/>
                    </p:nvSpPr>
                    <p:spPr>
                      <a:xfrm flipV="1">
                        <a:off x="50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26" name="直接连接符 29825"/>
                      <p:cNvSpPr/>
                      <p:nvPr/>
                    </p:nvSpPr>
                    <p:spPr>
                      <a:xfrm flipV="1">
                        <a:off x="51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27" name="直接连接符 29826"/>
                      <p:cNvSpPr/>
                      <p:nvPr/>
                    </p:nvSpPr>
                    <p:spPr>
                      <a:xfrm flipV="1">
                        <a:off x="53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28" name="直接连接符 29827"/>
                      <p:cNvSpPr/>
                      <p:nvPr/>
                    </p:nvSpPr>
                    <p:spPr>
                      <a:xfrm flipV="1">
                        <a:off x="54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29" name="直接连接符 29828"/>
                      <p:cNvSpPr/>
                      <p:nvPr/>
                    </p:nvSpPr>
                    <p:spPr>
                      <a:xfrm flipV="1">
                        <a:off x="56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30" name="直接连接符 29829"/>
                      <p:cNvSpPr/>
                      <p:nvPr/>
                    </p:nvSpPr>
                    <p:spPr>
                      <a:xfrm flipV="1">
                        <a:off x="58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31" name="直接连接符 29830"/>
                      <p:cNvSpPr/>
                      <p:nvPr/>
                    </p:nvSpPr>
                    <p:spPr>
                      <a:xfrm flipV="1">
                        <a:off x="59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32" name="直接连接符 29831"/>
                      <p:cNvSpPr/>
                      <p:nvPr/>
                    </p:nvSpPr>
                    <p:spPr>
                      <a:xfrm flipV="1">
                        <a:off x="61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33" name="直接连接符 29832"/>
                      <p:cNvSpPr/>
                      <p:nvPr/>
                    </p:nvSpPr>
                    <p:spPr>
                      <a:xfrm flipV="1">
                        <a:off x="62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34" name="直接连接符 29833"/>
                      <p:cNvSpPr/>
                      <p:nvPr/>
                    </p:nvSpPr>
                    <p:spPr>
                      <a:xfrm flipV="1">
                        <a:off x="64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35" name="直接连接符 29834"/>
                      <p:cNvSpPr/>
                      <p:nvPr/>
                    </p:nvSpPr>
                    <p:spPr>
                      <a:xfrm flipV="1">
                        <a:off x="66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36" name="直接连接符 29835"/>
                      <p:cNvSpPr/>
                      <p:nvPr/>
                    </p:nvSpPr>
                    <p:spPr>
                      <a:xfrm flipV="1">
                        <a:off x="67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37" name="直接连接符 29836"/>
                      <p:cNvSpPr/>
                      <p:nvPr/>
                    </p:nvSpPr>
                    <p:spPr>
                      <a:xfrm flipV="1">
                        <a:off x="69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38" name="直接连接符 29837"/>
                      <p:cNvSpPr/>
                      <p:nvPr/>
                    </p:nvSpPr>
                    <p:spPr>
                      <a:xfrm flipV="1">
                        <a:off x="70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39" name="直接连接符 29838"/>
                      <p:cNvSpPr/>
                      <p:nvPr/>
                    </p:nvSpPr>
                    <p:spPr>
                      <a:xfrm flipV="1">
                        <a:off x="72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40" name="直接连接符 29839"/>
                      <p:cNvSpPr/>
                      <p:nvPr/>
                    </p:nvSpPr>
                    <p:spPr>
                      <a:xfrm flipV="1">
                        <a:off x="74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41" name="直接连接符 29840"/>
                      <p:cNvSpPr/>
                      <p:nvPr/>
                    </p:nvSpPr>
                    <p:spPr>
                      <a:xfrm flipV="1">
                        <a:off x="75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42" name="直接连接符 29841"/>
                      <p:cNvSpPr/>
                      <p:nvPr/>
                    </p:nvSpPr>
                    <p:spPr>
                      <a:xfrm flipV="1">
                        <a:off x="77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43" name="直接连接符 29842"/>
                      <p:cNvSpPr/>
                      <p:nvPr/>
                    </p:nvSpPr>
                    <p:spPr>
                      <a:xfrm flipV="1">
                        <a:off x="78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sp>
                <p:nvSpPr>
                  <p:cNvPr id="29844" name="文本框 29843"/>
                  <p:cNvSpPr txBox="1"/>
                  <p:nvPr/>
                </p:nvSpPr>
                <p:spPr>
                  <a:xfrm>
                    <a:off x="6622" y="2514"/>
                    <a:ext cx="342" cy="30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15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45" name="文本框 29844"/>
                  <p:cNvSpPr txBox="1"/>
                  <p:nvPr/>
                </p:nvSpPr>
                <p:spPr>
                  <a:xfrm>
                    <a:off x="7380" y="2555"/>
                    <a:ext cx="342" cy="30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20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46" name="文本框 29845"/>
                  <p:cNvSpPr txBox="1"/>
                  <p:nvPr/>
                </p:nvSpPr>
                <p:spPr>
                  <a:xfrm>
                    <a:off x="5062" y="2514"/>
                    <a:ext cx="342" cy="30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 sz="1400" b="1">
                        <a:latin typeface="Times New Roman" panose="02020603050405020304" pitchFamily="18" charset="0"/>
                      </a:rPr>
                      <a:t>5</a:t>
                    </a:r>
                    <a:endParaRPr lang="en-US" altLang="zh-CN" sz="14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47" name="文本框 29846"/>
                  <p:cNvSpPr txBox="1"/>
                  <p:nvPr/>
                </p:nvSpPr>
                <p:spPr>
                  <a:xfrm>
                    <a:off x="5842" y="2532"/>
                    <a:ext cx="342" cy="30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48" name="文本框 29847"/>
                  <p:cNvSpPr txBox="1"/>
                  <p:nvPr/>
                </p:nvSpPr>
                <p:spPr>
                  <a:xfrm>
                    <a:off x="4260" y="2523"/>
                    <a:ext cx="342" cy="30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 sz="1400" b="1"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400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9849" name="任意多边形 29848"/>
              <p:cNvSpPr/>
              <p:nvPr/>
            </p:nvSpPr>
            <p:spPr>
              <a:xfrm>
                <a:off x="3477" y="1440"/>
                <a:ext cx="735" cy="1560"/>
              </a:xfrm>
              <a:custGeom>
                <a:avLst/>
                <a:gdLst/>
                <a:ahLst/>
                <a:cxnLst/>
                <a:pathLst>
                  <a:path w="945" h="1248">
                    <a:moveTo>
                      <a:pt x="0" y="0"/>
                    </a:moveTo>
                    <a:lnTo>
                      <a:pt x="945" y="0"/>
                    </a:lnTo>
                    <a:lnTo>
                      <a:pt x="945" y="1248"/>
                    </a:lnTo>
                    <a:lnTo>
                      <a:pt x="0" y="1248"/>
                    </a:lnTo>
                  </a:path>
                </a:pathLst>
              </a:cu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9850" name="组合 29849"/>
            <p:cNvGrpSpPr/>
            <p:nvPr/>
          </p:nvGrpSpPr>
          <p:grpSpPr>
            <a:xfrm>
              <a:off x="1248" y="2592"/>
              <a:ext cx="1354" cy="1021"/>
              <a:chOff x="1248" y="2592"/>
              <a:chExt cx="1354" cy="1021"/>
            </a:xfrm>
          </p:grpSpPr>
          <p:grpSp>
            <p:nvGrpSpPr>
              <p:cNvPr id="29851" name="组合 29850"/>
              <p:cNvGrpSpPr/>
              <p:nvPr/>
            </p:nvGrpSpPr>
            <p:grpSpPr>
              <a:xfrm>
                <a:off x="1248" y="2724"/>
                <a:ext cx="1354" cy="749"/>
                <a:chOff x="1248" y="2724"/>
                <a:chExt cx="1354" cy="749"/>
              </a:xfrm>
            </p:grpSpPr>
            <p:sp>
              <p:nvSpPr>
                <p:cNvPr id="29852" name="任意多边形 29851"/>
                <p:cNvSpPr/>
                <p:nvPr/>
              </p:nvSpPr>
              <p:spPr>
                <a:xfrm flipH="1">
                  <a:off x="1248" y="2724"/>
                  <a:ext cx="637" cy="749"/>
                </a:xfrm>
                <a:custGeom>
                  <a:avLst/>
                  <a:gdLst/>
                  <a:ahLst/>
                  <a:cxnLst/>
                  <a:pathLst>
                    <a:path w="945" h="1248">
                      <a:moveTo>
                        <a:pt x="0" y="0"/>
                      </a:moveTo>
                      <a:lnTo>
                        <a:pt x="945" y="0"/>
                      </a:lnTo>
                      <a:lnTo>
                        <a:pt x="945" y="1248"/>
                      </a:lnTo>
                      <a:lnTo>
                        <a:pt x="0" y="1248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53" name="矩形 29852"/>
                <p:cNvSpPr/>
                <p:nvPr/>
              </p:nvSpPr>
              <p:spPr>
                <a:xfrm>
                  <a:off x="1885" y="2724"/>
                  <a:ext cx="717" cy="74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9854" name="组合 29853"/>
              <p:cNvGrpSpPr/>
              <p:nvPr/>
            </p:nvGrpSpPr>
            <p:grpSpPr>
              <a:xfrm>
                <a:off x="1249" y="2592"/>
                <a:ext cx="472" cy="1021"/>
                <a:chOff x="1249" y="2592"/>
                <a:chExt cx="472" cy="1021"/>
              </a:xfrm>
            </p:grpSpPr>
            <p:grpSp>
              <p:nvGrpSpPr>
                <p:cNvPr id="29855" name="组合 29854"/>
                <p:cNvGrpSpPr/>
                <p:nvPr/>
              </p:nvGrpSpPr>
              <p:grpSpPr>
                <a:xfrm>
                  <a:off x="1249" y="2644"/>
                  <a:ext cx="320" cy="896"/>
                  <a:chOff x="2321" y="1319"/>
                  <a:chExt cx="801" cy="2241"/>
                </a:xfrm>
              </p:grpSpPr>
              <p:sp>
                <p:nvSpPr>
                  <p:cNvPr id="29856" name="直接连接符 29855"/>
                  <p:cNvSpPr/>
                  <p:nvPr/>
                </p:nvSpPr>
                <p:spPr>
                  <a:xfrm rot="-5400000" flipV="1">
                    <a:off x="2721" y="3160"/>
                    <a:ext cx="0" cy="8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7" name="直接连接符 29856"/>
                  <p:cNvSpPr/>
                  <p:nvPr/>
                </p:nvSpPr>
                <p:spPr>
                  <a:xfrm rot="-5400000" flipV="1">
                    <a:off x="2521" y="3248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8" name="直接连接符 29857"/>
                  <p:cNvSpPr/>
                  <p:nvPr/>
                </p:nvSpPr>
                <p:spPr>
                  <a:xfrm rot="-5400000" flipV="1">
                    <a:off x="2521" y="3136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9" name="直接连接符 29858"/>
                  <p:cNvSpPr/>
                  <p:nvPr/>
                </p:nvSpPr>
                <p:spPr>
                  <a:xfrm rot="-5400000" flipV="1">
                    <a:off x="2521" y="3024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0" name="直接连接符 29859"/>
                  <p:cNvSpPr/>
                  <p:nvPr/>
                </p:nvSpPr>
                <p:spPr>
                  <a:xfrm rot="-5400000" flipV="1">
                    <a:off x="2521" y="2912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1" name="直接连接符 29860"/>
                  <p:cNvSpPr/>
                  <p:nvPr/>
                </p:nvSpPr>
                <p:spPr>
                  <a:xfrm rot="-5400000" flipV="1">
                    <a:off x="2621" y="2700"/>
                    <a:ext cx="0" cy="6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2" name="直接连接符 29861"/>
                  <p:cNvSpPr/>
                  <p:nvPr/>
                </p:nvSpPr>
                <p:spPr>
                  <a:xfrm rot="-5400000" flipV="1">
                    <a:off x="2521" y="2688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3" name="直接连接符 29862"/>
                  <p:cNvSpPr/>
                  <p:nvPr/>
                </p:nvSpPr>
                <p:spPr>
                  <a:xfrm rot="-5400000" flipV="1">
                    <a:off x="2521" y="2576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4" name="直接连接符 29863"/>
                  <p:cNvSpPr/>
                  <p:nvPr/>
                </p:nvSpPr>
                <p:spPr>
                  <a:xfrm rot="-5400000" flipV="1">
                    <a:off x="2521" y="2464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5" name="直接连接符 29864"/>
                  <p:cNvSpPr/>
                  <p:nvPr/>
                </p:nvSpPr>
                <p:spPr>
                  <a:xfrm rot="-5400000" flipV="1">
                    <a:off x="2521" y="2352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6" name="直接连接符 29865"/>
                  <p:cNvSpPr/>
                  <p:nvPr/>
                </p:nvSpPr>
                <p:spPr>
                  <a:xfrm rot="-5400000" flipV="1">
                    <a:off x="2722" y="2040"/>
                    <a:ext cx="0" cy="8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7" name="直接连接符 29866"/>
                  <p:cNvSpPr/>
                  <p:nvPr/>
                </p:nvSpPr>
                <p:spPr>
                  <a:xfrm rot="-5400000" flipV="1">
                    <a:off x="2521" y="2127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8" name="直接连接符 29867"/>
                  <p:cNvSpPr/>
                  <p:nvPr/>
                </p:nvSpPr>
                <p:spPr>
                  <a:xfrm rot="-5400000" flipV="1">
                    <a:off x="2521" y="2015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9" name="直接连接符 29868"/>
                  <p:cNvSpPr/>
                  <p:nvPr/>
                </p:nvSpPr>
                <p:spPr>
                  <a:xfrm rot="-5400000" flipV="1">
                    <a:off x="2521" y="1903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70" name="直接连接符 29869"/>
                  <p:cNvSpPr/>
                  <p:nvPr/>
                </p:nvSpPr>
                <p:spPr>
                  <a:xfrm rot="-5400000" flipV="1">
                    <a:off x="2521" y="1791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71" name="直接连接符 29870"/>
                  <p:cNvSpPr/>
                  <p:nvPr/>
                </p:nvSpPr>
                <p:spPr>
                  <a:xfrm rot="-5400000" flipV="1">
                    <a:off x="2621" y="1579"/>
                    <a:ext cx="0" cy="6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72" name="直接连接符 29871"/>
                  <p:cNvSpPr/>
                  <p:nvPr/>
                </p:nvSpPr>
                <p:spPr>
                  <a:xfrm rot="-5400000" flipV="1">
                    <a:off x="2521" y="1567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73" name="直接连接符 29872"/>
                  <p:cNvSpPr/>
                  <p:nvPr/>
                </p:nvSpPr>
                <p:spPr>
                  <a:xfrm rot="-5400000" flipV="1">
                    <a:off x="2521" y="1455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74" name="直接连接符 29873"/>
                  <p:cNvSpPr/>
                  <p:nvPr/>
                </p:nvSpPr>
                <p:spPr>
                  <a:xfrm rot="-5400000" flipV="1">
                    <a:off x="2521" y="1343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75" name="直接连接符 29874"/>
                  <p:cNvSpPr/>
                  <p:nvPr/>
                </p:nvSpPr>
                <p:spPr>
                  <a:xfrm rot="-5400000" flipV="1">
                    <a:off x="2521" y="1231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76" name="直接连接符 29875"/>
                  <p:cNvSpPr/>
                  <p:nvPr/>
                </p:nvSpPr>
                <p:spPr>
                  <a:xfrm rot="-5400000" flipV="1">
                    <a:off x="2721" y="919"/>
                    <a:ext cx="0" cy="8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9877" name="文本框 29876"/>
                <p:cNvSpPr txBox="1"/>
                <p:nvPr/>
              </p:nvSpPr>
              <p:spPr>
                <a:xfrm>
                  <a:off x="1569" y="3040"/>
                  <a:ext cx="137" cy="1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400" b="1">
                      <a:latin typeface="Times New Roman" panose="02020603050405020304" pitchFamily="18" charset="0"/>
                    </a:rPr>
                    <a:t>20</a:t>
                  </a:r>
                  <a:endParaRPr lang="en-US" altLang="zh-CN" sz="1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878" name="文本框 29877"/>
                <p:cNvSpPr txBox="1"/>
                <p:nvPr/>
              </p:nvSpPr>
              <p:spPr>
                <a:xfrm>
                  <a:off x="1566" y="2828"/>
                  <a:ext cx="137" cy="1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400" b="1">
                      <a:latin typeface="Times New Roman" panose="02020603050405020304" pitchFamily="18" charset="0"/>
                    </a:rPr>
                    <a:t>25</a:t>
                  </a:r>
                  <a:endParaRPr lang="en-US" altLang="zh-CN" sz="1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879" name="文本框 29878"/>
                <p:cNvSpPr txBox="1"/>
                <p:nvPr/>
              </p:nvSpPr>
              <p:spPr>
                <a:xfrm>
                  <a:off x="1584" y="2592"/>
                  <a:ext cx="137" cy="1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400" b="1">
                      <a:latin typeface="Times New Roman" panose="02020603050405020304" pitchFamily="18" charset="0"/>
                    </a:rPr>
                    <a:t>30</a:t>
                  </a:r>
                  <a:endParaRPr lang="en-US" altLang="zh-CN" sz="1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880" name="文本框 29879"/>
                <p:cNvSpPr txBox="1"/>
                <p:nvPr/>
              </p:nvSpPr>
              <p:spPr>
                <a:xfrm>
                  <a:off x="1577" y="3250"/>
                  <a:ext cx="137" cy="1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400" b="1">
                      <a:latin typeface="Times New Roman" panose="02020603050405020304" pitchFamily="18" charset="0"/>
                    </a:rPr>
                    <a:t>15</a:t>
                  </a:r>
                  <a:endParaRPr lang="en-US" altLang="zh-CN" sz="1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881" name="文本框 29880"/>
                <p:cNvSpPr txBox="1"/>
                <p:nvPr/>
              </p:nvSpPr>
              <p:spPr>
                <a:xfrm>
                  <a:off x="1584" y="3493"/>
                  <a:ext cx="137" cy="1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>
                      <a:latin typeface="Times New Roman" panose="02020603050405020304" pitchFamily="18" charset="0"/>
                    </a:rPr>
                    <a:t>10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882" name="矩形 29881"/>
            <p:cNvSpPr/>
            <p:nvPr/>
          </p:nvSpPr>
          <p:spPr>
            <a:xfrm>
              <a:off x="600" y="3526"/>
              <a:ext cx="1848" cy="1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l"/>
              <a:endParaRPr sz="36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883" name="矩形 29882"/>
          <p:cNvSpPr/>
          <p:nvPr/>
        </p:nvSpPr>
        <p:spPr>
          <a:xfrm>
            <a:off x="746125" y="6038850"/>
            <a:ext cx="17748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9.694mm</a:t>
            </a:r>
            <a:endParaRPr lang="en-US" altLang="zh-CN" sz="32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884" name="组合 29883"/>
          <p:cNvGrpSpPr/>
          <p:nvPr/>
        </p:nvGrpSpPr>
        <p:grpSpPr>
          <a:xfrm>
            <a:off x="5410200" y="4303713"/>
            <a:ext cx="3732213" cy="1620837"/>
            <a:chOff x="3168" y="2544"/>
            <a:chExt cx="2351" cy="1021"/>
          </a:xfrm>
        </p:grpSpPr>
        <p:grpSp>
          <p:nvGrpSpPr>
            <p:cNvPr id="29885" name="组合 29884"/>
            <p:cNvGrpSpPr/>
            <p:nvPr/>
          </p:nvGrpSpPr>
          <p:grpSpPr>
            <a:xfrm>
              <a:off x="3168" y="2775"/>
              <a:ext cx="1698" cy="624"/>
              <a:chOff x="3168" y="2775"/>
              <a:chExt cx="1698" cy="624"/>
            </a:xfrm>
          </p:grpSpPr>
          <p:grpSp>
            <p:nvGrpSpPr>
              <p:cNvPr id="29886" name="组合 29885"/>
              <p:cNvGrpSpPr/>
              <p:nvPr/>
            </p:nvGrpSpPr>
            <p:grpSpPr>
              <a:xfrm>
                <a:off x="3462" y="2837"/>
                <a:ext cx="1404" cy="504"/>
                <a:chOff x="3462" y="2837"/>
                <a:chExt cx="1404" cy="504"/>
              </a:xfrm>
            </p:grpSpPr>
            <p:grpSp>
              <p:nvGrpSpPr>
                <p:cNvPr id="29887" name="组合 29886"/>
                <p:cNvGrpSpPr/>
                <p:nvPr/>
              </p:nvGrpSpPr>
              <p:grpSpPr>
                <a:xfrm>
                  <a:off x="3462" y="2837"/>
                  <a:ext cx="1404" cy="499"/>
                  <a:chOff x="3462" y="2837"/>
                  <a:chExt cx="1404" cy="499"/>
                </a:xfrm>
              </p:grpSpPr>
              <p:sp>
                <p:nvSpPr>
                  <p:cNvPr id="29888" name="矩形 29887"/>
                  <p:cNvSpPr/>
                  <p:nvPr/>
                </p:nvSpPr>
                <p:spPr>
                  <a:xfrm>
                    <a:off x="3462" y="2837"/>
                    <a:ext cx="1404" cy="499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  <a:tileRect/>
                  </a:gra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9889" name="直接连接符 29888"/>
                  <p:cNvSpPr/>
                  <p:nvPr/>
                </p:nvSpPr>
                <p:spPr>
                  <a:xfrm>
                    <a:off x="3462" y="3087"/>
                    <a:ext cx="1404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9890" name="组合 29889"/>
                <p:cNvGrpSpPr/>
                <p:nvPr/>
              </p:nvGrpSpPr>
              <p:grpSpPr>
                <a:xfrm>
                  <a:off x="3481" y="3003"/>
                  <a:ext cx="1385" cy="338"/>
                  <a:chOff x="3481" y="3003"/>
                  <a:chExt cx="1385" cy="338"/>
                </a:xfrm>
              </p:grpSpPr>
              <p:grpSp>
                <p:nvGrpSpPr>
                  <p:cNvPr id="29891" name="组合 29890"/>
                  <p:cNvGrpSpPr/>
                  <p:nvPr/>
                </p:nvGrpSpPr>
                <p:grpSpPr>
                  <a:xfrm>
                    <a:off x="3506" y="3003"/>
                    <a:ext cx="1312" cy="209"/>
                    <a:chOff x="4522" y="2010"/>
                    <a:chExt cx="3280" cy="522"/>
                  </a:xfrm>
                </p:grpSpPr>
                <p:grpSp>
                  <p:nvGrpSpPr>
                    <p:cNvPr id="29892" name="组合 29891"/>
                    <p:cNvGrpSpPr/>
                    <p:nvPr/>
                  </p:nvGrpSpPr>
                  <p:grpSpPr>
                    <a:xfrm flipV="1">
                      <a:off x="4522" y="2220"/>
                      <a:ext cx="3200" cy="312"/>
                      <a:chOff x="2400" y="2160"/>
                      <a:chExt cx="3200" cy="240"/>
                    </a:xfrm>
                  </p:grpSpPr>
                  <p:sp>
                    <p:nvSpPr>
                      <p:cNvPr id="29893" name="直接连接符 29892"/>
                      <p:cNvSpPr/>
                      <p:nvPr/>
                    </p:nvSpPr>
                    <p:spPr>
                      <a:xfrm>
                        <a:off x="24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94" name="直接连接符 29893"/>
                      <p:cNvSpPr/>
                      <p:nvPr/>
                    </p:nvSpPr>
                    <p:spPr>
                      <a:xfrm>
                        <a:off x="25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95" name="直接连接符 29894"/>
                      <p:cNvSpPr/>
                      <p:nvPr/>
                    </p:nvSpPr>
                    <p:spPr>
                      <a:xfrm>
                        <a:off x="27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96" name="直接连接符 29895"/>
                      <p:cNvSpPr/>
                      <p:nvPr/>
                    </p:nvSpPr>
                    <p:spPr>
                      <a:xfrm>
                        <a:off x="28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97" name="直接连接符 29896"/>
                      <p:cNvSpPr/>
                      <p:nvPr/>
                    </p:nvSpPr>
                    <p:spPr>
                      <a:xfrm>
                        <a:off x="30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98" name="直接连接符 29897"/>
                      <p:cNvSpPr/>
                      <p:nvPr/>
                    </p:nvSpPr>
                    <p:spPr>
                      <a:xfrm>
                        <a:off x="3200" y="2220"/>
                        <a:ext cx="0" cy="18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899" name="直接连接符 29898"/>
                      <p:cNvSpPr/>
                      <p:nvPr/>
                    </p:nvSpPr>
                    <p:spPr>
                      <a:xfrm>
                        <a:off x="33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00" name="直接连接符 29899"/>
                      <p:cNvSpPr/>
                      <p:nvPr/>
                    </p:nvSpPr>
                    <p:spPr>
                      <a:xfrm>
                        <a:off x="35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01" name="直接连接符 29900"/>
                      <p:cNvSpPr/>
                      <p:nvPr/>
                    </p:nvSpPr>
                    <p:spPr>
                      <a:xfrm>
                        <a:off x="36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02" name="直接连接符 29901"/>
                      <p:cNvSpPr/>
                      <p:nvPr/>
                    </p:nvSpPr>
                    <p:spPr>
                      <a:xfrm>
                        <a:off x="38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03" name="直接连接符 29902"/>
                      <p:cNvSpPr/>
                      <p:nvPr/>
                    </p:nvSpPr>
                    <p:spPr>
                      <a:xfrm>
                        <a:off x="40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04" name="直接连接符 29903"/>
                      <p:cNvSpPr/>
                      <p:nvPr/>
                    </p:nvSpPr>
                    <p:spPr>
                      <a:xfrm>
                        <a:off x="41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05" name="直接连接符 29904"/>
                      <p:cNvSpPr/>
                      <p:nvPr/>
                    </p:nvSpPr>
                    <p:spPr>
                      <a:xfrm>
                        <a:off x="43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06" name="直接连接符 29905"/>
                      <p:cNvSpPr/>
                      <p:nvPr/>
                    </p:nvSpPr>
                    <p:spPr>
                      <a:xfrm>
                        <a:off x="44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07" name="直接连接符 29906"/>
                      <p:cNvSpPr/>
                      <p:nvPr/>
                    </p:nvSpPr>
                    <p:spPr>
                      <a:xfrm>
                        <a:off x="46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08" name="直接连接符 29907"/>
                      <p:cNvSpPr/>
                      <p:nvPr/>
                    </p:nvSpPr>
                    <p:spPr>
                      <a:xfrm>
                        <a:off x="4800" y="2220"/>
                        <a:ext cx="0" cy="18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09" name="直接连接符 29908"/>
                      <p:cNvSpPr/>
                      <p:nvPr/>
                    </p:nvSpPr>
                    <p:spPr>
                      <a:xfrm>
                        <a:off x="49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10" name="直接连接符 29909"/>
                      <p:cNvSpPr/>
                      <p:nvPr/>
                    </p:nvSpPr>
                    <p:spPr>
                      <a:xfrm>
                        <a:off x="51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11" name="直接连接符 29910"/>
                      <p:cNvSpPr/>
                      <p:nvPr/>
                    </p:nvSpPr>
                    <p:spPr>
                      <a:xfrm>
                        <a:off x="52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12" name="直接连接符 29911"/>
                      <p:cNvSpPr/>
                      <p:nvPr/>
                    </p:nvSpPr>
                    <p:spPr>
                      <a:xfrm>
                        <a:off x="54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13" name="直接连接符 29912"/>
                      <p:cNvSpPr/>
                      <p:nvPr/>
                    </p:nvSpPr>
                    <p:spPr>
                      <a:xfrm>
                        <a:off x="56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9914" name="组合 29913"/>
                    <p:cNvGrpSpPr/>
                    <p:nvPr/>
                  </p:nvGrpSpPr>
                  <p:grpSpPr>
                    <a:xfrm>
                      <a:off x="4602" y="2010"/>
                      <a:ext cx="3200" cy="194"/>
                      <a:chOff x="4682" y="3468"/>
                      <a:chExt cx="3200" cy="567"/>
                    </a:xfrm>
                  </p:grpSpPr>
                  <p:sp>
                    <p:nvSpPr>
                      <p:cNvPr id="29915" name="直接连接符 29914"/>
                      <p:cNvSpPr/>
                      <p:nvPr/>
                    </p:nvSpPr>
                    <p:spPr>
                      <a:xfrm flipV="1">
                        <a:off x="46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16" name="直接连接符 29915"/>
                      <p:cNvSpPr/>
                      <p:nvPr/>
                    </p:nvSpPr>
                    <p:spPr>
                      <a:xfrm flipV="1">
                        <a:off x="48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17" name="直接连接符 29916"/>
                      <p:cNvSpPr/>
                      <p:nvPr/>
                    </p:nvSpPr>
                    <p:spPr>
                      <a:xfrm flipV="1">
                        <a:off x="50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18" name="直接连接符 29917"/>
                      <p:cNvSpPr/>
                      <p:nvPr/>
                    </p:nvSpPr>
                    <p:spPr>
                      <a:xfrm flipV="1">
                        <a:off x="51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19" name="直接连接符 29918"/>
                      <p:cNvSpPr/>
                      <p:nvPr/>
                    </p:nvSpPr>
                    <p:spPr>
                      <a:xfrm flipV="1">
                        <a:off x="53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20" name="直接连接符 29919"/>
                      <p:cNvSpPr/>
                      <p:nvPr/>
                    </p:nvSpPr>
                    <p:spPr>
                      <a:xfrm flipV="1">
                        <a:off x="54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21" name="直接连接符 29920"/>
                      <p:cNvSpPr/>
                      <p:nvPr/>
                    </p:nvSpPr>
                    <p:spPr>
                      <a:xfrm flipV="1">
                        <a:off x="56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22" name="直接连接符 29921"/>
                      <p:cNvSpPr/>
                      <p:nvPr/>
                    </p:nvSpPr>
                    <p:spPr>
                      <a:xfrm flipV="1">
                        <a:off x="58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23" name="直接连接符 29922"/>
                      <p:cNvSpPr/>
                      <p:nvPr/>
                    </p:nvSpPr>
                    <p:spPr>
                      <a:xfrm flipV="1">
                        <a:off x="59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24" name="直接连接符 29923"/>
                      <p:cNvSpPr/>
                      <p:nvPr/>
                    </p:nvSpPr>
                    <p:spPr>
                      <a:xfrm flipV="1">
                        <a:off x="61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25" name="直接连接符 29924"/>
                      <p:cNvSpPr/>
                      <p:nvPr/>
                    </p:nvSpPr>
                    <p:spPr>
                      <a:xfrm flipV="1">
                        <a:off x="62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26" name="直接连接符 29925"/>
                      <p:cNvSpPr/>
                      <p:nvPr/>
                    </p:nvSpPr>
                    <p:spPr>
                      <a:xfrm flipV="1">
                        <a:off x="64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27" name="直接连接符 29926"/>
                      <p:cNvSpPr/>
                      <p:nvPr/>
                    </p:nvSpPr>
                    <p:spPr>
                      <a:xfrm flipV="1">
                        <a:off x="66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28" name="直接连接符 29927"/>
                      <p:cNvSpPr/>
                      <p:nvPr/>
                    </p:nvSpPr>
                    <p:spPr>
                      <a:xfrm flipV="1">
                        <a:off x="67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29" name="直接连接符 29928"/>
                      <p:cNvSpPr/>
                      <p:nvPr/>
                    </p:nvSpPr>
                    <p:spPr>
                      <a:xfrm flipV="1">
                        <a:off x="69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30" name="直接连接符 29929"/>
                      <p:cNvSpPr/>
                      <p:nvPr/>
                    </p:nvSpPr>
                    <p:spPr>
                      <a:xfrm flipV="1">
                        <a:off x="70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31" name="直接连接符 29930"/>
                      <p:cNvSpPr/>
                      <p:nvPr/>
                    </p:nvSpPr>
                    <p:spPr>
                      <a:xfrm flipV="1">
                        <a:off x="72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32" name="直接连接符 29931"/>
                      <p:cNvSpPr/>
                      <p:nvPr/>
                    </p:nvSpPr>
                    <p:spPr>
                      <a:xfrm flipV="1">
                        <a:off x="74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33" name="直接连接符 29932"/>
                      <p:cNvSpPr/>
                      <p:nvPr/>
                    </p:nvSpPr>
                    <p:spPr>
                      <a:xfrm flipV="1">
                        <a:off x="75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34" name="直接连接符 29933"/>
                      <p:cNvSpPr/>
                      <p:nvPr/>
                    </p:nvSpPr>
                    <p:spPr>
                      <a:xfrm flipV="1">
                        <a:off x="77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935" name="直接连接符 29934"/>
                      <p:cNvSpPr/>
                      <p:nvPr/>
                    </p:nvSpPr>
                    <p:spPr>
                      <a:xfrm flipV="1">
                        <a:off x="78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sp>
                <p:nvSpPr>
                  <p:cNvPr id="29936" name="文本框 29935"/>
                  <p:cNvSpPr txBox="1"/>
                  <p:nvPr/>
                </p:nvSpPr>
                <p:spPr>
                  <a:xfrm>
                    <a:off x="4426" y="3204"/>
                    <a:ext cx="137" cy="12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15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37" name="文本框 29936"/>
                  <p:cNvSpPr txBox="1"/>
                  <p:nvPr/>
                </p:nvSpPr>
                <p:spPr>
                  <a:xfrm>
                    <a:off x="4729" y="3221"/>
                    <a:ext cx="137" cy="12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20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38" name="文本框 29937"/>
                  <p:cNvSpPr txBox="1"/>
                  <p:nvPr/>
                </p:nvSpPr>
                <p:spPr>
                  <a:xfrm>
                    <a:off x="3802" y="3204"/>
                    <a:ext cx="137" cy="12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 sz="1400" b="1">
                        <a:latin typeface="Times New Roman" panose="02020603050405020304" pitchFamily="18" charset="0"/>
                      </a:rPr>
                      <a:t>5</a:t>
                    </a:r>
                    <a:endParaRPr lang="en-US" altLang="zh-CN" sz="14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39" name="文本框 29938"/>
                  <p:cNvSpPr txBox="1"/>
                  <p:nvPr/>
                </p:nvSpPr>
                <p:spPr>
                  <a:xfrm>
                    <a:off x="4114" y="3212"/>
                    <a:ext cx="137" cy="12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40" name="文本框 29939"/>
                  <p:cNvSpPr txBox="1"/>
                  <p:nvPr/>
                </p:nvSpPr>
                <p:spPr>
                  <a:xfrm>
                    <a:off x="3481" y="3208"/>
                    <a:ext cx="137" cy="12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 sz="1400" b="1"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1400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9941" name="任意多边形 29940"/>
              <p:cNvSpPr/>
              <p:nvPr/>
            </p:nvSpPr>
            <p:spPr>
              <a:xfrm>
                <a:off x="3168" y="2775"/>
                <a:ext cx="294" cy="624"/>
              </a:xfrm>
              <a:custGeom>
                <a:avLst/>
                <a:gdLst/>
                <a:ahLst/>
                <a:cxnLst/>
                <a:pathLst>
                  <a:path w="945" h="1248">
                    <a:moveTo>
                      <a:pt x="0" y="0"/>
                    </a:moveTo>
                    <a:lnTo>
                      <a:pt x="945" y="0"/>
                    </a:lnTo>
                    <a:lnTo>
                      <a:pt x="945" y="1248"/>
                    </a:lnTo>
                    <a:lnTo>
                      <a:pt x="0" y="1248"/>
                    </a:lnTo>
                  </a:path>
                </a:pathLst>
              </a:cu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9942" name="组合 29941"/>
            <p:cNvGrpSpPr/>
            <p:nvPr/>
          </p:nvGrpSpPr>
          <p:grpSpPr>
            <a:xfrm>
              <a:off x="4165" y="2544"/>
              <a:ext cx="1354" cy="1021"/>
              <a:chOff x="4165" y="2544"/>
              <a:chExt cx="1354" cy="1021"/>
            </a:xfrm>
          </p:grpSpPr>
          <p:grpSp>
            <p:nvGrpSpPr>
              <p:cNvPr id="29943" name="组合 29942"/>
              <p:cNvGrpSpPr/>
              <p:nvPr/>
            </p:nvGrpSpPr>
            <p:grpSpPr>
              <a:xfrm>
                <a:off x="4165" y="2676"/>
                <a:ext cx="1354" cy="749"/>
                <a:chOff x="4165" y="2676"/>
                <a:chExt cx="1354" cy="749"/>
              </a:xfrm>
            </p:grpSpPr>
            <p:sp>
              <p:nvSpPr>
                <p:cNvPr id="29944" name="任意多边形 29943"/>
                <p:cNvSpPr/>
                <p:nvPr/>
              </p:nvSpPr>
              <p:spPr>
                <a:xfrm flipH="1">
                  <a:off x="4165" y="2676"/>
                  <a:ext cx="637" cy="749"/>
                </a:xfrm>
                <a:custGeom>
                  <a:avLst/>
                  <a:gdLst/>
                  <a:ahLst/>
                  <a:cxnLst/>
                  <a:pathLst>
                    <a:path w="945" h="1248">
                      <a:moveTo>
                        <a:pt x="0" y="0"/>
                      </a:moveTo>
                      <a:lnTo>
                        <a:pt x="945" y="0"/>
                      </a:lnTo>
                      <a:lnTo>
                        <a:pt x="945" y="1248"/>
                      </a:lnTo>
                      <a:lnTo>
                        <a:pt x="0" y="1248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945" name="矩形 29944"/>
                <p:cNvSpPr/>
                <p:nvPr/>
              </p:nvSpPr>
              <p:spPr>
                <a:xfrm>
                  <a:off x="4802" y="2676"/>
                  <a:ext cx="717" cy="74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9946" name="组合 29945"/>
              <p:cNvGrpSpPr/>
              <p:nvPr/>
            </p:nvGrpSpPr>
            <p:grpSpPr>
              <a:xfrm>
                <a:off x="4166" y="2544"/>
                <a:ext cx="472" cy="1021"/>
                <a:chOff x="4166" y="2544"/>
                <a:chExt cx="472" cy="1021"/>
              </a:xfrm>
            </p:grpSpPr>
            <p:grpSp>
              <p:nvGrpSpPr>
                <p:cNvPr id="29947" name="组合 29946"/>
                <p:cNvGrpSpPr/>
                <p:nvPr/>
              </p:nvGrpSpPr>
              <p:grpSpPr>
                <a:xfrm>
                  <a:off x="4166" y="2596"/>
                  <a:ext cx="320" cy="896"/>
                  <a:chOff x="4166" y="2596"/>
                  <a:chExt cx="320" cy="896"/>
                </a:xfrm>
              </p:grpSpPr>
              <p:sp>
                <p:nvSpPr>
                  <p:cNvPr id="29948" name="直接连接符 29947"/>
                  <p:cNvSpPr/>
                  <p:nvPr/>
                </p:nvSpPr>
                <p:spPr>
                  <a:xfrm rot="-5400000" flipV="1">
                    <a:off x="4326" y="3332"/>
                    <a:ext cx="0" cy="32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49" name="直接连接符 29948"/>
                  <p:cNvSpPr/>
                  <p:nvPr/>
                </p:nvSpPr>
                <p:spPr>
                  <a:xfrm rot="-5400000" flipV="1">
                    <a:off x="4246" y="3367"/>
                    <a:ext cx="0" cy="1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50" name="直接连接符 29949"/>
                  <p:cNvSpPr/>
                  <p:nvPr/>
                </p:nvSpPr>
                <p:spPr>
                  <a:xfrm rot="-5400000" flipV="1">
                    <a:off x="4246" y="3322"/>
                    <a:ext cx="0" cy="1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51" name="直接连接符 29950"/>
                  <p:cNvSpPr/>
                  <p:nvPr/>
                </p:nvSpPr>
                <p:spPr>
                  <a:xfrm rot="-5400000" flipV="1">
                    <a:off x="4246" y="3278"/>
                    <a:ext cx="0" cy="1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52" name="直接连接符 29951"/>
                  <p:cNvSpPr/>
                  <p:nvPr/>
                </p:nvSpPr>
                <p:spPr>
                  <a:xfrm rot="-5400000" flipV="1">
                    <a:off x="4246" y="3233"/>
                    <a:ext cx="0" cy="1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53" name="直接连接符 29952"/>
                  <p:cNvSpPr/>
                  <p:nvPr/>
                </p:nvSpPr>
                <p:spPr>
                  <a:xfrm rot="-5400000" flipV="1">
                    <a:off x="4286" y="3148"/>
                    <a:ext cx="0" cy="24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54" name="直接连接符 29953"/>
                  <p:cNvSpPr/>
                  <p:nvPr/>
                </p:nvSpPr>
                <p:spPr>
                  <a:xfrm rot="-5400000" flipV="1">
                    <a:off x="4251" y="3148"/>
                    <a:ext cx="0" cy="15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55" name="直接连接符 29954"/>
                  <p:cNvSpPr/>
                  <p:nvPr/>
                </p:nvSpPr>
                <p:spPr>
                  <a:xfrm rot="-5400000" flipV="1">
                    <a:off x="4246" y="3099"/>
                    <a:ext cx="0" cy="1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56" name="直接连接符 29955"/>
                  <p:cNvSpPr/>
                  <p:nvPr/>
                </p:nvSpPr>
                <p:spPr>
                  <a:xfrm rot="-5400000" flipV="1">
                    <a:off x="4246" y="3054"/>
                    <a:ext cx="0" cy="1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57" name="直接连接符 29956"/>
                  <p:cNvSpPr/>
                  <p:nvPr/>
                </p:nvSpPr>
                <p:spPr>
                  <a:xfrm rot="-5400000" flipV="1">
                    <a:off x="4246" y="3009"/>
                    <a:ext cx="0" cy="1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58" name="直接连接符 29957"/>
                  <p:cNvSpPr/>
                  <p:nvPr/>
                </p:nvSpPr>
                <p:spPr>
                  <a:xfrm rot="-5400000" flipV="1">
                    <a:off x="4326" y="2884"/>
                    <a:ext cx="0" cy="32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59" name="直接连接符 29958"/>
                  <p:cNvSpPr/>
                  <p:nvPr/>
                </p:nvSpPr>
                <p:spPr>
                  <a:xfrm rot="-5400000" flipV="1">
                    <a:off x="4246" y="2919"/>
                    <a:ext cx="0" cy="1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60" name="直接连接符 29959"/>
                  <p:cNvSpPr/>
                  <p:nvPr/>
                </p:nvSpPr>
                <p:spPr>
                  <a:xfrm rot="-5400000" flipV="1">
                    <a:off x="4246" y="2874"/>
                    <a:ext cx="0" cy="1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61" name="直接连接符 29960"/>
                  <p:cNvSpPr/>
                  <p:nvPr/>
                </p:nvSpPr>
                <p:spPr>
                  <a:xfrm rot="-5400000" flipV="1">
                    <a:off x="4246" y="2829"/>
                    <a:ext cx="0" cy="1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62" name="直接连接符 29961"/>
                  <p:cNvSpPr/>
                  <p:nvPr/>
                </p:nvSpPr>
                <p:spPr>
                  <a:xfrm rot="-5400000" flipV="1">
                    <a:off x="4246" y="2785"/>
                    <a:ext cx="0" cy="1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63" name="直接连接符 29962"/>
                  <p:cNvSpPr/>
                  <p:nvPr/>
                </p:nvSpPr>
                <p:spPr>
                  <a:xfrm rot="-5400000" flipV="1">
                    <a:off x="4286" y="2700"/>
                    <a:ext cx="0" cy="24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64" name="直接连接符 29963"/>
                  <p:cNvSpPr/>
                  <p:nvPr/>
                </p:nvSpPr>
                <p:spPr>
                  <a:xfrm rot="-5400000" flipV="1">
                    <a:off x="4246" y="2695"/>
                    <a:ext cx="0" cy="1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65" name="直接连接符 29964"/>
                  <p:cNvSpPr/>
                  <p:nvPr/>
                </p:nvSpPr>
                <p:spPr>
                  <a:xfrm rot="-5400000" flipV="1">
                    <a:off x="4246" y="2650"/>
                    <a:ext cx="0" cy="1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66" name="直接连接符 29965"/>
                  <p:cNvSpPr/>
                  <p:nvPr/>
                </p:nvSpPr>
                <p:spPr>
                  <a:xfrm rot="-5400000" flipV="1">
                    <a:off x="4246" y="2606"/>
                    <a:ext cx="0" cy="1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67" name="直接连接符 29966"/>
                  <p:cNvSpPr/>
                  <p:nvPr/>
                </p:nvSpPr>
                <p:spPr>
                  <a:xfrm rot="-5400000" flipV="1">
                    <a:off x="4246" y="2561"/>
                    <a:ext cx="0" cy="1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968" name="直接连接符 29967"/>
                  <p:cNvSpPr/>
                  <p:nvPr/>
                </p:nvSpPr>
                <p:spPr>
                  <a:xfrm rot="-5400000" flipV="1">
                    <a:off x="4326" y="2436"/>
                    <a:ext cx="0" cy="32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9969" name="文本框 29968"/>
                <p:cNvSpPr txBox="1"/>
                <p:nvPr/>
              </p:nvSpPr>
              <p:spPr>
                <a:xfrm>
                  <a:off x="4486" y="2992"/>
                  <a:ext cx="137" cy="1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400" b="1">
                      <a:latin typeface="Times New Roman" panose="02020603050405020304" pitchFamily="18" charset="0"/>
                    </a:rPr>
                    <a:t>20</a:t>
                  </a:r>
                  <a:endParaRPr lang="en-US" altLang="zh-CN" sz="1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970" name="文本框 29969"/>
                <p:cNvSpPr txBox="1"/>
                <p:nvPr/>
              </p:nvSpPr>
              <p:spPr>
                <a:xfrm>
                  <a:off x="4483" y="2780"/>
                  <a:ext cx="137" cy="1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400" b="1">
                      <a:latin typeface="Times New Roman" panose="02020603050405020304" pitchFamily="18" charset="0"/>
                    </a:rPr>
                    <a:t>25</a:t>
                  </a:r>
                  <a:endParaRPr lang="en-US" altLang="zh-CN" sz="1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971" name="文本框 29970"/>
                <p:cNvSpPr txBox="1"/>
                <p:nvPr/>
              </p:nvSpPr>
              <p:spPr>
                <a:xfrm>
                  <a:off x="4501" y="2544"/>
                  <a:ext cx="137" cy="1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400" b="1">
                      <a:latin typeface="Times New Roman" panose="02020603050405020304" pitchFamily="18" charset="0"/>
                    </a:rPr>
                    <a:t>30</a:t>
                  </a:r>
                  <a:endParaRPr lang="en-US" altLang="zh-CN" sz="1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972" name="文本框 29971"/>
                <p:cNvSpPr txBox="1"/>
                <p:nvPr/>
              </p:nvSpPr>
              <p:spPr>
                <a:xfrm>
                  <a:off x="4494" y="3202"/>
                  <a:ext cx="137" cy="1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400" b="1">
                      <a:latin typeface="Times New Roman" panose="02020603050405020304" pitchFamily="18" charset="0"/>
                    </a:rPr>
                    <a:t>15</a:t>
                  </a:r>
                  <a:endParaRPr lang="en-US" altLang="zh-CN" sz="1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973" name="文本框 29972"/>
                <p:cNvSpPr txBox="1"/>
                <p:nvPr/>
              </p:nvSpPr>
              <p:spPr>
                <a:xfrm>
                  <a:off x="4501" y="3445"/>
                  <a:ext cx="137" cy="1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400" b="1">
                      <a:latin typeface="Times New Roman" panose="02020603050405020304" pitchFamily="18" charset="0"/>
                    </a:rPr>
                    <a:t>10</a:t>
                  </a:r>
                  <a:endParaRPr lang="en-US" altLang="zh-CN" sz="1400" b="1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9974" name="文本框 29973"/>
          <p:cNvSpPr txBox="1"/>
          <p:nvPr/>
        </p:nvSpPr>
        <p:spPr>
          <a:xfrm>
            <a:off x="5564188" y="5911850"/>
            <a:ext cx="2438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10.192mm</a:t>
            </a:r>
            <a:endParaRPr lang="en-US" altLang="zh-CN" sz="32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91" grpId="0"/>
      <p:bldP spid="29883" grpId="0"/>
      <p:bldP spid="299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矩形 30721"/>
          <p:cNvSpPr/>
          <p:nvPr/>
        </p:nvSpPr>
        <p:spPr>
          <a:xfrm>
            <a:off x="228600" y="304800"/>
            <a:ext cx="86868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b="1">
                <a:solidFill>
                  <a:srgbClr val="3333CC"/>
                </a:solidFill>
                <a:latin typeface="Times New Roman" panose="02020603050405020304" pitchFamily="18" charset="0"/>
              </a:rPr>
              <a:t>1992</a:t>
            </a:r>
            <a:r>
              <a:rPr lang="zh-CN" altLang="en-US" sz="32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年高考试题</a:t>
            </a:r>
            <a:r>
              <a:rPr lang="zh-CN" altLang="en-US" sz="3200" b="1" dirty="0">
                <a:latin typeface="Times New Roman" panose="02020603050405020304" pitchFamily="18" charset="0"/>
              </a:rPr>
              <a:t>：如图所示，在测金属丝直径时，螺旋测微器读数如图．可知该金属丝直径</a:t>
            </a:r>
            <a:r>
              <a:rPr lang="en-US" altLang="zh-CN" sz="3200" b="1">
                <a:latin typeface="Times New Roman" panose="02020603050405020304" pitchFamily="18" charset="0"/>
              </a:rPr>
              <a:t>d=______</a:t>
            </a:r>
            <a:r>
              <a:rPr lang="en-US" altLang="zh-CN" sz="3200" b="1">
                <a:latin typeface="Times New Roman" panose="02020603050405020304" pitchFamily="18" charset="0"/>
              </a:rPr>
              <a:t>×</a:t>
            </a:r>
            <a:r>
              <a:rPr lang="en-US" altLang="zh-CN" sz="3200" b="1">
                <a:latin typeface="Times New Roman" panose="02020603050405020304" pitchFamily="18" charset="0"/>
              </a:rPr>
              <a:t>10</a:t>
            </a:r>
            <a:r>
              <a:rPr lang="zh-CN" altLang="en-US" sz="3200" b="1" baseline="30000">
                <a:latin typeface="Times New Roman" panose="02020603050405020304" pitchFamily="18" charset="0"/>
              </a:rPr>
              <a:t>－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3</a:t>
            </a:r>
            <a:r>
              <a:rPr lang="en-US" altLang="zh-CN" sz="3200" b="1">
                <a:latin typeface="Times New Roman" panose="02020603050405020304" pitchFamily="18" charset="0"/>
              </a:rPr>
              <a:t> m</a:t>
            </a:r>
            <a:r>
              <a:rPr lang="zh-CN" altLang="en-US" sz="3200" b="1">
                <a:latin typeface="Times New Roman" panose="02020603050405020304" pitchFamily="18" charset="0"/>
              </a:rPr>
              <a:t>．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0723" name="矩形 30722"/>
          <p:cNvSpPr/>
          <p:nvPr/>
        </p:nvSpPr>
        <p:spPr>
          <a:xfrm>
            <a:off x="762000" y="1295400"/>
            <a:ext cx="10985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 eaLnBrk="1" hangingPunct="1"/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0.900</a:t>
            </a:r>
            <a:endParaRPr lang="en-US" altLang="zh-CN" sz="32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0724" name="组合 30723"/>
          <p:cNvGrpSpPr/>
          <p:nvPr/>
        </p:nvGrpSpPr>
        <p:grpSpPr>
          <a:xfrm>
            <a:off x="8550275" y="6248400"/>
            <a:ext cx="593725" cy="609600"/>
            <a:chOff x="5136" y="336"/>
            <a:chExt cx="486" cy="432"/>
          </a:xfrm>
        </p:grpSpPr>
        <p:sp>
          <p:nvSpPr>
            <p:cNvPr id="30725" name="任意多边形 30724"/>
            <p:cNvSpPr/>
            <p:nvPr/>
          </p:nvSpPr>
          <p:spPr>
            <a:xfrm>
              <a:off x="5136" y="336"/>
              <a:ext cx="432" cy="432"/>
            </a:xfrm>
            <a:custGeom>
              <a:avLst/>
              <a:gdLst>
                <a:gd name="txL" fmla="*/ 5037 w 21600"/>
                <a:gd name="txT" fmla="*/ 2277 h 21600"/>
                <a:gd name="txR" fmla="*/ 16557 w 21600"/>
                <a:gd name="txB" fmla="*/ 13677 h 21600"/>
              </a:gdLst>
              <a:ahLst/>
              <a:cxnLst>
                <a:cxn ang="270">
                  <a:pos x="10860" y="2187"/>
                </a:cxn>
                <a:cxn ang="180">
                  <a:pos x="2928" y="10800"/>
                </a:cxn>
                <a:cxn ang="90">
                  <a:pos x="10860" y="21600"/>
                </a:cxn>
                <a:cxn ang="0">
                  <a:pos x="18672" y="10800"/>
                </a:cxn>
              </a:cxnLst>
              <a:rect l="txL" t="txT" r="txR" b="txB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6" name="矩形 30725"/>
            <p:cNvSpPr/>
            <p:nvPr/>
          </p:nvSpPr>
          <p:spPr>
            <a:xfrm>
              <a:off x="5136" y="371"/>
              <a:ext cx="486" cy="2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 eaLnBrk="1" hangingPunct="1"/>
              <a:r>
                <a:rPr lang="zh-CN" altLang="en-US" sz="1600" b="1" dirty="0">
                  <a:latin typeface=" " charset="0"/>
                  <a:hlinkClick r:id=""/>
                </a:rPr>
                <a:t>返回</a:t>
              </a:r>
              <a:endParaRPr lang="zh-CN" altLang="en-US" sz="1600" b="1">
                <a:latin typeface=" " charset="0"/>
              </a:endParaRPr>
            </a:p>
          </p:txBody>
        </p:sp>
      </p:grpSp>
      <p:grpSp>
        <p:nvGrpSpPr>
          <p:cNvPr id="30727" name="组合 30726"/>
          <p:cNvGrpSpPr/>
          <p:nvPr/>
        </p:nvGrpSpPr>
        <p:grpSpPr>
          <a:xfrm>
            <a:off x="1066800" y="2667000"/>
            <a:ext cx="8077200" cy="3733800"/>
            <a:chOff x="1152" y="1941"/>
            <a:chExt cx="3696" cy="2043"/>
          </a:xfrm>
        </p:grpSpPr>
        <p:grpSp>
          <p:nvGrpSpPr>
            <p:cNvPr id="30728" name="组合 30727"/>
            <p:cNvGrpSpPr/>
            <p:nvPr/>
          </p:nvGrpSpPr>
          <p:grpSpPr>
            <a:xfrm>
              <a:off x="1152" y="2359"/>
              <a:ext cx="2910" cy="1228"/>
              <a:chOff x="3477" y="1440"/>
              <a:chExt cx="4245" cy="1560"/>
            </a:xfrm>
          </p:grpSpPr>
          <p:grpSp>
            <p:nvGrpSpPr>
              <p:cNvPr id="30729" name="组合 30728"/>
              <p:cNvGrpSpPr/>
              <p:nvPr/>
            </p:nvGrpSpPr>
            <p:grpSpPr>
              <a:xfrm>
                <a:off x="4212" y="1596"/>
                <a:ext cx="3510" cy="1260"/>
                <a:chOff x="4212" y="1596"/>
                <a:chExt cx="3510" cy="1260"/>
              </a:xfrm>
            </p:grpSpPr>
            <p:grpSp>
              <p:nvGrpSpPr>
                <p:cNvPr id="30730" name="组合 30729"/>
                <p:cNvGrpSpPr/>
                <p:nvPr/>
              </p:nvGrpSpPr>
              <p:grpSpPr>
                <a:xfrm>
                  <a:off x="4212" y="1596"/>
                  <a:ext cx="3510" cy="1248"/>
                  <a:chOff x="4212" y="1596"/>
                  <a:chExt cx="3780" cy="1248"/>
                </a:xfrm>
              </p:grpSpPr>
              <p:sp>
                <p:nvSpPr>
                  <p:cNvPr id="30731" name="矩形 30730"/>
                  <p:cNvSpPr/>
                  <p:nvPr/>
                </p:nvSpPr>
                <p:spPr>
                  <a:xfrm>
                    <a:off x="4212" y="1596"/>
                    <a:ext cx="3780" cy="124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  <a:tileRect/>
                  </a:gra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32" name="直接连接符 30731"/>
                  <p:cNvSpPr/>
                  <p:nvPr/>
                </p:nvSpPr>
                <p:spPr>
                  <a:xfrm>
                    <a:off x="4212" y="2220"/>
                    <a:ext cx="378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0733" name="组合 30732"/>
                <p:cNvGrpSpPr/>
                <p:nvPr/>
              </p:nvGrpSpPr>
              <p:grpSpPr>
                <a:xfrm>
                  <a:off x="4260" y="2010"/>
                  <a:ext cx="3462" cy="846"/>
                  <a:chOff x="4260" y="2010"/>
                  <a:chExt cx="3462" cy="846"/>
                </a:xfrm>
              </p:grpSpPr>
              <p:grpSp>
                <p:nvGrpSpPr>
                  <p:cNvPr id="30734" name="组合 30733"/>
                  <p:cNvGrpSpPr/>
                  <p:nvPr/>
                </p:nvGrpSpPr>
                <p:grpSpPr>
                  <a:xfrm>
                    <a:off x="4322" y="2010"/>
                    <a:ext cx="3280" cy="522"/>
                    <a:chOff x="4522" y="2010"/>
                    <a:chExt cx="3280" cy="522"/>
                  </a:xfrm>
                </p:grpSpPr>
                <p:grpSp>
                  <p:nvGrpSpPr>
                    <p:cNvPr id="30735" name="组合 30734"/>
                    <p:cNvGrpSpPr/>
                    <p:nvPr/>
                  </p:nvGrpSpPr>
                  <p:grpSpPr>
                    <a:xfrm flipV="1">
                      <a:off x="4522" y="2220"/>
                      <a:ext cx="3200" cy="312"/>
                      <a:chOff x="2400" y="2160"/>
                      <a:chExt cx="3200" cy="240"/>
                    </a:xfrm>
                  </p:grpSpPr>
                  <p:sp>
                    <p:nvSpPr>
                      <p:cNvPr id="30736" name="直接连接符 30735"/>
                      <p:cNvSpPr/>
                      <p:nvPr/>
                    </p:nvSpPr>
                    <p:spPr>
                      <a:xfrm>
                        <a:off x="24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37" name="直接连接符 30736"/>
                      <p:cNvSpPr/>
                      <p:nvPr/>
                    </p:nvSpPr>
                    <p:spPr>
                      <a:xfrm>
                        <a:off x="25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38" name="直接连接符 30737"/>
                      <p:cNvSpPr/>
                      <p:nvPr/>
                    </p:nvSpPr>
                    <p:spPr>
                      <a:xfrm>
                        <a:off x="27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39" name="直接连接符 30738"/>
                      <p:cNvSpPr/>
                      <p:nvPr/>
                    </p:nvSpPr>
                    <p:spPr>
                      <a:xfrm>
                        <a:off x="28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40" name="直接连接符 30739"/>
                      <p:cNvSpPr/>
                      <p:nvPr/>
                    </p:nvSpPr>
                    <p:spPr>
                      <a:xfrm>
                        <a:off x="30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41" name="直接连接符 30740"/>
                      <p:cNvSpPr/>
                      <p:nvPr/>
                    </p:nvSpPr>
                    <p:spPr>
                      <a:xfrm>
                        <a:off x="3200" y="2220"/>
                        <a:ext cx="0" cy="18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42" name="直接连接符 30741"/>
                      <p:cNvSpPr/>
                      <p:nvPr/>
                    </p:nvSpPr>
                    <p:spPr>
                      <a:xfrm>
                        <a:off x="33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43" name="直接连接符 30742"/>
                      <p:cNvSpPr/>
                      <p:nvPr/>
                    </p:nvSpPr>
                    <p:spPr>
                      <a:xfrm>
                        <a:off x="35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44" name="直接连接符 30743"/>
                      <p:cNvSpPr/>
                      <p:nvPr/>
                    </p:nvSpPr>
                    <p:spPr>
                      <a:xfrm>
                        <a:off x="36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45" name="直接连接符 30744"/>
                      <p:cNvSpPr/>
                      <p:nvPr/>
                    </p:nvSpPr>
                    <p:spPr>
                      <a:xfrm>
                        <a:off x="38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46" name="直接连接符 30745"/>
                      <p:cNvSpPr/>
                      <p:nvPr/>
                    </p:nvSpPr>
                    <p:spPr>
                      <a:xfrm>
                        <a:off x="40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47" name="直接连接符 30746"/>
                      <p:cNvSpPr/>
                      <p:nvPr/>
                    </p:nvSpPr>
                    <p:spPr>
                      <a:xfrm>
                        <a:off x="41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48" name="直接连接符 30747"/>
                      <p:cNvSpPr/>
                      <p:nvPr/>
                    </p:nvSpPr>
                    <p:spPr>
                      <a:xfrm>
                        <a:off x="43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49" name="直接连接符 30748"/>
                      <p:cNvSpPr/>
                      <p:nvPr/>
                    </p:nvSpPr>
                    <p:spPr>
                      <a:xfrm>
                        <a:off x="44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50" name="直接连接符 30749"/>
                      <p:cNvSpPr/>
                      <p:nvPr/>
                    </p:nvSpPr>
                    <p:spPr>
                      <a:xfrm>
                        <a:off x="46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51" name="直接连接符 30750"/>
                      <p:cNvSpPr/>
                      <p:nvPr/>
                    </p:nvSpPr>
                    <p:spPr>
                      <a:xfrm>
                        <a:off x="4800" y="2220"/>
                        <a:ext cx="0" cy="18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52" name="直接连接符 30751"/>
                      <p:cNvSpPr/>
                      <p:nvPr/>
                    </p:nvSpPr>
                    <p:spPr>
                      <a:xfrm>
                        <a:off x="49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53" name="直接连接符 30752"/>
                      <p:cNvSpPr/>
                      <p:nvPr/>
                    </p:nvSpPr>
                    <p:spPr>
                      <a:xfrm>
                        <a:off x="51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54" name="直接连接符 30753"/>
                      <p:cNvSpPr/>
                      <p:nvPr/>
                    </p:nvSpPr>
                    <p:spPr>
                      <a:xfrm>
                        <a:off x="52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55" name="直接连接符 30754"/>
                      <p:cNvSpPr/>
                      <p:nvPr/>
                    </p:nvSpPr>
                    <p:spPr>
                      <a:xfrm>
                        <a:off x="54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56" name="直接连接符 30755"/>
                      <p:cNvSpPr/>
                      <p:nvPr/>
                    </p:nvSpPr>
                    <p:spPr>
                      <a:xfrm>
                        <a:off x="56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0757" name="组合 30756"/>
                    <p:cNvGrpSpPr/>
                    <p:nvPr/>
                  </p:nvGrpSpPr>
                  <p:grpSpPr>
                    <a:xfrm>
                      <a:off x="4602" y="2010"/>
                      <a:ext cx="3200" cy="194"/>
                      <a:chOff x="4682" y="3468"/>
                      <a:chExt cx="3200" cy="567"/>
                    </a:xfrm>
                  </p:grpSpPr>
                  <p:sp>
                    <p:nvSpPr>
                      <p:cNvPr id="30758" name="直接连接符 30757"/>
                      <p:cNvSpPr/>
                      <p:nvPr/>
                    </p:nvSpPr>
                    <p:spPr>
                      <a:xfrm flipV="1">
                        <a:off x="46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59" name="直接连接符 30758"/>
                      <p:cNvSpPr/>
                      <p:nvPr/>
                    </p:nvSpPr>
                    <p:spPr>
                      <a:xfrm flipV="1">
                        <a:off x="48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60" name="直接连接符 30759"/>
                      <p:cNvSpPr/>
                      <p:nvPr/>
                    </p:nvSpPr>
                    <p:spPr>
                      <a:xfrm flipV="1">
                        <a:off x="50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61" name="直接连接符 30760"/>
                      <p:cNvSpPr/>
                      <p:nvPr/>
                    </p:nvSpPr>
                    <p:spPr>
                      <a:xfrm flipV="1">
                        <a:off x="51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62" name="直接连接符 30761"/>
                      <p:cNvSpPr/>
                      <p:nvPr/>
                    </p:nvSpPr>
                    <p:spPr>
                      <a:xfrm flipV="1">
                        <a:off x="53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63" name="直接连接符 30762"/>
                      <p:cNvSpPr/>
                      <p:nvPr/>
                    </p:nvSpPr>
                    <p:spPr>
                      <a:xfrm flipV="1">
                        <a:off x="54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64" name="直接连接符 30763"/>
                      <p:cNvSpPr/>
                      <p:nvPr/>
                    </p:nvSpPr>
                    <p:spPr>
                      <a:xfrm flipV="1">
                        <a:off x="56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65" name="直接连接符 30764"/>
                      <p:cNvSpPr/>
                      <p:nvPr/>
                    </p:nvSpPr>
                    <p:spPr>
                      <a:xfrm flipV="1">
                        <a:off x="58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66" name="直接连接符 30765"/>
                      <p:cNvSpPr/>
                      <p:nvPr/>
                    </p:nvSpPr>
                    <p:spPr>
                      <a:xfrm flipV="1">
                        <a:off x="59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67" name="直接连接符 30766"/>
                      <p:cNvSpPr/>
                      <p:nvPr/>
                    </p:nvSpPr>
                    <p:spPr>
                      <a:xfrm flipV="1">
                        <a:off x="61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68" name="直接连接符 30767"/>
                      <p:cNvSpPr/>
                      <p:nvPr/>
                    </p:nvSpPr>
                    <p:spPr>
                      <a:xfrm flipV="1">
                        <a:off x="62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69" name="直接连接符 30768"/>
                      <p:cNvSpPr/>
                      <p:nvPr/>
                    </p:nvSpPr>
                    <p:spPr>
                      <a:xfrm flipV="1">
                        <a:off x="64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70" name="直接连接符 30769"/>
                      <p:cNvSpPr/>
                      <p:nvPr/>
                    </p:nvSpPr>
                    <p:spPr>
                      <a:xfrm flipV="1">
                        <a:off x="66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71" name="直接连接符 30770"/>
                      <p:cNvSpPr/>
                      <p:nvPr/>
                    </p:nvSpPr>
                    <p:spPr>
                      <a:xfrm flipV="1">
                        <a:off x="67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72" name="直接连接符 30771"/>
                      <p:cNvSpPr/>
                      <p:nvPr/>
                    </p:nvSpPr>
                    <p:spPr>
                      <a:xfrm flipV="1">
                        <a:off x="69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73" name="直接连接符 30772"/>
                      <p:cNvSpPr/>
                      <p:nvPr/>
                    </p:nvSpPr>
                    <p:spPr>
                      <a:xfrm flipV="1">
                        <a:off x="70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74" name="直接连接符 30773"/>
                      <p:cNvSpPr/>
                      <p:nvPr/>
                    </p:nvSpPr>
                    <p:spPr>
                      <a:xfrm flipV="1">
                        <a:off x="72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75" name="直接连接符 30774"/>
                      <p:cNvSpPr/>
                      <p:nvPr/>
                    </p:nvSpPr>
                    <p:spPr>
                      <a:xfrm flipV="1">
                        <a:off x="74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76" name="直接连接符 30775"/>
                      <p:cNvSpPr/>
                      <p:nvPr/>
                    </p:nvSpPr>
                    <p:spPr>
                      <a:xfrm flipV="1">
                        <a:off x="75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77" name="直接连接符 30776"/>
                      <p:cNvSpPr/>
                      <p:nvPr/>
                    </p:nvSpPr>
                    <p:spPr>
                      <a:xfrm flipV="1">
                        <a:off x="77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0778" name="直接连接符 30777"/>
                      <p:cNvSpPr/>
                      <p:nvPr/>
                    </p:nvSpPr>
                    <p:spPr>
                      <a:xfrm flipV="1">
                        <a:off x="78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sp>
                <p:nvSpPr>
                  <p:cNvPr id="30779" name="文本框 30778"/>
                  <p:cNvSpPr txBox="1"/>
                  <p:nvPr/>
                </p:nvSpPr>
                <p:spPr>
                  <a:xfrm>
                    <a:off x="6622" y="2514"/>
                    <a:ext cx="342" cy="30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pPr eaLnBrk="1" hangingPunct="1"/>
                    <a:r>
                      <a:rPr lang="en-US" altLang="zh-CN">
                        <a:latin typeface="Times New Roman" panose="02020603050405020304" pitchFamily="18" charset="0"/>
                      </a:rPr>
                      <a:t>15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  <a:p>
                    <a:pPr algn="l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80" name="文本框 30779"/>
                  <p:cNvSpPr txBox="1"/>
                  <p:nvPr/>
                </p:nvSpPr>
                <p:spPr>
                  <a:xfrm>
                    <a:off x="7380" y="2555"/>
                    <a:ext cx="342" cy="30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pPr eaLnBrk="1" hangingPunct="1"/>
                    <a:r>
                      <a:rPr lang="en-US" altLang="zh-CN">
                        <a:latin typeface="Times New Roman" panose="02020603050405020304" pitchFamily="18" charset="0"/>
                      </a:rPr>
                      <a:t>20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  <a:p>
                    <a:pPr algn="l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81" name="文本框 30780"/>
                  <p:cNvSpPr txBox="1"/>
                  <p:nvPr/>
                </p:nvSpPr>
                <p:spPr>
                  <a:xfrm>
                    <a:off x="5062" y="2514"/>
                    <a:ext cx="342" cy="30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pPr eaLnBrk="1" hangingPunct="1"/>
                    <a:r>
                      <a:rPr lang="en-US" altLang="zh-CN">
                        <a:latin typeface="Times New Roman" panose="02020603050405020304" pitchFamily="18" charset="0"/>
                      </a:rPr>
                      <a:t>5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  <a:p>
                    <a:pPr algn="l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82" name="文本框 30781"/>
                  <p:cNvSpPr txBox="1"/>
                  <p:nvPr/>
                </p:nvSpPr>
                <p:spPr>
                  <a:xfrm>
                    <a:off x="5842" y="2532"/>
                    <a:ext cx="342" cy="30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pPr eaLnBrk="1" hangingPunct="1"/>
                    <a:r>
                      <a:rPr lang="en-US" altLang="zh-CN">
                        <a:latin typeface="Times New Roman" panose="02020603050405020304" pitchFamily="18" charset="0"/>
                      </a:rPr>
                      <a:t>10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  <a:p>
                    <a:pPr algn="l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83" name="文本框 30782"/>
                  <p:cNvSpPr txBox="1"/>
                  <p:nvPr/>
                </p:nvSpPr>
                <p:spPr>
                  <a:xfrm>
                    <a:off x="4260" y="2523"/>
                    <a:ext cx="342" cy="30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/>
                  <a:p>
                    <a:pPr eaLnBrk="1" hangingPunct="1"/>
                    <a:r>
                      <a:rPr lang="en-US" altLang="zh-CN" sz="2000" b="1"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2000" b="1">
                      <a:latin typeface="Times New Roman" panose="02020603050405020304" pitchFamily="18" charset="0"/>
                    </a:endParaRPr>
                  </a:p>
                  <a:p>
                    <a:pPr algn="l"/>
                    <a:endParaRPr lang="en-US" altLang="zh-CN" sz="4400" b="1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0784" name="任意多边形 30783"/>
              <p:cNvSpPr/>
              <p:nvPr/>
            </p:nvSpPr>
            <p:spPr>
              <a:xfrm>
                <a:off x="3477" y="1440"/>
                <a:ext cx="735" cy="1560"/>
              </a:xfrm>
              <a:custGeom>
                <a:avLst/>
                <a:gdLst/>
                <a:ahLst/>
                <a:cxnLst/>
                <a:pathLst>
                  <a:path w="945" h="1248">
                    <a:moveTo>
                      <a:pt x="0" y="0"/>
                    </a:moveTo>
                    <a:lnTo>
                      <a:pt x="945" y="0"/>
                    </a:lnTo>
                    <a:lnTo>
                      <a:pt x="945" y="1248"/>
                    </a:lnTo>
                    <a:lnTo>
                      <a:pt x="0" y="1248"/>
                    </a:lnTo>
                  </a:path>
                </a:pathLst>
              </a:cu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0785" name="组合 30784"/>
            <p:cNvGrpSpPr/>
            <p:nvPr/>
          </p:nvGrpSpPr>
          <p:grpSpPr>
            <a:xfrm>
              <a:off x="1844" y="2088"/>
              <a:ext cx="2320" cy="1810"/>
              <a:chOff x="1844" y="2088"/>
              <a:chExt cx="2320" cy="1810"/>
            </a:xfrm>
          </p:grpSpPr>
          <p:grpSp>
            <p:nvGrpSpPr>
              <p:cNvPr id="30786" name="组合 30785"/>
              <p:cNvGrpSpPr/>
              <p:nvPr/>
            </p:nvGrpSpPr>
            <p:grpSpPr>
              <a:xfrm>
                <a:off x="1844" y="2322"/>
                <a:ext cx="2320" cy="1328"/>
                <a:chOff x="6907" y="1284"/>
                <a:chExt cx="2975" cy="1872"/>
              </a:xfrm>
            </p:grpSpPr>
            <p:sp>
              <p:nvSpPr>
                <p:cNvPr id="30787" name="任意多边形 30786"/>
                <p:cNvSpPr/>
                <p:nvPr/>
              </p:nvSpPr>
              <p:spPr>
                <a:xfrm flipH="1">
                  <a:off x="6907" y="1284"/>
                  <a:ext cx="1400" cy="1872"/>
                </a:xfrm>
                <a:custGeom>
                  <a:avLst/>
                  <a:gdLst/>
                  <a:ahLst/>
                  <a:cxnLst/>
                  <a:pathLst>
                    <a:path w="945" h="1248">
                      <a:moveTo>
                        <a:pt x="0" y="0"/>
                      </a:moveTo>
                      <a:lnTo>
                        <a:pt x="945" y="0"/>
                      </a:lnTo>
                      <a:lnTo>
                        <a:pt x="945" y="1248"/>
                      </a:lnTo>
                      <a:lnTo>
                        <a:pt x="0" y="1248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788" name="矩形 30787"/>
                <p:cNvSpPr/>
                <p:nvPr/>
              </p:nvSpPr>
              <p:spPr>
                <a:xfrm>
                  <a:off x="8307" y="1284"/>
                  <a:ext cx="1575" cy="187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0789" name="组合 30788"/>
              <p:cNvGrpSpPr/>
              <p:nvPr/>
            </p:nvGrpSpPr>
            <p:grpSpPr>
              <a:xfrm>
                <a:off x="1846" y="2088"/>
                <a:ext cx="809" cy="1810"/>
                <a:chOff x="1846" y="2088"/>
                <a:chExt cx="809" cy="1810"/>
              </a:xfrm>
            </p:grpSpPr>
            <p:grpSp>
              <p:nvGrpSpPr>
                <p:cNvPr id="30790" name="组合 30789"/>
                <p:cNvGrpSpPr/>
                <p:nvPr/>
              </p:nvGrpSpPr>
              <p:grpSpPr>
                <a:xfrm>
                  <a:off x="1846" y="2179"/>
                  <a:ext cx="549" cy="1590"/>
                  <a:chOff x="2321" y="1319"/>
                  <a:chExt cx="801" cy="2241"/>
                </a:xfrm>
              </p:grpSpPr>
              <p:sp>
                <p:nvSpPr>
                  <p:cNvPr id="30791" name="直接连接符 30790"/>
                  <p:cNvSpPr/>
                  <p:nvPr/>
                </p:nvSpPr>
                <p:spPr>
                  <a:xfrm rot="-5400000" flipV="1">
                    <a:off x="2721" y="3160"/>
                    <a:ext cx="0" cy="8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792" name="直接连接符 30791"/>
                  <p:cNvSpPr/>
                  <p:nvPr/>
                </p:nvSpPr>
                <p:spPr>
                  <a:xfrm rot="-5400000" flipV="1">
                    <a:off x="2521" y="3248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793" name="直接连接符 30792"/>
                  <p:cNvSpPr/>
                  <p:nvPr/>
                </p:nvSpPr>
                <p:spPr>
                  <a:xfrm rot="-5400000" flipV="1">
                    <a:off x="2521" y="3136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794" name="直接连接符 30793"/>
                  <p:cNvSpPr/>
                  <p:nvPr/>
                </p:nvSpPr>
                <p:spPr>
                  <a:xfrm rot="-5400000" flipV="1">
                    <a:off x="2521" y="3024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795" name="直接连接符 30794"/>
                  <p:cNvSpPr/>
                  <p:nvPr/>
                </p:nvSpPr>
                <p:spPr>
                  <a:xfrm rot="-5400000" flipV="1">
                    <a:off x="2521" y="2912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796" name="直接连接符 30795"/>
                  <p:cNvSpPr/>
                  <p:nvPr/>
                </p:nvSpPr>
                <p:spPr>
                  <a:xfrm rot="-5400000" flipV="1">
                    <a:off x="2621" y="2700"/>
                    <a:ext cx="0" cy="6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797" name="直接连接符 30796"/>
                  <p:cNvSpPr/>
                  <p:nvPr/>
                </p:nvSpPr>
                <p:spPr>
                  <a:xfrm rot="-5400000" flipV="1">
                    <a:off x="2521" y="2688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798" name="直接连接符 30797"/>
                  <p:cNvSpPr/>
                  <p:nvPr/>
                </p:nvSpPr>
                <p:spPr>
                  <a:xfrm rot="-5400000" flipV="1">
                    <a:off x="2521" y="2576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799" name="直接连接符 30798"/>
                  <p:cNvSpPr/>
                  <p:nvPr/>
                </p:nvSpPr>
                <p:spPr>
                  <a:xfrm rot="-5400000" flipV="1">
                    <a:off x="2521" y="2464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800" name="直接连接符 30799"/>
                  <p:cNvSpPr/>
                  <p:nvPr/>
                </p:nvSpPr>
                <p:spPr>
                  <a:xfrm rot="-5400000" flipV="1">
                    <a:off x="2521" y="2352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801" name="直接连接符 30800"/>
                  <p:cNvSpPr/>
                  <p:nvPr/>
                </p:nvSpPr>
                <p:spPr>
                  <a:xfrm rot="-5400000" flipV="1">
                    <a:off x="2722" y="2040"/>
                    <a:ext cx="0" cy="8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802" name="直接连接符 30801"/>
                  <p:cNvSpPr/>
                  <p:nvPr/>
                </p:nvSpPr>
                <p:spPr>
                  <a:xfrm rot="-5400000" flipV="1">
                    <a:off x="2521" y="2127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803" name="直接连接符 30802"/>
                  <p:cNvSpPr/>
                  <p:nvPr/>
                </p:nvSpPr>
                <p:spPr>
                  <a:xfrm rot="-5400000" flipV="1">
                    <a:off x="2521" y="2015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804" name="直接连接符 30803"/>
                  <p:cNvSpPr/>
                  <p:nvPr/>
                </p:nvSpPr>
                <p:spPr>
                  <a:xfrm rot="-5400000" flipV="1">
                    <a:off x="2521" y="1903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805" name="直接连接符 30804"/>
                  <p:cNvSpPr/>
                  <p:nvPr/>
                </p:nvSpPr>
                <p:spPr>
                  <a:xfrm rot="-5400000" flipV="1">
                    <a:off x="2521" y="1791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806" name="直接连接符 30805"/>
                  <p:cNvSpPr/>
                  <p:nvPr/>
                </p:nvSpPr>
                <p:spPr>
                  <a:xfrm rot="-5400000" flipV="1">
                    <a:off x="2621" y="1579"/>
                    <a:ext cx="0" cy="6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807" name="直接连接符 30806"/>
                  <p:cNvSpPr/>
                  <p:nvPr/>
                </p:nvSpPr>
                <p:spPr>
                  <a:xfrm rot="-5400000" flipV="1">
                    <a:off x="2521" y="1567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808" name="直接连接符 30807"/>
                  <p:cNvSpPr/>
                  <p:nvPr/>
                </p:nvSpPr>
                <p:spPr>
                  <a:xfrm rot="-5400000" flipV="1">
                    <a:off x="2521" y="1455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809" name="直接连接符 30808"/>
                  <p:cNvSpPr/>
                  <p:nvPr/>
                </p:nvSpPr>
                <p:spPr>
                  <a:xfrm rot="-5400000" flipV="1">
                    <a:off x="2521" y="1343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810" name="直接连接符 30809"/>
                  <p:cNvSpPr/>
                  <p:nvPr/>
                </p:nvSpPr>
                <p:spPr>
                  <a:xfrm rot="-5400000" flipV="1">
                    <a:off x="2521" y="1231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811" name="直接连接符 30810"/>
                  <p:cNvSpPr/>
                  <p:nvPr/>
                </p:nvSpPr>
                <p:spPr>
                  <a:xfrm rot="-5400000" flipV="1">
                    <a:off x="2721" y="919"/>
                    <a:ext cx="0" cy="8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0812" name="文本框 30811"/>
                <p:cNvSpPr txBox="1"/>
                <p:nvPr/>
              </p:nvSpPr>
              <p:spPr>
                <a:xfrm>
                  <a:off x="2395" y="2882"/>
                  <a:ext cx="235" cy="21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pPr eaLnBrk="1" hangingPunct="1"/>
                  <a:r>
                    <a:rPr lang="en-US" altLang="zh-CN" sz="1800" b="1">
                      <a:latin typeface="Times New Roman" panose="02020603050405020304" pitchFamily="18" charset="0"/>
                    </a:rPr>
                    <a:t>40</a:t>
                  </a:r>
                  <a:endParaRPr lang="en-US" altLang="zh-CN" sz="1800" b="1">
                    <a:latin typeface="Times New Roman" panose="02020603050405020304" pitchFamily="18" charset="0"/>
                  </a:endParaRPr>
                </a:p>
                <a:p>
                  <a:pPr algn="l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813" name="文本框 30812"/>
                <p:cNvSpPr txBox="1"/>
                <p:nvPr/>
              </p:nvSpPr>
              <p:spPr>
                <a:xfrm>
                  <a:off x="2390" y="2506"/>
                  <a:ext cx="234" cy="21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pPr eaLnBrk="1" hangingPunct="1"/>
                  <a:r>
                    <a:rPr lang="en-US" altLang="zh-CN" sz="1800" b="1">
                      <a:latin typeface="Times New Roman" panose="02020603050405020304" pitchFamily="18" charset="0"/>
                    </a:rPr>
                    <a:t>45</a:t>
                  </a:r>
                  <a:endParaRPr lang="en-US" altLang="zh-CN" sz="1800" b="1">
                    <a:latin typeface="Times New Roman" panose="02020603050405020304" pitchFamily="18" charset="0"/>
                  </a:endParaRPr>
                </a:p>
                <a:p>
                  <a:pPr algn="l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814" name="文本框 30813"/>
                <p:cNvSpPr txBox="1"/>
                <p:nvPr/>
              </p:nvSpPr>
              <p:spPr>
                <a:xfrm>
                  <a:off x="2421" y="2088"/>
                  <a:ext cx="234" cy="21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pPr eaLnBrk="1" hangingPunct="1"/>
                  <a:r>
                    <a:rPr lang="en-US" altLang="zh-CN">
                      <a:latin typeface="Times New Roman" panose="02020603050405020304" pitchFamily="18" charset="0"/>
                    </a:rPr>
                    <a:t>30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  <a:p>
                  <a:pPr algn="l"/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815" name="文本框 30814"/>
                <p:cNvSpPr txBox="1"/>
                <p:nvPr/>
              </p:nvSpPr>
              <p:spPr>
                <a:xfrm>
                  <a:off x="2409" y="3255"/>
                  <a:ext cx="234" cy="21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pPr eaLnBrk="1" hangingPunct="1"/>
                  <a:r>
                    <a:rPr lang="en-US" altLang="zh-CN" sz="1800" b="1">
                      <a:latin typeface="Times New Roman" panose="02020603050405020304" pitchFamily="18" charset="0"/>
                    </a:rPr>
                    <a:t>35</a:t>
                  </a:r>
                  <a:endParaRPr lang="en-US" altLang="zh-CN" sz="1800" b="1">
                    <a:latin typeface="Times New Roman" panose="02020603050405020304" pitchFamily="18" charset="0"/>
                  </a:endParaRPr>
                </a:p>
                <a:p>
                  <a:pPr algn="l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816" name="文本框 30815"/>
                <p:cNvSpPr txBox="1"/>
                <p:nvPr/>
              </p:nvSpPr>
              <p:spPr>
                <a:xfrm>
                  <a:off x="2421" y="3685"/>
                  <a:ext cx="234" cy="21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/>
                <a:p>
                  <a:pPr eaLnBrk="1" hangingPunct="1"/>
                  <a:r>
                    <a:rPr lang="en-US" altLang="zh-CN">
                      <a:latin typeface="Times New Roman" panose="02020603050405020304" pitchFamily="18" charset="0"/>
                    </a:rPr>
                    <a:t>10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  <a:p>
                  <a:pPr algn="l"/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0817" name="矩形 30816"/>
            <p:cNvSpPr/>
            <p:nvPr/>
          </p:nvSpPr>
          <p:spPr>
            <a:xfrm>
              <a:off x="1681" y="3638"/>
              <a:ext cx="3167" cy="34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18" name="矩形 30817"/>
            <p:cNvSpPr/>
            <p:nvPr/>
          </p:nvSpPr>
          <p:spPr>
            <a:xfrm>
              <a:off x="1627" y="1941"/>
              <a:ext cx="3168" cy="37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928" name="组合 31927"/>
          <p:cNvGrpSpPr/>
          <p:nvPr/>
        </p:nvGrpSpPr>
        <p:grpSpPr>
          <a:xfrm>
            <a:off x="1371600" y="609600"/>
            <a:ext cx="5715000" cy="3025775"/>
            <a:chOff x="864" y="384"/>
            <a:chExt cx="3600" cy="1906"/>
          </a:xfrm>
        </p:grpSpPr>
        <p:grpSp>
          <p:nvGrpSpPr>
            <p:cNvPr id="31747" name="组合 31746"/>
            <p:cNvGrpSpPr/>
            <p:nvPr/>
          </p:nvGrpSpPr>
          <p:grpSpPr>
            <a:xfrm>
              <a:off x="864" y="718"/>
              <a:ext cx="3177" cy="1165"/>
              <a:chOff x="3477" y="1440"/>
              <a:chExt cx="4245" cy="1560"/>
            </a:xfrm>
          </p:grpSpPr>
          <p:grpSp>
            <p:nvGrpSpPr>
              <p:cNvPr id="31748" name="组合 31747"/>
              <p:cNvGrpSpPr/>
              <p:nvPr/>
            </p:nvGrpSpPr>
            <p:grpSpPr>
              <a:xfrm>
                <a:off x="4212" y="1596"/>
                <a:ext cx="3510" cy="1260"/>
                <a:chOff x="4212" y="1596"/>
                <a:chExt cx="3510" cy="1260"/>
              </a:xfrm>
            </p:grpSpPr>
            <p:grpSp>
              <p:nvGrpSpPr>
                <p:cNvPr id="31749" name="组合 31748"/>
                <p:cNvGrpSpPr/>
                <p:nvPr/>
              </p:nvGrpSpPr>
              <p:grpSpPr>
                <a:xfrm>
                  <a:off x="4212" y="1596"/>
                  <a:ext cx="3510" cy="1248"/>
                  <a:chOff x="4212" y="1596"/>
                  <a:chExt cx="3780" cy="1248"/>
                </a:xfrm>
              </p:grpSpPr>
              <p:sp>
                <p:nvSpPr>
                  <p:cNvPr id="31750" name="矩形 31749"/>
                  <p:cNvSpPr/>
                  <p:nvPr/>
                </p:nvSpPr>
                <p:spPr>
                  <a:xfrm>
                    <a:off x="4212" y="1596"/>
                    <a:ext cx="3780" cy="124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751" name="直接连接符 31750"/>
                  <p:cNvSpPr/>
                  <p:nvPr/>
                </p:nvSpPr>
                <p:spPr>
                  <a:xfrm>
                    <a:off x="4212" y="2220"/>
                    <a:ext cx="378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1752" name="组合 31751"/>
                <p:cNvGrpSpPr/>
                <p:nvPr/>
              </p:nvGrpSpPr>
              <p:grpSpPr>
                <a:xfrm>
                  <a:off x="4260" y="2010"/>
                  <a:ext cx="3462" cy="846"/>
                  <a:chOff x="4260" y="2010"/>
                  <a:chExt cx="3462" cy="846"/>
                </a:xfrm>
              </p:grpSpPr>
              <p:grpSp>
                <p:nvGrpSpPr>
                  <p:cNvPr id="31753" name="组合 31752"/>
                  <p:cNvGrpSpPr/>
                  <p:nvPr/>
                </p:nvGrpSpPr>
                <p:grpSpPr>
                  <a:xfrm>
                    <a:off x="4322" y="2010"/>
                    <a:ext cx="3280" cy="522"/>
                    <a:chOff x="4522" y="2010"/>
                    <a:chExt cx="3280" cy="522"/>
                  </a:xfrm>
                </p:grpSpPr>
                <p:grpSp>
                  <p:nvGrpSpPr>
                    <p:cNvPr id="31754" name="组合 31753"/>
                    <p:cNvGrpSpPr/>
                    <p:nvPr/>
                  </p:nvGrpSpPr>
                  <p:grpSpPr>
                    <a:xfrm flipV="1">
                      <a:off x="4522" y="2220"/>
                      <a:ext cx="3200" cy="312"/>
                      <a:chOff x="2400" y="2160"/>
                      <a:chExt cx="3200" cy="240"/>
                    </a:xfrm>
                  </p:grpSpPr>
                  <p:sp>
                    <p:nvSpPr>
                      <p:cNvPr id="31755" name="直接连接符 31754"/>
                      <p:cNvSpPr/>
                      <p:nvPr/>
                    </p:nvSpPr>
                    <p:spPr>
                      <a:xfrm>
                        <a:off x="24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56" name="直接连接符 31755"/>
                      <p:cNvSpPr/>
                      <p:nvPr/>
                    </p:nvSpPr>
                    <p:spPr>
                      <a:xfrm>
                        <a:off x="25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57" name="直接连接符 31756"/>
                      <p:cNvSpPr/>
                      <p:nvPr/>
                    </p:nvSpPr>
                    <p:spPr>
                      <a:xfrm>
                        <a:off x="27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58" name="直接连接符 31757"/>
                      <p:cNvSpPr/>
                      <p:nvPr/>
                    </p:nvSpPr>
                    <p:spPr>
                      <a:xfrm>
                        <a:off x="28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59" name="直接连接符 31758"/>
                      <p:cNvSpPr/>
                      <p:nvPr/>
                    </p:nvSpPr>
                    <p:spPr>
                      <a:xfrm>
                        <a:off x="30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60" name="直接连接符 31759"/>
                      <p:cNvSpPr/>
                      <p:nvPr/>
                    </p:nvSpPr>
                    <p:spPr>
                      <a:xfrm>
                        <a:off x="3200" y="2220"/>
                        <a:ext cx="0" cy="18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61" name="直接连接符 31760"/>
                      <p:cNvSpPr/>
                      <p:nvPr/>
                    </p:nvSpPr>
                    <p:spPr>
                      <a:xfrm>
                        <a:off x="33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62" name="直接连接符 31761"/>
                      <p:cNvSpPr/>
                      <p:nvPr/>
                    </p:nvSpPr>
                    <p:spPr>
                      <a:xfrm>
                        <a:off x="35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63" name="直接连接符 31762"/>
                      <p:cNvSpPr/>
                      <p:nvPr/>
                    </p:nvSpPr>
                    <p:spPr>
                      <a:xfrm>
                        <a:off x="36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64" name="直接连接符 31763"/>
                      <p:cNvSpPr/>
                      <p:nvPr/>
                    </p:nvSpPr>
                    <p:spPr>
                      <a:xfrm>
                        <a:off x="38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65" name="直接连接符 31764"/>
                      <p:cNvSpPr/>
                      <p:nvPr/>
                    </p:nvSpPr>
                    <p:spPr>
                      <a:xfrm>
                        <a:off x="40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66" name="直接连接符 31765"/>
                      <p:cNvSpPr/>
                      <p:nvPr/>
                    </p:nvSpPr>
                    <p:spPr>
                      <a:xfrm>
                        <a:off x="41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67" name="直接连接符 31766"/>
                      <p:cNvSpPr/>
                      <p:nvPr/>
                    </p:nvSpPr>
                    <p:spPr>
                      <a:xfrm>
                        <a:off x="43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68" name="直接连接符 31767"/>
                      <p:cNvSpPr/>
                      <p:nvPr/>
                    </p:nvSpPr>
                    <p:spPr>
                      <a:xfrm>
                        <a:off x="44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69" name="直接连接符 31768"/>
                      <p:cNvSpPr/>
                      <p:nvPr/>
                    </p:nvSpPr>
                    <p:spPr>
                      <a:xfrm>
                        <a:off x="46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70" name="直接连接符 31769"/>
                      <p:cNvSpPr/>
                      <p:nvPr/>
                    </p:nvSpPr>
                    <p:spPr>
                      <a:xfrm>
                        <a:off x="4800" y="2220"/>
                        <a:ext cx="0" cy="18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71" name="直接连接符 31770"/>
                      <p:cNvSpPr/>
                      <p:nvPr/>
                    </p:nvSpPr>
                    <p:spPr>
                      <a:xfrm>
                        <a:off x="49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72" name="直接连接符 31771"/>
                      <p:cNvSpPr/>
                      <p:nvPr/>
                    </p:nvSpPr>
                    <p:spPr>
                      <a:xfrm>
                        <a:off x="51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73" name="直接连接符 31772"/>
                      <p:cNvSpPr/>
                      <p:nvPr/>
                    </p:nvSpPr>
                    <p:spPr>
                      <a:xfrm>
                        <a:off x="52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74" name="直接连接符 31773"/>
                      <p:cNvSpPr/>
                      <p:nvPr/>
                    </p:nvSpPr>
                    <p:spPr>
                      <a:xfrm>
                        <a:off x="54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75" name="直接连接符 31774"/>
                      <p:cNvSpPr/>
                      <p:nvPr/>
                    </p:nvSpPr>
                    <p:spPr>
                      <a:xfrm>
                        <a:off x="56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1776" name="组合 31775"/>
                    <p:cNvGrpSpPr/>
                    <p:nvPr/>
                  </p:nvGrpSpPr>
                  <p:grpSpPr>
                    <a:xfrm>
                      <a:off x="4602" y="2010"/>
                      <a:ext cx="3200" cy="194"/>
                      <a:chOff x="4682" y="3468"/>
                      <a:chExt cx="3200" cy="567"/>
                    </a:xfrm>
                  </p:grpSpPr>
                  <p:sp>
                    <p:nvSpPr>
                      <p:cNvPr id="31777" name="直接连接符 31776"/>
                      <p:cNvSpPr/>
                      <p:nvPr/>
                    </p:nvSpPr>
                    <p:spPr>
                      <a:xfrm flipV="1">
                        <a:off x="46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78" name="直接连接符 31777"/>
                      <p:cNvSpPr/>
                      <p:nvPr/>
                    </p:nvSpPr>
                    <p:spPr>
                      <a:xfrm flipV="1">
                        <a:off x="48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79" name="直接连接符 31778"/>
                      <p:cNvSpPr/>
                      <p:nvPr/>
                    </p:nvSpPr>
                    <p:spPr>
                      <a:xfrm flipV="1">
                        <a:off x="50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80" name="直接连接符 31779"/>
                      <p:cNvSpPr/>
                      <p:nvPr/>
                    </p:nvSpPr>
                    <p:spPr>
                      <a:xfrm flipV="1">
                        <a:off x="51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81" name="直接连接符 31780"/>
                      <p:cNvSpPr/>
                      <p:nvPr/>
                    </p:nvSpPr>
                    <p:spPr>
                      <a:xfrm flipV="1">
                        <a:off x="53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82" name="直接连接符 31781"/>
                      <p:cNvSpPr/>
                      <p:nvPr/>
                    </p:nvSpPr>
                    <p:spPr>
                      <a:xfrm flipV="1">
                        <a:off x="54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83" name="直接连接符 31782"/>
                      <p:cNvSpPr/>
                      <p:nvPr/>
                    </p:nvSpPr>
                    <p:spPr>
                      <a:xfrm flipV="1">
                        <a:off x="56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84" name="直接连接符 31783"/>
                      <p:cNvSpPr/>
                      <p:nvPr/>
                    </p:nvSpPr>
                    <p:spPr>
                      <a:xfrm flipV="1">
                        <a:off x="58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85" name="直接连接符 31784"/>
                      <p:cNvSpPr/>
                      <p:nvPr/>
                    </p:nvSpPr>
                    <p:spPr>
                      <a:xfrm flipV="1">
                        <a:off x="59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86" name="直接连接符 31785"/>
                      <p:cNvSpPr/>
                      <p:nvPr/>
                    </p:nvSpPr>
                    <p:spPr>
                      <a:xfrm flipV="1">
                        <a:off x="61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87" name="直接连接符 31786"/>
                      <p:cNvSpPr/>
                      <p:nvPr/>
                    </p:nvSpPr>
                    <p:spPr>
                      <a:xfrm flipV="1">
                        <a:off x="62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88" name="直接连接符 31787"/>
                      <p:cNvSpPr/>
                      <p:nvPr/>
                    </p:nvSpPr>
                    <p:spPr>
                      <a:xfrm flipV="1">
                        <a:off x="64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89" name="直接连接符 31788"/>
                      <p:cNvSpPr/>
                      <p:nvPr/>
                    </p:nvSpPr>
                    <p:spPr>
                      <a:xfrm flipV="1">
                        <a:off x="66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90" name="直接连接符 31789"/>
                      <p:cNvSpPr/>
                      <p:nvPr/>
                    </p:nvSpPr>
                    <p:spPr>
                      <a:xfrm flipV="1">
                        <a:off x="67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91" name="直接连接符 31790"/>
                      <p:cNvSpPr/>
                      <p:nvPr/>
                    </p:nvSpPr>
                    <p:spPr>
                      <a:xfrm flipV="1">
                        <a:off x="69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92" name="直接连接符 31791"/>
                      <p:cNvSpPr/>
                      <p:nvPr/>
                    </p:nvSpPr>
                    <p:spPr>
                      <a:xfrm flipV="1">
                        <a:off x="70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93" name="直接连接符 31792"/>
                      <p:cNvSpPr/>
                      <p:nvPr/>
                    </p:nvSpPr>
                    <p:spPr>
                      <a:xfrm flipV="1">
                        <a:off x="72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94" name="直接连接符 31793"/>
                      <p:cNvSpPr/>
                      <p:nvPr/>
                    </p:nvSpPr>
                    <p:spPr>
                      <a:xfrm flipV="1">
                        <a:off x="74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95" name="直接连接符 31794"/>
                      <p:cNvSpPr/>
                      <p:nvPr/>
                    </p:nvSpPr>
                    <p:spPr>
                      <a:xfrm flipV="1">
                        <a:off x="75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96" name="直接连接符 31795"/>
                      <p:cNvSpPr/>
                      <p:nvPr/>
                    </p:nvSpPr>
                    <p:spPr>
                      <a:xfrm flipV="1">
                        <a:off x="77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797" name="直接连接符 31796"/>
                      <p:cNvSpPr/>
                      <p:nvPr/>
                    </p:nvSpPr>
                    <p:spPr>
                      <a:xfrm flipV="1">
                        <a:off x="78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sp>
                <p:nvSpPr>
                  <p:cNvPr id="31798" name="文本框 31797"/>
                  <p:cNvSpPr txBox="1"/>
                  <p:nvPr/>
                </p:nvSpPr>
                <p:spPr>
                  <a:xfrm>
                    <a:off x="6622" y="2514"/>
                    <a:ext cx="342" cy="30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15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799" name="文本框 31798"/>
                  <p:cNvSpPr txBox="1"/>
                  <p:nvPr/>
                </p:nvSpPr>
                <p:spPr>
                  <a:xfrm>
                    <a:off x="7380" y="2555"/>
                    <a:ext cx="342" cy="30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20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00" name="文本框 31799"/>
                  <p:cNvSpPr txBox="1"/>
                  <p:nvPr/>
                </p:nvSpPr>
                <p:spPr>
                  <a:xfrm>
                    <a:off x="5062" y="2514"/>
                    <a:ext cx="342" cy="30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5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01" name="文本框 31800"/>
                  <p:cNvSpPr txBox="1"/>
                  <p:nvPr/>
                </p:nvSpPr>
                <p:spPr>
                  <a:xfrm>
                    <a:off x="5842" y="2532"/>
                    <a:ext cx="342" cy="30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02" name="文本框 31801"/>
                  <p:cNvSpPr txBox="1"/>
                  <p:nvPr/>
                </p:nvSpPr>
                <p:spPr>
                  <a:xfrm>
                    <a:off x="4260" y="2523"/>
                    <a:ext cx="342" cy="30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 sz="2400" b="1"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2400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1803" name="任意多边形 31802"/>
              <p:cNvSpPr/>
              <p:nvPr/>
            </p:nvSpPr>
            <p:spPr>
              <a:xfrm>
                <a:off x="3477" y="1440"/>
                <a:ext cx="735" cy="1560"/>
              </a:xfrm>
              <a:custGeom>
                <a:avLst/>
                <a:gdLst/>
                <a:ahLst/>
                <a:cxnLst/>
                <a:pathLst>
                  <a:path w="945" h="1248">
                    <a:moveTo>
                      <a:pt x="0" y="0"/>
                    </a:moveTo>
                    <a:lnTo>
                      <a:pt x="945" y="0"/>
                    </a:lnTo>
                    <a:lnTo>
                      <a:pt x="945" y="1248"/>
                    </a:lnTo>
                    <a:lnTo>
                      <a:pt x="0" y="1248"/>
                    </a:lnTo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1804" name="组合 31803"/>
            <p:cNvGrpSpPr/>
            <p:nvPr/>
          </p:nvGrpSpPr>
          <p:grpSpPr>
            <a:xfrm>
              <a:off x="1930" y="384"/>
              <a:ext cx="2534" cy="1906"/>
              <a:chOff x="7762" y="1344"/>
              <a:chExt cx="3385" cy="2552"/>
            </a:xfrm>
          </p:grpSpPr>
          <p:grpSp>
            <p:nvGrpSpPr>
              <p:cNvPr id="31805" name="组合 31804"/>
              <p:cNvGrpSpPr/>
              <p:nvPr/>
            </p:nvGrpSpPr>
            <p:grpSpPr>
              <a:xfrm>
                <a:off x="7762" y="1674"/>
                <a:ext cx="3385" cy="1872"/>
                <a:chOff x="6907" y="1284"/>
                <a:chExt cx="2975" cy="1872"/>
              </a:xfrm>
            </p:grpSpPr>
            <p:sp>
              <p:nvSpPr>
                <p:cNvPr id="31806" name="任意多边形 31805"/>
                <p:cNvSpPr/>
                <p:nvPr/>
              </p:nvSpPr>
              <p:spPr>
                <a:xfrm flipH="1">
                  <a:off x="6907" y="1284"/>
                  <a:ext cx="1400" cy="1872"/>
                </a:xfrm>
                <a:custGeom>
                  <a:avLst/>
                  <a:gdLst/>
                  <a:ahLst/>
                  <a:cxnLst/>
                  <a:pathLst>
                    <a:path w="945" h="1248">
                      <a:moveTo>
                        <a:pt x="0" y="0"/>
                      </a:moveTo>
                      <a:lnTo>
                        <a:pt x="945" y="0"/>
                      </a:lnTo>
                      <a:lnTo>
                        <a:pt x="945" y="1248"/>
                      </a:lnTo>
                      <a:lnTo>
                        <a:pt x="0" y="1248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807" name="矩形 31806"/>
                <p:cNvSpPr/>
                <p:nvPr/>
              </p:nvSpPr>
              <p:spPr>
                <a:xfrm>
                  <a:off x="8307" y="1284"/>
                  <a:ext cx="1575" cy="187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808" name="组合 31807"/>
              <p:cNvGrpSpPr/>
              <p:nvPr/>
            </p:nvGrpSpPr>
            <p:grpSpPr>
              <a:xfrm>
                <a:off x="7765" y="1344"/>
                <a:ext cx="1180" cy="2552"/>
                <a:chOff x="5682" y="910"/>
                <a:chExt cx="1180" cy="2552"/>
              </a:xfrm>
            </p:grpSpPr>
            <p:grpSp>
              <p:nvGrpSpPr>
                <p:cNvPr id="31809" name="组合 31808"/>
                <p:cNvGrpSpPr/>
                <p:nvPr/>
              </p:nvGrpSpPr>
              <p:grpSpPr>
                <a:xfrm>
                  <a:off x="5682" y="1039"/>
                  <a:ext cx="801" cy="2241"/>
                  <a:chOff x="2321" y="1319"/>
                  <a:chExt cx="801" cy="2241"/>
                </a:xfrm>
              </p:grpSpPr>
              <p:sp>
                <p:nvSpPr>
                  <p:cNvPr id="31810" name="直接连接符 31809"/>
                  <p:cNvSpPr/>
                  <p:nvPr/>
                </p:nvSpPr>
                <p:spPr>
                  <a:xfrm rot="-5400000" flipV="1">
                    <a:off x="2721" y="3160"/>
                    <a:ext cx="0" cy="8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11" name="直接连接符 31810"/>
                  <p:cNvSpPr/>
                  <p:nvPr/>
                </p:nvSpPr>
                <p:spPr>
                  <a:xfrm rot="-5400000" flipV="1">
                    <a:off x="2521" y="3248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12" name="直接连接符 31811"/>
                  <p:cNvSpPr/>
                  <p:nvPr/>
                </p:nvSpPr>
                <p:spPr>
                  <a:xfrm rot="-5400000" flipV="1">
                    <a:off x="2521" y="3136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13" name="直接连接符 31812"/>
                  <p:cNvSpPr/>
                  <p:nvPr/>
                </p:nvSpPr>
                <p:spPr>
                  <a:xfrm rot="-5400000" flipV="1">
                    <a:off x="2521" y="3024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14" name="直接连接符 31813"/>
                  <p:cNvSpPr/>
                  <p:nvPr/>
                </p:nvSpPr>
                <p:spPr>
                  <a:xfrm rot="-5400000" flipV="1">
                    <a:off x="2521" y="2912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15" name="直接连接符 31814"/>
                  <p:cNvSpPr/>
                  <p:nvPr/>
                </p:nvSpPr>
                <p:spPr>
                  <a:xfrm rot="-5400000" flipV="1">
                    <a:off x="2621" y="2700"/>
                    <a:ext cx="0" cy="6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16" name="直接连接符 31815"/>
                  <p:cNvSpPr/>
                  <p:nvPr/>
                </p:nvSpPr>
                <p:spPr>
                  <a:xfrm rot="-5400000" flipV="1">
                    <a:off x="2521" y="2688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17" name="直接连接符 31816"/>
                  <p:cNvSpPr/>
                  <p:nvPr/>
                </p:nvSpPr>
                <p:spPr>
                  <a:xfrm rot="-5400000" flipV="1">
                    <a:off x="2521" y="2576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18" name="直接连接符 31817"/>
                  <p:cNvSpPr/>
                  <p:nvPr/>
                </p:nvSpPr>
                <p:spPr>
                  <a:xfrm rot="-5400000" flipV="1">
                    <a:off x="2521" y="2464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19" name="直接连接符 31818"/>
                  <p:cNvSpPr/>
                  <p:nvPr/>
                </p:nvSpPr>
                <p:spPr>
                  <a:xfrm rot="-5400000" flipV="1">
                    <a:off x="2521" y="2352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20" name="直接连接符 31819"/>
                  <p:cNvSpPr/>
                  <p:nvPr/>
                </p:nvSpPr>
                <p:spPr>
                  <a:xfrm rot="-5400000" flipV="1">
                    <a:off x="2722" y="2040"/>
                    <a:ext cx="0" cy="8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21" name="直接连接符 31820"/>
                  <p:cNvSpPr/>
                  <p:nvPr/>
                </p:nvSpPr>
                <p:spPr>
                  <a:xfrm rot="-5400000" flipV="1">
                    <a:off x="2521" y="2127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22" name="直接连接符 31821"/>
                  <p:cNvSpPr/>
                  <p:nvPr/>
                </p:nvSpPr>
                <p:spPr>
                  <a:xfrm rot="-5400000" flipV="1">
                    <a:off x="2521" y="2015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23" name="直接连接符 31822"/>
                  <p:cNvSpPr/>
                  <p:nvPr/>
                </p:nvSpPr>
                <p:spPr>
                  <a:xfrm rot="-5400000" flipV="1">
                    <a:off x="2521" y="1903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24" name="直接连接符 31823"/>
                  <p:cNvSpPr/>
                  <p:nvPr/>
                </p:nvSpPr>
                <p:spPr>
                  <a:xfrm rot="-5400000" flipV="1">
                    <a:off x="2521" y="1791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25" name="直接连接符 31824"/>
                  <p:cNvSpPr/>
                  <p:nvPr/>
                </p:nvSpPr>
                <p:spPr>
                  <a:xfrm rot="-5400000" flipV="1">
                    <a:off x="2621" y="1579"/>
                    <a:ext cx="0" cy="6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26" name="直接连接符 31825"/>
                  <p:cNvSpPr/>
                  <p:nvPr/>
                </p:nvSpPr>
                <p:spPr>
                  <a:xfrm rot="-5400000" flipV="1">
                    <a:off x="2521" y="1567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27" name="直接连接符 31826"/>
                  <p:cNvSpPr/>
                  <p:nvPr/>
                </p:nvSpPr>
                <p:spPr>
                  <a:xfrm rot="-5400000" flipV="1">
                    <a:off x="2521" y="1455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28" name="直接连接符 31827"/>
                  <p:cNvSpPr/>
                  <p:nvPr/>
                </p:nvSpPr>
                <p:spPr>
                  <a:xfrm rot="-5400000" flipV="1">
                    <a:off x="2521" y="1343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29" name="直接连接符 31828"/>
                  <p:cNvSpPr/>
                  <p:nvPr/>
                </p:nvSpPr>
                <p:spPr>
                  <a:xfrm rot="-5400000" flipV="1">
                    <a:off x="2521" y="1231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830" name="直接连接符 31829"/>
                  <p:cNvSpPr/>
                  <p:nvPr/>
                </p:nvSpPr>
                <p:spPr>
                  <a:xfrm rot="-5400000" flipV="1">
                    <a:off x="2721" y="919"/>
                    <a:ext cx="0" cy="8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1831" name="文本框 31830"/>
                <p:cNvSpPr txBox="1"/>
                <p:nvPr/>
              </p:nvSpPr>
              <p:spPr>
                <a:xfrm>
                  <a:off x="6483" y="2030"/>
                  <a:ext cx="342" cy="3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800" b="1">
                      <a:latin typeface="Times New Roman" panose="02020603050405020304" pitchFamily="18" charset="0"/>
                    </a:rPr>
                    <a:t>10</a:t>
                  </a:r>
                  <a:endParaRPr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832" name="文本框 31831"/>
                <p:cNvSpPr txBox="1"/>
                <p:nvPr/>
              </p:nvSpPr>
              <p:spPr>
                <a:xfrm>
                  <a:off x="6475" y="1500"/>
                  <a:ext cx="342" cy="3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800" b="1">
                      <a:latin typeface="Times New Roman" panose="02020603050405020304" pitchFamily="18" charset="0"/>
                    </a:rPr>
                    <a:t>15</a:t>
                  </a:r>
                  <a:endParaRPr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833" name="文本框 31832"/>
                <p:cNvSpPr txBox="1"/>
                <p:nvPr/>
              </p:nvSpPr>
              <p:spPr>
                <a:xfrm>
                  <a:off x="6520" y="910"/>
                  <a:ext cx="342" cy="3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800" b="1">
                      <a:latin typeface="Times New Roman" panose="02020603050405020304" pitchFamily="18" charset="0"/>
                    </a:rPr>
                    <a:t>20</a:t>
                  </a:r>
                  <a:endParaRPr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834" name="文本框 31833"/>
                <p:cNvSpPr txBox="1"/>
                <p:nvPr/>
              </p:nvSpPr>
              <p:spPr>
                <a:xfrm>
                  <a:off x="6503" y="2555"/>
                  <a:ext cx="342" cy="3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2000" b="1">
                      <a:latin typeface="Times New Roman" panose="02020603050405020304" pitchFamily="18" charset="0"/>
                    </a:rPr>
                    <a:t>5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835" name="文本框 31834"/>
                <p:cNvSpPr txBox="1"/>
                <p:nvPr/>
              </p:nvSpPr>
              <p:spPr>
                <a:xfrm>
                  <a:off x="6520" y="3161"/>
                  <a:ext cx="342" cy="3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1836" name="组合 31835"/>
          <p:cNvGrpSpPr/>
          <p:nvPr/>
        </p:nvGrpSpPr>
        <p:grpSpPr>
          <a:xfrm>
            <a:off x="1219200" y="3962400"/>
            <a:ext cx="5715000" cy="2674938"/>
            <a:chOff x="6300" y="93"/>
            <a:chExt cx="6123" cy="2864"/>
          </a:xfrm>
        </p:grpSpPr>
        <p:grpSp>
          <p:nvGrpSpPr>
            <p:cNvPr id="31837" name="组合 31836"/>
            <p:cNvGrpSpPr/>
            <p:nvPr/>
          </p:nvGrpSpPr>
          <p:grpSpPr>
            <a:xfrm>
              <a:off x="6300" y="696"/>
              <a:ext cx="4587" cy="1750"/>
              <a:chOff x="3477" y="1440"/>
              <a:chExt cx="4245" cy="1560"/>
            </a:xfrm>
          </p:grpSpPr>
          <p:grpSp>
            <p:nvGrpSpPr>
              <p:cNvPr id="31838" name="组合 31837"/>
              <p:cNvGrpSpPr/>
              <p:nvPr/>
            </p:nvGrpSpPr>
            <p:grpSpPr>
              <a:xfrm>
                <a:off x="4212" y="1596"/>
                <a:ext cx="3510" cy="1260"/>
                <a:chOff x="4212" y="1596"/>
                <a:chExt cx="3510" cy="1260"/>
              </a:xfrm>
            </p:grpSpPr>
            <p:grpSp>
              <p:nvGrpSpPr>
                <p:cNvPr id="31839" name="组合 31838"/>
                <p:cNvGrpSpPr/>
                <p:nvPr/>
              </p:nvGrpSpPr>
              <p:grpSpPr>
                <a:xfrm>
                  <a:off x="4212" y="1596"/>
                  <a:ext cx="3510" cy="1248"/>
                  <a:chOff x="4212" y="1596"/>
                  <a:chExt cx="3780" cy="1248"/>
                </a:xfrm>
              </p:grpSpPr>
              <p:sp>
                <p:nvSpPr>
                  <p:cNvPr id="31840" name="矩形 31839"/>
                  <p:cNvSpPr/>
                  <p:nvPr/>
                </p:nvSpPr>
                <p:spPr>
                  <a:xfrm>
                    <a:off x="4212" y="1596"/>
                    <a:ext cx="3780" cy="124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841" name="直接连接符 31840"/>
                  <p:cNvSpPr/>
                  <p:nvPr/>
                </p:nvSpPr>
                <p:spPr>
                  <a:xfrm>
                    <a:off x="4212" y="2220"/>
                    <a:ext cx="378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1842" name="组合 31841"/>
                <p:cNvGrpSpPr/>
                <p:nvPr/>
              </p:nvGrpSpPr>
              <p:grpSpPr>
                <a:xfrm>
                  <a:off x="4260" y="2010"/>
                  <a:ext cx="3462" cy="846"/>
                  <a:chOff x="4260" y="2010"/>
                  <a:chExt cx="3462" cy="846"/>
                </a:xfrm>
              </p:grpSpPr>
              <p:grpSp>
                <p:nvGrpSpPr>
                  <p:cNvPr id="31843" name="组合 31842"/>
                  <p:cNvGrpSpPr/>
                  <p:nvPr/>
                </p:nvGrpSpPr>
                <p:grpSpPr>
                  <a:xfrm>
                    <a:off x="4322" y="2010"/>
                    <a:ext cx="3280" cy="522"/>
                    <a:chOff x="4522" y="2010"/>
                    <a:chExt cx="3280" cy="522"/>
                  </a:xfrm>
                </p:grpSpPr>
                <p:grpSp>
                  <p:nvGrpSpPr>
                    <p:cNvPr id="31844" name="组合 31843"/>
                    <p:cNvGrpSpPr/>
                    <p:nvPr/>
                  </p:nvGrpSpPr>
                  <p:grpSpPr>
                    <a:xfrm flipV="1">
                      <a:off x="4522" y="2220"/>
                      <a:ext cx="3200" cy="312"/>
                      <a:chOff x="2400" y="2160"/>
                      <a:chExt cx="3200" cy="240"/>
                    </a:xfrm>
                  </p:grpSpPr>
                  <p:sp>
                    <p:nvSpPr>
                      <p:cNvPr id="31845" name="直接连接符 31844"/>
                      <p:cNvSpPr/>
                      <p:nvPr/>
                    </p:nvSpPr>
                    <p:spPr>
                      <a:xfrm>
                        <a:off x="24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46" name="直接连接符 31845"/>
                      <p:cNvSpPr/>
                      <p:nvPr/>
                    </p:nvSpPr>
                    <p:spPr>
                      <a:xfrm>
                        <a:off x="25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47" name="直接连接符 31846"/>
                      <p:cNvSpPr/>
                      <p:nvPr/>
                    </p:nvSpPr>
                    <p:spPr>
                      <a:xfrm>
                        <a:off x="27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48" name="直接连接符 31847"/>
                      <p:cNvSpPr/>
                      <p:nvPr/>
                    </p:nvSpPr>
                    <p:spPr>
                      <a:xfrm>
                        <a:off x="28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49" name="直接连接符 31848"/>
                      <p:cNvSpPr/>
                      <p:nvPr/>
                    </p:nvSpPr>
                    <p:spPr>
                      <a:xfrm>
                        <a:off x="30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50" name="直接连接符 31849"/>
                      <p:cNvSpPr/>
                      <p:nvPr/>
                    </p:nvSpPr>
                    <p:spPr>
                      <a:xfrm>
                        <a:off x="3200" y="2220"/>
                        <a:ext cx="0" cy="18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51" name="直接连接符 31850"/>
                      <p:cNvSpPr/>
                      <p:nvPr/>
                    </p:nvSpPr>
                    <p:spPr>
                      <a:xfrm>
                        <a:off x="33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52" name="直接连接符 31851"/>
                      <p:cNvSpPr/>
                      <p:nvPr/>
                    </p:nvSpPr>
                    <p:spPr>
                      <a:xfrm>
                        <a:off x="35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53" name="直接连接符 31852"/>
                      <p:cNvSpPr/>
                      <p:nvPr/>
                    </p:nvSpPr>
                    <p:spPr>
                      <a:xfrm>
                        <a:off x="36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54" name="直接连接符 31853"/>
                      <p:cNvSpPr/>
                      <p:nvPr/>
                    </p:nvSpPr>
                    <p:spPr>
                      <a:xfrm>
                        <a:off x="38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55" name="直接连接符 31854"/>
                      <p:cNvSpPr/>
                      <p:nvPr/>
                    </p:nvSpPr>
                    <p:spPr>
                      <a:xfrm>
                        <a:off x="40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56" name="直接连接符 31855"/>
                      <p:cNvSpPr/>
                      <p:nvPr/>
                    </p:nvSpPr>
                    <p:spPr>
                      <a:xfrm>
                        <a:off x="41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57" name="直接连接符 31856"/>
                      <p:cNvSpPr/>
                      <p:nvPr/>
                    </p:nvSpPr>
                    <p:spPr>
                      <a:xfrm>
                        <a:off x="43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58" name="直接连接符 31857"/>
                      <p:cNvSpPr/>
                      <p:nvPr/>
                    </p:nvSpPr>
                    <p:spPr>
                      <a:xfrm>
                        <a:off x="44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59" name="直接连接符 31858"/>
                      <p:cNvSpPr/>
                      <p:nvPr/>
                    </p:nvSpPr>
                    <p:spPr>
                      <a:xfrm>
                        <a:off x="46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60" name="直接连接符 31859"/>
                      <p:cNvSpPr/>
                      <p:nvPr/>
                    </p:nvSpPr>
                    <p:spPr>
                      <a:xfrm>
                        <a:off x="4800" y="2220"/>
                        <a:ext cx="0" cy="18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61" name="直接连接符 31860"/>
                      <p:cNvSpPr/>
                      <p:nvPr/>
                    </p:nvSpPr>
                    <p:spPr>
                      <a:xfrm>
                        <a:off x="496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62" name="直接连接符 31861"/>
                      <p:cNvSpPr/>
                      <p:nvPr/>
                    </p:nvSpPr>
                    <p:spPr>
                      <a:xfrm>
                        <a:off x="512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63" name="直接连接符 31862"/>
                      <p:cNvSpPr/>
                      <p:nvPr/>
                    </p:nvSpPr>
                    <p:spPr>
                      <a:xfrm>
                        <a:off x="528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64" name="直接连接符 31863"/>
                      <p:cNvSpPr/>
                      <p:nvPr/>
                    </p:nvSpPr>
                    <p:spPr>
                      <a:xfrm>
                        <a:off x="5440" y="2280"/>
                        <a:ext cx="0" cy="12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65" name="直接连接符 31864"/>
                      <p:cNvSpPr/>
                      <p:nvPr/>
                    </p:nvSpPr>
                    <p:spPr>
                      <a:xfrm>
                        <a:off x="5600" y="2160"/>
                        <a:ext cx="0" cy="24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1866" name="组合 31865"/>
                    <p:cNvGrpSpPr/>
                    <p:nvPr/>
                  </p:nvGrpSpPr>
                  <p:grpSpPr>
                    <a:xfrm>
                      <a:off x="4602" y="2010"/>
                      <a:ext cx="3200" cy="194"/>
                      <a:chOff x="4682" y="3468"/>
                      <a:chExt cx="3200" cy="567"/>
                    </a:xfrm>
                  </p:grpSpPr>
                  <p:sp>
                    <p:nvSpPr>
                      <p:cNvPr id="31867" name="直接连接符 31866"/>
                      <p:cNvSpPr/>
                      <p:nvPr/>
                    </p:nvSpPr>
                    <p:spPr>
                      <a:xfrm flipV="1">
                        <a:off x="46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68" name="直接连接符 31867"/>
                      <p:cNvSpPr/>
                      <p:nvPr/>
                    </p:nvSpPr>
                    <p:spPr>
                      <a:xfrm flipV="1">
                        <a:off x="48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69" name="直接连接符 31868"/>
                      <p:cNvSpPr/>
                      <p:nvPr/>
                    </p:nvSpPr>
                    <p:spPr>
                      <a:xfrm flipV="1">
                        <a:off x="50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70" name="直接连接符 31869"/>
                      <p:cNvSpPr/>
                      <p:nvPr/>
                    </p:nvSpPr>
                    <p:spPr>
                      <a:xfrm flipV="1">
                        <a:off x="51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71" name="直接连接符 31870"/>
                      <p:cNvSpPr/>
                      <p:nvPr/>
                    </p:nvSpPr>
                    <p:spPr>
                      <a:xfrm flipV="1">
                        <a:off x="53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72" name="直接连接符 31871"/>
                      <p:cNvSpPr/>
                      <p:nvPr/>
                    </p:nvSpPr>
                    <p:spPr>
                      <a:xfrm flipV="1">
                        <a:off x="54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73" name="直接连接符 31872"/>
                      <p:cNvSpPr/>
                      <p:nvPr/>
                    </p:nvSpPr>
                    <p:spPr>
                      <a:xfrm flipV="1">
                        <a:off x="56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74" name="直接连接符 31873"/>
                      <p:cNvSpPr/>
                      <p:nvPr/>
                    </p:nvSpPr>
                    <p:spPr>
                      <a:xfrm flipV="1">
                        <a:off x="58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75" name="直接连接符 31874"/>
                      <p:cNvSpPr/>
                      <p:nvPr/>
                    </p:nvSpPr>
                    <p:spPr>
                      <a:xfrm flipV="1">
                        <a:off x="59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76" name="直接连接符 31875"/>
                      <p:cNvSpPr/>
                      <p:nvPr/>
                    </p:nvSpPr>
                    <p:spPr>
                      <a:xfrm flipV="1">
                        <a:off x="61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77" name="直接连接符 31876"/>
                      <p:cNvSpPr/>
                      <p:nvPr/>
                    </p:nvSpPr>
                    <p:spPr>
                      <a:xfrm flipV="1">
                        <a:off x="62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78" name="直接连接符 31877"/>
                      <p:cNvSpPr/>
                      <p:nvPr/>
                    </p:nvSpPr>
                    <p:spPr>
                      <a:xfrm flipV="1">
                        <a:off x="64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79" name="直接连接符 31878"/>
                      <p:cNvSpPr/>
                      <p:nvPr/>
                    </p:nvSpPr>
                    <p:spPr>
                      <a:xfrm flipV="1">
                        <a:off x="66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80" name="直接连接符 31879"/>
                      <p:cNvSpPr/>
                      <p:nvPr/>
                    </p:nvSpPr>
                    <p:spPr>
                      <a:xfrm flipV="1">
                        <a:off x="67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81" name="直接连接符 31880"/>
                      <p:cNvSpPr/>
                      <p:nvPr/>
                    </p:nvSpPr>
                    <p:spPr>
                      <a:xfrm flipV="1">
                        <a:off x="69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82" name="直接连接符 31881"/>
                      <p:cNvSpPr/>
                      <p:nvPr/>
                    </p:nvSpPr>
                    <p:spPr>
                      <a:xfrm flipV="1">
                        <a:off x="70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83" name="直接连接符 31882"/>
                      <p:cNvSpPr/>
                      <p:nvPr/>
                    </p:nvSpPr>
                    <p:spPr>
                      <a:xfrm flipV="1">
                        <a:off x="724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84" name="直接连接符 31883"/>
                      <p:cNvSpPr/>
                      <p:nvPr/>
                    </p:nvSpPr>
                    <p:spPr>
                      <a:xfrm flipV="1">
                        <a:off x="740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85" name="直接连接符 31884"/>
                      <p:cNvSpPr/>
                      <p:nvPr/>
                    </p:nvSpPr>
                    <p:spPr>
                      <a:xfrm flipV="1">
                        <a:off x="756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86" name="直接连接符 31885"/>
                      <p:cNvSpPr/>
                      <p:nvPr/>
                    </p:nvSpPr>
                    <p:spPr>
                      <a:xfrm flipV="1">
                        <a:off x="772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1887" name="直接连接符 31886"/>
                      <p:cNvSpPr/>
                      <p:nvPr/>
                    </p:nvSpPr>
                    <p:spPr>
                      <a:xfrm flipV="1">
                        <a:off x="7882" y="3468"/>
                        <a:ext cx="0" cy="56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sp>
                <p:nvSpPr>
                  <p:cNvPr id="31888" name="文本框 31887"/>
                  <p:cNvSpPr txBox="1"/>
                  <p:nvPr/>
                </p:nvSpPr>
                <p:spPr>
                  <a:xfrm>
                    <a:off x="6622" y="2514"/>
                    <a:ext cx="342" cy="30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15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89" name="文本框 31888"/>
                  <p:cNvSpPr txBox="1"/>
                  <p:nvPr/>
                </p:nvSpPr>
                <p:spPr>
                  <a:xfrm>
                    <a:off x="7380" y="2555"/>
                    <a:ext cx="342" cy="30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20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90" name="文本框 31889"/>
                  <p:cNvSpPr txBox="1"/>
                  <p:nvPr/>
                </p:nvSpPr>
                <p:spPr>
                  <a:xfrm>
                    <a:off x="5062" y="2514"/>
                    <a:ext cx="342" cy="30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 sz="2400" b="1">
                        <a:latin typeface="Times New Roman" panose="02020603050405020304" pitchFamily="18" charset="0"/>
                      </a:rPr>
                      <a:t>5</a:t>
                    </a:r>
                    <a:endParaRPr lang="en-US" altLang="zh-CN" sz="24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91" name="文本框 31890"/>
                  <p:cNvSpPr txBox="1"/>
                  <p:nvPr/>
                </p:nvSpPr>
                <p:spPr>
                  <a:xfrm>
                    <a:off x="5842" y="2532"/>
                    <a:ext cx="342" cy="30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>
                        <a:latin typeface="Times New Roman" panose="02020603050405020304" pitchFamily="18" charset="0"/>
                      </a:rPr>
                      <a:t>10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92" name="文本框 31891"/>
                  <p:cNvSpPr txBox="1"/>
                  <p:nvPr/>
                </p:nvSpPr>
                <p:spPr>
                  <a:xfrm>
                    <a:off x="4260" y="2523"/>
                    <a:ext cx="342" cy="30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 wrap="square" lIns="0" tIns="0" rIns="0" bIns="0"/>
                  <a:p>
                    <a:r>
                      <a:rPr lang="en-US" altLang="zh-CN" sz="2400" b="1"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2400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1893" name="任意多边形 31892"/>
              <p:cNvSpPr/>
              <p:nvPr/>
            </p:nvSpPr>
            <p:spPr>
              <a:xfrm>
                <a:off x="3477" y="1440"/>
                <a:ext cx="735" cy="1560"/>
              </a:xfrm>
              <a:custGeom>
                <a:avLst/>
                <a:gdLst/>
                <a:ahLst/>
                <a:cxnLst/>
                <a:pathLst>
                  <a:path w="945" h="1248">
                    <a:moveTo>
                      <a:pt x="0" y="0"/>
                    </a:moveTo>
                    <a:lnTo>
                      <a:pt x="945" y="0"/>
                    </a:lnTo>
                    <a:lnTo>
                      <a:pt x="945" y="1248"/>
                    </a:lnTo>
                    <a:lnTo>
                      <a:pt x="0" y="1248"/>
                    </a:lnTo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1894" name="组合 31893"/>
            <p:cNvGrpSpPr/>
            <p:nvPr/>
          </p:nvGrpSpPr>
          <p:grpSpPr>
            <a:xfrm>
              <a:off x="8766" y="93"/>
              <a:ext cx="3657" cy="2864"/>
              <a:chOff x="7762" y="1344"/>
              <a:chExt cx="3385" cy="2552"/>
            </a:xfrm>
          </p:grpSpPr>
          <p:grpSp>
            <p:nvGrpSpPr>
              <p:cNvPr id="31895" name="组合 31894"/>
              <p:cNvGrpSpPr/>
              <p:nvPr/>
            </p:nvGrpSpPr>
            <p:grpSpPr>
              <a:xfrm>
                <a:off x="7762" y="1674"/>
                <a:ext cx="3385" cy="1872"/>
                <a:chOff x="6907" y="1284"/>
                <a:chExt cx="2975" cy="1872"/>
              </a:xfrm>
            </p:grpSpPr>
            <p:sp>
              <p:nvSpPr>
                <p:cNvPr id="31896" name="任意多边形 31895"/>
                <p:cNvSpPr/>
                <p:nvPr/>
              </p:nvSpPr>
              <p:spPr>
                <a:xfrm flipH="1">
                  <a:off x="6907" y="1284"/>
                  <a:ext cx="1400" cy="1872"/>
                </a:xfrm>
                <a:custGeom>
                  <a:avLst/>
                  <a:gdLst/>
                  <a:ahLst/>
                  <a:cxnLst/>
                  <a:pathLst>
                    <a:path w="945" h="1248">
                      <a:moveTo>
                        <a:pt x="0" y="0"/>
                      </a:moveTo>
                      <a:lnTo>
                        <a:pt x="945" y="0"/>
                      </a:lnTo>
                      <a:lnTo>
                        <a:pt x="945" y="1248"/>
                      </a:lnTo>
                      <a:lnTo>
                        <a:pt x="0" y="1248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897" name="矩形 31896"/>
                <p:cNvSpPr/>
                <p:nvPr/>
              </p:nvSpPr>
              <p:spPr>
                <a:xfrm>
                  <a:off x="8307" y="1284"/>
                  <a:ext cx="1575" cy="187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898" name="组合 31897"/>
              <p:cNvGrpSpPr/>
              <p:nvPr/>
            </p:nvGrpSpPr>
            <p:grpSpPr>
              <a:xfrm>
                <a:off x="7765" y="1344"/>
                <a:ext cx="1180" cy="2552"/>
                <a:chOff x="5682" y="910"/>
                <a:chExt cx="1180" cy="2552"/>
              </a:xfrm>
            </p:grpSpPr>
            <p:grpSp>
              <p:nvGrpSpPr>
                <p:cNvPr id="31899" name="组合 31898"/>
                <p:cNvGrpSpPr/>
                <p:nvPr/>
              </p:nvGrpSpPr>
              <p:grpSpPr>
                <a:xfrm>
                  <a:off x="5682" y="1039"/>
                  <a:ext cx="801" cy="2241"/>
                  <a:chOff x="2321" y="1319"/>
                  <a:chExt cx="801" cy="2241"/>
                </a:xfrm>
              </p:grpSpPr>
              <p:sp>
                <p:nvSpPr>
                  <p:cNvPr id="31900" name="直接连接符 31899"/>
                  <p:cNvSpPr/>
                  <p:nvPr/>
                </p:nvSpPr>
                <p:spPr>
                  <a:xfrm rot="-5400000" flipV="1">
                    <a:off x="2721" y="3160"/>
                    <a:ext cx="0" cy="8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01" name="直接连接符 31900"/>
                  <p:cNvSpPr/>
                  <p:nvPr/>
                </p:nvSpPr>
                <p:spPr>
                  <a:xfrm rot="-5400000" flipV="1">
                    <a:off x="2521" y="3248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02" name="直接连接符 31901"/>
                  <p:cNvSpPr/>
                  <p:nvPr/>
                </p:nvSpPr>
                <p:spPr>
                  <a:xfrm rot="-5400000" flipV="1">
                    <a:off x="2521" y="3136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03" name="直接连接符 31902"/>
                  <p:cNvSpPr/>
                  <p:nvPr/>
                </p:nvSpPr>
                <p:spPr>
                  <a:xfrm rot="-5400000" flipV="1">
                    <a:off x="2521" y="3024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04" name="直接连接符 31903"/>
                  <p:cNvSpPr/>
                  <p:nvPr/>
                </p:nvSpPr>
                <p:spPr>
                  <a:xfrm rot="-5400000" flipV="1">
                    <a:off x="2521" y="2912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05" name="直接连接符 31904"/>
                  <p:cNvSpPr/>
                  <p:nvPr/>
                </p:nvSpPr>
                <p:spPr>
                  <a:xfrm rot="-5400000" flipV="1">
                    <a:off x="2621" y="2700"/>
                    <a:ext cx="0" cy="6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06" name="直接连接符 31905"/>
                  <p:cNvSpPr/>
                  <p:nvPr/>
                </p:nvSpPr>
                <p:spPr>
                  <a:xfrm rot="-5400000" flipV="1">
                    <a:off x="2521" y="2688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07" name="直接连接符 31906"/>
                  <p:cNvSpPr/>
                  <p:nvPr/>
                </p:nvSpPr>
                <p:spPr>
                  <a:xfrm rot="-5400000" flipV="1">
                    <a:off x="2521" y="2576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08" name="直接连接符 31907"/>
                  <p:cNvSpPr/>
                  <p:nvPr/>
                </p:nvSpPr>
                <p:spPr>
                  <a:xfrm rot="-5400000" flipV="1">
                    <a:off x="2521" y="2464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09" name="直接连接符 31908"/>
                  <p:cNvSpPr/>
                  <p:nvPr/>
                </p:nvSpPr>
                <p:spPr>
                  <a:xfrm rot="-5400000" flipV="1">
                    <a:off x="2521" y="2352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10" name="直接连接符 31909"/>
                  <p:cNvSpPr/>
                  <p:nvPr/>
                </p:nvSpPr>
                <p:spPr>
                  <a:xfrm rot="-5400000" flipV="1">
                    <a:off x="2722" y="2040"/>
                    <a:ext cx="0" cy="8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11" name="直接连接符 31910"/>
                  <p:cNvSpPr/>
                  <p:nvPr/>
                </p:nvSpPr>
                <p:spPr>
                  <a:xfrm rot="-5400000" flipV="1">
                    <a:off x="2521" y="2127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12" name="直接连接符 31911"/>
                  <p:cNvSpPr/>
                  <p:nvPr/>
                </p:nvSpPr>
                <p:spPr>
                  <a:xfrm rot="-5400000" flipV="1">
                    <a:off x="2521" y="2015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13" name="直接连接符 31912"/>
                  <p:cNvSpPr/>
                  <p:nvPr/>
                </p:nvSpPr>
                <p:spPr>
                  <a:xfrm rot="-5400000" flipV="1">
                    <a:off x="2521" y="1903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14" name="直接连接符 31913"/>
                  <p:cNvSpPr/>
                  <p:nvPr/>
                </p:nvSpPr>
                <p:spPr>
                  <a:xfrm rot="-5400000" flipV="1">
                    <a:off x="2521" y="1791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15" name="直接连接符 31914"/>
                  <p:cNvSpPr/>
                  <p:nvPr/>
                </p:nvSpPr>
                <p:spPr>
                  <a:xfrm rot="-5400000" flipV="1">
                    <a:off x="2621" y="1579"/>
                    <a:ext cx="0" cy="6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16" name="直接连接符 31915"/>
                  <p:cNvSpPr/>
                  <p:nvPr/>
                </p:nvSpPr>
                <p:spPr>
                  <a:xfrm rot="-5400000" flipV="1">
                    <a:off x="2521" y="1567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17" name="直接连接符 31916"/>
                  <p:cNvSpPr/>
                  <p:nvPr/>
                </p:nvSpPr>
                <p:spPr>
                  <a:xfrm rot="-5400000" flipV="1">
                    <a:off x="2521" y="1455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18" name="直接连接符 31917"/>
                  <p:cNvSpPr/>
                  <p:nvPr/>
                </p:nvSpPr>
                <p:spPr>
                  <a:xfrm rot="-5400000" flipV="1">
                    <a:off x="2521" y="1343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19" name="直接连接符 31918"/>
                  <p:cNvSpPr/>
                  <p:nvPr/>
                </p:nvSpPr>
                <p:spPr>
                  <a:xfrm rot="-5400000" flipV="1">
                    <a:off x="2521" y="1231"/>
                    <a:ext cx="0" cy="4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920" name="直接连接符 31919"/>
                  <p:cNvSpPr/>
                  <p:nvPr/>
                </p:nvSpPr>
                <p:spPr>
                  <a:xfrm rot="-5400000" flipV="1">
                    <a:off x="2721" y="919"/>
                    <a:ext cx="0" cy="800"/>
                  </a:xfrm>
                  <a:prstGeom prst="line">
                    <a:avLst/>
                  </a:prstGeom>
                  <a:ln w="19050" cap="flat" cmpd="sng">
                    <a:solidFill>
                      <a:srgbClr val="CC0066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1921" name="文本框 31920"/>
                <p:cNvSpPr txBox="1"/>
                <p:nvPr/>
              </p:nvSpPr>
              <p:spPr>
                <a:xfrm>
                  <a:off x="6483" y="2030"/>
                  <a:ext cx="342" cy="3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800" b="1">
                      <a:latin typeface="Times New Roman" panose="02020603050405020304" pitchFamily="18" charset="0"/>
                    </a:rPr>
                    <a:t>20</a:t>
                  </a:r>
                  <a:endParaRPr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922" name="文本框 31921"/>
                <p:cNvSpPr txBox="1"/>
                <p:nvPr/>
              </p:nvSpPr>
              <p:spPr>
                <a:xfrm>
                  <a:off x="6475" y="1500"/>
                  <a:ext cx="342" cy="3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800" b="1">
                      <a:latin typeface="Times New Roman" panose="02020603050405020304" pitchFamily="18" charset="0"/>
                    </a:rPr>
                    <a:t>25</a:t>
                  </a:r>
                  <a:endParaRPr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923" name="文本框 31922"/>
                <p:cNvSpPr txBox="1"/>
                <p:nvPr/>
              </p:nvSpPr>
              <p:spPr>
                <a:xfrm>
                  <a:off x="6520" y="910"/>
                  <a:ext cx="342" cy="3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800" b="1">
                      <a:latin typeface="Times New Roman" panose="02020603050405020304" pitchFamily="18" charset="0"/>
                    </a:rPr>
                    <a:t>30</a:t>
                  </a:r>
                  <a:endParaRPr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924" name="文本框 31923"/>
                <p:cNvSpPr txBox="1"/>
                <p:nvPr/>
              </p:nvSpPr>
              <p:spPr>
                <a:xfrm>
                  <a:off x="6503" y="2555"/>
                  <a:ext cx="342" cy="3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800" b="1">
                      <a:latin typeface="Times New Roman" panose="02020603050405020304" pitchFamily="18" charset="0"/>
                    </a:rPr>
                    <a:t>15</a:t>
                  </a:r>
                  <a:endParaRPr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925" name="文本框 31924"/>
                <p:cNvSpPr txBox="1"/>
                <p:nvPr/>
              </p:nvSpPr>
              <p:spPr>
                <a:xfrm>
                  <a:off x="6520" y="3161"/>
                  <a:ext cx="342" cy="3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wrap="square" lIns="0" tIns="0" rIns="0" bIns="0"/>
                <a:p>
                  <a:r>
                    <a:rPr lang="en-US" altLang="zh-CN" sz="1800" b="1">
                      <a:latin typeface="Times New Roman" panose="02020603050405020304" pitchFamily="18" charset="0"/>
                    </a:rPr>
                    <a:t>10</a:t>
                  </a:r>
                  <a:endParaRPr lang="en-US" altLang="zh-CN" sz="1800" b="1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31926" name="文本框 31925"/>
          <p:cNvSpPr txBox="1"/>
          <p:nvPr/>
        </p:nvSpPr>
        <p:spPr>
          <a:xfrm>
            <a:off x="5029200" y="3276600"/>
            <a:ext cx="2590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3.603mm</a:t>
            </a:r>
            <a:endParaRPr lang="en-US" altLang="zh-CN" sz="32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927" name="文本框 31926"/>
          <p:cNvSpPr txBox="1"/>
          <p:nvPr/>
        </p:nvSpPr>
        <p:spPr>
          <a:xfrm>
            <a:off x="6019800" y="5638800"/>
            <a:ext cx="205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8.694mm</a:t>
            </a:r>
            <a:endParaRPr lang="en-US" altLang="zh-CN" sz="32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26" grpId="0"/>
      <p:bldP spid="319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4" name="图片 35841" descr="构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916113"/>
            <a:ext cx="8135938" cy="4135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椭圆形标注 35842"/>
          <p:cNvSpPr/>
          <p:nvPr/>
        </p:nvSpPr>
        <p:spPr>
          <a:xfrm>
            <a:off x="1403350" y="836613"/>
            <a:ext cx="2881313" cy="720725"/>
          </a:xfrm>
          <a:prstGeom prst="wedgeEllipseCallout">
            <a:avLst>
              <a:gd name="adj1" fmla="val -44602"/>
              <a:gd name="adj2" fmla="val 156389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内侧量爪</a:t>
            </a: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436" name="椭圆形标注 35844"/>
          <p:cNvSpPr/>
          <p:nvPr/>
        </p:nvSpPr>
        <p:spPr>
          <a:xfrm>
            <a:off x="3924300" y="1773238"/>
            <a:ext cx="2519363" cy="792162"/>
          </a:xfrm>
          <a:prstGeom prst="wedgeEllipseCallout">
            <a:avLst>
              <a:gd name="adj1" fmla="val -54977"/>
              <a:gd name="adj2" fmla="val 51806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紧固螺钉</a:t>
            </a:r>
            <a:endParaRPr lang="zh-CN" altLang="en-US" sz="3200" b="1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437" name="椭圆形标注 35845"/>
          <p:cNvSpPr/>
          <p:nvPr/>
        </p:nvSpPr>
        <p:spPr>
          <a:xfrm>
            <a:off x="5508625" y="4365625"/>
            <a:ext cx="1798638" cy="863600"/>
          </a:xfrm>
          <a:prstGeom prst="wedgeEllipseCallout">
            <a:avLst>
              <a:gd name="adj1" fmla="val -44528"/>
              <a:gd name="adj2" fmla="val -150000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主尺</a:t>
            </a:r>
            <a:endParaRPr lang="zh-CN" altLang="en-US" sz="3200" b="1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438" name="椭圆形标注 35846"/>
          <p:cNvSpPr/>
          <p:nvPr/>
        </p:nvSpPr>
        <p:spPr>
          <a:xfrm>
            <a:off x="6300788" y="1125538"/>
            <a:ext cx="2519362" cy="935037"/>
          </a:xfrm>
          <a:prstGeom prst="wedgeEllipseCallout">
            <a:avLst>
              <a:gd name="adj1" fmla="val 27884"/>
              <a:gd name="adj2" fmla="val 199236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深度尺</a:t>
            </a:r>
            <a:endParaRPr lang="zh-CN" altLang="en-US" sz="3200" b="1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439" name="椭圆形标注 35847"/>
          <p:cNvSpPr/>
          <p:nvPr/>
        </p:nvSpPr>
        <p:spPr>
          <a:xfrm>
            <a:off x="2771775" y="4868863"/>
            <a:ext cx="2592388" cy="792162"/>
          </a:xfrm>
          <a:prstGeom prst="wedgeEllipseCallout">
            <a:avLst>
              <a:gd name="adj1" fmla="val -48838"/>
              <a:gd name="adj2" fmla="val -122944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游标尺</a:t>
            </a:r>
            <a:endParaRPr lang="zh-CN" altLang="en-US" sz="3200" b="1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440" name="椭圆形标注 35848"/>
          <p:cNvSpPr/>
          <p:nvPr/>
        </p:nvSpPr>
        <p:spPr>
          <a:xfrm>
            <a:off x="1187450" y="5876925"/>
            <a:ext cx="3168650" cy="981075"/>
          </a:xfrm>
          <a:prstGeom prst="wedgeEllipseCallout">
            <a:avLst>
              <a:gd name="adj1" fmla="val -25750"/>
              <a:gd name="adj2" fmla="val -118769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外测量爪</a:t>
            </a: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441" name="文本框 35849"/>
          <p:cNvSpPr/>
          <p:nvPr/>
        </p:nvSpPr>
        <p:spPr>
          <a:xfrm>
            <a:off x="1042988" y="260350"/>
            <a:ext cx="6842125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一、游标卡尺的测量原理及使用</a:t>
            </a:r>
            <a:endParaRPr lang="zh-CN" altLang="en-US" sz="360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360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 fill="hold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 fill="hold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 fill="hold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 fill="hold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fill="hold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  <p:bldP spid="18438" grpId="0" animBg="1"/>
      <p:bldP spid="18439" grpId="0" animBg="1"/>
      <p:bldP spid="184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文本占位符 47107"/>
          <p:cNvSpPr>
            <a:spLocks noGrp="1"/>
          </p:cNvSpPr>
          <p:nvPr>
            <p:ph idx="1"/>
          </p:nvPr>
        </p:nvSpPr>
        <p:spPr>
          <a:xfrm>
            <a:off x="0" y="188913"/>
            <a:ext cx="9144000" cy="2016125"/>
          </a:xfrm>
        </p:spPr>
        <p:txBody>
          <a:bodyPr lIns="91440" tIns="45720" rIns="91440" bIns="45720" anchor="t" anchorCtr="0"/>
          <a:p>
            <a:pPr>
              <a:buNone/>
            </a:pPr>
            <a:r>
              <a:rPr lang="en-US" altLang="zh-CN" b="1">
                <a:solidFill>
                  <a:schemeClr val="tx1">
                    <a:lumMod val="50000"/>
                  </a:schemeClr>
                </a:solidFill>
                <a:ea typeface="隶书" panose="02010509060101010101" pitchFamily="49" charset="-122"/>
              </a:rPr>
              <a:t>①</a:t>
            </a:r>
            <a:r>
              <a:rPr lang="zh-CN" altLang="en-US" b="1">
                <a:solidFill>
                  <a:schemeClr val="tx1">
                    <a:lumMod val="50000"/>
                  </a:schemeClr>
                </a:solidFill>
                <a:ea typeface="隶书" panose="02010509060101010101" pitchFamily="49" charset="-122"/>
              </a:rPr>
              <a:t>、握尺方法：</a:t>
            </a:r>
            <a:endParaRPr lang="zh-CN" altLang="en-US" b="1">
              <a:solidFill>
                <a:srgbClr val="FFFF00"/>
              </a:solidFill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b="1">
                <a:solidFill>
                  <a:srgbClr val="FFFFFF"/>
                </a:solidFill>
                <a:ea typeface="隶书" panose="02010509060101010101" pitchFamily="49" charset="-122"/>
              </a:rPr>
              <a:t>	用</a:t>
            </a:r>
            <a:r>
              <a:rPr lang="zh-CN" altLang="en-US" b="1">
                <a:solidFill>
                  <a:srgbClr val="FF0000"/>
                </a:solidFill>
                <a:ea typeface="隶书" panose="02010509060101010101" pitchFamily="49" charset="-122"/>
              </a:rPr>
              <a:t>手握住主尺</a:t>
            </a:r>
            <a:r>
              <a:rPr lang="en-US" altLang="zh-CN" b="1">
                <a:solidFill>
                  <a:srgbClr val="FF0000"/>
                </a:solidFill>
                <a:ea typeface="隶书" panose="02010509060101010101" pitchFamily="49" charset="-122"/>
              </a:rPr>
              <a:t>,</a:t>
            </a:r>
            <a:r>
              <a:rPr lang="zh-CN" altLang="en-US" b="1">
                <a:solidFill>
                  <a:srgbClr val="FF0000"/>
                </a:solidFill>
                <a:ea typeface="隶书" panose="02010509060101010101" pitchFamily="49" charset="-122"/>
              </a:rPr>
              <a:t>四个手指抓紧</a:t>
            </a:r>
            <a:r>
              <a:rPr lang="en-US" altLang="zh-CN" b="1">
                <a:solidFill>
                  <a:srgbClr val="FF0000"/>
                </a:solidFill>
                <a:ea typeface="隶书" panose="02010509060101010101" pitchFamily="49" charset="-122"/>
              </a:rPr>
              <a:t>,</a:t>
            </a:r>
            <a:r>
              <a:rPr lang="zh-CN" altLang="en-US" b="1">
                <a:solidFill>
                  <a:srgbClr val="FF0000"/>
                </a:solidFill>
                <a:ea typeface="隶书" panose="02010509060101010101" pitchFamily="49" charset="-122"/>
              </a:rPr>
              <a:t>大姆指按在游标尺的右下侧半圆轮上，并用大姆指轻轻移动游 标使活动量爪能卡紧被测物体，略旋紧固定螺钉</a:t>
            </a:r>
            <a:r>
              <a:rPr lang="zh-CN" altLang="en-US" b="1">
                <a:solidFill>
                  <a:srgbClr val="FFFFFF"/>
                </a:solidFill>
                <a:ea typeface="隶书" panose="02010509060101010101" pitchFamily="49" charset="-122"/>
              </a:rPr>
              <a:t>，</a:t>
            </a:r>
            <a:r>
              <a:rPr lang="zh-CN" altLang="en-US" sz="3600" b="1">
                <a:solidFill>
                  <a:srgbClr val="FF0000"/>
                </a:solidFill>
                <a:ea typeface="隶书" panose="02010509060101010101" pitchFamily="49" charset="-122"/>
              </a:rPr>
              <a:t>进行读</a:t>
            </a:r>
            <a:r>
              <a:rPr lang="zh-CN" altLang="en-US" b="1">
                <a:solidFill>
                  <a:srgbClr val="FF0000"/>
                </a:solidFill>
                <a:ea typeface="隶书" panose="02010509060101010101" pitchFamily="49" charset="-122"/>
              </a:rPr>
              <a:t>数。</a:t>
            </a:r>
            <a:endParaRPr lang="zh-CN" altLang="en-US" b="1">
              <a:solidFill>
                <a:srgbClr val="FF0000"/>
              </a:solidFill>
              <a:ea typeface="隶书" panose="02010509060101010101" pitchFamily="49" charset="-122"/>
            </a:endParaRPr>
          </a:p>
          <a:p>
            <a:pPr>
              <a:buNone/>
            </a:pPr>
            <a:endParaRPr lang="zh-CN" altLang="en-US" sz="3600" b="1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19459" name="文本框 47108"/>
          <p:cNvSpPr/>
          <p:nvPr/>
        </p:nvSpPr>
        <p:spPr>
          <a:xfrm>
            <a:off x="0" y="2809875"/>
            <a:ext cx="9144000" cy="427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②</a:t>
            </a:r>
            <a:r>
              <a:rPr lang="zh-CN" altLang="en-US" sz="32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、注意事项：</a:t>
            </a:r>
            <a:endParaRPr lang="zh-CN" altLang="en-US" sz="32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a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、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用量爪卡紧物体时，用力不能太大，否则会使测量不准确，并容易损坏卡尺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卡尺测量不宜在工件上随意滑动，防止量爪面磨 损。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b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、卡尺使用完毕，要擦干净后，将两尺零线对 齐，检查零点误差有否变化，再小心放入卡尺专用盒 内，存放在干燥的地方</a:t>
            </a:r>
            <a:r>
              <a:rPr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  <a:endParaRPr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32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框 90113"/>
          <p:cNvSpPr/>
          <p:nvPr/>
        </p:nvSpPr>
        <p:spPr>
          <a:xfrm>
            <a:off x="179388" y="1282700"/>
            <a:ext cx="205105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en-US" sz="3600" b="1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分度</a:t>
            </a:r>
            <a:r>
              <a:rPr lang="zh-CN" altLang="en-US" sz="3200" b="1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83" name="组合 90114"/>
          <p:cNvGrpSpPr/>
          <p:nvPr/>
        </p:nvGrpSpPr>
        <p:grpSpPr>
          <a:xfrm>
            <a:off x="554990" y="3020378"/>
            <a:ext cx="8305800" cy="3657600"/>
            <a:chOff x="1905" y="1752"/>
            <a:chExt cx="7995" cy="2964"/>
          </a:xfrm>
        </p:grpSpPr>
        <p:cxnSp>
          <p:nvCxnSpPr>
            <p:cNvPr id="20484" name="直接连接符 90115"/>
            <p:cNvCxnSpPr/>
            <p:nvPr/>
          </p:nvCxnSpPr>
          <p:spPr>
            <a:xfrm>
              <a:off x="2160" y="3000"/>
              <a:ext cx="7380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85" name="直接连接符 90116"/>
            <p:cNvCxnSpPr/>
            <p:nvPr/>
          </p:nvCxnSpPr>
          <p:spPr>
            <a:xfrm flipV="1">
              <a:off x="2157" y="2274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86" name="直接连接符 90117"/>
            <p:cNvCxnSpPr/>
            <p:nvPr/>
          </p:nvCxnSpPr>
          <p:spPr>
            <a:xfrm flipV="1">
              <a:off x="3777" y="2433"/>
              <a:ext cx="0" cy="56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87" name="直接连接符 90118"/>
            <p:cNvCxnSpPr/>
            <p:nvPr/>
          </p:nvCxnSpPr>
          <p:spPr>
            <a:xfrm flipV="1">
              <a:off x="2481" y="2637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88" name="直接连接符 90119"/>
            <p:cNvCxnSpPr/>
            <p:nvPr/>
          </p:nvCxnSpPr>
          <p:spPr>
            <a:xfrm flipV="1">
              <a:off x="2805" y="2637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89" name="直接连接符 90120"/>
            <p:cNvCxnSpPr/>
            <p:nvPr/>
          </p:nvCxnSpPr>
          <p:spPr>
            <a:xfrm flipV="1">
              <a:off x="3129" y="2637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90" name="直接连接符 90121"/>
            <p:cNvCxnSpPr/>
            <p:nvPr/>
          </p:nvCxnSpPr>
          <p:spPr>
            <a:xfrm flipV="1">
              <a:off x="3453" y="2637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91" name="直接连接符 90122"/>
            <p:cNvCxnSpPr/>
            <p:nvPr/>
          </p:nvCxnSpPr>
          <p:spPr>
            <a:xfrm flipV="1">
              <a:off x="4101" y="2637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92" name="直接连接符 90123"/>
            <p:cNvCxnSpPr/>
            <p:nvPr/>
          </p:nvCxnSpPr>
          <p:spPr>
            <a:xfrm flipV="1">
              <a:off x="4426" y="2637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93" name="直接连接符 90124"/>
            <p:cNvCxnSpPr/>
            <p:nvPr/>
          </p:nvCxnSpPr>
          <p:spPr>
            <a:xfrm flipV="1">
              <a:off x="4750" y="2637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94" name="直接连接符 90125"/>
            <p:cNvCxnSpPr/>
            <p:nvPr/>
          </p:nvCxnSpPr>
          <p:spPr>
            <a:xfrm flipV="1">
              <a:off x="5074" y="2637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95" name="直接连接符 90126"/>
            <p:cNvCxnSpPr/>
            <p:nvPr/>
          </p:nvCxnSpPr>
          <p:spPr>
            <a:xfrm flipV="1">
              <a:off x="5398" y="2274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96" name="直接连接符 90127"/>
            <p:cNvCxnSpPr/>
            <p:nvPr/>
          </p:nvCxnSpPr>
          <p:spPr>
            <a:xfrm flipV="1">
              <a:off x="7019" y="2433"/>
              <a:ext cx="0" cy="56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97" name="直接连接符 90128"/>
            <p:cNvCxnSpPr/>
            <p:nvPr/>
          </p:nvCxnSpPr>
          <p:spPr>
            <a:xfrm flipV="1">
              <a:off x="5722" y="2637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98" name="直接连接符 90129"/>
            <p:cNvCxnSpPr/>
            <p:nvPr/>
          </p:nvCxnSpPr>
          <p:spPr>
            <a:xfrm flipV="1">
              <a:off x="6046" y="2637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99" name="直接连接符 90130"/>
            <p:cNvCxnSpPr/>
            <p:nvPr/>
          </p:nvCxnSpPr>
          <p:spPr>
            <a:xfrm flipV="1">
              <a:off x="6370" y="2637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0" name="直接连接符 90131"/>
            <p:cNvCxnSpPr/>
            <p:nvPr/>
          </p:nvCxnSpPr>
          <p:spPr>
            <a:xfrm flipV="1">
              <a:off x="6695" y="2637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1" name="直接连接符 90132"/>
            <p:cNvCxnSpPr/>
            <p:nvPr/>
          </p:nvCxnSpPr>
          <p:spPr>
            <a:xfrm flipV="1">
              <a:off x="7343" y="2637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2" name="直接连接符 90133"/>
            <p:cNvCxnSpPr/>
            <p:nvPr/>
          </p:nvCxnSpPr>
          <p:spPr>
            <a:xfrm flipV="1">
              <a:off x="7667" y="2637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3" name="直接连接符 90134"/>
            <p:cNvCxnSpPr/>
            <p:nvPr/>
          </p:nvCxnSpPr>
          <p:spPr>
            <a:xfrm flipV="1">
              <a:off x="7991" y="2637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4" name="直接连接符 90135"/>
            <p:cNvCxnSpPr/>
            <p:nvPr/>
          </p:nvCxnSpPr>
          <p:spPr>
            <a:xfrm flipV="1">
              <a:off x="8315" y="2637"/>
              <a:ext cx="0" cy="3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5" name="直接连接符 90136"/>
            <p:cNvCxnSpPr/>
            <p:nvPr/>
          </p:nvCxnSpPr>
          <p:spPr>
            <a:xfrm flipV="1">
              <a:off x="8640" y="2274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506" name="组合 90137"/>
            <p:cNvGrpSpPr/>
            <p:nvPr/>
          </p:nvGrpSpPr>
          <p:grpSpPr>
            <a:xfrm>
              <a:off x="2160" y="3009"/>
              <a:ext cx="2910" cy="747"/>
              <a:chOff x="2160" y="3009"/>
              <a:chExt cx="2910" cy="747"/>
            </a:xfrm>
          </p:grpSpPr>
          <p:cxnSp>
            <p:nvCxnSpPr>
              <p:cNvPr id="20507" name="直接连接符 90138"/>
              <p:cNvCxnSpPr/>
              <p:nvPr/>
            </p:nvCxnSpPr>
            <p:spPr>
              <a:xfrm>
                <a:off x="2160" y="3030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8" name="直接连接符 90139"/>
              <p:cNvCxnSpPr/>
              <p:nvPr/>
            </p:nvCxnSpPr>
            <p:spPr>
              <a:xfrm>
                <a:off x="3615" y="3030"/>
                <a:ext cx="0" cy="56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9" name="直接连接符 90140"/>
              <p:cNvCxnSpPr/>
              <p:nvPr/>
            </p:nvCxnSpPr>
            <p:spPr>
              <a:xfrm>
                <a:off x="2451" y="3030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0" name="直接连接符 90141"/>
              <p:cNvCxnSpPr/>
              <p:nvPr/>
            </p:nvCxnSpPr>
            <p:spPr>
              <a:xfrm>
                <a:off x="2742" y="3030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1" name="直接连接符 90142"/>
              <p:cNvCxnSpPr/>
              <p:nvPr/>
            </p:nvCxnSpPr>
            <p:spPr>
              <a:xfrm>
                <a:off x="3033" y="3030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2" name="直接连接符 90143"/>
              <p:cNvCxnSpPr/>
              <p:nvPr/>
            </p:nvCxnSpPr>
            <p:spPr>
              <a:xfrm>
                <a:off x="3324" y="3030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3" name="直接连接符 90144"/>
              <p:cNvCxnSpPr/>
              <p:nvPr/>
            </p:nvCxnSpPr>
            <p:spPr>
              <a:xfrm>
                <a:off x="3906" y="3030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4" name="直接连接符 90145"/>
              <p:cNvCxnSpPr/>
              <p:nvPr/>
            </p:nvCxnSpPr>
            <p:spPr>
              <a:xfrm>
                <a:off x="4197" y="3030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5" name="直接连接符 90146"/>
              <p:cNvCxnSpPr/>
              <p:nvPr/>
            </p:nvCxnSpPr>
            <p:spPr>
              <a:xfrm>
                <a:off x="4488" y="3030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6" name="直接连接符 90147"/>
              <p:cNvCxnSpPr/>
              <p:nvPr/>
            </p:nvCxnSpPr>
            <p:spPr>
              <a:xfrm>
                <a:off x="4779" y="3030"/>
                <a:ext cx="0" cy="36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7" name="直接连接符 90148"/>
              <p:cNvCxnSpPr/>
              <p:nvPr/>
            </p:nvCxnSpPr>
            <p:spPr>
              <a:xfrm>
                <a:off x="5070" y="3009"/>
                <a:ext cx="0" cy="72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518" name="文本框 90149"/>
            <p:cNvSpPr/>
            <p:nvPr/>
          </p:nvSpPr>
          <p:spPr>
            <a:xfrm>
              <a:off x="6660" y="1752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2800" b="1">
                  <a:latin typeface="Times New Roman" panose="02020603050405020304" pitchFamily="18" charset="0"/>
                </a:rPr>
                <a:t>主尺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519" name="文本框 90150"/>
            <p:cNvSpPr/>
            <p:nvPr/>
          </p:nvSpPr>
          <p:spPr>
            <a:xfrm>
              <a:off x="5145" y="1752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2800" b="1">
                  <a:latin typeface="Times New Roman" panose="02020603050405020304" pitchFamily="18" charset="0"/>
                </a:rPr>
                <a:t>１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520" name="文本框 90151"/>
            <p:cNvSpPr/>
            <p:nvPr/>
          </p:nvSpPr>
          <p:spPr>
            <a:xfrm>
              <a:off x="1905" y="1752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2800" b="1">
                  <a:latin typeface="Times New Roman" panose="02020603050405020304" pitchFamily="18" charset="0"/>
                </a:rPr>
                <a:t>０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521" name="文本框 90152"/>
            <p:cNvSpPr/>
            <p:nvPr/>
          </p:nvSpPr>
          <p:spPr>
            <a:xfrm>
              <a:off x="1905" y="378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2800" b="1">
                  <a:latin typeface="Times New Roman" panose="02020603050405020304" pitchFamily="18" charset="0"/>
                </a:rPr>
                <a:t>０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522" name="文本框 90153"/>
            <p:cNvSpPr/>
            <p:nvPr/>
          </p:nvSpPr>
          <p:spPr>
            <a:xfrm>
              <a:off x="4695" y="3780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sz="2800" b="1">
                  <a:latin typeface="Times New Roman" panose="02020603050405020304" pitchFamily="18" charset="0"/>
                </a:rPr>
                <a:t>１０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523" name="文本框 90154"/>
            <p:cNvSpPr/>
            <p:nvPr/>
          </p:nvSpPr>
          <p:spPr>
            <a:xfrm>
              <a:off x="3240" y="3780"/>
              <a:ext cx="108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游标尺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0524" name="文本框 90155"/>
            <p:cNvSpPr/>
            <p:nvPr/>
          </p:nvSpPr>
          <p:spPr>
            <a:xfrm>
              <a:off x="8400" y="1752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２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0525" name="文本框 90156"/>
            <p:cNvSpPr/>
            <p:nvPr/>
          </p:nvSpPr>
          <p:spPr>
            <a:xfrm>
              <a:off x="9000" y="1752"/>
              <a:ext cx="9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r>
                <a:rPr lang="zh-CN" altLang="en-US" b="1">
                  <a:latin typeface="Times New Roman" panose="02020603050405020304" pitchFamily="18" charset="0"/>
                </a:rPr>
                <a:t>ｃｍ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0526" name="文本框 90157"/>
            <p:cNvSpPr/>
            <p:nvPr/>
          </p:nvSpPr>
          <p:spPr>
            <a:xfrm>
              <a:off x="4680" y="4248"/>
              <a:ext cx="1800" cy="46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 eaLnBrk="0" hangingPunct="0"/>
              <a:endParaRPr lang="zh-CN" altLang="en-US" sz="1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0527" name="文本框 90158"/>
          <p:cNvSpPr/>
          <p:nvPr/>
        </p:nvSpPr>
        <p:spPr>
          <a:xfrm>
            <a:off x="1835150" y="1282700"/>
            <a:ext cx="6840538" cy="12176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"/>
              </a:spcBef>
            </a:pPr>
            <a:r>
              <a:rPr lang="zh-CN" altLang="en-US" sz="3600" b="1">
                <a:latin typeface="Times New Roman" panose="02020603050405020304" pitchFamily="18" charset="0"/>
                <a:ea typeface="黑体" panose="02010609060101010101" pitchFamily="2" charset="-122"/>
              </a:rPr>
              <a:t>主尺每小格１ｍｍ，游标尺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endParaRPr lang="en-US" altLang="zh-CN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>
              <a:spcBef>
                <a:spcPct val="5000"/>
              </a:spcBef>
            </a:pPr>
            <a:r>
              <a:rPr lang="zh-CN" altLang="en-US" sz="3600" b="1">
                <a:latin typeface="Times New Roman" panose="02020603050405020304" pitchFamily="18" charset="0"/>
                <a:ea typeface="黑体" panose="02010609060101010101" pitchFamily="2" charset="-122"/>
              </a:rPr>
              <a:t>小格９ｍｍ，每小格０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r>
              <a:rPr lang="zh-CN" altLang="en-US" sz="3600" b="1">
                <a:latin typeface="Times New Roman" panose="02020603050405020304" pitchFamily="18" charset="0"/>
                <a:ea typeface="黑体" panose="02010609060101010101" pitchFamily="2" charset="-122"/>
              </a:rPr>
              <a:t>９ｍｍ</a:t>
            </a:r>
            <a:endParaRPr lang="zh-CN" altLang="en-US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528" name="文本框 90161"/>
          <p:cNvSpPr/>
          <p:nvPr/>
        </p:nvSpPr>
        <p:spPr>
          <a:xfrm>
            <a:off x="323850" y="188913"/>
            <a:ext cx="6697663" cy="644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游标卡尺的刻度原理：</a:t>
            </a:r>
            <a:endParaRPr lang="zh-CN" altLang="en-US" sz="36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 fill="hold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06" name="组合 24782"/>
          <p:cNvGrpSpPr/>
          <p:nvPr/>
        </p:nvGrpSpPr>
        <p:grpSpPr>
          <a:xfrm>
            <a:off x="684213" y="1243013"/>
            <a:ext cx="7991475" cy="3698875"/>
            <a:chOff x="431" y="572"/>
            <a:chExt cx="5034" cy="2330"/>
          </a:xfrm>
        </p:grpSpPr>
        <p:grpSp>
          <p:nvGrpSpPr>
            <p:cNvPr id="21507" name="组合 24722"/>
            <p:cNvGrpSpPr/>
            <p:nvPr/>
          </p:nvGrpSpPr>
          <p:grpSpPr>
            <a:xfrm>
              <a:off x="431" y="572"/>
              <a:ext cx="5034" cy="1480"/>
              <a:chOff x="431" y="572"/>
              <a:chExt cx="5034" cy="1480"/>
            </a:xfrm>
          </p:grpSpPr>
          <p:grpSp>
            <p:nvGrpSpPr>
              <p:cNvPr id="21508" name="组合 24696"/>
              <p:cNvGrpSpPr/>
              <p:nvPr/>
            </p:nvGrpSpPr>
            <p:grpSpPr>
              <a:xfrm>
                <a:off x="567" y="981"/>
                <a:ext cx="4853" cy="1071"/>
                <a:chOff x="2577" y="9404"/>
                <a:chExt cx="5703" cy="828"/>
              </a:xfrm>
            </p:grpSpPr>
            <p:cxnSp>
              <p:nvCxnSpPr>
                <p:cNvPr id="21509" name="直接连接符 24697"/>
                <p:cNvCxnSpPr/>
                <p:nvPr/>
              </p:nvCxnSpPr>
              <p:spPr>
                <a:xfrm>
                  <a:off x="2611" y="10187"/>
                  <a:ext cx="5669" cy="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1510" name="组合 24698"/>
                <p:cNvGrpSpPr/>
                <p:nvPr/>
              </p:nvGrpSpPr>
              <p:grpSpPr>
                <a:xfrm>
                  <a:off x="2577" y="9404"/>
                  <a:ext cx="4873" cy="828"/>
                  <a:chOff x="2593" y="9432"/>
                  <a:chExt cx="4873" cy="828"/>
                </a:xfrm>
              </p:grpSpPr>
              <p:cxnSp>
                <p:nvCxnSpPr>
                  <p:cNvPr id="21511" name="直接连接符 24699"/>
                  <p:cNvCxnSpPr/>
                  <p:nvPr/>
                </p:nvCxnSpPr>
                <p:spPr>
                  <a:xfrm>
                    <a:off x="5286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512" name="直接连接符 24700"/>
                  <p:cNvCxnSpPr/>
                  <p:nvPr/>
                </p:nvCxnSpPr>
                <p:spPr>
                  <a:xfrm>
                    <a:off x="5528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513" name="直接连接符 24701"/>
                  <p:cNvCxnSpPr/>
                  <p:nvPr/>
                </p:nvCxnSpPr>
                <p:spPr>
                  <a:xfrm>
                    <a:off x="5771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514" name="直接连接符 24702"/>
                  <p:cNvCxnSpPr/>
                  <p:nvPr/>
                </p:nvCxnSpPr>
                <p:spPr>
                  <a:xfrm>
                    <a:off x="6013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515" name="直接连接符 24703"/>
                  <p:cNvCxnSpPr/>
                  <p:nvPr/>
                </p:nvCxnSpPr>
                <p:spPr>
                  <a:xfrm>
                    <a:off x="6255" y="9584"/>
                    <a:ext cx="0" cy="63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516" name="直接连接符 24704"/>
                  <p:cNvCxnSpPr/>
                  <p:nvPr/>
                </p:nvCxnSpPr>
                <p:spPr>
                  <a:xfrm>
                    <a:off x="6497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517" name="直接连接符 24705"/>
                  <p:cNvCxnSpPr/>
                  <p:nvPr/>
                </p:nvCxnSpPr>
                <p:spPr>
                  <a:xfrm>
                    <a:off x="6740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518" name="直接连接符 24706"/>
                  <p:cNvCxnSpPr/>
                  <p:nvPr/>
                </p:nvCxnSpPr>
                <p:spPr>
                  <a:xfrm>
                    <a:off x="6982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519" name="直接连接符 24707"/>
                  <p:cNvCxnSpPr/>
                  <p:nvPr/>
                </p:nvCxnSpPr>
                <p:spPr>
                  <a:xfrm>
                    <a:off x="7224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520" name="直接连接符 24708"/>
                  <p:cNvCxnSpPr/>
                  <p:nvPr/>
                </p:nvCxnSpPr>
                <p:spPr>
                  <a:xfrm>
                    <a:off x="7451" y="9432"/>
                    <a:ext cx="15" cy="784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21521" name="组合 24709"/>
                  <p:cNvGrpSpPr/>
                  <p:nvPr/>
                </p:nvGrpSpPr>
                <p:grpSpPr>
                  <a:xfrm>
                    <a:off x="2593" y="9436"/>
                    <a:ext cx="2451" cy="824"/>
                    <a:chOff x="2593" y="9436"/>
                    <a:chExt cx="2451" cy="824"/>
                  </a:xfrm>
                </p:grpSpPr>
                <p:cxnSp>
                  <p:nvCxnSpPr>
                    <p:cNvPr id="21522" name="直接连接符 24710"/>
                    <p:cNvCxnSpPr/>
                    <p:nvPr/>
                  </p:nvCxnSpPr>
                  <p:spPr>
                    <a:xfrm>
                      <a:off x="2863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1523" name="直接连接符 24711"/>
                    <p:cNvCxnSpPr/>
                    <p:nvPr/>
                  </p:nvCxnSpPr>
                  <p:spPr>
                    <a:xfrm>
                      <a:off x="3106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1524" name="直接连接符 24712"/>
                    <p:cNvCxnSpPr/>
                    <p:nvPr/>
                  </p:nvCxnSpPr>
                  <p:spPr>
                    <a:xfrm>
                      <a:off x="3348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1525" name="直接连接符 24713"/>
                    <p:cNvCxnSpPr/>
                    <p:nvPr/>
                  </p:nvCxnSpPr>
                  <p:spPr>
                    <a:xfrm>
                      <a:off x="3590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1526" name="直接连接符 24714"/>
                    <p:cNvCxnSpPr/>
                    <p:nvPr/>
                  </p:nvCxnSpPr>
                  <p:spPr>
                    <a:xfrm>
                      <a:off x="3833" y="9616"/>
                      <a:ext cx="0" cy="60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1527" name="直接连接符 24715"/>
                    <p:cNvCxnSpPr/>
                    <p:nvPr/>
                  </p:nvCxnSpPr>
                  <p:spPr>
                    <a:xfrm>
                      <a:off x="4075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1528" name="直接连接符 24716"/>
                    <p:cNvCxnSpPr/>
                    <p:nvPr/>
                  </p:nvCxnSpPr>
                  <p:spPr>
                    <a:xfrm>
                      <a:off x="4317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1529" name="直接连接符 24717"/>
                    <p:cNvCxnSpPr/>
                    <p:nvPr/>
                  </p:nvCxnSpPr>
                  <p:spPr>
                    <a:xfrm>
                      <a:off x="4559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1530" name="直接连接符 24718"/>
                    <p:cNvCxnSpPr/>
                    <p:nvPr/>
                  </p:nvCxnSpPr>
                  <p:spPr>
                    <a:xfrm>
                      <a:off x="4802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1531" name="直接连接符 24719"/>
                    <p:cNvCxnSpPr/>
                    <p:nvPr/>
                  </p:nvCxnSpPr>
                  <p:spPr>
                    <a:xfrm>
                      <a:off x="5029" y="9436"/>
                      <a:ext cx="15" cy="78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1532" name="直接连接符 24720"/>
                    <p:cNvCxnSpPr/>
                    <p:nvPr/>
                  </p:nvCxnSpPr>
                  <p:spPr>
                    <a:xfrm>
                      <a:off x="2593" y="9492"/>
                      <a:ext cx="14" cy="768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</p:grpSp>
          <p:sp>
            <p:nvSpPr>
              <p:cNvPr id="21533" name="文本框 24721"/>
              <p:cNvSpPr/>
              <p:nvPr/>
            </p:nvSpPr>
            <p:spPr>
              <a:xfrm>
                <a:off x="431" y="572"/>
                <a:ext cx="5034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0                                        1cm                                     2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534" name="组合 24739"/>
            <p:cNvGrpSpPr/>
            <p:nvPr/>
          </p:nvGrpSpPr>
          <p:grpSpPr>
            <a:xfrm>
              <a:off x="502" y="1985"/>
              <a:ext cx="2151" cy="917"/>
              <a:chOff x="502" y="1985"/>
              <a:chExt cx="2151" cy="917"/>
            </a:xfrm>
          </p:grpSpPr>
          <p:grpSp>
            <p:nvGrpSpPr>
              <p:cNvPr id="21535" name="组合 24723"/>
              <p:cNvGrpSpPr/>
              <p:nvPr/>
            </p:nvGrpSpPr>
            <p:grpSpPr>
              <a:xfrm>
                <a:off x="502" y="1985"/>
                <a:ext cx="2095" cy="635"/>
                <a:chOff x="2865" y="11356"/>
                <a:chExt cx="2730" cy="780"/>
              </a:xfrm>
            </p:grpSpPr>
            <p:cxnSp>
              <p:nvCxnSpPr>
                <p:cNvPr id="21536" name="直接连接符 24724"/>
                <p:cNvCxnSpPr/>
                <p:nvPr/>
              </p:nvCxnSpPr>
              <p:spPr>
                <a:xfrm>
                  <a:off x="3223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37" name="直接连接符 24725"/>
                <p:cNvCxnSpPr/>
                <p:nvPr/>
              </p:nvCxnSpPr>
              <p:spPr>
                <a:xfrm>
                  <a:off x="3465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38" name="直接连接符 24726"/>
                <p:cNvCxnSpPr/>
                <p:nvPr/>
              </p:nvCxnSpPr>
              <p:spPr>
                <a:xfrm>
                  <a:off x="3707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39" name="直接连接符 24727"/>
                <p:cNvCxnSpPr/>
                <p:nvPr/>
              </p:nvCxnSpPr>
              <p:spPr>
                <a:xfrm>
                  <a:off x="3949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40" name="直接连接符 24728"/>
                <p:cNvCxnSpPr/>
                <p:nvPr/>
              </p:nvCxnSpPr>
              <p:spPr>
                <a:xfrm>
                  <a:off x="4192" y="11356"/>
                  <a:ext cx="0" cy="60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41" name="直接连接符 24729"/>
                <p:cNvCxnSpPr/>
                <p:nvPr/>
              </p:nvCxnSpPr>
              <p:spPr>
                <a:xfrm>
                  <a:off x="4434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42" name="直接连接符 24730"/>
                <p:cNvCxnSpPr/>
                <p:nvPr/>
              </p:nvCxnSpPr>
              <p:spPr>
                <a:xfrm>
                  <a:off x="4676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43" name="直接连接符 24731"/>
                <p:cNvCxnSpPr/>
                <p:nvPr/>
              </p:nvCxnSpPr>
              <p:spPr>
                <a:xfrm>
                  <a:off x="4918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44" name="直接连接符 24732"/>
                <p:cNvCxnSpPr/>
                <p:nvPr/>
              </p:nvCxnSpPr>
              <p:spPr>
                <a:xfrm>
                  <a:off x="5160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45" name="直接连接符 24733"/>
                <p:cNvCxnSpPr/>
                <p:nvPr/>
              </p:nvCxnSpPr>
              <p:spPr>
                <a:xfrm>
                  <a:off x="5403" y="11356"/>
                  <a:ext cx="15" cy="78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46" name="直接连接符 24734"/>
                <p:cNvCxnSpPr/>
                <p:nvPr/>
              </p:nvCxnSpPr>
              <p:spPr>
                <a:xfrm>
                  <a:off x="2967" y="11356"/>
                  <a:ext cx="14" cy="768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47" name="直接连接符 24735"/>
                <p:cNvCxnSpPr/>
                <p:nvPr/>
              </p:nvCxnSpPr>
              <p:spPr>
                <a:xfrm>
                  <a:off x="2865" y="11368"/>
                  <a:ext cx="2730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548" name="文本框 24737"/>
              <p:cNvSpPr/>
              <p:nvPr/>
            </p:nvSpPr>
            <p:spPr>
              <a:xfrm>
                <a:off x="521" y="2614"/>
                <a:ext cx="2132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0                5                  10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1549" name="直接连接符 24784"/>
          <p:cNvCxnSpPr/>
          <p:nvPr/>
        </p:nvCxnSpPr>
        <p:spPr>
          <a:xfrm>
            <a:off x="179388" y="3500438"/>
            <a:ext cx="83534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30" name="组合 45100"/>
          <p:cNvGrpSpPr/>
          <p:nvPr/>
        </p:nvGrpSpPr>
        <p:grpSpPr>
          <a:xfrm>
            <a:off x="684213" y="1243013"/>
            <a:ext cx="7991475" cy="3698875"/>
            <a:chOff x="431" y="572"/>
            <a:chExt cx="5034" cy="2330"/>
          </a:xfrm>
        </p:grpSpPr>
        <p:grpSp>
          <p:nvGrpSpPr>
            <p:cNvPr id="22531" name="组合 45058"/>
            <p:cNvGrpSpPr/>
            <p:nvPr/>
          </p:nvGrpSpPr>
          <p:grpSpPr>
            <a:xfrm>
              <a:off x="431" y="572"/>
              <a:ext cx="5034" cy="1480"/>
              <a:chOff x="431" y="572"/>
              <a:chExt cx="5034" cy="1480"/>
            </a:xfrm>
          </p:grpSpPr>
          <p:grpSp>
            <p:nvGrpSpPr>
              <p:cNvPr id="22532" name="组合 45059"/>
              <p:cNvGrpSpPr/>
              <p:nvPr/>
            </p:nvGrpSpPr>
            <p:grpSpPr>
              <a:xfrm>
                <a:off x="567" y="981"/>
                <a:ext cx="4853" cy="1071"/>
                <a:chOff x="2577" y="9404"/>
                <a:chExt cx="5703" cy="828"/>
              </a:xfrm>
            </p:grpSpPr>
            <p:cxnSp>
              <p:nvCxnSpPr>
                <p:cNvPr id="22533" name="直接连接符 45060"/>
                <p:cNvCxnSpPr/>
                <p:nvPr/>
              </p:nvCxnSpPr>
              <p:spPr>
                <a:xfrm>
                  <a:off x="2611" y="10187"/>
                  <a:ext cx="5669" cy="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2534" name="组合 45061"/>
                <p:cNvGrpSpPr/>
                <p:nvPr/>
              </p:nvGrpSpPr>
              <p:grpSpPr>
                <a:xfrm>
                  <a:off x="2577" y="9404"/>
                  <a:ext cx="4873" cy="828"/>
                  <a:chOff x="2593" y="9432"/>
                  <a:chExt cx="4873" cy="828"/>
                </a:xfrm>
              </p:grpSpPr>
              <p:cxnSp>
                <p:nvCxnSpPr>
                  <p:cNvPr id="22535" name="直接连接符 45062"/>
                  <p:cNvCxnSpPr/>
                  <p:nvPr/>
                </p:nvCxnSpPr>
                <p:spPr>
                  <a:xfrm>
                    <a:off x="5286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36" name="直接连接符 45063"/>
                  <p:cNvCxnSpPr/>
                  <p:nvPr/>
                </p:nvCxnSpPr>
                <p:spPr>
                  <a:xfrm>
                    <a:off x="5528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37" name="直接连接符 45064"/>
                  <p:cNvCxnSpPr/>
                  <p:nvPr/>
                </p:nvCxnSpPr>
                <p:spPr>
                  <a:xfrm>
                    <a:off x="5771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38" name="直接连接符 45065"/>
                  <p:cNvCxnSpPr/>
                  <p:nvPr/>
                </p:nvCxnSpPr>
                <p:spPr>
                  <a:xfrm>
                    <a:off x="6013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39" name="直接连接符 45066"/>
                  <p:cNvCxnSpPr/>
                  <p:nvPr/>
                </p:nvCxnSpPr>
                <p:spPr>
                  <a:xfrm>
                    <a:off x="6255" y="9584"/>
                    <a:ext cx="0" cy="63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40" name="直接连接符 45067"/>
                  <p:cNvCxnSpPr/>
                  <p:nvPr/>
                </p:nvCxnSpPr>
                <p:spPr>
                  <a:xfrm>
                    <a:off x="6497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41" name="直接连接符 45068"/>
                  <p:cNvCxnSpPr/>
                  <p:nvPr/>
                </p:nvCxnSpPr>
                <p:spPr>
                  <a:xfrm>
                    <a:off x="6740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42" name="直接连接符 45069"/>
                  <p:cNvCxnSpPr/>
                  <p:nvPr/>
                </p:nvCxnSpPr>
                <p:spPr>
                  <a:xfrm>
                    <a:off x="6982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43" name="直接连接符 45070"/>
                  <p:cNvCxnSpPr/>
                  <p:nvPr/>
                </p:nvCxnSpPr>
                <p:spPr>
                  <a:xfrm>
                    <a:off x="7224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44" name="直接连接符 45071"/>
                  <p:cNvCxnSpPr/>
                  <p:nvPr/>
                </p:nvCxnSpPr>
                <p:spPr>
                  <a:xfrm>
                    <a:off x="7451" y="9432"/>
                    <a:ext cx="15" cy="784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22545" name="组合 45072"/>
                  <p:cNvGrpSpPr/>
                  <p:nvPr/>
                </p:nvGrpSpPr>
                <p:grpSpPr>
                  <a:xfrm>
                    <a:off x="2593" y="9436"/>
                    <a:ext cx="2451" cy="824"/>
                    <a:chOff x="2593" y="9436"/>
                    <a:chExt cx="2451" cy="824"/>
                  </a:xfrm>
                </p:grpSpPr>
                <p:cxnSp>
                  <p:nvCxnSpPr>
                    <p:cNvPr id="22546" name="直接连接符 45073"/>
                    <p:cNvCxnSpPr/>
                    <p:nvPr/>
                  </p:nvCxnSpPr>
                  <p:spPr>
                    <a:xfrm>
                      <a:off x="2863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2547" name="直接连接符 45074"/>
                    <p:cNvCxnSpPr/>
                    <p:nvPr/>
                  </p:nvCxnSpPr>
                  <p:spPr>
                    <a:xfrm>
                      <a:off x="3106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2548" name="直接连接符 45075"/>
                    <p:cNvCxnSpPr/>
                    <p:nvPr/>
                  </p:nvCxnSpPr>
                  <p:spPr>
                    <a:xfrm>
                      <a:off x="3348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2549" name="直接连接符 45076"/>
                    <p:cNvCxnSpPr/>
                    <p:nvPr/>
                  </p:nvCxnSpPr>
                  <p:spPr>
                    <a:xfrm>
                      <a:off x="3590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2550" name="直接连接符 45077"/>
                    <p:cNvCxnSpPr/>
                    <p:nvPr/>
                  </p:nvCxnSpPr>
                  <p:spPr>
                    <a:xfrm>
                      <a:off x="3833" y="9616"/>
                      <a:ext cx="0" cy="60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2551" name="直接连接符 45078"/>
                    <p:cNvCxnSpPr/>
                    <p:nvPr/>
                  </p:nvCxnSpPr>
                  <p:spPr>
                    <a:xfrm>
                      <a:off x="4075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2552" name="直接连接符 45079"/>
                    <p:cNvCxnSpPr/>
                    <p:nvPr/>
                  </p:nvCxnSpPr>
                  <p:spPr>
                    <a:xfrm>
                      <a:off x="4317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2553" name="直接连接符 45080"/>
                    <p:cNvCxnSpPr/>
                    <p:nvPr/>
                  </p:nvCxnSpPr>
                  <p:spPr>
                    <a:xfrm>
                      <a:off x="4559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2554" name="直接连接符 45081"/>
                    <p:cNvCxnSpPr/>
                    <p:nvPr/>
                  </p:nvCxnSpPr>
                  <p:spPr>
                    <a:xfrm>
                      <a:off x="4802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2555" name="直接连接符 45082"/>
                    <p:cNvCxnSpPr/>
                    <p:nvPr/>
                  </p:nvCxnSpPr>
                  <p:spPr>
                    <a:xfrm>
                      <a:off x="5029" y="9436"/>
                      <a:ext cx="15" cy="78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2556" name="直接连接符 45083"/>
                    <p:cNvCxnSpPr/>
                    <p:nvPr/>
                  </p:nvCxnSpPr>
                  <p:spPr>
                    <a:xfrm>
                      <a:off x="2593" y="9492"/>
                      <a:ext cx="14" cy="768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</p:grpSp>
          <p:sp>
            <p:nvSpPr>
              <p:cNvPr id="22557" name="文本框 45084"/>
              <p:cNvSpPr/>
              <p:nvPr/>
            </p:nvSpPr>
            <p:spPr>
              <a:xfrm>
                <a:off x="431" y="572"/>
                <a:ext cx="5034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0                                        10                                       20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58" name="组合 45085"/>
            <p:cNvGrpSpPr/>
            <p:nvPr/>
          </p:nvGrpSpPr>
          <p:grpSpPr>
            <a:xfrm>
              <a:off x="522" y="1985"/>
              <a:ext cx="2151" cy="917"/>
              <a:chOff x="502" y="1985"/>
              <a:chExt cx="2151" cy="917"/>
            </a:xfrm>
          </p:grpSpPr>
          <p:grpSp>
            <p:nvGrpSpPr>
              <p:cNvPr id="22559" name="组合 45086"/>
              <p:cNvGrpSpPr/>
              <p:nvPr/>
            </p:nvGrpSpPr>
            <p:grpSpPr>
              <a:xfrm>
                <a:off x="502" y="1985"/>
                <a:ext cx="2095" cy="635"/>
                <a:chOff x="2865" y="11356"/>
                <a:chExt cx="2730" cy="780"/>
              </a:xfrm>
            </p:grpSpPr>
            <p:cxnSp>
              <p:nvCxnSpPr>
                <p:cNvPr id="22560" name="直接连接符 45087"/>
                <p:cNvCxnSpPr/>
                <p:nvPr/>
              </p:nvCxnSpPr>
              <p:spPr>
                <a:xfrm>
                  <a:off x="3223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61" name="直接连接符 45088"/>
                <p:cNvCxnSpPr/>
                <p:nvPr/>
              </p:nvCxnSpPr>
              <p:spPr>
                <a:xfrm>
                  <a:off x="3465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62" name="直接连接符 45089"/>
                <p:cNvCxnSpPr/>
                <p:nvPr/>
              </p:nvCxnSpPr>
              <p:spPr>
                <a:xfrm>
                  <a:off x="3707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63" name="直接连接符 45090"/>
                <p:cNvCxnSpPr/>
                <p:nvPr/>
              </p:nvCxnSpPr>
              <p:spPr>
                <a:xfrm>
                  <a:off x="3949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64" name="直接连接符 45091"/>
                <p:cNvCxnSpPr/>
                <p:nvPr/>
              </p:nvCxnSpPr>
              <p:spPr>
                <a:xfrm>
                  <a:off x="4192" y="11356"/>
                  <a:ext cx="0" cy="60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65" name="直接连接符 45092"/>
                <p:cNvCxnSpPr/>
                <p:nvPr/>
              </p:nvCxnSpPr>
              <p:spPr>
                <a:xfrm>
                  <a:off x="4434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66" name="直接连接符 45093"/>
                <p:cNvCxnSpPr/>
                <p:nvPr/>
              </p:nvCxnSpPr>
              <p:spPr>
                <a:xfrm>
                  <a:off x="4676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67" name="直接连接符 45094"/>
                <p:cNvCxnSpPr/>
                <p:nvPr/>
              </p:nvCxnSpPr>
              <p:spPr>
                <a:xfrm>
                  <a:off x="4918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68" name="直接连接符 45095"/>
                <p:cNvCxnSpPr/>
                <p:nvPr/>
              </p:nvCxnSpPr>
              <p:spPr>
                <a:xfrm>
                  <a:off x="5160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69" name="直接连接符 45096"/>
                <p:cNvCxnSpPr/>
                <p:nvPr/>
              </p:nvCxnSpPr>
              <p:spPr>
                <a:xfrm>
                  <a:off x="5403" y="11356"/>
                  <a:ext cx="15" cy="78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70" name="直接连接符 45097"/>
                <p:cNvCxnSpPr/>
                <p:nvPr/>
              </p:nvCxnSpPr>
              <p:spPr>
                <a:xfrm>
                  <a:off x="2967" y="11356"/>
                  <a:ext cx="14" cy="768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71" name="直接连接符 45098"/>
                <p:cNvCxnSpPr/>
                <p:nvPr/>
              </p:nvCxnSpPr>
              <p:spPr>
                <a:xfrm>
                  <a:off x="2865" y="11368"/>
                  <a:ext cx="2730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572" name="文本框 45099"/>
              <p:cNvSpPr/>
              <p:nvPr/>
            </p:nvSpPr>
            <p:spPr>
              <a:xfrm>
                <a:off x="521" y="2614"/>
                <a:ext cx="2132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0                5                  10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2573" name="直接连接符 45102"/>
          <p:cNvCxnSpPr/>
          <p:nvPr/>
        </p:nvCxnSpPr>
        <p:spPr>
          <a:xfrm>
            <a:off x="179388" y="3500438"/>
            <a:ext cx="83534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554" name="组合 38957"/>
          <p:cNvGrpSpPr/>
          <p:nvPr/>
        </p:nvGrpSpPr>
        <p:grpSpPr>
          <a:xfrm>
            <a:off x="684213" y="1243013"/>
            <a:ext cx="7991475" cy="3698875"/>
            <a:chOff x="431" y="572"/>
            <a:chExt cx="5034" cy="2330"/>
          </a:xfrm>
        </p:grpSpPr>
        <p:grpSp>
          <p:nvGrpSpPr>
            <p:cNvPr id="23555" name="组合 38914"/>
            <p:cNvGrpSpPr/>
            <p:nvPr/>
          </p:nvGrpSpPr>
          <p:grpSpPr>
            <a:xfrm>
              <a:off x="431" y="572"/>
              <a:ext cx="5034" cy="1480"/>
              <a:chOff x="431" y="572"/>
              <a:chExt cx="5034" cy="1480"/>
            </a:xfrm>
          </p:grpSpPr>
          <p:grpSp>
            <p:nvGrpSpPr>
              <p:cNvPr id="23556" name="组合 38915"/>
              <p:cNvGrpSpPr/>
              <p:nvPr/>
            </p:nvGrpSpPr>
            <p:grpSpPr>
              <a:xfrm>
                <a:off x="567" y="981"/>
                <a:ext cx="4853" cy="1071"/>
                <a:chOff x="2577" y="9404"/>
                <a:chExt cx="5703" cy="828"/>
              </a:xfrm>
            </p:grpSpPr>
            <p:cxnSp>
              <p:nvCxnSpPr>
                <p:cNvPr id="23557" name="直接连接符 38916"/>
                <p:cNvCxnSpPr/>
                <p:nvPr/>
              </p:nvCxnSpPr>
              <p:spPr>
                <a:xfrm>
                  <a:off x="2611" y="10187"/>
                  <a:ext cx="5669" cy="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3558" name="组合 38917"/>
                <p:cNvGrpSpPr/>
                <p:nvPr/>
              </p:nvGrpSpPr>
              <p:grpSpPr>
                <a:xfrm>
                  <a:off x="2577" y="9404"/>
                  <a:ext cx="4873" cy="828"/>
                  <a:chOff x="2593" y="9432"/>
                  <a:chExt cx="4873" cy="828"/>
                </a:xfrm>
              </p:grpSpPr>
              <p:cxnSp>
                <p:nvCxnSpPr>
                  <p:cNvPr id="23559" name="直接连接符 38918"/>
                  <p:cNvCxnSpPr/>
                  <p:nvPr/>
                </p:nvCxnSpPr>
                <p:spPr>
                  <a:xfrm>
                    <a:off x="5286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560" name="直接连接符 38919"/>
                  <p:cNvCxnSpPr/>
                  <p:nvPr/>
                </p:nvCxnSpPr>
                <p:spPr>
                  <a:xfrm>
                    <a:off x="5528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561" name="直接连接符 38920"/>
                  <p:cNvCxnSpPr/>
                  <p:nvPr/>
                </p:nvCxnSpPr>
                <p:spPr>
                  <a:xfrm>
                    <a:off x="5771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562" name="直接连接符 38921"/>
                  <p:cNvCxnSpPr/>
                  <p:nvPr/>
                </p:nvCxnSpPr>
                <p:spPr>
                  <a:xfrm>
                    <a:off x="6013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563" name="直接连接符 38922"/>
                  <p:cNvCxnSpPr/>
                  <p:nvPr/>
                </p:nvCxnSpPr>
                <p:spPr>
                  <a:xfrm>
                    <a:off x="6255" y="9584"/>
                    <a:ext cx="0" cy="63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564" name="直接连接符 38923"/>
                  <p:cNvCxnSpPr/>
                  <p:nvPr/>
                </p:nvCxnSpPr>
                <p:spPr>
                  <a:xfrm>
                    <a:off x="6497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565" name="直接连接符 38924"/>
                  <p:cNvCxnSpPr/>
                  <p:nvPr/>
                </p:nvCxnSpPr>
                <p:spPr>
                  <a:xfrm>
                    <a:off x="6740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566" name="直接连接符 38925"/>
                  <p:cNvCxnSpPr/>
                  <p:nvPr/>
                </p:nvCxnSpPr>
                <p:spPr>
                  <a:xfrm>
                    <a:off x="6982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567" name="直接连接符 38926"/>
                  <p:cNvCxnSpPr/>
                  <p:nvPr/>
                </p:nvCxnSpPr>
                <p:spPr>
                  <a:xfrm>
                    <a:off x="7224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568" name="直接连接符 38927"/>
                  <p:cNvCxnSpPr/>
                  <p:nvPr/>
                </p:nvCxnSpPr>
                <p:spPr>
                  <a:xfrm>
                    <a:off x="7451" y="9432"/>
                    <a:ext cx="15" cy="784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23569" name="组合 38928"/>
                  <p:cNvGrpSpPr/>
                  <p:nvPr/>
                </p:nvGrpSpPr>
                <p:grpSpPr>
                  <a:xfrm>
                    <a:off x="2593" y="9436"/>
                    <a:ext cx="2451" cy="824"/>
                    <a:chOff x="2593" y="9436"/>
                    <a:chExt cx="2451" cy="824"/>
                  </a:xfrm>
                </p:grpSpPr>
                <p:cxnSp>
                  <p:nvCxnSpPr>
                    <p:cNvPr id="23570" name="直接连接符 38929"/>
                    <p:cNvCxnSpPr/>
                    <p:nvPr/>
                  </p:nvCxnSpPr>
                  <p:spPr>
                    <a:xfrm>
                      <a:off x="2863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3571" name="直接连接符 38930"/>
                    <p:cNvCxnSpPr/>
                    <p:nvPr/>
                  </p:nvCxnSpPr>
                  <p:spPr>
                    <a:xfrm>
                      <a:off x="3106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3572" name="直接连接符 38931"/>
                    <p:cNvCxnSpPr/>
                    <p:nvPr/>
                  </p:nvCxnSpPr>
                  <p:spPr>
                    <a:xfrm>
                      <a:off x="3348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3573" name="直接连接符 38932"/>
                    <p:cNvCxnSpPr/>
                    <p:nvPr/>
                  </p:nvCxnSpPr>
                  <p:spPr>
                    <a:xfrm>
                      <a:off x="3590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3574" name="直接连接符 38933"/>
                    <p:cNvCxnSpPr/>
                    <p:nvPr/>
                  </p:nvCxnSpPr>
                  <p:spPr>
                    <a:xfrm>
                      <a:off x="3833" y="9616"/>
                      <a:ext cx="0" cy="60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3575" name="直接连接符 38934"/>
                    <p:cNvCxnSpPr/>
                    <p:nvPr/>
                  </p:nvCxnSpPr>
                  <p:spPr>
                    <a:xfrm>
                      <a:off x="4075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3576" name="直接连接符 38935"/>
                    <p:cNvCxnSpPr/>
                    <p:nvPr/>
                  </p:nvCxnSpPr>
                  <p:spPr>
                    <a:xfrm>
                      <a:off x="4317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3577" name="直接连接符 38936"/>
                    <p:cNvCxnSpPr/>
                    <p:nvPr/>
                  </p:nvCxnSpPr>
                  <p:spPr>
                    <a:xfrm>
                      <a:off x="4559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3578" name="直接连接符 38937"/>
                    <p:cNvCxnSpPr/>
                    <p:nvPr/>
                  </p:nvCxnSpPr>
                  <p:spPr>
                    <a:xfrm>
                      <a:off x="4802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3579" name="直接连接符 38938"/>
                    <p:cNvCxnSpPr/>
                    <p:nvPr/>
                  </p:nvCxnSpPr>
                  <p:spPr>
                    <a:xfrm>
                      <a:off x="5029" y="9436"/>
                      <a:ext cx="15" cy="78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3580" name="直接连接符 38939"/>
                    <p:cNvCxnSpPr/>
                    <p:nvPr/>
                  </p:nvCxnSpPr>
                  <p:spPr>
                    <a:xfrm>
                      <a:off x="2593" y="9492"/>
                      <a:ext cx="14" cy="768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</p:grpSp>
          <p:sp>
            <p:nvSpPr>
              <p:cNvPr id="23581" name="文本框 38940"/>
              <p:cNvSpPr/>
              <p:nvPr/>
            </p:nvSpPr>
            <p:spPr>
              <a:xfrm>
                <a:off x="431" y="572"/>
                <a:ext cx="5034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0                                        10                                       20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582" name="组合 38941"/>
            <p:cNvGrpSpPr/>
            <p:nvPr/>
          </p:nvGrpSpPr>
          <p:grpSpPr>
            <a:xfrm>
              <a:off x="541" y="1985"/>
              <a:ext cx="2151" cy="917"/>
              <a:chOff x="502" y="1985"/>
              <a:chExt cx="2151" cy="917"/>
            </a:xfrm>
          </p:grpSpPr>
          <p:grpSp>
            <p:nvGrpSpPr>
              <p:cNvPr id="23583" name="组合 38942"/>
              <p:cNvGrpSpPr/>
              <p:nvPr/>
            </p:nvGrpSpPr>
            <p:grpSpPr>
              <a:xfrm>
                <a:off x="502" y="1985"/>
                <a:ext cx="2095" cy="635"/>
                <a:chOff x="2865" y="11356"/>
                <a:chExt cx="2730" cy="780"/>
              </a:xfrm>
            </p:grpSpPr>
            <p:cxnSp>
              <p:nvCxnSpPr>
                <p:cNvPr id="23584" name="直接连接符 38943"/>
                <p:cNvCxnSpPr/>
                <p:nvPr/>
              </p:nvCxnSpPr>
              <p:spPr>
                <a:xfrm>
                  <a:off x="3223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85" name="直接连接符 38944"/>
                <p:cNvCxnSpPr/>
                <p:nvPr/>
              </p:nvCxnSpPr>
              <p:spPr>
                <a:xfrm>
                  <a:off x="3465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86" name="直接连接符 38945"/>
                <p:cNvCxnSpPr/>
                <p:nvPr/>
              </p:nvCxnSpPr>
              <p:spPr>
                <a:xfrm>
                  <a:off x="3707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87" name="直接连接符 38946"/>
                <p:cNvCxnSpPr/>
                <p:nvPr/>
              </p:nvCxnSpPr>
              <p:spPr>
                <a:xfrm>
                  <a:off x="3949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88" name="直接连接符 38947"/>
                <p:cNvCxnSpPr/>
                <p:nvPr/>
              </p:nvCxnSpPr>
              <p:spPr>
                <a:xfrm>
                  <a:off x="4192" y="11356"/>
                  <a:ext cx="0" cy="60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89" name="直接连接符 38948"/>
                <p:cNvCxnSpPr/>
                <p:nvPr/>
              </p:nvCxnSpPr>
              <p:spPr>
                <a:xfrm>
                  <a:off x="4434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90" name="直接连接符 38949"/>
                <p:cNvCxnSpPr/>
                <p:nvPr/>
              </p:nvCxnSpPr>
              <p:spPr>
                <a:xfrm>
                  <a:off x="4676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91" name="直接连接符 38950"/>
                <p:cNvCxnSpPr/>
                <p:nvPr/>
              </p:nvCxnSpPr>
              <p:spPr>
                <a:xfrm>
                  <a:off x="4918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92" name="直接连接符 38951"/>
                <p:cNvCxnSpPr/>
                <p:nvPr/>
              </p:nvCxnSpPr>
              <p:spPr>
                <a:xfrm>
                  <a:off x="5160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93" name="直接连接符 38952"/>
                <p:cNvCxnSpPr/>
                <p:nvPr/>
              </p:nvCxnSpPr>
              <p:spPr>
                <a:xfrm>
                  <a:off x="5403" y="11356"/>
                  <a:ext cx="15" cy="78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94" name="直接连接符 38953"/>
                <p:cNvCxnSpPr/>
                <p:nvPr/>
              </p:nvCxnSpPr>
              <p:spPr>
                <a:xfrm>
                  <a:off x="2967" y="11356"/>
                  <a:ext cx="14" cy="768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95" name="直接连接符 38954"/>
                <p:cNvCxnSpPr/>
                <p:nvPr/>
              </p:nvCxnSpPr>
              <p:spPr>
                <a:xfrm>
                  <a:off x="2865" y="11368"/>
                  <a:ext cx="2730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3596" name="文本框 38955"/>
              <p:cNvSpPr/>
              <p:nvPr/>
            </p:nvSpPr>
            <p:spPr>
              <a:xfrm>
                <a:off x="521" y="2614"/>
                <a:ext cx="2132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0                5                  10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3597" name="直接连接符 38958"/>
          <p:cNvCxnSpPr/>
          <p:nvPr/>
        </p:nvCxnSpPr>
        <p:spPr>
          <a:xfrm>
            <a:off x="179388" y="3500438"/>
            <a:ext cx="83534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578" name="组合 37932"/>
          <p:cNvGrpSpPr/>
          <p:nvPr/>
        </p:nvGrpSpPr>
        <p:grpSpPr>
          <a:xfrm>
            <a:off x="684213" y="1243013"/>
            <a:ext cx="7991475" cy="3698875"/>
            <a:chOff x="431" y="572"/>
            <a:chExt cx="5034" cy="2330"/>
          </a:xfrm>
        </p:grpSpPr>
        <p:grpSp>
          <p:nvGrpSpPr>
            <p:cNvPr id="24579" name="组合 37890"/>
            <p:cNvGrpSpPr/>
            <p:nvPr/>
          </p:nvGrpSpPr>
          <p:grpSpPr>
            <a:xfrm>
              <a:off x="431" y="572"/>
              <a:ext cx="5034" cy="1480"/>
              <a:chOff x="431" y="572"/>
              <a:chExt cx="5034" cy="1480"/>
            </a:xfrm>
          </p:grpSpPr>
          <p:grpSp>
            <p:nvGrpSpPr>
              <p:cNvPr id="24580" name="组合 37891"/>
              <p:cNvGrpSpPr/>
              <p:nvPr/>
            </p:nvGrpSpPr>
            <p:grpSpPr>
              <a:xfrm>
                <a:off x="567" y="981"/>
                <a:ext cx="4853" cy="1071"/>
                <a:chOff x="2577" y="9404"/>
                <a:chExt cx="5703" cy="828"/>
              </a:xfrm>
            </p:grpSpPr>
            <p:cxnSp>
              <p:nvCxnSpPr>
                <p:cNvPr id="24581" name="直接连接符 37892"/>
                <p:cNvCxnSpPr/>
                <p:nvPr/>
              </p:nvCxnSpPr>
              <p:spPr>
                <a:xfrm>
                  <a:off x="2611" y="10187"/>
                  <a:ext cx="5669" cy="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4582" name="组合 37893"/>
                <p:cNvGrpSpPr/>
                <p:nvPr/>
              </p:nvGrpSpPr>
              <p:grpSpPr>
                <a:xfrm>
                  <a:off x="2577" y="9404"/>
                  <a:ext cx="4873" cy="828"/>
                  <a:chOff x="2593" y="9432"/>
                  <a:chExt cx="4873" cy="828"/>
                </a:xfrm>
              </p:grpSpPr>
              <p:cxnSp>
                <p:nvCxnSpPr>
                  <p:cNvPr id="24583" name="直接连接符 37894"/>
                  <p:cNvCxnSpPr/>
                  <p:nvPr/>
                </p:nvCxnSpPr>
                <p:spPr>
                  <a:xfrm>
                    <a:off x="5286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4584" name="直接连接符 37895"/>
                  <p:cNvCxnSpPr/>
                  <p:nvPr/>
                </p:nvCxnSpPr>
                <p:spPr>
                  <a:xfrm>
                    <a:off x="5528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4585" name="直接连接符 37896"/>
                  <p:cNvCxnSpPr/>
                  <p:nvPr/>
                </p:nvCxnSpPr>
                <p:spPr>
                  <a:xfrm>
                    <a:off x="5771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4586" name="直接连接符 37897"/>
                  <p:cNvCxnSpPr/>
                  <p:nvPr/>
                </p:nvCxnSpPr>
                <p:spPr>
                  <a:xfrm>
                    <a:off x="6013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4587" name="直接连接符 37898"/>
                  <p:cNvCxnSpPr/>
                  <p:nvPr/>
                </p:nvCxnSpPr>
                <p:spPr>
                  <a:xfrm>
                    <a:off x="6255" y="9584"/>
                    <a:ext cx="0" cy="63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4588" name="直接连接符 37899"/>
                  <p:cNvCxnSpPr/>
                  <p:nvPr/>
                </p:nvCxnSpPr>
                <p:spPr>
                  <a:xfrm>
                    <a:off x="6497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4589" name="直接连接符 37900"/>
                  <p:cNvCxnSpPr/>
                  <p:nvPr/>
                </p:nvCxnSpPr>
                <p:spPr>
                  <a:xfrm>
                    <a:off x="6740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4590" name="直接连接符 37901"/>
                  <p:cNvCxnSpPr/>
                  <p:nvPr/>
                </p:nvCxnSpPr>
                <p:spPr>
                  <a:xfrm>
                    <a:off x="6982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4591" name="直接连接符 37902"/>
                  <p:cNvCxnSpPr/>
                  <p:nvPr/>
                </p:nvCxnSpPr>
                <p:spPr>
                  <a:xfrm>
                    <a:off x="7224" y="9764"/>
                    <a:ext cx="0" cy="452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4592" name="直接连接符 37903"/>
                  <p:cNvCxnSpPr/>
                  <p:nvPr/>
                </p:nvCxnSpPr>
                <p:spPr>
                  <a:xfrm>
                    <a:off x="7451" y="9432"/>
                    <a:ext cx="15" cy="784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24593" name="组合 37904"/>
                  <p:cNvGrpSpPr/>
                  <p:nvPr/>
                </p:nvGrpSpPr>
                <p:grpSpPr>
                  <a:xfrm>
                    <a:off x="2593" y="9436"/>
                    <a:ext cx="2451" cy="824"/>
                    <a:chOff x="2593" y="9436"/>
                    <a:chExt cx="2451" cy="824"/>
                  </a:xfrm>
                </p:grpSpPr>
                <p:cxnSp>
                  <p:nvCxnSpPr>
                    <p:cNvPr id="24594" name="直接连接符 37905"/>
                    <p:cNvCxnSpPr/>
                    <p:nvPr/>
                  </p:nvCxnSpPr>
                  <p:spPr>
                    <a:xfrm>
                      <a:off x="2863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4595" name="直接连接符 37906"/>
                    <p:cNvCxnSpPr/>
                    <p:nvPr/>
                  </p:nvCxnSpPr>
                  <p:spPr>
                    <a:xfrm>
                      <a:off x="3106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4596" name="直接连接符 37907"/>
                    <p:cNvCxnSpPr/>
                    <p:nvPr/>
                  </p:nvCxnSpPr>
                  <p:spPr>
                    <a:xfrm>
                      <a:off x="3348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4597" name="直接连接符 37908"/>
                    <p:cNvCxnSpPr/>
                    <p:nvPr/>
                  </p:nvCxnSpPr>
                  <p:spPr>
                    <a:xfrm>
                      <a:off x="3590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4598" name="直接连接符 37909"/>
                    <p:cNvCxnSpPr/>
                    <p:nvPr/>
                  </p:nvCxnSpPr>
                  <p:spPr>
                    <a:xfrm>
                      <a:off x="3833" y="9616"/>
                      <a:ext cx="0" cy="60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4599" name="直接连接符 37910"/>
                    <p:cNvCxnSpPr/>
                    <p:nvPr/>
                  </p:nvCxnSpPr>
                  <p:spPr>
                    <a:xfrm>
                      <a:off x="4075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4600" name="直接连接符 37911"/>
                    <p:cNvCxnSpPr/>
                    <p:nvPr/>
                  </p:nvCxnSpPr>
                  <p:spPr>
                    <a:xfrm>
                      <a:off x="4317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4601" name="直接连接符 37912"/>
                    <p:cNvCxnSpPr/>
                    <p:nvPr/>
                  </p:nvCxnSpPr>
                  <p:spPr>
                    <a:xfrm>
                      <a:off x="4559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4602" name="直接连接符 37913"/>
                    <p:cNvCxnSpPr/>
                    <p:nvPr/>
                  </p:nvCxnSpPr>
                  <p:spPr>
                    <a:xfrm>
                      <a:off x="4802" y="9764"/>
                      <a:ext cx="0" cy="452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4603" name="直接连接符 37914"/>
                    <p:cNvCxnSpPr/>
                    <p:nvPr/>
                  </p:nvCxnSpPr>
                  <p:spPr>
                    <a:xfrm>
                      <a:off x="5029" y="9436"/>
                      <a:ext cx="15" cy="78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4604" name="直接连接符 37915"/>
                    <p:cNvCxnSpPr/>
                    <p:nvPr/>
                  </p:nvCxnSpPr>
                  <p:spPr>
                    <a:xfrm>
                      <a:off x="2593" y="9492"/>
                      <a:ext cx="14" cy="768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</p:grpSp>
          <p:sp>
            <p:nvSpPr>
              <p:cNvPr id="24605" name="文本框 37916"/>
              <p:cNvSpPr/>
              <p:nvPr/>
            </p:nvSpPr>
            <p:spPr>
              <a:xfrm>
                <a:off x="431" y="572"/>
                <a:ext cx="5034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0                                        10                                       20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606" name="组合 37917"/>
            <p:cNvGrpSpPr/>
            <p:nvPr/>
          </p:nvGrpSpPr>
          <p:grpSpPr>
            <a:xfrm>
              <a:off x="563" y="1985"/>
              <a:ext cx="2151" cy="917"/>
              <a:chOff x="502" y="1985"/>
              <a:chExt cx="2151" cy="917"/>
            </a:xfrm>
          </p:grpSpPr>
          <p:grpSp>
            <p:nvGrpSpPr>
              <p:cNvPr id="24607" name="组合 37918"/>
              <p:cNvGrpSpPr/>
              <p:nvPr/>
            </p:nvGrpSpPr>
            <p:grpSpPr>
              <a:xfrm>
                <a:off x="502" y="1985"/>
                <a:ext cx="2095" cy="635"/>
                <a:chOff x="2865" y="11356"/>
                <a:chExt cx="2730" cy="780"/>
              </a:xfrm>
            </p:grpSpPr>
            <p:cxnSp>
              <p:nvCxnSpPr>
                <p:cNvPr id="24608" name="直接连接符 37919"/>
                <p:cNvCxnSpPr/>
                <p:nvPr/>
              </p:nvCxnSpPr>
              <p:spPr>
                <a:xfrm>
                  <a:off x="3223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09" name="直接连接符 37920"/>
                <p:cNvCxnSpPr/>
                <p:nvPr/>
              </p:nvCxnSpPr>
              <p:spPr>
                <a:xfrm>
                  <a:off x="3465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10" name="直接连接符 37921"/>
                <p:cNvCxnSpPr/>
                <p:nvPr/>
              </p:nvCxnSpPr>
              <p:spPr>
                <a:xfrm>
                  <a:off x="3707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11" name="直接连接符 37922"/>
                <p:cNvCxnSpPr/>
                <p:nvPr/>
              </p:nvCxnSpPr>
              <p:spPr>
                <a:xfrm>
                  <a:off x="3949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12" name="直接连接符 37923"/>
                <p:cNvCxnSpPr/>
                <p:nvPr/>
              </p:nvCxnSpPr>
              <p:spPr>
                <a:xfrm>
                  <a:off x="4192" y="11356"/>
                  <a:ext cx="0" cy="60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13" name="直接连接符 37924"/>
                <p:cNvCxnSpPr/>
                <p:nvPr/>
              </p:nvCxnSpPr>
              <p:spPr>
                <a:xfrm>
                  <a:off x="4434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14" name="直接连接符 37925"/>
                <p:cNvCxnSpPr/>
                <p:nvPr/>
              </p:nvCxnSpPr>
              <p:spPr>
                <a:xfrm>
                  <a:off x="4676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15" name="直接连接符 37926"/>
                <p:cNvCxnSpPr/>
                <p:nvPr/>
              </p:nvCxnSpPr>
              <p:spPr>
                <a:xfrm>
                  <a:off x="4918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16" name="直接连接符 37927"/>
                <p:cNvCxnSpPr/>
                <p:nvPr/>
              </p:nvCxnSpPr>
              <p:spPr>
                <a:xfrm>
                  <a:off x="5160" y="11356"/>
                  <a:ext cx="0" cy="45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17" name="直接连接符 37928"/>
                <p:cNvCxnSpPr/>
                <p:nvPr/>
              </p:nvCxnSpPr>
              <p:spPr>
                <a:xfrm>
                  <a:off x="5403" y="11356"/>
                  <a:ext cx="15" cy="78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18" name="直接连接符 37929"/>
                <p:cNvCxnSpPr/>
                <p:nvPr/>
              </p:nvCxnSpPr>
              <p:spPr>
                <a:xfrm>
                  <a:off x="2967" y="11356"/>
                  <a:ext cx="14" cy="768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19" name="直接连接符 37930"/>
                <p:cNvCxnSpPr/>
                <p:nvPr/>
              </p:nvCxnSpPr>
              <p:spPr>
                <a:xfrm>
                  <a:off x="2865" y="11368"/>
                  <a:ext cx="2730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620" name="文本框 37931"/>
              <p:cNvSpPr/>
              <p:nvPr/>
            </p:nvSpPr>
            <p:spPr>
              <a:xfrm>
                <a:off x="521" y="2614"/>
                <a:ext cx="2132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0                5                  10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4621" name="直接连接符 37934"/>
          <p:cNvCxnSpPr/>
          <p:nvPr/>
        </p:nvCxnSpPr>
        <p:spPr>
          <a:xfrm>
            <a:off x="179388" y="3500438"/>
            <a:ext cx="83534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2174</Words>
  <Application>WPS 演示</Application>
  <PresentationFormat/>
  <Paragraphs>613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隶书</vt:lpstr>
      <vt:lpstr>Times New Roman</vt:lpstr>
      <vt:lpstr>黑体</vt:lpstr>
      <vt:lpstr>微软雅黑</vt:lpstr>
      <vt:lpstr>Calibri</vt:lpstr>
      <vt:lpstr>Arial Unicode MS</vt:lpstr>
      <vt:lpstr>华文行楷</vt:lpstr>
      <vt:lpstr>楷体_GB2312</vt:lpstr>
      <vt:lpstr>新宋体</vt:lpstr>
      <vt:lpstr> </vt:lpstr>
      <vt:lpstr>Segoe Print</vt:lpstr>
      <vt:lpstr>默认设计模板</vt:lpstr>
      <vt:lpstr>第5节 科学测量：长度的测量及测量工具的选用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读数规则及读数公式：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二、螺旋测微器的测量原理及使用</vt:lpstr>
      <vt:lpstr>部件透视</vt:lpstr>
      <vt:lpstr>固定刻度</vt:lpstr>
      <vt:lpstr>工作原理</vt:lpstr>
      <vt:lpstr>可动刻度</vt:lpstr>
      <vt:lpstr>螺旋测微器的读数方法：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黄茂津</cp:lastModifiedBy>
  <cp:revision>6</cp:revision>
  <cp:lastPrinted>2021-07-22T05:50:00Z</cp:lastPrinted>
  <dcterms:created xsi:type="dcterms:W3CDTF">2021-07-22T05:50:00Z</dcterms:created>
  <dcterms:modified xsi:type="dcterms:W3CDTF">2021-10-30T06:15:51Z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02646065197940B692CB8A2247D78723</vt:lpwstr>
  </property>
  <property fmtid="{D5CDD505-2E9C-101B-9397-08002B2CF9AE}" pid="7" name="KSOProductBuildVer">
    <vt:lpwstr>2052-11.1.0.10700</vt:lpwstr>
  </property>
</Properties>
</file>