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tags/tag104.xml" ContentType="application/vnd.openxmlformats-officedocument.presentationml.tags+xml"/>
  <Override PartName="/ppt/tags/tag140.xml" ContentType="application/vnd.openxmlformats-officedocument.presentationml.tags+xml"/>
  <Override PartName="/ppt/tags/tag151.xml" ContentType="application/vnd.openxmlformats-officedocument.presentationml.tags+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85.xml" ContentType="application/vnd.openxmlformats-officedocument.presentationml.tags+xml"/>
  <Override PartName="/ppt/tags/tag189.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178.xml" ContentType="application/vnd.openxmlformats-officedocument.presentationml.tags+xml"/>
  <Override PartName="/ppt/tags/tag52.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167.xml" ContentType="application/vnd.openxmlformats-officedocument.presentationml.tags+xml"/>
  <Override PartName="/ppt/tags/tag41.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Override PartName="/ppt/tags/tag30.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tags/tag170.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79.xml" ContentType="application/vnd.openxmlformats-officedocument.presentationml.tags+xml"/>
  <Override PartName="/ppt/tags/tag101.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68.xml" ContentType="application/vnd.openxmlformats-officedocument.presentationml.tags+xml"/>
  <Override PartName="/ppt/tags/tag186.xml" ContentType="application/vnd.openxmlformats-officedocument.presentationml.tags+xml"/>
  <Override PartName="/ppt/tags/tag197.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Default Extension="vml" ContentType="application/vnd.openxmlformats-officedocument.vmlDrawing"/>
  <Override PartName="/ppt/tags/tag157.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64.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tags/tag20.xml" ContentType="application/vnd.openxmlformats-officedocument.presentationml.tags+xml"/>
  <Override PartName="/ppt/tags/tag106.xml" ContentType="application/vnd.openxmlformats-officedocument.presentationml.tags+xml"/>
  <Override PartName="/ppt/tags/tag124.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ppt/tags/tag171.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31.xml" ContentType="application/vnd.openxmlformats-officedocument.presentationml.tags+xml"/>
  <Override PartName="/ppt/tags/tag160.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ags/tag98.xml" ContentType="application/vnd.openxmlformats-officedocument.presentationml.tags+xml"/>
  <Override PartName="/ppt/tags/tag102.xml" ContentType="application/vnd.openxmlformats-officedocument.presentationml.tags+xml"/>
  <Override PartName="/ppt/tags/tag120.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tags/tag198.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tags/tag18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47.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194.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36.xml" ContentType="application/vnd.openxmlformats-officedocument.presentationml.tags+xml"/>
  <Override PartName="/ppt/tags/tag154.xml" ContentType="application/vnd.openxmlformats-officedocument.presentationml.tags+xml"/>
  <Override PartName="/ppt/tags/tag183.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43.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notesSlides/notesSlide5.xml" ContentType="application/vnd.openxmlformats-officedocument.presentationml.notesSlide+xml"/>
  <Override PartName="/ppt/tags/tag190.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103.xml" ContentType="application/vnd.openxmlformats-officedocument.presentationml.tags+xml"/>
  <Override PartName="/ppt/tags/tag132.xml" ContentType="application/vnd.openxmlformats-officedocument.presentationml.tags+xml"/>
  <Override PartName="/ppt/tags/tag150.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Default Extension="jpeg" ContentType="image/jpeg"/>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s/slide13.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199.xml" ContentType="application/vnd.openxmlformats-officedocument.presentationml.tags+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9.xml" ContentType="application/vnd.openxmlformats-officedocument.presentationml.tags+xml"/>
  <Override PartName="/ppt/tags/tag177.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19.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66.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26.xml" ContentType="application/vnd.openxmlformats-officedocument.presentationml.tags+xml"/>
  <Override PartName="/ppt/tags/tag155.xml" ContentType="application/vnd.openxmlformats-officedocument.presentationml.tags+xml"/>
  <Override PartName="/ppt/tags/tag173.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62.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tags/tag122.xml" ContentType="application/vnd.openxmlformats-officedocument.presentationml.tags+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tags/tag196.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tags/tag141.xml" ContentType="application/vnd.openxmlformats-officedocument.presentationml.tags+xml"/>
  <Override PartName="/ppt/notesSlides/notesSlide3.xml" ContentType="application/vnd.openxmlformats-officedocument.presentationml.notesSlide+xml"/>
  <Default Extension="bin" ContentType="application/vnd.openxmlformats-officedocument.oleObject"/>
  <Override PartName="/ppt/presProps.xml" ContentType="application/vnd.openxmlformats-officedocument.presentationml.presProps+xml"/>
  <Override PartName="/ppt/tags/tag13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63" r:id="rId2"/>
    <p:sldId id="257" r:id="rId3"/>
    <p:sldId id="258" r:id="rId4"/>
    <p:sldId id="264" r:id="rId5"/>
    <p:sldId id="259" r:id="rId6"/>
    <p:sldId id="260" r:id="rId7"/>
    <p:sldId id="261" r:id="rId8"/>
    <p:sldId id="262" r:id="rId9"/>
    <p:sldId id="269" r:id="rId10"/>
    <p:sldId id="272" r:id="rId11"/>
    <p:sldId id="275" r:id="rId12"/>
    <p:sldId id="274" r:id="rId13"/>
    <p:sldId id="276" r:id="rId14"/>
    <p:sldId id="280" r:id="rId15"/>
    <p:sldId id="277" r:id="rId16"/>
    <p:sldId id="278" r:id="rId17"/>
    <p:sldId id="279" r:id="rId18"/>
  </p:sldIdLst>
  <p:sldSz cx="9144000" cy="6858000" type="screen4x3"/>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 uri="{1BD7E111-0CB8-44D6-8891-C1BB2F81B7CC}">
      <p1710:readonlyRecommended xmlns="" xmlns:p1710="http://schemas.microsoft.com/office/powerpoint/2017/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8" d="100"/>
          <a:sy n="108" d="100"/>
        </p:scale>
        <p:origin x="-942" y="-78"/>
      </p:cViewPr>
      <p:guideLst>
        <p:guide orient="horz" pos="2160"/>
        <p:guide pos="2880"/>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png"/></Relationships>
</file>

<file path=ppt/notesMasters/_rels/notesMaster1.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tags" Target="../tags/tag74.xml"/><Relationship Id="rId2" Type="http://schemas.openxmlformats.org/officeDocument/2006/relationships/tags" Target="../tags/tag69.xml"/><Relationship Id="rId1" Type="http://schemas.openxmlformats.org/officeDocument/2006/relationships/theme" Target="../theme/theme2.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custDataLst>
              <p:tags r:id="rId2"/>
            </p:custDataLst>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custDataLst>
              <p:tags r:id="rId3"/>
            </p:custDataLst>
          </p:nvPr>
        </p:nvSpPr>
        <p:spPr>
          <a:xfrm>
            <a:off x="3884613" y="0"/>
            <a:ext cx="2971800" cy="457200"/>
          </a:xfrm>
          <a:prstGeom prst="rect">
            <a:avLst/>
          </a:prstGeom>
        </p:spPr>
        <p:txBody>
          <a:bodyPr vert="horz" lIns="91440" tIns="45720" rIns="91440" bIns="45720" rtlCol="0"/>
          <a:lstStyle>
            <a:lvl1pPr algn="r">
              <a:defRPr sz="1200"/>
            </a:lvl1pPr>
          </a:lstStyle>
          <a:p>
            <a:fld id="{6544E955-8073-4D03-BAE3-B23185B7E440}" type="datetimeFigureOut">
              <a:rPr lang="zh-CN" altLang="en-US" smtClean="0"/>
              <a:pPr/>
              <a:t>2022/2/20 Sunday</a:t>
            </a:fld>
            <a:endParaRPr lang="zh-CN" altLang="en-US"/>
          </a:p>
        </p:txBody>
      </p:sp>
      <p:sp>
        <p:nvSpPr>
          <p:cNvPr id="4" name="幻灯片图像占位符 3"/>
          <p:cNvSpPr>
            <a:spLocks noGrp="1" noRot="1" noChangeAspect="1"/>
          </p:cNvSpPr>
          <p:nvPr>
            <p:ph type="sldImg" idx="2"/>
            <p:custDataLst>
              <p:tags r:id="rId4"/>
            </p:custDataLst>
          </p:nvPr>
        </p:nvSpPr>
        <p:spPr>
          <a:xfrm>
            <a:off x="1143000" y="685800"/>
            <a:ext cx="4572000" cy="3429000"/>
          </a:xfrm>
          <a:prstGeom prst="rect">
            <a:avLst/>
          </a:prstGeom>
          <a:noFill/>
          <a:ln w="12700">
            <a:solidFill>
              <a:prstClr val="black"/>
            </a:solidFill>
          </a:ln>
        </p:spPr>
      </p:sp>
      <p:sp>
        <p:nvSpPr>
          <p:cNvPr id="5" name="备注占位符 4"/>
          <p:cNvSpPr>
            <a:spLocks noGrp="1"/>
          </p:cNvSpPr>
          <p:nvPr>
            <p:ph type="body" sz="quarter" idx="3"/>
            <p:custDataLst>
              <p:tags r:id="rId5"/>
            </p:custDataLst>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custDataLst>
              <p:tags r:id="rId6"/>
            </p:custDataLst>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custDataLst>
              <p:tags r:id="rId7"/>
            </p:custDataLst>
          </p:nvPr>
        </p:nvSpPr>
        <p:spPr>
          <a:xfrm>
            <a:off x="3884613" y="8685213"/>
            <a:ext cx="2971800" cy="457200"/>
          </a:xfrm>
          <a:prstGeom prst="rect">
            <a:avLst/>
          </a:prstGeom>
        </p:spPr>
        <p:txBody>
          <a:bodyPr vert="horz" lIns="91440" tIns="45720" rIns="91440" bIns="45720" rtlCol="0" anchor="b"/>
          <a:lstStyle>
            <a:lvl1pPr algn="r">
              <a:defRPr sz="1200"/>
            </a:lvl1pPr>
          </a:lstStyle>
          <a:p>
            <a:fld id="{B3EED827-6B1C-471E-8F52-9CAF641D191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65.xml"/><Relationship Id="rId1" Type="http://schemas.openxmlformats.org/officeDocument/2006/relationships/tags" Target="../tags/tag164.xml"/><Relationship Id="rId4"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73.xml"/><Relationship Id="rId1" Type="http://schemas.openxmlformats.org/officeDocument/2006/relationships/tags" Target="../tags/tag172.xml"/><Relationship Id="rId4"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81.xml"/><Relationship Id="rId1" Type="http://schemas.openxmlformats.org/officeDocument/2006/relationships/tags" Target="../tags/tag180.xml"/><Relationship Id="rId4"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91.xml"/><Relationship Id="rId1" Type="http://schemas.openxmlformats.org/officeDocument/2006/relationships/tags" Target="../tags/tag190.xml"/><Relationship Id="rId4"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custDataLst>
              <p:tags r:id="rId1"/>
            </p:custDataLst>
          </p:nvPr>
        </p:nvSpPr>
        <p:spPr/>
      </p:sp>
      <p:sp>
        <p:nvSpPr>
          <p:cNvPr id="3" name="文本占位符 2"/>
          <p:cNvSpPr>
            <a:spLocks noGrp="1"/>
          </p:cNvSpPr>
          <p:nvPr>
            <p:ph type="body" idx="3"/>
            <p:custDataLst>
              <p:tags r:id="rId2"/>
            </p:custDataLst>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custDataLst>
              <p:tags r:id="rId1"/>
            </p:custDataLst>
          </p:nvPr>
        </p:nvSpPr>
        <p:spPr/>
      </p:sp>
      <p:sp>
        <p:nvSpPr>
          <p:cNvPr id="3" name="文本占位符 2"/>
          <p:cNvSpPr>
            <a:spLocks noGrp="1"/>
          </p:cNvSpPr>
          <p:nvPr>
            <p:ph type="body" idx="3"/>
            <p:custDataLst>
              <p:tags r:id="rId2"/>
            </p:custDataLst>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custDataLst>
              <p:tags r:id="rId1"/>
            </p:custDataLst>
          </p:nvPr>
        </p:nvSpPr>
        <p:spPr/>
      </p:sp>
      <p:sp>
        <p:nvSpPr>
          <p:cNvPr id="3" name="文本占位符 2"/>
          <p:cNvSpPr>
            <a:spLocks noGrp="1"/>
          </p:cNvSpPr>
          <p:nvPr>
            <p:ph type="body" idx="3"/>
            <p:custDataLst>
              <p:tags r:id="rId2"/>
            </p:custDataLst>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custDataLst>
              <p:tags r:id="rId1"/>
            </p:custDataLst>
          </p:nvPr>
        </p:nvSpPr>
        <p:spPr/>
      </p:sp>
      <p:sp>
        <p:nvSpPr>
          <p:cNvPr id="3" name="文本占位符 2"/>
          <p:cNvSpPr>
            <a:spLocks noGrp="1"/>
          </p:cNvSpPr>
          <p:nvPr>
            <p:ph type="body" idx="3"/>
            <p:custDataLst>
              <p:tags r:id="rId2"/>
            </p:custDataLst>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custDataLst>
              <p:tags r:id="rId1"/>
            </p:custDataLst>
          </p:nvPr>
        </p:nvSpPr>
        <p:spPr/>
      </p:sp>
      <p:sp>
        <p:nvSpPr>
          <p:cNvPr id="3" name="文本占位符 2"/>
          <p:cNvSpPr>
            <a:spLocks noGrp="1"/>
          </p:cNvSpPr>
          <p:nvPr>
            <p:ph type="body" idx="3"/>
            <p:custDataLst>
              <p:tags r:id="rId2"/>
            </p:custDataLst>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p:cNvSpPr>
          <p:nvPr>
            <p:ph type="sldImg"/>
            <p:custDataLst>
              <p:tags r:id="rId1"/>
            </p:custDataLst>
          </p:nvPr>
        </p:nvSpPr>
        <p:spPr/>
      </p:sp>
      <p:sp>
        <p:nvSpPr>
          <p:cNvPr id="21506" name="文本占位符 2"/>
          <p:cNvSpPr>
            <a:spLocks noGrp="1"/>
          </p:cNvSpPr>
          <p:nvPr>
            <p:ph type="body" idx="1"/>
            <p:custDataLst>
              <p:tags r:id="rId2"/>
            </p:custDataLst>
          </p:nvPr>
        </p:nvSpPr>
        <p:spPr/>
        <p:txBody>
          <a:bodyPr lIns="84390" tIns="42195" rIns="84390" bIns="42195" anchor="t"/>
          <a:lstStyle/>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slideMaster" Target="../slideMasters/slideMaster1.xml"/><Relationship Id="rId5" Type="http://schemas.openxmlformats.org/officeDocument/2006/relationships/tags" Target="../tags/tag68.xml"/><Relationship Id="rId4" Type="http://schemas.openxmlformats.org/officeDocument/2006/relationships/tags" Target="../tags/tag67.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Master" Target="../slideMasters/slideMaster1.xml"/><Relationship Id="rId5" Type="http://schemas.openxmlformats.org/officeDocument/2006/relationships/tags" Target="../tags/tag25.xml"/><Relationship Id="rId4" Type="http://schemas.openxmlformats.org/officeDocument/2006/relationships/tags" Target="../tags/tag2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slideMaster" Target="../slideMasters/slideMaster1.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slideMaster" Target="../slideMasters/slideMaster1.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custDataLst>
              <p:tags r:id="rId2"/>
            </p:custDataLst>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custDataLst>
              <p:tags r:id="rId3"/>
            </p:custDataLst>
          </p:nvPr>
        </p:nvSpPr>
        <p:spPr/>
        <p:txBody>
          <a:bodyPr/>
          <a:lstStyle/>
          <a:p>
            <a:fld id="{89FE4AC7-57CA-4A06-9CA9-5F6C121A36BE}" type="datetimeFigureOut">
              <a:rPr lang="zh-CN" altLang="en-US" smtClean="0"/>
              <a:pPr/>
              <a:t>2022/2/20 Sunday</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C297DD5B-BC23-49D9-B068-0542EC05C1AC}"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custDataLst>
              <p:tags r:id="rId2"/>
            </p:custDataLst>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custDataLst>
              <p:tags r:id="rId3"/>
            </p:custDataLst>
          </p:nvPr>
        </p:nvSpPr>
        <p:spPr/>
        <p:txBody>
          <a:bodyPr/>
          <a:lstStyle/>
          <a:p>
            <a:fld id="{89FE4AC7-57CA-4A06-9CA9-5F6C121A36BE}" type="datetimeFigureOut">
              <a:rPr lang="zh-CN" altLang="en-US" smtClean="0"/>
              <a:pPr/>
              <a:t>2022/2/20 Sunday</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C297DD5B-BC23-49D9-B068-0542EC05C1AC}" type="slidenum">
              <a:rPr lang="zh-CN" altLang="en-US" smtClean="0"/>
              <a:pPr/>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custDataLst>
              <p:tags r:id="rId2"/>
            </p:custDataLst>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custDataLst>
              <p:tags r:id="rId3"/>
            </p:custDataLst>
          </p:nvPr>
        </p:nvSpPr>
        <p:spPr/>
        <p:txBody>
          <a:bodyPr/>
          <a:lstStyle/>
          <a:p>
            <a:fld id="{89FE4AC7-57CA-4A06-9CA9-5F6C121A36BE}" type="datetimeFigureOut">
              <a:rPr lang="zh-CN" altLang="en-US" smtClean="0"/>
              <a:pPr/>
              <a:t>2022/2/20 Sunday</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C297DD5B-BC23-49D9-B068-0542EC05C1AC}" type="slidenum">
              <a:rPr lang="zh-CN" altLang="en-US" smtClean="0"/>
              <a:pPr/>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custDataLst>
              <p:tags r:id="rId2"/>
            </p:custDataLst>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custDataLst>
              <p:tags r:id="rId3"/>
            </p:custDataLst>
          </p:nvPr>
        </p:nvSpPr>
        <p:spPr/>
        <p:txBody>
          <a:bodyPr/>
          <a:lstStyle/>
          <a:p>
            <a:fld id="{89FE4AC7-57CA-4A06-9CA9-5F6C121A36BE}" type="datetimeFigureOut">
              <a:rPr lang="zh-CN" altLang="en-US" smtClean="0"/>
              <a:pPr/>
              <a:t>2022/2/20 Sunday</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C297DD5B-BC23-49D9-B068-0542EC05C1AC}" type="slidenum">
              <a:rPr lang="zh-CN" altLang="en-US" smtClean="0"/>
              <a:pPr/>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custDataLst>
              <p:tags r:id="rId2"/>
            </p:custDataLst>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custDataLst>
              <p:tags r:id="rId3"/>
            </p:custDataLst>
          </p:nvPr>
        </p:nvSpPr>
        <p:spPr/>
        <p:txBody>
          <a:bodyPr/>
          <a:lstStyle/>
          <a:p>
            <a:fld id="{89FE4AC7-57CA-4A06-9CA9-5F6C121A36BE}" type="datetimeFigureOut">
              <a:rPr lang="zh-CN" altLang="en-US" smtClean="0"/>
              <a:pPr/>
              <a:t>2022/2/20 Sunday</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C297DD5B-BC23-49D9-B068-0542EC05C1AC}"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custDataLst>
              <p:tags r:id="rId4"/>
            </p:custDataLst>
          </p:nvPr>
        </p:nvSpPr>
        <p:spPr/>
        <p:txBody>
          <a:bodyPr/>
          <a:lstStyle/>
          <a:p>
            <a:fld id="{89FE4AC7-57CA-4A06-9CA9-5F6C121A36BE}" type="datetimeFigureOut">
              <a:rPr lang="zh-CN" altLang="en-US" smtClean="0"/>
              <a:pPr/>
              <a:t>2022/2/20 Sunday</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C297DD5B-BC23-49D9-B068-0542EC05C1AC}" type="slidenum">
              <a:rPr lang="zh-CN" altLang="en-US" smtClean="0"/>
              <a:pPr/>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custDataLst>
              <p:tags r:id="rId6"/>
            </p:custDataLst>
          </p:nvPr>
        </p:nvSpPr>
        <p:spPr/>
        <p:txBody>
          <a:bodyPr/>
          <a:lstStyle/>
          <a:p>
            <a:fld id="{89FE4AC7-57CA-4A06-9CA9-5F6C121A36BE}" type="datetimeFigureOut">
              <a:rPr lang="zh-CN" altLang="en-US" smtClean="0"/>
              <a:pPr/>
              <a:t>2022/2/20 Sunday</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C297DD5B-BC23-49D9-B068-0542EC05C1AC}" type="slidenum">
              <a:rPr lang="zh-CN" altLang="en-US" smtClean="0"/>
              <a:pPr/>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custDataLst>
              <p:tags r:id="rId2"/>
            </p:custDataLst>
          </p:nvPr>
        </p:nvSpPr>
        <p:spPr/>
        <p:txBody>
          <a:bodyPr/>
          <a:lstStyle/>
          <a:p>
            <a:fld id="{89FE4AC7-57CA-4A06-9CA9-5F6C121A36BE}" type="datetimeFigureOut">
              <a:rPr lang="zh-CN" altLang="en-US" smtClean="0"/>
              <a:pPr/>
              <a:t>2022/2/20 Sunday</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C297DD5B-BC23-49D9-B068-0542EC05C1AC}" type="slidenum">
              <a:rPr lang="zh-CN" altLang="en-US" smtClean="0"/>
              <a:pPr/>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89FE4AC7-57CA-4A06-9CA9-5F6C121A36BE}" type="datetimeFigureOut">
              <a:rPr lang="zh-CN" altLang="en-US" smtClean="0"/>
              <a:pPr/>
              <a:t>2022/2/20 Sunday</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C297DD5B-BC23-49D9-B068-0542EC05C1AC}" type="slidenum">
              <a:rPr lang="zh-CN" altLang="en-US" smtClean="0"/>
              <a:pPr/>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custDataLst>
              <p:tags r:id="rId2"/>
            </p:custDataLst>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custDataLst>
              <p:tags r:id="rId3"/>
            </p:custDataLst>
          </p:nvPr>
        </p:nvSpPr>
        <p:spPr/>
        <p:txBody>
          <a:bodyPr/>
          <a:lstStyle/>
          <a:p>
            <a:fld id="{89FE4AC7-57CA-4A06-9CA9-5F6C121A36BE}" type="datetimeFigureOut">
              <a:rPr lang="zh-CN" altLang="en-US" smtClean="0"/>
              <a:pPr/>
              <a:t>2022/2/20 Sunday</a:t>
            </a:fld>
            <a:endParaRPr lang="zh-CN" altLang="en-US"/>
          </a:p>
        </p:txBody>
      </p:sp>
      <p:sp>
        <p:nvSpPr>
          <p:cNvPr id="6" name="页脚占位符 5"/>
          <p:cNvSpPr>
            <a:spLocks noGrp="1"/>
          </p:cNvSpPr>
          <p:nvPr>
            <p:ph type="ftr" sz="quarter" idx="11"/>
            <p:custDataLst>
              <p:tags r:id="rId4"/>
            </p:custDataLst>
          </p:nvPr>
        </p:nvSpPr>
        <p:spPr/>
        <p:txBody>
          <a:bodyPr/>
          <a:lstStyle/>
          <a:p>
            <a:endParaRPr lang="zh-CN" altLang="en-US"/>
          </a:p>
        </p:txBody>
      </p:sp>
      <p:sp>
        <p:nvSpPr>
          <p:cNvPr id="7" name="灯片编号占位符 6"/>
          <p:cNvSpPr>
            <a:spLocks noGrp="1"/>
          </p:cNvSpPr>
          <p:nvPr>
            <p:ph type="sldNum" sz="quarter" idx="12"/>
            <p:custDataLst>
              <p:tags r:id="rId5"/>
            </p:custDataLst>
          </p:nvPr>
        </p:nvSpPr>
        <p:spPr/>
        <p:txBody>
          <a:bodyPr/>
          <a:lstStyle/>
          <a:p>
            <a:fld id="{C297DD5B-BC23-49D9-B068-0542EC05C1AC}" type="slidenum">
              <a:rPr lang="zh-CN" altLang="en-US" smtClean="0"/>
              <a:pPr/>
              <a:t>‹#›</a:t>
            </a:fld>
            <a:endParaRPr lang="zh-CN" altLang="en-US"/>
          </a:p>
        </p:txBody>
      </p:sp>
      <p:sp>
        <p:nvSpPr>
          <p:cNvPr id="2" name="标题 1"/>
          <p:cNvSpPr>
            <a:spLocks noGrp="1"/>
          </p:cNvSpPr>
          <p:nvPr>
            <p:ph type="title"/>
            <p:custDataLst>
              <p:tags r:id="rId6"/>
            </p:custDataLst>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custDataLst>
              <p:tags r:id="rId2"/>
            </p:custDataLst>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custDataLst>
              <p:tags r:id="rId3"/>
            </p:custDataLst>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custDataLst>
              <p:tags r:id="rId4"/>
            </p:custDataLst>
          </p:nvPr>
        </p:nvSpPr>
        <p:spPr/>
        <p:txBody>
          <a:bodyPr/>
          <a:lstStyle/>
          <a:p>
            <a:fld id="{89FE4AC7-57CA-4A06-9CA9-5F6C121A36BE}" type="datetimeFigureOut">
              <a:rPr lang="zh-CN" altLang="en-US" smtClean="0"/>
              <a:pPr/>
              <a:t>2022/2/20 Sunday</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C297DD5B-BC23-49D9-B068-0542EC05C1AC}" type="slidenum">
              <a:rPr lang="zh-CN" altLang="en-US" smtClean="0"/>
              <a:pPr/>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10.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custDataLst>
              <p:tags r:id="rId13"/>
            </p:custDataLst>
          </p:nvPr>
        </p:nvPicPr>
        <p:blipFill>
          <a:blip r:embed="rId22">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custDataLst>
              <p:tags r:id="rId14"/>
            </p:custDataLst>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custDataLst>
              <p:tags r:id="rId15"/>
            </p:custDataLst>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custDataLst>
              <p:tags r:id="rId16"/>
            </p:custDataLst>
          </p:nvPr>
        </p:nvPicPr>
        <p:blipFill>
          <a:blip r:embed="rId23">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custDataLst>
              <p:tags r:id="rId17"/>
            </p:custDataLst>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custDataLst>
              <p:tags r:id="rId18"/>
            </p:custDataLst>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custDataLst>
              <p:tags r:id="rId19"/>
            </p:custDataLst>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89FE4AC7-57CA-4A06-9CA9-5F6C121A36BE}" type="datetimeFigureOut">
              <a:rPr lang="zh-CN" altLang="en-US" smtClean="0"/>
              <a:pPr/>
              <a:t>2022/2/20 Sunday</a:t>
            </a:fld>
            <a:endParaRPr lang="zh-CN" altLang="en-US"/>
          </a:p>
        </p:txBody>
      </p:sp>
      <p:sp>
        <p:nvSpPr>
          <p:cNvPr id="5" name="页脚占位符 4"/>
          <p:cNvSpPr>
            <a:spLocks noGrp="1"/>
          </p:cNvSpPr>
          <p:nvPr>
            <p:ph type="ftr" sz="quarter" idx="3"/>
            <p:custDataLst>
              <p:tags r:id="rId20"/>
            </p:custDataLst>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21"/>
            </p:custDataLst>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C297DD5B-BC23-49D9-B068-0542EC05C1A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7.xml"/><Relationship Id="rId7" Type="http://schemas.openxmlformats.org/officeDocument/2006/relationships/notesSlide" Target="../notesSlides/notesSlide1.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Layout" Target="../slideLayouts/slideLayout7.xml"/><Relationship Id="rId5" Type="http://schemas.openxmlformats.org/officeDocument/2006/relationships/tags" Target="../tags/tag79.xml"/><Relationship Id="rId4" Type="http://schemas.openxmlformats.org/officeDocument/2006/relationships/tags" Target="../tags/tag78.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168.xml"/><Relationship Id="rId7" Type="http://schemas.openxmlformats.org/officeDocument/2006/relationships/slideLayout" Target="../slideLayouts/slideLayout7.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9"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tags" Target="../tags/tag179.xml"/><Relationship Id="rId7" Type="http://schemas.openxmlformats.org/officeDocument/2006/relationships/image" Target="NULL" TargetMode="External"/><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image" Target="../media/image18.png"/><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tags" Target="../tags/tag184.xml"/><Relationship Id="rId7" Type="http://schemas.openxmlformats.org/officeDocument/2006/relationships/slideLayout" Target="../slideLayouts/slideLayout7.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image" Target="../media/image22.jpeg"/><Relationship Id="rId5" Type="http://schemas.openxmlformats.org/officeDocument/2006/relationships/tags" Target="../tags/tag186.xml"/><Relationship Id="rId10" Type="http://schemas.openxmlformats.org/officeDocument/2006/relationships/image" Target="../media/image21.jpeg"/><Relationship Id="rId4" Type="http://schemas.openxmlformats.org/officeDocument/2006/relationships/tags" Target="../tags/tag185.xml"/><Relationship Id="rId9"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7.xml"/><Relationship Id="rId4" Type="http://schemas.openxmlformats.org/officeDocument/2006/relationships/tags" Target="../tags/tag197.xml"/></Relationships>
</file>

<file path=ppt/slides/_rels/slide17.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5" Type="http://schemas.openxmlformats.org/officeDocument/2006/relationships/image" Target="../media/image26.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84.xml"/><Relationship Id="rId7" Type="http://schemas.openxmlformats.org/officeDocument/2006/relationships/image" Target="../media/image6.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slideLayout" Target="../slideLayouts/slideLayout2.xml"/><Relationship Id="rId5" Type="http://schemas.openxmlformats.org/officeDocument/2006/relationships/tags" Target="../tags/tag86.xml"/><Relationship Id="rId4" Type="http://schemas.openxmlformats.org/officeDocument/2006/relationships/tags" Target="../tags/tag85.xml"/><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image" Target="../media/image9.jpe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slideLayout" Target="../slideLayouts/slideLayout2.xml"/><Relationship Id="rId5" Type="http://schemas.openxmlformats.org/officeDocument/2006/relationships/tags" Target="../tags/tag91.xml"/><Relationship Id="rId4" Type="http://schemas.openxmlformats.org/officeDocument/2006/relationships/tags" Target="../tags/tag90.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tags" Target="../tags/tag94.xml"/><Relationship Id="rId7" Type="http://schemas.openxmlformats.org/officeDocument/2006/relationships/notesSlide" Target="../notesSlides/notesSlide2.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Layout" Target="../slideLayouts/slideLayout7.xml"/><Relationship Id="rId5" Type="http://schemas.openxmlformats.org/officeDocument/2006/relationships/tags" Target="../tags/tag96.xml"/><Relationship Id="rId4" Type="http://schemas.openxmlformats.org/officeDocument/2006/relationships/tags" Target="../tags/tag95.xml"/></Relationships>
</file>

<file path=ppt/slides/_rels/slide5.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tags" Target="../tags/tag111.xml"/><Relationship Id="rId18" Type="http://schemas.openxmlformats.org/officeDocument/2006/relationships/image" Target="../media/image11.jpeg"/><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tags" Target="../tags/tag110.xml"/><Relationship Id="rId17" Type="http://schemas.openxmlformats.org/officeDocument/2006/relationships/slideLayout" Target="../slideLayouts/slideLayout2.xml"/><Relationship Id="rId2" Type="http://schemas.openxmlformats.org/officeDocument/2006/relationships/tags" Target="../tags/tag100.xml"/><Relationship Id="rId16" Type="http://schemas.openxmlformats.org/officeDocument/2006/relationships/tags" Target="../tags/tag114.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5" Type="http://schemas.openxmlformats.org/officeDocument/2006/relationships/tags" Target="../tags/tag113.xml"/><Relationship Id="rId10" Type="http://schemas.openxmlformats.org/officeDocument/2006/relationships/tags" Target="../tags/tag108.xml"/><Relationship Id="rId19" Type="http://schemas.openxmlformats.org/officeDocument/2006/relationships/image" Target="../media/image12.jpeg"/><Relationship Id="rId4" Type="http://schemas.openxmlformats.org/officeDocument/2006/relationships/tags" Target="../tags/tag102.xml"/><Relationship Id="rId9" Type="http://schemas.openxmlformats.org/officeDocument/2006/relationships/tags" Target="../tags/tag107.xml"/><Relationship Id="rId14" Type="http://schemas.openxmlformats.org/officeDocument/2006/relationships/tags" Target="../tags/tag112.xml"/></Relationships>
</file>

<file path=ppt/slides/_rels/slide6.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tags" Target="../tags/tag127.xml"/><Relationship Id="rId18" Type="http://schemas.openxmlformats.org/officeDocument/2006/relationships/tags" Target="../tags/tag132.xml"/><Relationship Id="rId3" Type="http://schemas.openxmlformats.org/officeDocument/2006/relationships/tags" Target="../tags/tag117.xml"/><Relationship Id="rId21" Type="http://schemas.openxmlformats.org/officeDocument/2006/relationships/tags" Target="../tags/tag135.xml"/><Relationship Id="rId7" Type="http://schemas.openxmlformats.org/officeDocument/2006/relationships/tags" Target="../tags/tag121.xml"/><Relationship Id="rId12" Type="http://schemas.openxmlformats.org/officeDocument/2006/relationships/tags" Target="../tags/tag126.xml"/><Relationship Id="rId17" Type="http://schemas.openxmlformats.org/officeDocument/2006/relationships/tags" Target="../tags/tag131.xml"/><Relationship Id="rId25" Type="http://schemas.openxmlformats.org/officeDocument/2006/relationships/slideLayout" Target="../slideLayouts/slideLayout7.xml"/><Relationship Id="rId2" Type="http://schemas.openxmlformats.org/officeDocument/2006/relationships/tags" Target="../tags/tag116.xml"/><Relationship Id="rId16" Type="http://schemas.openxmlformats.org/officeDocument/2006/relationships/tags" Target="../tags/tag130.xml"/><Relationship Id="rId20" Type="http://schemas.openxmlformats.org/officeDocument/2006/relationships/tags" Target="../tags/tag134.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24" Type="http://schemas.openxmlformats.org/officeDocument/2006/relationships/tags" Target="../tags/tag138.xml"/><Relationship Id="rId5" Type="http://schemas.openxmlformats.org/officeDocument/2006/relationships/tags" Target="../tags/tag119.xml"/><Relationship Id="rId15" Type="http://schemas.openxmlformats.org/officeDocument/2006/relationships/tags" Target="../tags/tag129.xml"/><Relationship Id="rId23" Type="http://schemas.openxmlformats.org/officeDocument/2006/relationships/tags" Target="../tags/tag137.xml"/><Relationship Id="rId10" Type="http://schemas.openxmlformats.org/officeDocument/2006/relationships/tags" Target="../tags/tag124.xml"/><Relationship Id="rId19" Type="http://schemas.openxmlformats.org/officeDocument/2006/relationships/tags" Target="../tags/tag133.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tags" Target="../tags/tag128.xml"/><Relationship Id="rId22" Type="http://schemas.openxmlformats.org/officeDocument/2006/relationships/tags" Target="../tags/tag136.xml"/></Relationships>
</file>

<file path=ppt/slides/_rels/slide7.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tags" Target="../tags/tag151.xml"/><Relationship Id="rId3" Type="http://schemas.openxmlformats.org/officeDocument/2006/relationships/tags" Target="../tags/tag141.xml"/><Relationship Id="rId7" Type="http://schemas.openxmlformats.org/officeDocument/2006/relationships/tags" Target="../tags/tag145.xml"/><Relationship Id="rId12" Type="http://schemas.openxmlformats.org/officeDocument/2006/relationships/tags" Target="../tags/tag150.xml"/><Relationship Id="rId2" Type="http://schemas.openxmlformats.org/officeDocument/2006/relationships/tags" Target="../tags/tag140.xml"/><Relationship Id="rId16" Type="http://schemas.openxmlformats.org/officeDocument/2006/relationships/slideLayout" Target="../slideLayouts/slideLayout7.xml"/><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tags" Target="../tags/tag149.xml"/><Relationship Id="rId5" Type="http://schemas.openxmlformats.org/officeDocument/2006/relationships/tags" Target="../tags/tag143.xml"/><Relationship Id="rId15" Type="http://schemas.openxmlformats.org/officeDocument/2006/relationships/tags" Target="../tags/tag153.xml"/><Relationship Id="rId10" Type="http://schemas.openxmlformats.org/officeDocument/2006/relationships/tags" Target="../tags/tag148.xml"/><Relationship Id="rId4" Type="http://schemas.openxmlformats.org/officeDocument/2006/relationships/tags" Target="../tags/tag142.xml"/><Relationship Id="rId9" Type="http://schemas.openxmlformats.org/officeDocument/2006/relationships/tags" Target="../tags/tag147.xml"/><Relationship Id="rId14" Type="http://schemas.openxmlformats.org/officeDocument/2006/relationships/tags" Target="../tags/tag152.xml"/></Relationships>
</file>

<file path=ppt/slides/_rels/slide8.xml.rels><?xml version="1.0" encoding="UTF-8" standalone="yes"?>
<Relationships xmlns="http://schemas.openxmlformats.org/package/2006/relationships"><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tags" Target="../tags/tag163.xml"/><Relationship Id="rId13" Type="http://schemas.openxmlformats.org/officeDocument/2006/relationships/oleObject" Target="../embeddings/oleObject1.bin"/><Relationship Id="rId3" Type="http://schemas.openxmlformats.org/officeDocument/2006/relationships/tags" Target="../tags/tag158.xml"/><Relationship Id="rId7" Type="http://schemas.openxmlformats.org/officeDocument/2006/relationships/tags" Target="../tags/tag162.xml"/><Relationship Id="rId12" Type="http://schemas.openxmlformats.org/officeDocument/2006/relationships/image" Target="../media/image15.png"/><Relationship Id="rId2" Type="http://schemas.openxmlformats.org/officeDocument/2006/relationships/tags" Target="../tags/tag157.xml"/><Relationship Id="rId1" Type="http://schemas.openxmlformats.org/officeDocument/2006/relationships/vmlDrawing" Target="../drawings/vmlDrawing1.vml"/><Relationship Id="rId6" Type="http://schemas.openxmlformats.org/officeDocument/2006/relationships/tags" Target="../tags/tag161.xml"/><Relationship Id="rId11" Type="http://schemas.openxmlformats.org/officeDocument/2006/relationships/image" Target="../media/image14.png"/><Relationship Id="rId5" Type="http://schemas.openxmlformats.org/officeDocument/2006/relationships/tags" Target="../tags/tag160.xml"/><Relationship Id="rId10" Type="http://schemas.openxmlformats.org/officeDocument/2006/relationships/notesSlide" Target="../notesSlides/notesSlide3.xml"/><Relationship Id="rId4" Type="http://schemas.openxmlformats.org/officeDocument/2006/relationships/tags" Target="../tags/tag159.xml"/><Relationship Id="rId9"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7"/>
          <p:cNvSpPr txBox="1"/>
          <p:nvPr>
            <p:custDataLst>
              <p:tags r:id="rId1"/>
            </p:custDataLst>
          </p:nvPr>
        </p:nvSpPr>
        <p:spPr>
          <a:xfrm>
            <a:off x="357158" y="2643182"/>
            <a:ext cx="8257254" cy="1754326"/>
          </a:xfrm>
          <a:prstGeom prst="rect">
            <a:avLst/>
          </a:prstGeom>
          <a:solidFill>
            <a:srgbClr val="002060"/>
          </a:solidFill>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fontAlgn="auto">
              <a:lnSpc>
                <a:spcPct val="150000"/>
              </a:lnSpc>
              <a:spcBef>
                <a:spcPct val="0"/>
              </a:spcBef>
            </a:pPr>
            <a:r>
              <a:rPr lang="en-US" altLang="zh-CN" sz="2400" b="1" noProof="1">
                <a:effectLst>
                  <a:outerShdw blurRad="38100" dist="38100" dir="2700000">
                    <a:srgbClr val="C0C0C0"/>
                  </a:outerShdw>
                </a:effectLst>
                <a:latin typeface="黑体" panose="02010609060101010101" pitchFamily="49" charset="-122"/>
                <a:ea typeface="宋体" panose="02010600030101010101" pitchFamily="2" charset="-122"/>
                <a:cs typeface="+mn-cs"/>
              </a:rPr>
              <a:t>   </a:t>
            </a:r>
            <a:r>
              <a:rPr sz="2400" b="1" noProof="1">
                <a:latin typeface="宋体" panose="02010600030101010101" pitchFamily="2" charset="-122"/>
                <a:ea typeface="宋体" panose="02010600030101010101" pitchFamily="2" charset="-122"/>
                <a:cs typeface="宋体" panose="02010600030101010101" pitchFamily="2" charset="-122"/>
              </a:rPr>
              <a:t>肥皂膜看起来常常是彩色的，</a:t>
            </a:r>
            <a:r>
              <a:rPr sz="2400" b="1" noProof="1" smtClean="0">
                <a:latin typeface="宋体" panose="02010600030101010101" pitchFamily="2" charset="-122"/>
                <a:ea typeface="宋体" panose="02010600030101010101" pitchFamily="2" charset="-122"/>
                <a:cs typeface="宋体" panose="02010600030101010101" pitchFamily="2" charset="-122"/>
              </a:rPr>
              <a:t>雨后公路积水上面漂浮的油膜</a:t>
            </a:r>
            <a:r>
              <a:rPr sz="2400" b="1" noProof="1">
                <a:latin typeface="宋体" panose="02010600030101010101" pitchFamily="2" charset="-122"/>
                <a:ea typeface="宋体" panose="02010600030101010101" pitchFamily="2" charset="-122"/>
                <a:cs typeface="宋体" panose="02010600030101010101" pitchFamily="2" charset="-122"/>
              </a:rPr>
              <a:t>，</a:t>
            </a:r>
            <a:r>
              <a:rPr sz="2400" b="1" noProof="1" smtClean="0">
                <a:latin typeface="宋体" panose="02010600030101010101" pitchFamily="2" charset="-122"/>
                <a:ea typeface="宋体" panose="02010600030101010101" pitchFamily="2" charset="-122"/>
                <a:cs typeface="宋体" panose="02010600030101010101" pitchFamily="2" charset="-122"/>
              </a:rPr>
              <a:t>也经常显现出彩色条纹</a:t>
            </a:r>
            <a:r>
              <a:rPr sz="2400" b="1" noProof="1">
                <a:latin typeface="宋体" panose="02010600030101010101" pitchFamily="2" charset="-122"/>
                <a:ea typeface="宋体" panose="02010600030101010101" pitchFamily="2" charset="-122"/>
                <a:cs typeface="宋体" panose="02010600030101010101" pitchFamily="2" charset="-122"/>
              </a:rPr>
              <a:t>。</a:t>
            </a:r>
          </a:p>
          <a:p>
            <a:pPr fontAlgn="auto">
              <a:lnSpc>
                <a:spcPct val="150000"/>
              </a:lnSpc>
              <a:spcBef>
                <a:spcPct val="0"/>
              </a:spcBef>
            </a:pPr>
            <a:r>
              <a:rPr sz="2400" b="1" noProof="1">
                <a:latin typeface="宋体" panose="02010600030101010101" pitchFamily="2" charset="-122"/>
                <a:ea typeface="宋体" panose="02010600030101010101" pitchFamily="2" charset="-122"/>
                <a:cs typeface="宋体" panose="02010600030101010101" pitchFamily="2" charset="-122"/>
              </a:rPr>
              <a:t>这些彩色条纹或图样是怎样形成的？</a:t>
            </a:r>
          </a:p>
        </p:txBody>
      </p:sp>
      <p:sp>
        <p:nvSpPr>
          <p:cNvPr id="10" name="文本框 9"/>
          <p:cNvSpPr txBox="1"/>
          <p:nvPr>
            <p:custDataLst>
              <p:tags r:id="rId2"/>
            </p:custDataLst>
          </p:nvPr>
        </p:nvSpPr>
        <p:spPr>
          <a:xfrm rot="20760000">
            <a:off x="674765" y="1584686"/>
            <a:ext cx="815816" cy="954107"/>
          </a:xfrm>
          <a:prstGeom prst="rect">
            <a:avLst/>
          </a:prstGeom>
          <a:noFill/>
          <a:extLst>
            <a:ext uri="{909E8E84-426E-40DD-AFC4-6F175D3DCCD1}">
              <a14:hiddenFill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xmlns="">
                <a:solidFill>
                  <a:srgbClr val="002060"/>
                </a:solidFill>
              </a14:hiddenFill>
            </a:ext>
          </a:extLst>
        </p:spPr>
        <p:txBody>
          <a:bodyPr wrap="square" rtlCol="0" anchor="t">
            <a:spAutoFit/>
          </a:bodyPr>
          <a:lstStyle/>
          <a:p>
            <a:r>
              <a:rPr lang="zh-CN" altLang="en-US" sz="2800" b="1" dirty="0">
                <a:solidFill>
                  <a:srgbClr val="C00000"/>
                </a:solidFill>
                <a:latin typeface="Times New Roman" panose="02020603050405020304" pitchFamily="18" charset="0"/>
                <a:ea typeface="宋体" panose="02010600030101010101" pitchFamily="2" charset="-122"/>
                <a:sym typeface="+mn-ea"/>
              </a:rPr>
              <a:t>问题：</a:t>
            </a:r>
          </a:p>
        </p:txBody>
      </p:sp>
      <p:sp>
        <p:nvSpPr>
          <p:cNvPr id="9218" name="Rectangle 4"/>
          <p:cNvSpPr/>
          <p:nvPr>
            <p:custDataLst>
              <p:tags r:id="rId3"/>
            </p:custDataLst>
          </p:nvPr>
        </p:nvSpPr>
        <p:spPr>
          <a:xfrm rot="20580000">
            <a:off x="1271416" y="1468278"/>
            <a:ext cx="910828" cy="1014730"/>
          </a:xfrm>
          <a:prstGeom prst="rect">
            <a:avLst/>
          </a:prstGeom>
          <a:noFill/>
          <a:ln w="9525">
            <a:noFill/>
          </a:ln>
        </p:spPr>
        <p:txBody>
          <a:bodyPr lIns="92075" tIns="46038" rIns="92075" bIns="46038" anchor="t">
            <a:spAutoFit/>
          </a:bodyPr>
          <a:lstStyle/>
          <a:p>
            <a:pPr algn="ctr">
              <a:spcBef>
                <a:spcPct val="50000"/>
              </a:spcBef>
            </a:pPr>
            <a:r>
              <a:rPr lang="zh-CN" altLang="en-US" sz="6000" dirty="0">
                <a:solidFill>
                  <a:srgbClr val="C00000"/>
                </a:solidFill>
                <a:latin typeface="Times New Roman" panose="02020603050405020304" pitchFamily="18" charset="0"/>
                <a:ea typeface="宋体" panose="02010600030101010101" pitchFamily="2" charset="-122"/>
              </a:rPr>
              <a:t>？</a:t>
            </a:r>
          </a:p>
        </p:txBody>
      </p:sp>
      <p:pic>
        <p:nvPicPr>
          <p:cNvPr id="3" name="图片 2" descr="~P@`$@T@PW0{RZ@AT4O@6O7"/>
          <p:cNvPicPr>
            <a:picLocks noChangeAspect="1"/>
          </p:cNvPicPr>
          <p:nvPr>
            <p:custDataLst>
              <p:tags r:id="rId4"/>
            </p:custDataLst>
          </p:nvPr>
        </p:nvPicPr>
        <p:blipFill>
          <a:blip r:embed="rId8"/>
          <a:stretch>
            <a:fillRect/>
          </a:stretch>
        </p:blipFill>
        <p:spPr>
          <a:xfrm>
            <a:off x="4572000" y="4429132"/>
            <a:ext cx="2919896" cy="2306320"/>
          </a:xfrm>
          <a:prstGeom prst="rect">
            <a:avLst/>
          </a:prstGeom>
        </p:spPr>
      </p:pic>
      <p:sp>
        <p:nvSpPr>
          <p:cNvPr id="6" name="标题 1"/>
          <p:cNvSpPr txBox="1">
            <a:spLocks/>
          </p:cNvSpPr>
          <p:nvPr>
            <p:custDataLst>
              <p:tags r:id="rId5"/>
            </p:custDataLst>
          </p:nvPr>
        </p:nvSpPr>
        <p:spPr>
          <a:xfrm>
            <a:off x="642910" y="571480"/>
            <a:ext cx="7772400" cy="1470025"/>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60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华文行楷" pitchFamily="2" charset="-122"/>
                <a:ea typeface="华文行楷" pitchFamily="2" charset="-122"/>
                <a:cs typeface="+mj-cs"/>
              </a:rPr>
              <a:t>第</a:t>
            </a:r>
            <a:r>
              <a:rPr kumimoji="0" lang="en-US" altLang="zh-CN" sz="60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华文行楷" pitchFamily="2" charset="-122"/>
                <a:ea typeface="华文行楷" pitchFamily="2" charset="-122"/>
                <a:cs typeface="+mj-cs"/>
              </a:rPr>
              <a:t>1</a:t>
            </a:r>
            <a:r>
              <a:rPr kumimoji="0" lang="zh-CN" altLang="en-US" sz="60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华文行楷" pitchFamily="2" charset="-122"/>
                <a:ea typeface="华文行楷" pitchFamily="2" charset="-122"/>
                <a:cs typeface="+mj-cs"/>
              </a:rPr>
              <a:t>节 </a:t>
            </a:r>
            <a:r>
              <a:rPr kumimoji="0" lang="en-US" altLang="en-US" sz="60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华文行楷" pitchFamily="2" charset="-122"/>
                <a:ea typeface="华文行楷" pitchFamily="2" charset="-122"/>
                <a:cs typeface="+mj-cs"/>
              </a:rPr>
              <a:t>光的干涉</a:t>
            </a:r>
            <a:endParaRPr kumimoji="0" lang="zh-CN" altLang="en-US" sz="60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华文行楷" pitchFamily="2" charset="-122"/>
              <a:ea typeface="华文行楷"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gtEl>
                                        <p:attrNameLst>
                                          <p:attrName>style.visibility</p:attrName>
                                        </p:attrNameLst>
                                      </p:cBhvr>
                                      <p:to>
                                        <p:strVal val="visible"/>
                                      </p:to>
                                    </p:set>
                                    <p:anim calcmode="lin" valueType="num">
                                      <p:cBhvr additive="base">
                                        <p:cTn id="13" dur="500" fill="hold"/>
                                        <p:tgtEl>
                                          <p:spTgt spid="4099"/>
                                        </p:tgtEl>
                                        <p:attrNameLst>
                                          <p:attrName>ppt_x</p:attrName>
                                        </p:attrNameLst>
                                      </p:cBhvr>
                                      <p:tavLst>
                                        <p:tav tm="0">
                                          <p:val>
                                            <p:strVal val="#ppt_x"/>
                                          </p:val>
                                        </p:tav>
                                        <p:tav tm="100000">
                                          <p:val>
                                            <p:strVal val="#ppt_x"/>
                                          </p:val>
                                        </p:tav>
                                      </p:tavLst>
                                    </p:anim>
                                    <p:anim calcmode="lin" valueType="num">
                                      <p:cBhvr additive="base">
                                        <p:cTn id="14"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after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nimBg="1"/>
      <p:bldP spid="10" grpId="0"/>
      <p:bldP spid="92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28596" y="1214422"/>
            <a:ext cx="1422184"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nchor="t">
            <a:spAutoFit/>
          </a:bodyPr>
          <a:lstStyle/>
          <a:p>
            <a:pPr algn="l">
              <a:spcBef>
                <a:spcPct val="50000"/>
              </a:spcBef>
              <a:buSzTx/>
              <a:buFont typeface="Arial" panose="020B0604020202020204" pitchFamily="34" charset="0"/>
            </a:pPr>
            <a:r>
              <a:rPr lang="en-US" altLang="en-US" sz="2400" b="1" dirty="0" err="1">
                <a:effectLst/>
                <a:latin typeface="宋体" panose="02010600030101010101" pitchFamily="2" charset="-122"/>
                <a:sym typeface="+mn-ea"/>
              </a:rPr>
              <a:t>做一做</a:t>
            </a:r>
            <a:r>
              <a:rPr lang="en-US" altLang="en-US" sz="2400" b="1" dirty="0">
                <a:effectLst/>
                <a:latin typeface="宋体" panose="02010600030101010101" pitchFamily="2" charset="-122"/>
                <a:sym typeface="+mn-ea"/>
              </a:rPr>
              <a:t>：</a:t>
            </a:r>
            <a:endParaRPr lang="zh-CN" altLang="en-US" sz="2400" dirty="0">
              <a:effectLst/>
            </a:endParaRPr>
          </a:p>
        </p:txBody>
      </p:sp>
      <p:sp>
        <p:nvSpPr>
          <p:cNvPr id="5" name="文本框 4"/>
          <p:cNvSpPr txBox="1"/>
          <p:nvPr>
            <p:custDataLst>
              <p:tags r:id="rId2"/>
            </p:custDataLst>
          </p:nvPr>
        </p:nvSpPr>
        <p:spPr>
          <a:xfrm>
            <a:off x="357158" y="1857364"/>
            <a:ext cx="6000792"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t">
            <a:spAutoFit/>
          </a:bodyPr>
          <a:lstStyle/>
          <a:p>
            <a:pPr fontAlgn="auto">
              <a:lnSpc>
                <a:spcPct val="150000"/>
              </a:lnSpc>
              <a:spcBef>
                <a:spcPct val="0"/>
              </a:spcBef>
              <a:buSzTx/>
              <a:buFont typeface="Arial" panose="020B0604020202020204" pitchFamily="34" charset="0"/>
            </a:pPr>
            <a:r>
              <a:rPr lang="en-US" sz="2400" b="1" err="1">
                <a:effectLst/>
                <a:latin typeface="Times New Roman" panose="02020603050405020304" pitchFamily="18" charset="0"/>
                <a:cs typeface="Times New Roman" panose="02020603050405020304" pitchFamily="18" charset="0"/>
                <a:sym typeface="宋体" panose="02010600030101010101" pitchFamily="2" charset="-122"/>
              </a:rPr>
              <a:t>在酒精灯的灯芯上撒一些食盐，</a:t>
            </a:r>
            <a:r>
              <a:rPr lang="en-US" sz="2400" b="1" err="1" smtClean="0">
                <a:effectLst/>
                <a:latin typeface="Times New Roman" panose="02020603050405020304" pitchFamily="18" charset="0"/>
                <a:cs typeface="Times New Roman" panose="02020603050405020304" pitchFamily="18" charset="0"/>
                <a:sym typeface="宋体" panose="02010600030101010101" pitchFamily="2" charset="-122"/>
              </a:rPr>
              <a:t>灯焰就能发出明亮的黄光</a:t>
            </a:r>
            <a:r>
              <a:rPr lang="en-US" sz="2400" b="1">
                <a:effectLst/>
                <a:latin typeface="Times New Roman" panose="02020603050405020304" pitchFamily="18" charset="0"/>
                <a:cs typeface="Times New Roman" panose="02020603050405020304" pitchFamily="18" charset="0"/>
                <a:sym typeface="宋体" panose="02010600030101010101" pitchFamily="2" charset="-122"/>
              </a:rPr>
              <a:t>。把铁丝圈在肥皂水中蘸一下，让它挂上一层薄薄的液膜。把这层液膜当作一个平面镜，用它观察灯焰的像（图 ）。这个像与直接看到的灯焰有什么不同？</a:t>
            </a:r>
          </a:p>
        </p:txBody>
      </p:sp>
      <p:sp>
        <p:nvSpPr>
          <p:cNvPr id="4" name="文本框 3"/>
          <p:cNvSpPr txBox="1"/>
          <p:nvPr>
            <p:custDataLst>
              <p:tags r:id="rId3"/>
            </p:custDataLst>
          </p:nvPr>
        </p:nvSpPr>
        <p:spPr>
          <a:xfrm>
            <a:off x="2214546" y="1142984"/>
            <a:ext cx="3714776"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chor="t">
            <a:spAutoFit/>
          </a:bodyPr>
          <a:lstStyle/>
          <a:p>
            <a:r>
              <a:rPr lang="zh-CN" altLang="en-US" sz="2000" b="1" dirty="0">
                <a:latin typeface="宋体" panose="02010600030101010101" pitchFamily="2" charset="-122"/>
                <a:ea typeface="宋体" panose="02010600030101010101" pitchFamily="2" charset="-122"/>
              </a:rPr>
              <a:t>用肥皂膜做薄膜干涉实验</a:t>
            </a:r>
          </a:p>
        </p:txBody>
      </p:sp>
      <p:sp>
        <p:nvSpPr>
          <p:cNvPr id="8" name="文本框 7"/>
          <p:cNvSpPr txBox="1"/>
          <p:nvPr>
            <p:custDataLst>
              <p:tags r:id="rId4"/>
            </p:custDataLst>
          </p:nvPr>
        </p:nvSpPr>
        <p:spPr>
          <a:xfrm>
            <a:off x="6929454" y="4429132"/>
            <a:ext cx="2060258" cy="646331"/>
          </a:xfrm>
          <a:prstGeom prst="rect">
            <a:avLst/>
          </a:prstGeom>
          <a:noFill/>
        </p:spPr>
        <p:txBody>
          <a:bodyPr wrap="square" rtlCol="0" anchor="t">
            <a:spAutoFit/>
          </a:bodyPr>
          <a:lstStyle/>
          <a:p>
            <a:r>
              <a:rPr lang="zh-CN" altLang="en-US">
                <a:latin typeface="黑体" panose="02010609060101010101" pitchFamily="49" charset="-122"/>
                <a:ea typeface="黑体" panose="02010609060101010101" pitchFamily="49" charset="-122"/>
              </a:rPr>
              <a:t>灯焰在肥皂膜上所成的像</a:t>
            </a:r>
          </a:p>
        </p:txBody>
      </p:sp>
      <p:sp>
        <p:nvSpPr>
          <p:cNvPr id="9" name="Text Box 4"/>
          <p:cNvSpPr txBox="1">
            <a:spLocks noChangeArrowheads="1"/>
          </p:cNvSpPr>
          <p:nvPr>
            <p:custDataLst>
              <p:tags r:id="rId5"/>
            </p:custDataLst>
          </p:nvPr>
        </p:nvSpPr>
        <p:spPr bwMode="auto">
          <a:xfrm>
            <a:off x="214282" y="214290"/>
            <a:ext cx="8672513" cy="1187450"/>
          </a:xfrm>
          <a:prstGeom prst="rect">
            <a:avLst/>
          </a:prstGeom>
          <a:noFill/>
          <a:ln w="9525">
            <a:noFill/>
            <a:miter lim="800000"/>
          </a:ln>
        </p:spPr>
        <p:txBody>
          <a:bodyPr>
            <a:spAutoFit/>
          </a:bodyPr>
          <a:lstStyle/>
          <a:p>
            <a:r>
              <a:rPr lang="en-US" altLang="zh-CN" sz="2400" b="1" dirty="0">
                <a:solidFill>
                  <a:schemeClr val="tx2"/>
                </a:solidFill>
                <a:latin typeface="Times New Roman" panose="02020603050405020304" pitchFamily="18" charset="0"/>
                <a:ea typeface="楷体_GB2312" pitchFamily="49" charset="-122"/>
              </a:rPr>
              <a:t>1</a:t>
            </a:r>
            <a:r>
              <a:rPr lang="zh-CN" altLang="en-US" sz="2400" b="1" dirty="0">
                <a:solidFill>
                  <a:schemeClr val="tx2"/>
                </a:solidFill>
                <a:latin typeface="Times New Roman" panose="02020603050405020304" pitchFamily="18" charset="0"/>
                <a:ea typeface="楷体_GB2312" pitchFamily="49" charset="-122"/>
              </a:rPr>
              <a:t>、定义：</a:t>
            </a:r>
            <a:r>
              <a:rPr lang="zh-CN" altLang="en-US" sz="2400" b="1" dirty="0"/>
              <a:t>让一束光经薄膜的两个表面反射后，形成的两束反射光产生的干涉现象叫</a:t>
            </a:r>
            <a:r>
              <a:rPr lang="zh-CN" altLang="en-US" sz="2400" b="1" dirty="0">
                <a:solidFill>
                  <a:schemeClr val="tx2"/>
                </a:solidFill>
              </a:rPr>
              <a:t>薄膜干涉</a:t>
            </a:r>
            <a:r>
              <a:rPr lang="zh-CN" altLang="en-US" sz="2400" b="1" dirty="0"/>
              <a:t>．</a:t>
            </a:r>
          </a:p>
          <a:p>
            <a:endParaRPr lang="en-US" altLang="zh-CN" sz="2400" b="1" dirty="0">
              <a:solidFill>
                <a:schemeClr val="tx2"/>
              </a:solidFill>
              <a:latin typeface="Times New Roman" panose="02020603050405020304" pitchFamily="18" charset="0"/>
              <a:ea typeface="楷体_GB2312" pitchFamily="49" charset="-122"/>
            </a:endParaRPr>
          </a:p>
        </p:txBody>
      </p:sp>
      <p:pic>
        <p:nvPicPr>
          <p:cNvPr id="10" name="Picture 2" descr="6135t22-003"/>
          <p:cNvPicPr>
            <a:picLocks noChangeAspect="1" noChangeArrowheads="1"/>
          </p:cNvPicPr>
          <p:nvPr>
            <p:custDataLst>
              <p:tags r:id="rId6"/>
            </p:custDataLst>
          </p:nvPr>
        </p:nvPicPr>
        <p:blipFill>
          <a:blip r:embed="rId9"/>
          <a:stretch>
            <a:fillRect/>
          </a:stretch>
        </p:blipFill>
        <p:spPr bwMode="auto">
          <a:xfrm>
            <a:off x="6446639" y="1285860"/>
            <a:ext cx="2697361" cy="3143272"/>
          </a:xfrm>
          <a:prstGeom prst="rect">
            <a:avLst/>
          </a:prstGeom>
          <a:noFill/>
          <a:ln w="9525">
            <a:noFill/>
            <a:miter lim="800000"/>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2000"/>
                                        <p:tgtEl>
                                          <p:spTgt spid="4"/>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after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9">
                                            <p:txEl>
                                              <p:pRg st="0" end="0"/>
                                            </p:txEl>
                                          </p:spTgt>
                                        </p:tgtEl>
                                        <p:attrNameLst>
                                          <p:attrName>style.visibility</p:attrName>
                                        </p:attrNameLst>
                                      </p:cBhvr>
                                      <p:to>
                                        <p:strVal val="visible"/>
                                      </p:to>
                                    </p:set>
                                    <p:anim calcmode="discrete" valueType="clr">
                                      <p:cBhvr override="childStyle">
                                        <p:cTn id="28" dur="80"/>
                                        <p:tgtEl>
                                          <p:spTgt spid="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9">
                                            <p:txEl>
                                              <p:pRg st="0" end="0"/>
                                            </p:txEl>
                                          </p:spTgt>
                                        </p:tgtEl>
                                        <p:attrNameLst>
                                          <p:attrName>fillcolor</p:attrName>
                                        </p:attrNameLst>
                                      </p:cBhvr>
                                      <p:tavLst>
                                        <p:tav tm="0">
                                          <p:val>
                                            <p:clrVal>
                                              <a:schemeClr val="accent2"/>
                                            </p:clrVal>
                                          </p:val>
                                        </p:tav>
                                        <p:tav tm="50000">
                                          <p:val>
                                            <p:clrVal>
                                              <a:schemeClr val="hlink"/>
                                            </p:clrVal>
                                          </p:val>
                                        </p:tav>
                                      </p:tavLst>
                                    </p:anim>
                                    <p:set>
                                      <p:cBhvr>
                                        <p:cTn id="30" dur="80"/>
                                        <p:tgtEl>
                                          <p:spTgt spid="9">
                                            <p:txEl>
                                              <p:pRg st="0" end="0"/>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4"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6135t22-003"/>
          <p:cNvPicPr>
            <a:picLocks noChangeAspect="1" noChangeArrowheads="1"/>
          </p:cNvPicPr>
          <p:nvPr>
            <p:custDataLst>
              <p:tags r:id="rId1"/>
            </p:custDataLst>
          </p:nvPr>
        </p:nvPicPr>
        <p:blipFill>
          <a:blip r:embed="rId5"/>
          <a:stretch>
            <a:fillRect/>
          </a:stretch>
        </p:blipFill>
        <p:spPr bwMode="auto">
          <a:xfrm>
            <a:off x="250825" y="1700213"/>
            <a:ext cx="4302125" cy="5013325"/>
          </a:xfrm>
          <a:prstGeom prst="rect">
            <a:avLst/>
          </a:prstGeom>
          <a:noFill/>
          <a:ln w="9525">
            <a:noFill/>
            <a:miter lim="800000"/>
          </a:ln>
        </p:spPr>
      </p:pic>
      <p:pic>
        <p:nvPicPr>
          <p:cNvPr id="47110" name="Picture 6" descr="6135t22-004"/>
          <p:cNvPicPr>
            <a:picLocks noChangeAspect="1" noChangeArrowheads="1"/>
          </p:cNvPicPr>
          <p:nvPr>
            <p:custDataLst>
              <p:tags r:id="rId2"/>
            </p:custDataLst>
          </p:nvPr>
        </p:nvPicPr>
        <p:blipFill>
          <a:blip r:embed="rId6"/>
          <a:stretch>
            <a:fillRect/>
          </a:stretch>
        </p:blipFill>
        <p:spPr bwMode="auto">
          <a:xfrm>
            <a:off x="5000628" y="1785926"/>
            <a:ext cx="3723334" cy="4773812"/>
          </a:xfrm>
          <a:prstGeom prst="rect">
            <a:avLst/>
          </a:prstGeom>
          <a:noFill/>
          <a:ln w="9525">
            <a:noFill/>
            <a:miter lim="800000"/>
          </a:ln>
        </p:spPr>
      </p:pic>
      <p:sp>
        <p:nvSpPr>
          <p:cNvPr id="47111" name="Rectangle 7"/>
          <p:cNvSpPr>
            <a:spLocks noChangeArrowheads="1"/>
          </p:cNvSpPr>
          <p:nvPr>
            <p:custDataLst>
              <p:tags r:id="rId3"/>
            </p:custDataLst>
          </p:nvPr>
        </p:nvSpPr>
        <p:spPr bwMode="auto">
          <a:xfrm>
            <a:off x="428596" y="928670"/>
            <a:ext cx="8494633" cy="646331"/>
          </a:xfrm>
          <a:prstGeom prst="rect">
            <a:avLst/>
          </a:prstGeom>
          <a:noFill/>
          <a:ln w="9525">
            <a:noFill/>
            <a:miter lim="800000"/>
          </a:ln>
        </p:spPr>
        <p:txBody>
          <a:bodyPr wrap="none">
            <a:spAutoFit/>
          </a:bodyPr>
          <a:lstStyle/>
          <a:p>
            <a:r>
              <a:rPr lang="zh-CN" altLang="en-US" sz="3600" b="1" dirty="0">
                <a:solidFill>
                  <a:schemeClr val="tx2"/>
                </a:solidFill>
              </a:rPr>
              <a:t>由薄膜</a:t>
            </a:r>
            <a:r>
              <a:rPr lang="zh-CN" altLang="en-US" sz="3600" b="1" dirty="0">
                <a:solidFill>
                  <a:srgbClr val="FF0000"/>
                </a:solidFill>
              </a:rPr>
              <a:t>前后表面</a:t>
            </a:r>
            <a:r>
              <a:rPr lang="zh-CN" altLang="en-US" sz="3600" b="1" dirty="0">
                <a:solidFill>
                  <a:schemeClr val="tx2"/>
                </a:solidFill>
              </a:rPr>
              <a:t>反射的两列光波叠加而成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8" presetClass="emph" presetSubtype="0" fill="hold" grpId="0" nodeType="clickEffect">
                                  <p:stCondLst>
                                    <p:cond delay="0"/>
                                  </p:stCondLst>
                                  <p:childTnLst>
                                    <p:animRot by="21600000">
                                      <p:cBhvr>
                                        <p:cTn id="6" dur="2000" fill="hold"/>
                                        <p:tgtEl>
                                          <p:spTgt spid="47111"/>
                                        </p:tgtEl>
                                        <p:attrNameLst>
                                          <p:attrName>r</p:attrName>
                                        </p:attrNameLst>
                                      </p:cBhvr>
                                    </p:animRot>
                                  </p:childTnLst>
                                </p:cTn>
                              </p:par>
                            </p:childTnLst>
                          </p:cTn>
                        </p:par>
                      </p:childTnLst>
                    </p:cTn>
                  </p:par>
                  <p:par>
                    <p:cTn id="7" fill="hold" nodeType="clickPar">
                      <p:stCondLst>
                        <p:cond delay="indefinite"/>
                      </p:stCondLst>
                      <p:childTnLst>
                        <p:par>
                          <p:cTn id="8" fill="hold" nodeType="afterGroup">
                            <p:stCondLst>
                              <p:cond delay="0"/>
                            </p:stCondLst>
                            <p:childTnLst>
                              <p:par>
                                <p:cTn id="9" presetID="3" presetClass="entr" presetSubtype="10" fill="hold" nodeType="clickEffect">
                                  <p:stCondLst>
                                    <p:cond delay="0"/>
                                  </p:stCondLst>
                                  <p:childTnLst>
                                    <p:set>
                                      <p:cBhvr>
                                        <p:cTn id="10" dur="1" fill="hold">
                                          <p:stCondLst>
                                            <p:cond delay="0"/>
                                          </p:stCondLst>
                                        </p:cTn>
                                        <p:tgtEl>
                                          <p:spTgt spid="47110"/>
                                        </p:tgtEl>
                                        <p:attrNameLst>
                                          <p:attrName>style.visibility</p:attrName>
                                        </p:attrNameLst>
                                      </p:cBhvr>
                                      <p:to>
                                        <p:strVal val="visible"/>
                                      </p:to>
                                    </p:set>
                                    <p:animEffect transition="in" filter="blinds(horizontal)">
                                      <p:cBhvr>
                                        <p:cTn id="11" dur="500"/>
                                        <p:tgtEl>
                                          <p:spTgt spid="4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214282" y="714356"/>
            <a:ext cx="8715436"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t">
            <a:spAutoFit/>
          </a:bodyPr>
          <a:lstStyle/>
          <a:p>
            <a:pPr indent="0" fontAlgn="auto">
              <a:lnSpc>
                <a:spcPct val="150000"/>
              </a:lnSpc>
              <a:tabLst>
                <a:tab pos="5715000" algn="l"/>
                <a:tab pos="10058400" algn="l"/>
              </a:tabLst>
            </a:pPr>
            <a:r>
              <a:rPr lang="zh-CN" altLang="zh-CN" sz="2400" b="1" kern="100" dirty="0">
                <a:latin typeface="宋体" panose="02010600030101010101" pitchFamily="2" charset="-122"/>
                <a:ea typeface="宋体" panose="02010600030101010101" pitchFamily="2" charset="-122"/>
                <a:cs typeface="Times New Roman" panose="02020603050405020304"/>
                <a:sym typeface="+mn-ea"/>
              </a:rPr>
              <a:t>等倾法检查平面平整度</a:t>
            </a:r>
          </a:p>
          <a:p>
            <a:pPr indent="0" fontAlgn="auto">
              <a:lnSpc>
                <a:spcPct val="150000"/>
              </a:lnSpc>
              <a:tabLst>
                <a:tab pos="5715000" algn="l"/>
                <a:tab pos="10058400" algn="l"/>
              </a:tabLst>
            </a:pPr>
            <a:r>
              <a:rPr lang="zh-CN" altLang="zh-CN" sz="2400" b="1" kern="100" dirty="0">
                <a:latin typeface="宋体" panose="02010600030101010101" pitchFamily="2" charset="-122"/>
                <a:ea typeface="宋体" panose="02010600030101010101" pitchFamily="2" charset="-122"/>
                <a:cs typeface="Times New Roman" panose="02020603050405020304"/>
                <a:sym typeface="+mn-ea"/>
              </a:rPr>
              <a:t>如图所示，被检查平面B与标准样板A之间形成了一个楔形的</a:t>
            </a:r>
            <a:r>
              <a:rPr lang="zh-CN" altLang="zh-CN" sz="2400" b="1" kern="100" dirty="0">
                <a:solidFill>
                  <a:schemeClr val="bg1"/>
                </a:solidFill>
                <a:latin typeface="宋体" panose="02010600030101010101" pitchFamily="2" charset="-122"/>
                <a:ea typeface="宋体" panose="02010600030101010101" pitchFamily="2" charset="-122"/>
                <a:cs typeface="Times New Roman" panose="02020603050405020304"/>
                <a:sym typeface="+mn-ea"/>
              </a:rPr>
              <a:t>空气薄膜</a:t>
            </a:r>
            <a:r>
              <a:rPr lang="zh-CN" altLang="zh-CN" sz="2400" b="1" kern="100" dirty="0">
                <a:latin typeface="宋体" panose="02010600030101010101" pitchFamily="2" charset="-122"/>
                <a:ea typeface="宋体" panose="02010600030101010101" pitchFamily="2" charset="-122"/>
                <a:cs typeface="Times New Roman" panose="02020603050405020304"/>
                <a:sym typeface="+mn-ea"/>
              </a:rPr>
              <a:t>，用单色光照射，入射光从</a:t>
            </a:r>
            <a:r>
              <a:rPr lang="zh-CN" altLang="zh-CN" sz="2400" b="1" kern="100" dirty="0">
                <a:solidFill>
                  <a:schemeClr val="bg1"/>
                </a:solidFill>
                <a:latin typeface="宋体" panose="02010600030101010101" pitchFamily="2" charset="-122"/>
                <a:ea typeface="宋体" panose="02010600030101010101" pitchFamily="2" charset="-122"/>
                <a:cs typeface="Times New Roman" panose="02020603050405020304"/>
                <a:sym typeface="+mn-ea"/>
              </a:rPr>
              <a:t>空气膜的上、下表面</a:t>
            </a:r>
            <a:r>
              <a:rPr lang="zh-CN" altLang="zh-CN" sz="2400" b="1" kern="100" dirty="0">
                <a:latin typeface="宋体" panose="02010600030101010101" pitchFamily="2" charset="-122"/>
                <a:ea typeface="宋体" panose="02010600030101010101" pitchFamily="2" charset="-122"/>
                <a:cs typeface="Times New Roman" panose="02020603050405020304"/>
                <a:sym typeface="+mn-ea"/>
              </a:rPr>
              <a:t>反射出两列光波，形成干涉条纹。被检查平面若是平的，空气膜厚度相同的各点就位于一条直线上，干涉条纹平行；若被检查表面某些地方不平，那里空气膜产生的干涉条纹将发生弯曲。</a:t>
            </a:r>
          </a:p>
        </p:txBody>
      </p:sp>
      <p:sp>
        <p:nvSpPr>
          <p:cNvPr id="7" name="文本框 6"/>
          <p:cNvSpPr txBox="1"/>
          <p:nvPr>
            <p:custDataLst>
              <p:tags r:id="rId2"/>
            </p:custDataLst>
          </p:nvPr>
        </p:nvSpPr>
        <p:spPr>
          <a:xfrm>
            <a:off x="214282" y="214290"/>
            <a:ext cx="2350323"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nchor="t">
            <a:spAutoFit/>
          </a:bodyPr>
          <a:lstStyle/>
          <a:p>
            <a:pPr algn="l"/>
            <a:r>
              <a:rPr lang="zh-CN" altLang="zh-CN" sz="2400" b="1" kern="100">
                <a:latin typeface="宋体" panose="02010600030101010101" pitchFamily="2" charset="-122"/>
                <a:ea typeface="宋体" panose="02010600030101010101" pitchFamily="2" charset="-122"/>
                <a:cs typeface="Times New Roman" panose="02020603050405020304"/>
                <a:sym typeface="+mn-ea"/>
              </a:rPr>
              <a:t>薄膜干涉的应用</a:t>
            </a:r>
          </a:p>
        </p:txBody>
      </p:sp>
      <p:pic>
        <p:nvPicPr>
          <p:cNvPr id="1073742850" name="图片 1073742849" descr="207.TIF"/>
          <p:cNvPicPr>
            <a:picLocks noChangeAspect="1"/>
          </p:cNvPicPr>
          <p:nvPr>
            <p:custDataLst>
              <p:tags r:id="rId3"/>
            </p:custDataLst>
          </p:nvPr>
        </p:nvPicPr>
        <p:blipFill>
          <a:blip r:embed="rId6" r:link="rId7"/>
          <a:stretch>
            <a:fillRect/>
          </a:stretch>
        </p:blipFill>
        <p:spPr>
          <a:xfrm>
            <a:off x="6429388" y="4082415"/>
            <a:ext cx="2436019" cy="277558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1073742850"/>
                                        </p:tgtEl>
                                        <p:attrNameLst>
                                          <p:attrName>style.visibility</p:attrName>
                                        </p:attrNameLst>
                                      </p:cBhvr>
                                      <p:to>
                                        <p:strVal val="visible"/>
                                      </p:to>
                                    </p:set>
                                    <p:animEffect transition="in" filter="box(in)">
                                      <p:cBhvr>
                                        <p:cTn id="10" dur="2000"/>
                                        <p:tgtEl>
                                          <p:spTgt spid="1073742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custDataLst>
              <p:tags r:id="rId1"/>
            </p:custDataLst>
          </p:nvPr>
        </p:nvGrpSpPr>
        <p:grpSpPr>
          <a:xfrm>
            <a:off x="285720" y="3143248"/>
            <a:ext cx="8858280" cy="2519365"/>
            <a:chOff x="624" y="2880"/>
            <a:chExt cx="5088" cy="1119"/>
          </a:xfrm>
        </p:grpSpPr>
        <p:pic>
          <p:nvPicPr>
            <p:cNvPr id="29703" name="Picture 8" descr="镜片检测"/>
            <p:cNvPicPr>
              <a:picLocks noChangeAspect="1" noChangeArrowheads="1"/>
            </p:cNvPicPr>
            <p:nvPr>
              <p:custDataLst>
                <p:tags r:id="rId3"/>
              </p:custDataLst>
            </p:nvPr>
          </p:nvPicPr>
          <p:blipFill>
            <a:blip r:embed="rId8"/>
            <a:stretch>
              <a:fillRect/>
            </a:stretch>
          </p:blipFill>
          <p:spPr bwMode="auto">
            <a:xfrm>
              <a:off x="624" y="2880"/>
              <a:ext cx="1296" cy="1119"/>
            </a:xfrm>
            <a:prstGeom prst="rect">
              <a:avLst/>
            </a:prstGeom>
            <a:noFill/>
            <a:ln w="9525">
              <a:noFill/>
              <a:miter lim="800000"/>
            </a:ln>
          </p:spPr>
        </p:pic>
        <p:pic>
          <p:nvPicPr>
            <p:cNvPr id="29704" name="Picture 9" descr="望远镜镜头"/>
            <p:cNvPicPr>
              <a:picLocks noChangeAspect="1" noChangeArrowheads="1"/>
            </p:cNvPicPr>
            <p:nvPr>
              <p:custDataLst>
                <p:tags r:id="rId4"/>
              </p:custDataLst>
            </p:nvPr>
          </p:nvPicPr>
          <p:blipFill>
            <a:blip r:embed="rId9"/>
            <a:stretch>
              <a:fillRect/>
            </a:stretch>
          </p:blipFill>
          <p:spPr bwMode="auto">
            <a:xfrm>
              <a:off x="1920" y="2880"/>
              <a:ext cx="1248" cy="1039"/>
            </a:xfrm>
            <a:prstGeom prst="rect">
              <a:avLst/>
            </a:prstGeom>
            <a:noFill/>
            <a:ln w="9525">
              <a:noFill/>
              <a:miter lim="800000"/>
            </a:ln>
          </p:spPr>
        </p:pic>
        <p:pic>
          <p:nvPicPr>
            <p:cNvPr id="29705" name="Picture 10" descr="照相机镜头"/>
            <p:cNvPicPr>
              <a:picLocks noChangeAspect="1" noChangeArrowheads="1"/>
            </p:cNvPicPr>
            <p:nvPr>
              <p:custDataLst>
                <p:tags r:id="rId5"/>
              </p:custDataLst>
            </p:nvPr>
          </p:nvPicPr>
          <p:blipFill>
            <a:blip r:embed="rId10"/>
            <a:stretch>
              <a:fillRect/>
            </a:stretch>
          </p:blipFill>
          <p:spPr bwMode="auto">
            <a:xfrm>
              <a:off x="3168" y="2881"/>
              <a:ext cx="1296" cy="1036"/>
            </a:xfrm>
            <a:prstGeom prst="rect">
              <a:avLst/>
            </a:prstGeom>
            <a:noFill/>
            <a:ln w="9525">
              <a:noFill/>
              <a:miter lim="800000"/>
            </a:ln>
          </p:spPr>
        </p:pic>
        <p:pic>
          <p:nvPicPr>
            <p:cNvPr id="29706" name="Picture 11" descr="薄膜干涉　c"/>
            <p:cNvPicPr>
              <a:picLocks noChangeAspect="1" noChangeArrowheads="1"/>
            </p:cNvPicPr>
            <p:nvPr>
              <p:custDataLst>
                <p:tags r:id="rId6"/>
              </p:custDataLst>
            </p:nvPr>
          </p:nvPicPr>
          <p:blipFill>
            <a:blip r:embed="rId11"/>
            <a:stretch>
              <a:fillRect/>
            </a:stretch>
          </p:blipFill>
          <p:spPr bwMode="auto">
            <a:xfrm>
              <a:off x="4464" y="2880"/>
              <a:ext cx="1248" cy="1049"/>
            </a:xfrm>
            <a:prstGeom prst="rect">
              <a:avLst/>
            </a:prstGeom>
            <a:noFill/>
            <a:ln w="9525">
              <a:noFill/>
              <a:miter lim="800000"/>
            </a:ln>
          </p:spPr>
        </p:pic>
      </p:grpSp>
      <p:sp>
        <p:nvSpPr>
          <p:cNvPr id="29707" name="Text Box 12"/>
          <p:cNvSpPr txBox="1">
            <a:spLocks noChangeArrowheads="1"/>
          </p:cNvSpPr>
          <p:nvPr>
            <p:custDataLst>
              <p:tags r:id="rId2"/>
            </p:custDataLst>
          </p:nvPr>
        </p:nvSpPr>
        <p:spPr bwMode="auto">
          <a:xfrm>
            <a:off x="285720" y="428604"/>
            <a:ext cx="8643998" cy="2227263"/>
          </a:xfrm>
          <a:prstGeom prst="rect">
            <a:avLst/>
          </a:prstGeom>
          <a:noFill/>
          <a:ln w="9525">
            <a:noFill/>
            <a:miter lim="800000"/>
          </a:ln>
        </p:spPr>
        <p:txBody>
          <a:bodyPr wrap="square">
            <a:spAutoFit/>
          </a:bodyPr>
          <a:lstStyle/>
          <a:p>
            <a:pPr>
              <a:spcBef>
                <a:spcPct val="50000"/>
              </a:spcBef>
            </a:pPr>
            <a:r>
              <a:rPr lang="zh-CN" altLang="en-US" sz="2800" b="1" dirty="0">
                <a:solidFill>
                  <a:srgbClr val="CC0000"/>
                </a:solidFill>
                <a:latin typeface="Arial Narrow" pitchFamily="34" charset="0"/>
              </a:rPr>
              <a:t>增透膜</a:t>
            </a:r>
            <a:r>
              <a:rPr lang="zh-CN" altLang="en-US" sz="2800" b="1" dirty="0">
                <a:latin typeface="Arial Narrow" pitchFamily="34" charset="0"/>
              </a:rPr>
              <a:t>：在透镜表面涂上一层薄膜，当</a:t>
            </a:r>
            <a:r>
              <a:rPr lang="zh-CN" altLang="en-US" sz="2800" b="1" dirty="0">
                <a:solidFill>
                  <a:srgbClr val="FF0000"/>
                </a:solidFill>
                <a:latin typeface="Arial Narrow" pitchFamily="34" charset="0"/>
              </a:rPr>
              <a:t>薄膜的厚度</a:t>
            </a:r>
            <a:r>
              <a:rPr lang="zh-CN" altLang="en-US" sz="2800" b="1" dirty="0">
                <a:latin typeface="Arial Narrow" pitchFamily="34" charset="0"/>
              </a:rPr>
              <a:t>等于入射光的在薄膜中的</a:t>
            </a:r>
            <a:r>
              <a:rPr lang="zh-CN" altLang="en-US" sz="2800" b="1" dirty="0">
                <a:solidFill>
                  <a:srgbClr val="FF0000"/>
                </a:solidFill>
                <a:latin typeface="Arial Narrow" pitchFamily="34" charset="0"/>
              </a:rPr>
              <a:t>波长的</a:t>
            </a:r>
            <a:r>
              <a:rPr lang="en-US" altLang="zh-CN" sz="2800" b="1" dirty="0">
                <a:solidFill>
                  <a:srgbClr val="FF0000"/>
                </a:solidFill>
                <a:latin typeface="Arial Narrow" pitchFamily="34" charset="0"/>
              </a:rPr>
              <a:t>1/4</a:t>
            </a:r>
            <a:r>
              <a:rPr lang="zh-CN" altLang="en-US" sz="2800" b="1" dirty="0">
                <a:latin typeface="Arial Narrow" pitchFamily="34" charset="0"/>
              </a:rPr>
              <a:t>时，从薄膜前后两表面反射回来的</a:t>
            </a:r>
            <a:r>
              <a:rPr lang="zh-CN" altLang="en-US" sz="2800" b="1" dirty="0">
                <a:solidFill>
                  <a:srgbClr val="FF0000"/>
                </a:solidFill>
                <a:latin typeface="Arial Narrow" pitchFamily="34" charset="0"/>
              </a:rPr>
              <a:t>光的路程差恰好等于半个波长</a:t>
            </a:r>
            <a:r>
              <a:rPr lang="zh-CN" altLang="en-US" sz="2800" b="1" dirty="0">
                <a:latin typeface="Arial Narrow" pitchFamily="34" charset="0"/>
              </a:rPr>
              <a:t>，它们</a:t>
            </a:r>
            <a:r>
              <a:rPr lang="zh-CN" altLang="en-US" sz="2800" b="1" dirty="0">
                <a:solidFill>
                  <a:srgbClr val="FF0000"/>
                </a:solidFill>
                <a:latin typeface="Arial Narrow" pitchFamily="34" charset="0"/>
              </a:rPr>
              <a:t>干涉相消</a:t>
            </a:r>
            <a:r>
              <a:rPr lang="zh-CN" altLang="en-US" sz="2800" b="1" dirty="0">
                <a:latin typeface="Arial Narrow" pitchFamily="34" charset="0"/>
              </a:rPr>
              <a:t>，减小了反射光的能量，增强了透射光的能量，称为增透膜。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矩形 2"/>
          <p:cNvPicPr>
            <a:picLocks noChangeArrowheads="1"/>
          </p:cNvPicPr>
          <p:nvPr>
            <p:custDataLst>
              <p:tags r:id="rId1"/>
            </p:custDataLst>
          </p:nvPr>
        </p:nvPicPr>
        <p:blipFill>
          <a:blip r:embed="rId5">
            <a:extLst>
              <a:ext uri="{28A0092B-C50C-407E-A947-70E740481C1C}">
                <a14:useLocalDpi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xmlns="" val="0"/>
              </a:ext>
            </a:extLst>
          </a:blip>
          <a:stretch>
            <a:fillRect/>
          </a:stretch>
        </p:blipFill>
        <p:spPr bwMode="auto">
          <a:xfrm rot="21000000">
            <a:off x="-26591" y="-88038"/>
            <a:ext cx="1584008" cy="1478280"/>
          </a:xfrm>
          <a:prstGeom prst="rect">
            <a:avLst/>
          </a:prstGeom>
          <a:noFill/>
          <a:ln>
            <a:noFill/>
          </a:ln>
          <a:extLst>
            <a:ext uri="{909E8E84-426E-40DD-AFC4-6F175D3DCCD1}">
              <a14:hiddenFill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xmlns="">
                <a:solidFill>
                  <a:srgbClr val="FFFFFF"/>
                </a:solidFill>
              </a14:hiddenFill>
            </a:ext>
            <a:ext uri="{91240B29-F687-4F45-9708-019B960494DF}">
              <a14:hiddenLine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xmlns="" w="9525">
                <a:solidFill>
                  <a:srgbClr val="000000"/>
                </a:solidFill>
                <a:miter lim="800000"/>
                <a:headEnd/>
                <a:tailEnd/>
              </a14:hiddenLine>
            </a:ext>
          </a:extLst>
        </p:spPr>
      </p:pic>
      <p:pic>
        <p:nvPicPr>
          <p:cNvPr id="1026" name="Picture 2"/>
          <p:cNvPicPr>
            <a:picLocks noChangeAspect="1" noChangeArrowheads="1"/>
          </p:cNvPicPr>
          <p:nvPr>
            <p:custDataLst>
              <p:tags r:id="rId2"/>
            </p:custDataLst>
          </p:nvPr>
        </p:nvPicPr>
        <p:blipFill>
          <a:blip r:embed="rId6">
            <a:clrChange>
              <a:clrFrom>
                <a:srgbClr val="FFFFFF"/>
              </a:clrFrom>
              <a:clrTo>
                <a:srgbClr val="FFFFFF">
                  <a:alpha val="0"/>
                </a:srgbClr>
              </a:clrTo>
            </a:clrChange>
            <a:lum bright="-36000"/>
            <a:extLst>
              <a:ext uri="{28A0092B-C50C-407E-A947-70E740481C1C}">
                <a14:useLocalDpi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xmlns="" val="0"/>
              </a:ext>
            </a:extLst>
          </a:blip>
          <a:stretch>
            <a:fillRect/>
          </a:stretch>
        </p:blipFill>
        <p:spPr bwMode="auto">
          <a:xfrm>
            <a:off x="928663" y="928670"/>
            <a:ext cx="7561050" cy="5357850"/>
          </a:xfrm>
          <a:prstGeom prst="rect">
            <a:avLst/>
          </a:prstGeom>
          <a:noFill/>
          <a:ln>
            <a:noFill/>
          </a:ln>
          <a:extLst>
            <a:ext uri="{909E8E84-426E-40DD-AFC4-6F175D3DCCD1}">
              <a14:hiddenFill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xmlns="">
                <a:solidFill>
                  <a:srgbClr val="FFFFFF"/>
                </a:solidFill>
              </a14:hiddenFill>
            </a:ext>
            <a:ext uri="{91240B29-F687-4F45-9708-019B960494DF}">
              <a14:hiddenLine xmlns:a14="http://schemas.microsoft.com/office/drawing/2010/main" xmlns:p159="http://schemas.microsoft.com/office/powerpoint/2015/09/main" xmlns:p15="http://schemas.microsoft.com/office/powerpoint/2012/main" xmlns:p14="http://schemas.microsoft.com/office/powerpoint/2010/main" xmlns:mc="http://schemas.openxmlformats.org/markup-compatibility/2006" xmlns:wp="http://schemas.openxmlformats.org/drawingml/2006/wordprocessingDrawing" xmlns:w="http://schemas.openxmlformats.org/wordprocessingml/2006/main" xmlns:m="http://schemas.openxmlformats.org/officeDocument/2006/math" xmlns=""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custDataLst>
              <p:tags r:id="rId1"/>
            </p:custDataLst>
          </p:nvPr>
        </p:nvSpPr>
        <p:spPr bwMode="auto">
          <a:xfrm>
            <a:off x="323850" y="981075"/>
            <a:ext cx="8820150" cy="4792663"/>
          </a:xfrm>
          <a:prstGeom prst="rect">
            <a:avLst/>
          </a:prstGeom>
          <a:noFill/>
          <a:ln w="9525">
            <a:noFill/>
            <a:miter lim="800000"/>
          </a:ln>
        </p:spPr>
        <p:txBody>
          <a:bodyPr>
            <a:spAutoFit/>
          </a:bodyPr>
          <a:lstStyle/>
          <a:p>
            <a:pPr>
              <a:spcBef>
                <a:spcPct val="50000"/>
              </a:spcBef>
            </a:pPr>
            <a:r>
              <a:rPr lang="en-US" altLang="zh-CN" sz="2800" b="1">
                <a:latin typeface="Arial Narrow" pitchFamily="34" charset="0"/>
              </a:rPr>
              <a:t>1</a:t>
            </a:r>
            <a:r>
              <a:rPr lang="zh-CN" altLang="en-US" sz="2800" b="1">
                <a:latin typeface="Arial Narrow" pitchFamily="34" charset="0"/>
              </a:rPr>
              <a:t>、在双缝干涉实验中，以白光为光源，在屏幕上观察到彩色的干涉条纹，若在双缝中的一缝前放一红色滤光片，另一缝前入一绿色滤光片，这时</a:t>
            </a:r>
            <a:r>
              <a:rPr lang="en-US" altLang="zh-CN" sz="2800" b="1">
                <a:latin typeface="Arial Narrow" pitchFamily="34" charset="0"/>
                <a:sym typeface="Wingdings" pitchFamily="2" charset="2"/>
              </a:rPr>
              <a:t>(       )</a:t>
            </a:r>
            <a:endParaRPr lang="en-US" altLang="zh-CN" sz="2800" b="1">
              <a:latin typeface="Arial Narrow" pitchFamily="34" charset="0"/>
            </a:endParaRPr>
          </a:p>
          <a:p>
            <a:pPr>
              <a:spcBef>
                <a:spcPct val="50000"/>
              </a:spcBef>
            </a:pPr>
            <a:r>
              <a:rPr lang="en-US" altLang="zh-CN" sz="2800" b="1">
                <a:latin typeface="Arial Narrow" pitchFamily="34" charset="0"/>
              </a:rPr>
              <a:t>A</a:t>
            </a:r>
            <a:r>
              <a:rPr lang="zh-CN" altLang="en-US" sz="2800" b="1">
                <a:latin typeface="Arial Narrow" pitchFamily="34" charset="0"/>
              </a:rPr>
              <a:t>、只有红色和绿色的干涉条纹，其他颜色的条纹消失</a:t>
            </a:r>
          </a:p>
          <a:p>
            <a:pPr>
              <a:spcBef>
                <a:spcPct val="50000"/>
              </a:spcBef>
            </a:pPr>
            <a:r>
              <a:rPr lang="en-US" altLang="zh-CN" sz="2800" b="1">
                <a:latin typeface="Arial Narrow" pitchFamily="34" charset="0"/>
              </a:rPr>
              <a:t>B</a:t>
            </a:r>
            <a:r>
              <a:rPr lang="zh-CN" altLang="en-US" sz="2800" b="1">
                <a:latin typeface="Arial Narrow" pitchFamily="34" charset="0"/>
              </a:rPr>
              <a:t>、红色和绿色的双缝干涉条纹消失，其他颜色的干涉条纹依然存在</a:t>
            </a:r>
          </a:p>
          <a:p>
            <a:pPr>
              <a:spcBef>
                <a:spcPct val="50000"/>
              </a:spcBef>
            </a:pPr>
            <a:r>
              <a:rPr lang="en-US" altLang="zh-CN" sz="2800" b="1">
                <a:latin typeface="Arial Narrow" pitchFamily="34" charset="0"/>
              </a:rPr>
              <a:t>C</a:t>
            </a:r>
            <a:r>
              <a:rPr lang="zh-CN" altLang="en-US" sz="2800" b="1">
                <a:latin typeface="Arial Narrow" pitchFamily="34" charset="0"/>
              </a:rPr>
              <a:t>、任何颜色的双缝干涉条纹都不存在，但屏上仍有光亮</a:t>
            </a:r>
          </a:p>
          <a:p>
            <a:pPr>
              <a:spcBef>
                <a:spcPct val="50000"/>
              </a:spcBef>
            </a:pPr>
            <a:r>
              <a:rPr lang="en-US" altLang="zh-CN" sz="2800" b="1">
                <a:latin typeface="Arial Narrow" pitchFamily="34" charset="0"/>
              </a:rPr>
              <a:t>D</a:t>
            </a:r>
            <a:r>
              <a:rPr lang="zh-CN" altLang="en-US" sz="2800" b="1">
                <a:latin typeface="Arial Narrow" pitchFamily="34" charset="0"/>
              </a:rPr>
              <a:t>、屏上无任何光亮</a:t>
            </a:r>
          </a:p>
        </p:txBody>
      </p:sp>
      <p:sp>
        <p:nvSpPr>
          <p:cNvPr id="30722" name="Text Box 3"/>
          <p:cNvSpPr txBox="1">
            <a:spLocks noChangeArrowheads="1"/>
          </p:cNvSpPr>
          <p:nvPr>
            <p:custDataLst>
              <p:tags r:id="rId2"/>
            </p:custDataLst>
          </p:nvPr>
        </p:nvSpPr>
        <p:spPr bwMode="auto">
          <a:xfrm>
            <a:off x="323850" y="260350"/>
            <a:ext cx="4191000" cy="701675"/>
          </a:xfrm>
          <a:prstGeom prst="rect">
            <a:avLst/>
          </a:prstGeom>
          <a:noFill/>
          <a:ln w="9525">
            <a:noFill/>
            <a:miter lim="800000"/>
          </a:ln>
        </p:spPr>
        <p:txBody>
          <a:bodyPr>
            <a:spAutoFit/>
          </a:bodyPr>
          <a:lstStyle/>
          <a:p>
            <a:pPr>
              <a:spcBef>
                <a:spcPct val="50000"/>
              </a:spcBef>
            </a:pPr>
            <a:r>
              <a:rPr lang="zh-CN" altLang="en-US" sz="4000" b="1">
                <a:solidFill>
                  <a:schemeClr val="tx2"/>
                </a:solidFill>
                <a:latin typeface="Arial Narrow" pitchFamily="34" charset="0"/>
              </a:rPr>
              <a:t>巩固练习</a:t>
            </a:r>
          </a:p>
        </p:txBody>
      </p:sp>
      <p:sp>
        <p:nvSpPr>
          <p:cNvPr id="39940" name="Text Box 4"/>
          <p:cNvSpPr txBox="1">
            <a:spLocks noChangeArrowheads="1"/>
          </p:cNvSpPr>
          <p:nvPr>
            <p:custDataLst>
              <p:tags r:id="rId3"/>
            </p:custDataLst>
          </p:nvPr>
        </p:nvSpPr>
        <p:spPr bwMode="auto">
          <a:xfrm>
            <a:off x="6300788" y="1916113"/>
            <a:ext cx="1295400" cy="519112"/>
          </a:xfrm>
          <a:prstGeom prst="rect">
            <a:avLst/>
          </a:prstGeom>
          <a:noFill/>
          <a:ln w="9525">
            <a:noFill/>
            <a:miter lim="800000"/>
          </a:ln>
        </p:spPr>
        <p:txBody>
          <a:bodyPr>
            <a:spAutoFit/>
          </a:bodyPr>
          <a:lstStyle/>
          <a:p>
            <a:pPr>
              <a:spcBef>
                <a:spcPct val="50000"/>
              </a:spcBef>
            </a:pPr>
            <a:r>
              <a:rPr lang="en-US" altLang="zh-CN" sz="2800" b="1">
                <a:solidFill>
                  <a:srgbClr val="FF0000"/>
                </a:solidFill>
                <a:latin typeface="Arial Narrow" pitchFamily="34" charset="0"/>
              </a:rPr>
              <a:t>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 calcmode="lin" valueType="num">
                                      <p:cBhvr>
                                        <p:cTn id="7" dur="1000" fill="hold"/>
                                        <p:tgtEl>
                                          <p:spTgt spid="39940"/>
                                        </p:tgtEl>
                                        <p:attrNameLst>
                                          <p:attrName>ppt_w</p:attrName>
                                        </p:attrNameLst>
                                      </p:cBhvr>
                                      <p:tavLst>
                                        <p:tav tm="0">
                                          <p:val>
                                            <p:fltVal val="0"/>
                                          </p:val>
                                        </p:tav>
                                        <p:tav tm="100000">
                                          <p:val>
                                            <p:strVal val="#ppt_w"/>
                                          </p:val>
                                        </p:tav>
                                      </p:tavLst>
                                    </p:anim>
                                    <p:anim calcmode="lin" valueType="num">
                                      <p:cBhvr>
                                        <p:cTn id="8" dur="1000" fill="hold"/>
                                        <p:tgtEl>
                                          <p:spTgt spid="39940"/>
                                        </p:tgtEl>
                                        <p:attrNameLst>
                                          <p:attrName>ppt_h</p:attrName>
                                        </p:attrNameLst>
                                      </p:cBhvr>
                                      <p:tavLst>
                                        <p:tav tm="0">
                                          <p:val>
                                            <p:fltVal val="0"/>
                                          </p:val>
                                        </p:tav>
                                        <p:tav tm="100000">
                                          <p:val>
                                            <p:strVal val="#ppt_h"/>
                                          </p:val>
                                        </p:tav>
                                      </p:tavLst>
                                    </p:anim>
                                    <p:anim calcmode="lin" valueType="num">
                                      <p:cBhvr>
                                        <p:cTn id="9" dur="1000" fill="hold"/>
                                        <p:tgtEl>
                                          <p:spTgt spid="3994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994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2"/>
          <p:cNvSpPr txBox="1">
            <a:spLocks noChangeArrowheads="1"/>
          </p:cNvSpPr>
          <p:nvPr>
            <p:custDataLst>
              <p:tags r:id="rId2"/>
            </p:custDataLst>
          </p:nvPr>
        </p:nvSpPr>
        <p:spPr bwMode="auto">
          <a:xfrm>
            <a:off x="250825" y="404813"/>
            <a:ext cx="8893175" cy="3938587"/>
          </a:xfrm>
          <a:prstGeom prst="rect">
            <a:avLst/>
          </a:prstGeom>
          <a:noFill/>
          <a:ln w="9525">
            <a:noFill/>
            <a:miter lim="800000"/>
          </a:ln>
        </p:spPr>
        <p:txBody>
          <a:bodyPr>
            <a:spAutoFit/>
          </a:bodyPr>
          <a:lstStyle/>
          <a:p>
            <a:pPr>
              <a:spcBef>
                <a:spcPct val="50000"/>
              </a:spcBef>
            </a:pPr>
            <a:r>
              <a:rPr lang="en-US" altLang="zh-CN" sz="2800" b="1" dirty="0">
                <a:latin typeface="Arial Narrow" pitchFamily="34" charset="0"/>
              </a:rPr>
              <a:t>2</a:t>
            </a:r>
            <a:r>
              <a:rPr lang="zh-CN" altLang="en-US" sz="2800" b="1" dirty="0">
                <a:latin typeface="Arial Narrow" pitchFamily="34" charset="0"/>
              </a:rPr>
              <a:t>、如图所示，是用干涉法检查某厚玻璃的上表面是否平整的装置，所用单色光做光源，检查中所观察到的干涉条纹是由下列两个表面反射的光线叠加而成的？</a:t>
            </a:r>
            <a:r>
              <a:rPr lang="en-US" altLang="zh-CN" sz="2800" b="1" dirty="0">
                <a:latin typeface="Arial Narrow" pitchFamily="34" charset="0"/>
              </a:rPr>
              <a:t>(       )</a:t>
            </a:r>
          </a:p>
          <a:p>
            <a:pPr>
              <a:spcBef>
                <a:spcPct val="50000"/>
              </a:spcBef>
            </a:pPr>
            <a:r>
              <a:rPr lang="en-US" altLang="zh-CN" sz="2800" b="1" dirty="0">
                <a:latin typeface="Arial Narrow" pitchFamily="34" charset="0"/>
              </a:rPr>
              <a:t>A</a:t>
            </a:r>
            <a:r>
              <a:rPr lang="zh-CN" altLang="en-US" sz="2800" b="1" dirty="0">
                <a:latin typeface="Arial Narrow" pitchFamily="34" charset="0"/>
              </a:rPr>
              <a:t>、</a:t>
            </a:r>
            <a:r>
              <a:rPr lang="en-US" altLang="zh-CN" sz="2800" b="1" dirty="0">
                <a:latin typeface="Arial Narrow" pitchFamily="34" charset="0"/>
              </a:rPr>
              <a:t>a</a:t>
            </a:r>
            <a:r>
              <a:rPr lang="zh-CN" altLang="en-US" sz="2800" b="1" dirty="0">
                <a:latin typeface="Arial Narrow" pitchFamily="34" charset="0"/>
              </a:rPr>
              <a:t>的上表面和</a:t>
            </a:r>
            <a:r>
              <a:rPr lang="en-US" altLang="zh-CN" sz="2800" b="1" dirty="0">
                <a:latin typeface="Arial Narrow" pitchFamily="34" charset="0"/>
              </a:rPr>
              <a:t>b</a:t>
            </a:r>
            <a:r>
              <a:rPr lang="zh-CN" altLang="en-US" sz="2800" b="1" dirty="0">
                <a:latin typeface="Arial Narrow" pitchFamily="34" charset="0"/>
              </a:rPr>
              <a:t>的下表面</a:t>
            </a:r>
          </a:p>
          <a:p>
            <a:pPr>
              <a:spcBef>
                <a:spcPct val="50000"/>
              </a:spcBef>
            </a:pPr>
            <a:r>
              <a:rPr lang="en-US" altLang="zh-CN" sz="2800" b="1" dirty="0">
                <a:latin typeface="Arial Narrow" pitchFamily="34" charset="0"/>
              </a:rPr>
              <a:t>B</a:t>
            </a:r>
            <a:r>
              <a:rPr lang="zh-CN" altLang="en-US" sz="2800" b="1" dirty="0">
                <a:latin typeface="Arial Narrow" pitchFamily="34" charset="0"/>
              </a:rPr>
              <a:t>、</a:t>
            </a:r>
            <a:r>
              <a:rPr lang="en-US" altLang="zh-CN" sz="2800" b="1" dirty="0">
                <a:latin typeface="Arial Narrow" pitchFamily="34" charset="0"/>
              </a:rPr>
              <a:t>a</a:t>
            </a:r>
            <a:r>
              <a:rPr lang="zh-CN" altLang="en-US" sz="2800" b="1" dirty="0">
                <a:latin typeface="Arial Narrow" pitchFamily="34" charset="0"/>
              </a:rPr>
              <a:t>的上表面和</a:t>
            </a:r>
            <a:r>
              <a:rPr lang="en-US" altLang="zh-CN" sz="2800" b="1" dirty="0">
                <a:latin typeface="Arial Narrow" pitchFamily="34" charset="0"/>
              </a:rPr>
              <a:t>b</a:t>
            </a:r>
            <a:r>
              <a:rPr lang="zh-CN" altLang="en-US" sz="2800" b="1" dirty="0">
                <a:latin typeface="Arial Narrow" pitchFamily="34" charset="0"/>
              </a:rPr>
              <a:t>的上表面</a:t>
            </a:r>
          </a:p>
          <a:p>
            <a:pPr>
              <a:spcBef>
                <a:spcPct val="50000"/>
              </a:spcBef>
            </a:pPr>
            <a:r>
              <a:rPr lang="en-US" altLang="zh-CN" sz="2800" b="1" dirty="0">
                <a:latin typeface="Arial Narrow" pitchFamily="34" charset="0"/>
              </a:rPr>
              <a:t>C</a:t>
            </a:r>
            <a:r>
              <a:rPr lang="zh-CN" altLang="en-US" sz="2800" b="1" dirty="0">
                <a:latin typeface="Arial Narrow" pitchFamily="34" charset="0"/>
              </a:rPr>
              <a:t>、</a:t>
            </a:r>
            <a:r>
              <a:rPr lang="en-US" altLang="zh-CN" sz="2800" b="1" dirty="0">
                <a:latin typeface="Arial Narrow" pitchFamily="34" charset="0"/>
              </a:rPr>
              <a:t>a</a:t>
            </a:r>
            <a:r>
              <a:rPr lang="zh-CN" altLang="en-US" sz="2800" b="1" dirty="0">
                <a:latin typeface="Arial Narrow" pitchFamily="34" charset="0"/>
              </a:rPr>
              <a:t>的下表面和</a:t>
            </a:r>
            <a:r>
              <a:rPr lang="en-US" altLang="zh-CN" sz="2800" b="1" dirty="0">
                <a:latin typeface="Arial Narrow" pitchFamily="34" charset="0"/>
              </a:rPr>
              <a:t>b</a:t>
            </a:r>
            <a:r>
              <a:rPr lang="zh-CN" altLang="en-US" sz="2800" b="1" dirty="0">
                <a:latin typeface="Arial Narrow" pitchFamily="34" charset="0"/>
              </a:rPr>
              <a:t>的上表面</a:t>
            </a:r>
          </a:p>
          <a:p>
            <a:pPr>
              <a:spcBef>
                <a:spcPct val="50000"/>
              </a:spcBef>
            </a:pPr>
            <a:r>
              <a:rPr lang="en-US" altLang="zh-CN" sz="2800" b="1" dirty="0">
                <a:latin typeface="Arial Narrow" pitchFamily="34" charset="0"/>
              </a:rPr>
              <a:t>D</a:t>
            </a:r>
            <a:r>
              <a:rPr lang="zh-CN" altLang="en-US" sz="2800" b="1" dirty="0">
                <a:latin typeface="Arial Narrow" pitchFamily="34" charset="0"/>
              </a:rPr>
              <a:t>、 </a:t>
            </a:r>
            <a:r>
              <a:rPr lang="en-US" altLang="zh-CN" sz="2800" b="1" dirty="0">
                <a:latin typeface="Arial Narrow" pitchFamily="34" charset="0"/>
              </a:rPr>
              <a:t>a</a:t>
            </a:r>
            <a:r>
              <a:rPr lang="zh-CN" altLang="en-US" sz="2800" b="1" dirty="0">
                <a:latin typeface="Arial Narrow" pitchFamily="34" charset="0"/>
              </a:rPr>
              <a:t>的下表面和</a:t>
            </a:r>
            <a:r>
              <a:rPr lang="en-US" altLang="zh-CN" sz="2800" b="1" dirty="0">
                <a:latin typeface="Arial Narrow" pitchFamily="34" charset="0"/>
              </a:rPr>
              <a:t>b</a:t>
            </a:r>
            <a:r>
              <a:rPr lang="zh-CN" altLang="en-US" sz="2800" b="1" dirty="0">
                <a:latin typeface="Arial Narrow" pitchFamily="34" charset="0"/>
              </a:rPr>
              <a:t>的下表面</a:t>
            </a:r>
          </a:p>
        </p:txBody>
      </p:sp>
      <p:sp>
        <p:nvSpPr>
          <p:cNvPr id="40963" name="Text Box 3"/>
          <p:cNvSpPr txBox="1">
            <a:spLocks noChangeArrowheads="1"/>
          </p:cNvSpPr>
          <p:nvPr>
            <p:custDataLst>
              <p:tags r:id="rId3"/>
            </p:custDataLst>
          </p:nvPr>
        </p:nvSpPr>
        <p:spPr bwMode="auto">
          <a:xfrm>
            <a:off x="7956550" y="1341438"/>
            <a:ext cx="522288" cy="579437"/>
          </a:xfrm>
          <a:prstGeom prst="rect">
            <a:avLst/>
          </a:prstGeom>
          <a:noFill/>
          <a:ln w="9525">
            <a:noFill/>
            <a:miter lim="800000"/>
          </a:ln>
        </p:spPr>
        <p:txBody>
          <a:bodyPr>
            <a:spAutoFit/>
          </a:bodyPr>
          <a:lstStyle/>
          <a:p>
            <a:pPr>
              <a:spcBef>
                <a:spcPct val="50000"/>
              </a:spcBef>
            </a:pPr>
            <a:r>
              <a:rPr lang="en-US" altLang="zh-CN" sz="3200">
                <a:solidFill>
                  <a:srgbClr val="FF0000"/>
                </a:solidFill>
                <a:latin typeface="Arial Narrow" pitchFamily="34" charset="0"/>
              </a:rPr>
              <a:t>C</a:t>
            </a:r>
          </a:p>
        </p:txBody>
      </p:sp>
      <p:graphicFrame>
        <p:nvGraphicFramePr>
          <p:cNvPr id="40964" name="Object 4"/>
          <p:cNvGraphicFramePr>
            <a:graphicFrameLocks/>
          </p:cNvGraphicFramePr>
          <p:nvPr>
            <p:custDataLst>
              <p:tags r:id="rId4"/>
            </p:custDataLst>
          </p:nvPr>
        </p:nvGraphicFramePr>
        <p:xfrm>
          <a:off x="1908175" y="4440238"/>
          <a:ext cx="5410200" cy="2417762"/>
        </p:xfrm>
        <a:graphic>
          <a:graphicData uri="http://schemas.openxmlformats.org/presentationml/2006/ole">
            <p:oleObj spid="_x0000_s39937" r:id="rId6" imgW="3323810" imgH="1486107" progId="PBrush">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blinds(horizontal)">
                                      <p:cBhvr>
                                        <p:cTn id="7" dur="500"/>
                                        <p:tgtEl>
                                          <p:spTgt spid="40964"/>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40963"/>
                                        </p:tgtEl>
                                        <p:attrNameLst>
                                          <p:attrName>style.visibility</p:attrName>
                                        </p:attrNameLst>
                                      </p:cBhvr>
                                      <p:to>
                                        <p:strVal val="visible"/>
                                      </p:to>
                                    </p:set>
                                    <p:anim calcmode="lin" valueType="num">
                                      <p:cBhvr>
                                        <p:cTn id="12" dur="1000" fill="hold"/>
                                        <p:tgtEl>
                                          <p:spTgt spid="40963"/>
                                        </p:tgtEl>
                                        <p:attrNameLst>
                                          <p:attrName>ppt_w</p:attrName>
                                        </p:attrNameLst>
                                      </p:cBhvr>
                                      <p:tavLst>
                                        <p:tav tm="0">
                                          <p:val>
                                            <p:fltVal val="0"/>
                                          </p:val>
                                        </p:tav>
                                        <p:tav tm="100000">
                                          <p:val>
                                            <p:strVal val="#ppt_w"/>
                                          </p:val>
                                        </p:tav>
                                      </p:tavLst>
                                    </p:anim>
                                    <p:anim calcmode="lin" valueType="num">
                                      <p:cBhvr>
                                        <p:cTn id="13" dur="1000" fill="hold"/>
                                        <p:tgtEl>
                                          <p:spTgt spid="40963"/>
                                        </p:tgtEl>
                                        <p:attrNameLst>
                                          <p:attrName>ppt_h</p:attrName>
                                        </p:attrNameLst>
                                      </p:cBhvr>
                                      <p:tavLst>
                                        <p:tav tm="0">
                                          <p:val>
                                            <p:fltVal val="0"/>
                                          </p:val>
                                        </p:tav>
                                        <p:tav tm="100000">
                                          <p:val>
                                            <p:strVal val="#ppt_h"/>
                                          </p:val>
                                        </p:tav>
                                      </p:tavLst>
                                    </p:anim>
                                    <p:anim calcmode="lin" valueType="num">
                                      <p:cBhvr>
                                        <p:cTn id="14" dur="1000" fill="hold"/>
                                        <p:tgtEl>
                                          <p:spTgt spid="40963"/>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4096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custDataLst>
              <p:tags r:id="rId1"/>
            </p:custDataLst>
          </p:nvPr>
        </p:nvSpPr>
        <p:spPr bwMode="auto">
          <a:xfrm>
            <a:off x="468313" y="692150"/>
            <a:ext cx="8424862" cy="3994150"/>
          </a:xfrm>
          <a:prstGeom prst="rect">
            <a:avLst/>
          </a:prstGeom>
          <a:noFill/>
          <a:ln w="9525">
            <a:noFill/>
            <a:miter lim="800000"/>
          </a:ln>
        </p:spPr>
        <p:txBody>
          <a:bodyPr>
            <a:spAutoFit/>
          </a:bodyPr>
          <a:lstStyle/>
          <a:p>
            <a:pPr algn="just">
              <a:spcBef>
                <a:spcPct val="50000"/>
              </a:spcBef>
            </a:pPr>
            <a:r>
              <a:rPr lang="zh-CN" altLang="en-US" sz="3200" dirty="0">
                <a:latin typeface="Times New Roman" panose="02020603050405020304" pitchFamily="18" charset="0"/>
              </a:rPr>
              <a:t>　</a:t>
            </a:r>
            <a:r>
              <a:rPr lang="en-US" altLang="zh-CN" sz="3200" b="1" dirty="0">
                <a:latin typeface="Arial Narrow" pitchFamily="34" charset="0"/>
              </a:rPr>
              <a:t>3</a:t>
            </a:r>
            <a:r>
              <a:rPr lang="zh-CN" altLang="en-US" sz="3200" b="1" dirty="0">
                <a:latin typeface="Arial Narrow" pitchFamily="34" charset="0"/>
              </a:rPr>
              <a:t>、</a:t>
            </a:r>
            <a:r>
              <a:rPr lang="zh-CN" altLang="en-US" sz="3200" b="1" dirty="0">
                <a:latin typeface="Times New Roman" panose="02020603050405020304" pitchFamily="18" charset="0"/>
              </a:rPr>
              <a:t>下列现象中，属于光的干涉现象的是</a:t>
            </a:r>
            <a:r>
              <a:rPr lang="zh-CN" altLang="en-US" sz="3200" b="1" dirty="0">
                <a:latin typeface="Arial Narrow" pitchFamily="34" charset="0"/>
              </a:rPr>
              <a:t> </a:t>
            </a:r>
            <a:r>
              <a:rPr lang="en-US" altLang="zh-CN" sz="3200" b="1" dirty="0">
                <a:latin typeface="Arial Narrow" pitchFamily="34" charset="0"/>
              </a:rPr>
              <a:t>[</a:t>
            </a:r>
            <a:r>
              <a:rPr lang="zh-CN" altLang="en-US" sz="3200" b="1" dirty="0">
                <a:latin typeface="Times New Roman" panose="02020603050405020304" pitchFamily="18" charset="0"/>
              </a:rPr>
              <a:t>　　</a:t>
            </a:r>
            <a:r>
              <a:rPr lang="en-US" altLang="zh-CN" sz="3200" b="1" dirty="0">
                <a:latin typeface="Arial Narrow" pitchFamily="34" charset="0"/>
              </a:rPr>
              <a:t>]</a:t>
            </a:r>
          </a:p>
          <a:p>
            <a:pPr algn="just">
              <a:spcBef>
                <a:spcPct val="50000"/>
              </a:spcBef>
            </a:pPr>
            <a:r>
              <a:rPr lang="zh-CN" altLang="en-US" sz="3200" b="1" dirty="0">
                <a:latin typeface="Times New Roman" panose="02020603050405020304" pitchFamily="18" charset="0"/>
              </a:rPr>
              <a:t>　　　</a:t>
            </a:r>
            <a:r>
              <a:rPr lang="en-US" altLang="zh-CN" sz="3200" b="1" dirty="0">
                <a:latin typeface="Arial Narrow" pitchFamily="34" charset="0"/>
              </a:rPr>
              <a:t>A</a:t>
            </a:r>
            <a:r>
              <a:rPr lang="zh-CN" altLang="en-US" sz="3200" b="1" dirty="0">
                <a:latin typeface="Times New Roman" panose="02020603050405020304" pitchFamily="18" charset="0"/>
              </a:rPr>
              <a:t>．肥皂泡上的彩色条纹</a:t>
            </a:r>
            <a:endParaRPr lang="zh-CN" altLang="en-US" sz="3200" b="1" dirty="0">
              <a:latin typeface="Arial Narrow" pitchFamily="34" charset="0"/>
            </a:endParaRPr>
          </a:p>
          <a:p>
            <a:pPr algn="just">
              <a:spcBef>
                <a:spcPct val="50000"/>
              </a:spcBef>
            </a:pPr>
            <a:r>
              <a:rPr lang="zh-CN" altLang="en-US" sz="3200" b="1" dirty="0">
                <a:latin typeface="Times New Roman" panose="02020603050405020304" pitchFamily="18" charset="0"/>
              </a:rPr>
              <a:t>　　　</a:t>
            </a:r>
            <a:r>
              <a:rPr lang="en-US" altLang="zh-CN" sz="3200" b="1" dirty="0">
                <a:latin typeface="Arial Narrow" pitchFamily="34" charset="0"/>
              </a:rPr>
              <a:t>B</a:t>
            </a:r>
            <a:r>
              <a:rPr lang="zh-CN" altLang="en-US" sz="3200" b="1" dirty="0">
                <a:latin typeface="Times New Roman" panose="02020603050405020304" pitchFamily="18" charset="0"/>
              </a:rPr>
              <a:t>．雨后天边出现彩虹</a:t>
            </a:r>
            <a:endParaRPr lang="zh-CN" altLang="en-US" sz="3200" b="1" dirty="0">
              <a:latin typeface="Arial Narrow" pitchFamily="34" charset="0"/>
            </a:endParaRPr>
          </a:p>
          <a:p>
            <a:pPr algn="just">
              <a:spcBef>
                <a:spcPct val="50000"/>
              </a:spcBef>
            </a:pPr>
            <a:r>
              <a:rPr lang="zh-CN" altLang="en-US" sz="3200" b="1" dirty="0">
                <a:latin typeface="Times New Roman" panose="02020603050405020304" pitchFamily="18" charset="0"/>
              </a:rPr>
              <a:t>　　　</a:t>
            </a:r>
            <a:r>
              <a:rPr lang="en-US" altLang="zh-CN" sz="3200" b="1" dirty="0">
                <a:latin typeface="Arial Narrow" pitchFamily="34" charset="0"/>
              </a:rPr>
              <a:t>C</a:t>
            </a:r>
            <a:r>
              <a:rPr lang="zh-CN" altLang="en-US" sz="3200" b="1" dirty="0">
                <a:latin typeface="Times New Roman" panose="02020603050405020304" pitchFamily="18" charset="0"/>
              </a:rPr>
              <a:t>．早晨东方天边出现红色朝霞</a:t>
            </a:r>
            <a:endParaRPr lang="zh-CN" altLang="en-US" sz="3200" b="1" dirty="0">
              <a:latin typeface="Arial Narrow" pitchFamily="34" charset="0"/>
            </a:endParaRPr>
          </a:p>
          <a:p>
            <a:pPr algn="just">
              <a:spcBef>
                <a:spcPct val="50000"/>
              </a:spcBef>
            </a:pPr>
            <a:r>
              <a:rPr lang="zh-CN" altLang="en-US" sz="3200" b="1" dirty="0">
                <a:latin typeface="Times New Roman" panose="02020603050405020304" pitchFamily="18" charset="0"/>
              </a:rPr>
              <a:t>　　　</a:t>
            </a:r>
            <a:r>
              <a:rPr lang="en-US" altLang="zh-CN" sz="3200" b="1" dirty="0">
                <a:latin typeface="Arial Narrow" pitchFamily="34" charset="0"/>
              </a:rPr>
              <a:t>D</a:t>
            </a:r>
            <a:r>
              <a:rPr lang="zh-CN" altLang="en-US" sz="3200" b="1" dirty="0">
                <a:latin typeface="Times New Roman" panose="02020603050405020304" pitchFamily="18" charset="0"/>
              </a:rPr>
              <a:t>．荷叶上的水珠在阳光下晶莹透亮</a:t>
            </a:r>
            <a:endParaRPr lang="zh-CN" altLang="en-US" sz="3200" b="1" dirty="0">
              <a:latin typeface="Arial Narrow" pitchFamily="34" charset="0"/>
            </a:endParaRPr>
          </a:p>
        </p:txBody>
      </p:sp>
      <p:sp>
        <p:nvSpPr>
          <p:cNvPr id="41987" name="Text Box 3"/>
          <p:cNvSpPr txBox="1">
            <a:spLocks noChangeArrowheads="1"/>
          </p:cNvSpPr>
          <p:nvPr>
            <p:custDataLst>
              <p:tags r:id="rId2"/>
            </p:custDataLst>
          </p:nvPr>
        </p:nvSpPr>
        <p:spPr bwMode="auto">
          <a:xfrm>
            <a:off x="827088" y="1268413"/>
            <a:ext cx="609600" cy="579437"/>
          </a:xfrm>
          <a:prstGeom prst="rect">
            <a:avLst/>
          </a:prstGeom>
          <a:noFill/>
          <a:ln w="9525">
            <a:noFill/>
            <a:miter lim="800000"/>
          </a:ln>
        </p:spPr>
        <p:txBody>
          <a:bodyPr>
            <a:spAutoFit/>
          </a:bodyPr>
          <a:lstStyle/>
          <a:p>
            <a:pPr>
              <a:spcBef>
                <a:spcPct val="50000"/>
              </a:spcBef>
            </a:pPr>
            <a:r>
              <a:rPr lang="en-US" altLang="zh-CN" sz="3200" b="1">
                <a:solidFill>
                  <a:srgbClr val="FF0000"/>
                </a:solidFill>
                <a:latin typeface="Arial Narrow" pitchFamily="34" charset="0"/>
              </a:rPr>
              <a:t>A</a:t>
            </a:r>
          </a:p>
        </p:txBody>
      </p:sp>
      <p:pic>
        <p:nvPicPr>
          <p:cNvPr id="41988" name="New picture"/>
          <p:cNvPicPr/>
          <p:nvPr>
            <p:custDataLst>
              <p:tags r:id="rId3"/>
            </p:custDataLst>
          </p:nvPr>
        </p:nvPicPr>
        <p:blipFill>
          <a:blip r:embed="rId5"/>
          <a:stretch>
            <a:fillRect/>
          </a:stretch>
        </p:blipFill>
        <p:spPr>
          <a:xfrm>
            <a:off x="10363200" y="12115800"/>
            <a:ext cx="304800" cy="228600"/>
          </a:xfrm>
          <a:prstGeom prst="cube">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p:cTn id="7" dur="1000" fill="hold"/>
                                        <p:tgtEl>
                                          <p:spTgt spid="41987"/>
                                        </p:tgtEl>
                                        <p:attrNameLst>
                                          <p:attrName>ppt_w</p:attrName>
                                        </p:attrNameLst>
                                      </p:cBhvr>
                                      <p:tavLst>
                                        <p:tav tm="0">
                                          <p:val>
                                            <p:fltVal val="0"/>
                                          </p:val>
                                        </p:tav>
                                        <p:tav tm="100000">
                                          <p:val>
                                            <p:strVal val="#ppt_w"/>
                                          </p:val>
                                        </p:tav>
                                      </p:tavLst>
                                    </p:anim>
                                    <p:anim calcmode="lin" valueType="num">
                                      <p:cBhvr>
                                        <p:cTn id="8" dur="1000" fill="hold"/>
                                        <p:tgtEl>
                                          <p:spTgt spid="41987"/>
                                        </p:tgtEl>
                                        <p:attrNameLst>
                                          <p:attrName>ppt_h</p:attrName>
                                        </p:attrNameLst>
                                      </p:cBhvr>
                                      <p:tavLst>
                                        <p:tav tm="0">
                                          <p:val>
                                            <p:fltVal val="0"/>
                                          </p:val>
                                        </p:tav>
                                        <p:tav tm="100000">
                                          <p:val>
                                            <p:strVal val="#ppt_h"/>
                                          </p:val>
                                        </p:tav>
                                      </p:tavLst>
                                    </p:anim>
                                    <p:anim calcmode="lin" valueType="num">
                                      <p:cBhvr>
                                        <p:cTn id="9" dur="1000" fill="hold"/>
                                        <p:tgtEl>
                                          <p:spTgt spid="4198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198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292865"/>
          <p:cNvSpPr>
            <a:spLocks noGrp="1" noRot="1" noChangeArrowheads="1"/>
          </p:cNvSpPr>
          <p:nvPr>
            <p:ph type="title"/>
            <p:custDataLst>
              <p:tags r:id="rId1"/>
            </p:custDataLst>
          </p:nvPr>
        </p:nvSpPr>
        <p:spPr/>
        <p:txBody>
          <a:bodyPr/>
          <a:lstStyle/>
          <a:p>
            <a:pPr algn="l"/>
            <a:r>
              <a:rPr lang="zh-CN" altLang="en-US" b="1" smtClean="0">
                <a:solidFill>
                  <a:srgbClr val="FF0000"/>
                </a:solidFill>
                <a:latin typeface="华文行楷" pitchFamily="2" charset="-122"/>
                <a:ea typeface="华文行楷" pitchFamily="2" charset="-122"/>
              </a:rPr>
              <a:t>一、光的干涉及其产生条件</a:t>
            </a:r>
          </a:p>
        </p:txBody>
      </p:sp>
      <p:sp>
        <p:nvSpPr>
          <p:cNvPr id="14338" name="文本占位符 292866"/>
          <p:cNvSpPr>
            <a:spLocks noGrp="1" noRot="1" noChangeArrowheads="1"/>
          </p:cNvSpPr>
          <p:nvPr>
            <p:ph idx="1"/>
            <p:custDataLst>
              <p:tags r:id="rId2"/>
            </p:custDataLst>
          </p:nvPr>
        </p:nvSpPr>
        <p:spPr/>
        <p:txBody>
          <a:bodyPr/>
          <a:lstStyle/>
          <a:p>
            <a:pPr>
              <a:buFont typeface="Wingdings" pitchFamily="2" charset="2"/>
              <a:buNone/>
            </a:pPr>
            <a:r>
              <a:rPr lang="zh-CN" altLang="en-US" smtClean="0"/>
              <a:t>回顾，机械波的干涉：</a:t>
            </a:r>
          </a:p>
        </p:txBody>
      </p:sp>
      <p:pic>
        <p:nvPicPr>
          <p:cNvPr id="14339" name="图片 292867" descr="01300000318533122952053877106_s"/>
          <p:cNvPicPr>
            <a:picLocks noChangeAspect="1" noChangeArrowheads="1"/>
          </p:cNvPicPr>
          <p:nvPr>
            <p:custDataLst>
              <p:tags r:id="rId3"/>
            </p:custDataLst>
          </p:nvPr>
        </p:nvPicPr>
        <p:blipFill>
          <a:blip r:embed="rId7"/>
          <a:stretch>
            <a:fillRect/>
          </a:stretch>
        </p:blipFill>
        <p:spPr bwMode="auto">
          <a:xfrm>
            <a:off x="0" y="2289175"/>
            <a:ext cx="5268913" cy="4205288"/>
          </a:xfrm>
          <a:prstGeom prst="rect">
            <a:avLst/>
          </a:prstGeom>
          <a:noFill/>
          <a:ln w="9525">
            <a:noFill/>
            <a:miter lim="800000"/>
          </a:ln>
        </p:spPr>
      </p:pic>
      <p:pic>
        <p:nvPicPr>
          <p:cNvPr id="14340" name="图片 292869" descr="0,0,301,14957,1348,1521,07d1c867"/>
          <p:cNvPicPr>
            <a:picLocks noChangeAspect="1" noChangeArrowheads="1"/>
          </p:cNvPicPr>
          <p:nvPr>
            <p:custDataLst>
              <p:tags r:id="rId4"/>
            </p:custDataLst>
          </p:nvPr>
        </p:nvPicPr>
        <p:blipFill>
          <a:blip r:embed="rId8"/>
          <a:stretch>
            <a:fillRect/>
          </a:stretch>
        </p:blipFill>
        <p:spPr bwMode="auto">
          <a:xfrm>
            <a:off x="5345113" y="1312863"/>
            <a:ext cx="3798887" cy="4284662"/>
          </a:xfrm>
          <a:prstGeom prst="rect">
            <a:avLst/>
          </a:prstGeom>
          <a:noFill/>
          <a:ln w="9525">
            <a:noFill/>
            <a:miter lim="800000"/>
          </a:ln>
        </p:spPr>
      </p:pic>
      <p:pic>
        <p:nvPicPr>
          <p:cNvPr id="14341" name="图片 292870" descr="index_clip_image003"/>
          <p:cNvPicPr>
            <a:picLocks noChangeAspect="1" noChangeArrowheads="1"/>
          </p:cNvPicPr>
          <p:nvPr>
            <p:custDataLst>
              <p:tags r:id="rId5"/>
            </p:custDataLst>
          </p:nvPr>
        </p:nvPicPr>
        <p:blipFill>
          <a:blip r:embed="rId9"/>
          <a:stretch>
            <a:fillRect/>
          </a:stretch>
        </p:blipFill>
        <p:spPr bwMode="auto">
          <a:xfrm>
            <a:off x="3257550" y="2798763"/>
            <a:ext cx="4094163" cy="3189287"/>
          </a:xfrm>
          <a:prstGeom prst="rect">
            <a:avLst/>
          </a:prstGeom>
          <a:noFill/>
          <a:ln w="9525">
            <a:noFill/>
            <a:miter lim="800000"/>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图片 293893" descr="20071103_d07ce024bbabc2e213ca35FuAZOlVMNT"/>
          <p:cNvPicPr>
            <a:picLocks noChangeAspect="1" noChangeArrowheads="1"/>
          </p:cNvPicPr>
          <p:nvPr>
            <p:custDataLst>
              <p:tags r:id="rId1"/>
            </p:custDataLst>
          </p:nvPr>
        </p:nvPicPr>
        <p:blipFill>
          <a:blip r:embed="rId7"/>
          <a:stretch>
            <a:fillRect/>
          </a:stretch>
        </p:blipFill>
        <p:spPr bwMode="auto">
          <a:xfrm>
            <a:off x="1836738" y="1938338"/>
            <a:ext cx="3551237" cy="4730750"/>
          </a:xfrm>
          <a:prstGeom prst="rect">
            <a:avLst/>
          </a:prstGeom>
          <a:noFill/>
          <a:ln w="9525">
            <a:noFill/>
            <a:miter lim="800000"/>
          </a:ln>
        </p:spPr>
      </p:pic>
      <p:sp>
        <p:nvSpPr>
          <p:cNvPr id="15362" name="矩形 293895"/>
          <p:cNvSpPr>
            <a:spLocks noChangeArrowheads="1" noChangeShapeType="1" noTextEdit="1"/>
          </p:cNvSpPr>
          <p:nvPr>
            <p:custDataLst>
              <p:tags r:id="rId2"/>
            </p:custDataLst>
          </p:nvPr>
        </p:nvSpPr>
        <p:spPr bwMode="auto">
          <a:xfrm>
            <a:off x="1428728" y="642918"/>
            <a:ext cx="4429156" cy="1111251"/>
          </a:xfrm>
          <a:prstGeom prst="rect">
            <a:avLst/>
          </a:prstGeom>
        </p:spPr>
        <p:txBody>
          <a:bodyPr wrap="none" fromWordArt="1">
            <a:prstTxWarp prst="textCurveUp">
              <a:avLst>
                <a:gd name="adj" fmla="val 40356"/>
              </a:avLst>
            </a:prstTxWarp>
          </a:bodyPr>
          <a:lstStyle/>
          <a:p>
            <a:pPr algn="ctr"/>
            <a:r>
              <a:rPr lang="zh-CN" altLang="en-US" sz="3600" kern="10" dirty="0">
                <a:ln w="12700">
                  <a:solidFill>
                    <a:srgbClr val="000000"/>
                  </a:solidFill>
                  <a:miter lim="800000"/>
                </a:ln>
                <a:pattFill prst="dashHorz">
                  <a:fgClr>
                    <a:srgbClr val="808080"/>
                  </a:fgClr>
                  <a:bgClr>
                    <a:srgbClr val="FFFF00"/>
                  </a:bgClr>
                </a:pattFill>
                <a:effectLst>
                  <a:outerShdw dist="45791" dir="2021404" algn="ctr" rotWithShape="0">
                    <a:srgbClr val="808080">
                      <a:alpha val="80000"/>
                    </a:srgbClr>
                  </a:outerShdw>
                </a:effectLst>
                <a:latin typeface="宋体"/>
                <a:ea typeface="宋体"/>
              </a:rPr>
              <a:t>光能否发生干涉呢？</a:t>
            </a:r>
          </a:p>
        </p:txBody>
      </p:sp>
      <p:sp>
        <p:nvSpPr>
          <p:cNvPr id="15363" name="文本框 293897"/>
          <p:cNvSpPr txBox="1">
            <a:spLocks noChangeArrowheads="1"/>
          </p:cNvSpPr>
          <p:nvPr>
            <p:custDataLst>
              <p:tags r:id="rId3"/>
            </p:custDataLst>
          </p:nvPr>
        </p:nvSpPr>
        <p:spPr bwMode="auto">
          <a:xfrm>
            <a:off x="2795588" y="4335463"/>
            <a:ext cx="1587500" cy="1555750"/>
          </a:xfrm>
          <a:prstGeom prst="rect">
            <a:avLst/>
          </a:prstGeom>
          <a:noFill/>
          <a:ln w="9525">
            <a:noFill/>
            <a:miter lim="800000"/>
          </a:ln>
        </p:spPr>
        <p:txBody>
          <a:bodyPr>
            <a:spAutoFit/>
          </a:bodyPr>
          <a:lstStyle/>
          <a:p>
            <a:r>
              <a:rPr lang="en-US" altLang="zh-CN" sz="9600" b="1">
                <a:solidFill>
                  <a:srgbClr val="F2310A"/>
                </a:solidFill>
              </a:rPr>
              <a:t>×</a:t>
            </a:r>
          </a:p>
        </p:txBody>
      </p:sp>
      <p:sp>
        <p:nvSpPr>
          <p:cNvPr id="15364" name="右箭头 293898"/>
          <p:cNvSpPr>
            <a:spLocks noChangeArrowheads="1"/>
          </p:cNvSpPr>
          <p:nvPr>
            <p:custDataLst>
              <p:tags r:id="rId4"/>
            </p:custDataLst>
          </p:nvPr>
        </p:nvSpPr>
        <p:spPr bwMode="auto">
          <a:xfrm>
            <a:off x="5776913" y="3787775"/>
            <a:ext cx="1247775" cy="581025"/>
          </a:xfrm>
          <a:prstGeom prst="rightArrow">
            <a:avLst>
              <a:gd name="adj1" fmla="val 50000"/>
              <a:gd name="adj2" fmla="val 53669"/>
            </a:avLst>
          </a:prstGeom>
          <a:solidFill>
            <a:schemeClr val="accent1"/>
          </a:solidFill>
          <a:ln w="9525">
            <a:solidFill>
              <a:schemeClr val="tx1"/>
            </a:solidFill>
            <a:miter lim="800000"/>
          </a:ln>
        </p:spPr>
        <p:txBody>
          <a:bodyPr/>
          <a:lstStyle/>
          <a:p>
            <a:endParaRPr lang="zh-CN" altLang="en-US"/>
          </a:p>
        </p:txBody>
      </p:sp>
      <p:sp>
        <p:nvSpPr>
          <p:cNvPr id="15365" name="矩形 293899"/>
          <p:cNvSpPr>
            <a:spLocks noChangeArrowheads="1"/>
          </p:cNvSpPr>
          <p:nvPr>
            <p:custDataLst>
              <p:tags r:id="rId5"/>
            </p:custDataLst>
          </p:nvPr>
        </p:nvSpPr>
        <p:spPr bwMode="auto">
          <a:xfrm>
            <a:off x="7078663" y="3649663"/>
            <a:ext cx="2012950" cy="641350"/>
          </a:xfrm>
          <a:prstGeom prst="rect">
            <a:avLst/>
          </a:prstGeom>
          <a:noFill/>
          <a:ln w="9525">
            <a:noFill/>
            <a:miter lim="800000"/>
          </a:ln>
        </p:spPr>
        <p:txBody>
          <a:bodyPr wrap="none">
            <a:spAutoFit/>
          </a:bodyPr>
          <a:lstStyle/>
          <a:p>
            <a:r>
              <a:rPr lang="zh-CN" altLang="en-US" sz="3600"/>
              <a:t>再探索！</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285720" y="1285860"/>
            <a:ext cx="8572560"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t">
            <a:spAutoFit/>
          </a:bodyPr>
          <a:lstStyle/>
          <a:p>
            <a:pPr indent="0" fontAlgn="auto">
              <a:lnSpc>
                <a:spcPct val="150000"/>
              </a:lnSpc>
              <a:tabLst>
                <a:tab pos="5715000" algn="l"/>
                <a:tab pos="10058400" algn="l"/>
              </a:tabLst>
            </a:pPr>
            <a:r>
              <a:rPr altLang="zh-CN" sz="2400" b="1" kern="100" dirty="0">
                <a:sym typeface="+mn-ea"/>
              </a:rPr>
              <a:t>光的干涉实验最早是英国物理学家</a:t>
            </a:r>
            <a:r>
              <a:rPr altLang="zh-CN" sz="2400" b="1" kern="100" dirty="0">
                <a:solidFill>
                  <a:srgbClr val="FF0000"/>
                </a:solidFill>
                <a:sym typeface="+mn-ea"/>
              </a:rPr>
              <a:t>托马斯·杨</a:t>
            </a:r>
            <a:r>
              <a:rPr altLang="zh-CN" sz="2400" b="1" kern="100" dirty="0">
                <a:sym typeface="+mn-ea"/>
              </a:rPr>
              <a:t>在</a:t>
            </a:r>
            <a:r>
              <a:rPr altLang="zh-CN" sz="2400" b="1" kern="100" dirty="0" smtClean="0">
                <a:sym typeface="+mn-ea"/>
              </a:rPr>
              <a:t>1801年成功完成的</a:t>
            </a:r>
            <a:r>
              <a:rPr altLang="zh-CN" sz="2400" b="1" kern="100" dirty="0">
                <a:sym typeface="+mn-ea"/>
              </a:rPr>
              <a:t>。托马斯·杨的时代没有激光。他用日光照亮一条狭缝，通过这条狭缝的光再通过双缝，发生干涉。这就是历史上著名的杨氏双缝干涉实验，它有力地证明了光是一种波。</a:t>
            </a:r>
          </a:p>
        </p:txBody>
      </p:sp>
      <p:sp>
        <p:nvSpPr>
          <p:cNvPr id="5" name="文本框 4"/>
          <p:cNvSpPr txBox="1"/>
          <p:nvPr>
            <p:custDataLst>
              <p:tags r:id="rId2"/>
            </p:custDataLst>
          </p:nvPr>
        </p:nvSpPr>
        <p:spPr>
          <a:xfrm>
            <a:off x="642910" y="785794"/>
            <a:ext cx="1112805"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nchor="t">
            <a:spAutoFit/>
          </a:bodyPr>
          <a:lstStyle/>
          <a:p>
            <a:r>
              <a:rPr lang="zh-CN" altLang="en-US" sz="2400" b="1">
                <a:latin typeface="Times New Roman" panose="02020603050405020304" pitchFamily="18" charset="0"/>
                <a:ea typeface="宋体" panose="02010600030101010101" pitchFamily="2" charset="-122"/>
                <a:cs typeface="Times New Roman" panose="02020603050405020304" pitchFamily="18" charset="0"/>
                <a:sym typeface="+mn-ea"/>
              </a:rPr>
              <a:t>实验：</a:t>
            </a:r>
            <a:endParaRPr lang="zh-CN" altLang="en-US" sz="2400"/>
          </a:p>
        </p:txBody>
      </p:sp>
      <p:sp>
        <p:nvSpPr>
          <p:cNvPr id="6" name="文本框 5"/>
          <p:cNvSpPr txBox="1"/>
          <p:nvPr>
            <p:custDataLst>
              <p:tags r:id="rId3"/>
            </p:custDataLst>
          </p:nvPr>
        </p:nvSpPr>
        <p:spPr>
          <a:xfrm>
            <a:off x="785786" y="214290"/>
            <a:ext cx="3357586"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chor="t">
            <a:spAutoFit/>
          </a:bodyPr>
          <a:lstStyle/>
          <a:p>
            <a:r>
              <a:rPr lang="zh-CN" altLang="en-US" sz="2000" b="1"/>
              <a:t>光的双缝干涉</a:t>
            </a:r>
          </a:p>
        </p:txBody>
      </p:sp>
      <p:pic>
        <p:nvPicPr>
          <p:cNvPr id="11269" name="Picture 5" descr="http://f.hiphotos.baidu.com/baike/w%3D268%3Bg%3D0/sign=2c29d30e5c6034a829e2bf87f3282e69/0b7b02087bf40ad1d7d59dec572c11dfa9ecce88.jpg"/>
          <p:cNvPicPr>
            <a:picLocks noChangeAspect="1" noChangeArrowheads="1"/>
          </p:cNvPicPr>
          <p:nvPr>
            <p:custDataLst>
              <p:tags r:id="rId4"/>
            </p:custDataLst>
          </p:nvPr>
        </p:nvPicPr>
        <p:blipFill>
          <a:blip r:embed="rId8"/>
          <a:srcRect b="17219"/>
          <a:stretch>
            <a:fillRect/>
          </a:stretch>
        </p:blipFill>
        <p:spPr bwMode="auto">
          <a:xfrm>
            <a:off x="3214678" y="3929066"/>
            <a:ext cx="1661162" cy="233616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ext Box 3"/>
          <p:cNvSpPr txBox="1"/>
          <p:nvPr>
            <p:custDataLst>
              <p:tags r:id="rId5"/>
            </p:custDataLst>
          </p:nvPr>
        </p:nvSpPr>
        <p:spPr>
          <a:xfrm>
            <a:off x="5286380" y="4786322"/>
            <a:ext cx="3172301" cy="646331"/>
          </a:xfrm>
          <a:prstGeom prst="rect">
            <a:avLst/>
          </a:prstGeom>
          <a:noFill/>
          <a:ln w="9525">
            <a:noFill/>
          </a:ln>
        </p:spPr>
        <p:txBody>
          <a:bodyPr wrap="square">
            <a:spAutoFit/>
          </a:bodyPr>
          <a:lstStyle/>
          <a:p>
            <a:pPr eaLnBrk="1" hangingPunct="1"/>
            <a:r>
              <a:rPr lang="zh-CN" altLang="en-US" dirty="0">
                <a:solidFill>
                  <a:srgbClr val="000000"/>
                </a:solidFill>
                <a:latin typeface="黑体" panose="02010609060101010101" pitchFamily="49" charset="-122"/>
                <a:ea typeface="黑体" panose="02010609060101010101" pitchFamily="49" charset="-122"/>
                <a:cs typeface="黑体" panose="02010609060101010101" pitchFamily="49" charset="-122"/>
              </a:rPr>
              <a:t>英国物理学家 托马斯</a:t>
            </a:r>
            <a:r>
              <a:rPr lang="en-US" altLang="zh-CN" dirty="0">
                <a:solidFill>
                  <a:srgbClr val="000000"/>
                </a:solidFill>
                <a:latin typeface="黑体" panose="02010609060101010101" pitchFamily="49" charset="-122"/>
                <a:ea typeface="黑体" panose="02010609060101010101" pitchFamily="49" charset="-122"/>
                <a:cs typeface="黑体" panose="02010609060101010101" pitchFamily="49" charset="-122"/>
              </a:rPr>
              <a:t>·</a:t>
            </a:r>
            <a:r>
              <a:rPr lang="zh-CN" altLang="en-US" dirty="0">
                <a:solidFill>
                  <a:srgbClr val="000000"/>
                </a:solidFill>
                <a:latin typeface="黑体" panose="02010609060101010101" pitchFamily="49" charset="-122"/>
                <a:ea typeface="黑体" panose="02010609060101010101" pitchFamily="49" charset="-122"/>
                <a:cs typeface="黑体" panose="02010609060101010101" pitchFamily="49" charset="-122"/>
              </a:rPr>
              <a:t>杨（</a:t>
            </a:r>
            <a:r>
              <a:rPr lang="en-US" altLang="zh-CN" dirty="0">
                <a:solidFill>
                  <a:srgbClr val="000000"/>
                </a:solidFill>
                <a:latin typeface="黑体" panose="02010609060101010101" pitchFamily="49" charset="-122"/>
                <a:ea typeface="黑体" panose="02010609060101010101" pitchFamily="49" charset="-122"/>
                <a:cs typeface="黑体" panose="02010609060101010101" pitchFamily="49" charset="-122"/>
              </a:rPr>
              <a:t>1773-1829)</a:t>
            </a:r>
            <a:endParaRPr lang="zh-CN" altLang="en-US"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after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nodeType="clickPar">
                      <p:stCondLst>
                        <p:cond delay="indefinite"/>
                      </p:stCondLst>
                      <p:childTnLst>
                        <p:par>
                          <p:cTn id="20" fill="hold" nodeType="after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1269"/>
                                        </p:tgtEl>
                                        <p:attrNameLst>
                                          <p:attrName>style.visibility</p:attrName>
                                        </p:attrNameLst>
                                      </p:cBhvr>
                                      <p:to>
                                        <p:strVal val="visible"/>
                                      </p:to>
                                    </p:set>
                                    <p:animEffect transition="in" filter="blinds(horizontal)">
                                      <p:cBhvr>
                                        <p:cTn id="23" dur="500"/>
                                        <p:tgtEl>
                                          <p:spTgt spid="11269"/>
                                        </p:tgtEl>
                                      </p:cBhvr>
                                    </p:animEffect>
                                  </p:childTnLst>
                                </p:cTn>
                              </p:par>
                            </p:childTnLst>
                          </p:cTn>
                        </p:par>
                      </p:childTnLst>
                    </p:cTn>
                  </p:par>
                  <p:par>
                    <p:cTn id="24" fill="hold" nodeType="clickPar">
                      <p:stCondLst>
                        <p:cond delay="indefinite"/>
                      </p:stCondLst>
                      <p:childTnLst>
                        <p:par>
                          <p:cTn id="25" fill="hold" nodeType="after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ox(in)">
                                      <p:cBhvr>
                                        <p:cTn id="2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296961"/>
          <p:cNvSpPr>
            <a:spLocks noGrp="1" noRot="1" noChangeArrowheads="1"/>
          </p:cNvSpPr>
          <p:nvPr>
            <p:ph type="title"/>
            <p:custDataLst>
              <p:tags r:id="rId1"/>
            </p:custDataLst>
          </p:nvPr>
        </p:nvSpPr>
        <p:spPr/>
        <p:txBody>
          <a:bodyPr/>
          <a:lstStyle/>
          <a:p>
            <a:r>
              <a:rPr lang="zh-CN" altLang="en-US" b="1" smtClean="0">
                <a:solidFill>
                  <a:srgbClr val="FF0000"/>
                </a:solidFill>
              </a:rPr>
              <a:t>杨氏双缝干涉实验</a:t>
            </a:r>
          </a:p>
        </p:txBody>
      </p:sp>
      <p:pic>
        <p:nvPicPr>
          <p:cNvPr id="16386" name="图片 296963" descr="u=2523463635,1493202374&amp;fm=23&amp;gp=0"/>
          <p:cNvPicPr>
            <a:picLocks noChangeAspect="1" noChangeArrowheads="1"/>
          </p:cNvPicPr>
          <p:nvPr>
            <p:custDataLst>
              <p:tags r:id="rId2"/>
            </p:custDataLst>
          </p:nvPr>
        </p:nvPicPr>
        <p:blipFill>
          <a:blip r:embed="rId18"/>
          <a:stretch>
            <a:fillRect/>
          </a:stretch>
        </p:blipFill>
        <p:spPr bwMode="auto">
          <a:xfrm>
            <a:off x="0" y="1479550"/>
            <a:ext cx="4581525" cy="2644775"/>
          </a:xfrm>
          <a:prstGeom prst="rect">
            <a:avLst/>
          </a:prstGeom>
          <a:noFill/>
          <a:ln w="9525">
            <a:noFill/>
            <a:miter lim="800000"/>
          </a:ln>
        </p:spPr>
      </p:pic>
      <p:pic>
        <p:nvPicPr>
          <p:cNvPr id="16387" name="图片 296964" descr="image002"/>
          <p:cNvPicPr>
            <a:picLocks noChangeAspect="1" noChangeArrowheads="1"/>
          </p:cNvPicPr>
          <p:nvPr>
            <p:custDataLst>
              <p:tags r:id="rId3"/>
            </p:custDataLst>
          </p:nvPr>
        </p:nvPicPr>
        <p:blipFill>
          <a:blip r:embed="rId19"/>
          <a:stretch>
            <a:fillRect/>
          </a:stretch>
        </p:blipFill>
        <p:spPr bwMode="auto">
          <a:xfrm>
            <a:off x="4095750" y="3654425"/>
            <a:ext cx="5048250" cy="3203575"/>
          </a:xfrm>
          <a:prstGeom prst="rect">
            <a:avLst/>
          </a:prstGeom>
          <a:noFill/>
          <a:ln w="9525">
            <a:noFill/>
            <a:miter lim="800000"/>
          </a:ln>
        </p:spPr>
      </p:pic>
      <p:grpSp>
        <p:nvGrpSpPr>
          <p:cNvPr id="2" name="组合 296965"/>
          <p:cNvGrpSpPr/>
          <p:nvPr>
            <p:custDataLst>
              <p:tags r:id="rId4"/>
            </p:custDataLst>
          </p:nvPr>
        </p:nvGrpSpPr>
        <p:grpSpPr>
          <a:xfrm>
            <a:off x="0" y="4897438"/>
            <a:ext cx="5227638" cy="1190625"/>
            <a:chOff x="8634" y="2030"/>
            <a:chExt cx="1800" cy="714"/>
          </a:xfrm>
        </p:grpSpPr>
        <p:grpSp>
          <p:nvGrpSpPr>
            <p:cNvPr id="3" name="组合 296966"/>
            <p:cNvGrpSpPr/>
            <p:nvPr>
              <p:custDataLst>
                <p:tags r:id="rId5"/>
              </p:custDataLst>
            </p:nvPr>
          </p:nvGrpSpPr>
          <p:grpSpPr>
            <a:xfrm>
              <a:off x="8634" y="2030"/>
              <a:ext cx="450" cy="714"/>
              <a:chOff x="8634" y="2030"/>
              <a:chExt cx="450" cy="714"/>
            </a:xfrm>
          </p:grpSpPr>
          <p:sp>
            <p:nvSpPr>
              <p:cNvPr id="16390" name="矩形 296967"/>
              <p:cNvSpPr>
                <a:spLocks noChangeArrowheads="1"/>
              </p:cNvSpPr>
              <p:nvPr>
                <p:custDataLst>
                  <p:tags r:id="rId15"/>
                </p:custDataLst>
              </p:nvPr>
            </p:nvSpPr>
            <p:spPr bwMode="auto">
              <a:xfrm>
                <a:off x="8634" y="2030"/>
                <a:ext cx="225" cy="714"/>
              </a:xfrm>
              <a:prstGeom prst="rect">
                <a:avLst/>
              </a:prstGeom>
              <a:gradFill rotWithShape="0">
                <a:gsLst>
                  <a:gs pos="0">
                    <a:srgbClr val="FF0000"/>
                  </a:gs>
                  <a:gs pos="50000">
                    <a:schemeClr val="tx1"/>
                  </a:gs>
                  <a:gs pos="100000">
                    <a:srgbClr val="FF0000"/>
                  </a:gs>
                </a:gsLst>
                <a:lin ang="0" scaled="1"/>
              </a:gradFill>
              <a:ln w="9525">
                <a:noFill/>
                <a:miter lim="800000"/>
              </a:ln>
            </p:spPr>
            <p:txBody>
              <a:bodyPr/>
              <a:lstStyle/>
              <a:p>
                <a:endParaRPr lang="zh-CN" altLang="en-US"/>
              </a:p>
            </p:txBody>
          </p:sp>
          <p:sp>
            <p:nvSpPr>
              <p:cNvPr id="16391" name="矩形 296968"/>
              <p:cNvSpPr>
                <a:spLocks noChangeArrowheads="1"/>
              </p:cNvSpPr>
              <p:nvPr>
                <p:custDataLst>
                  <p:tags r:id="rId16"/>
                </p:custDataLst>
              </p:nvPr>
            </p:nvSpPr>
            <p:spPr bwMode="auto">
              <a:xfrm>
                <a:off x="8859" y="2030"/>
                <a:ext cx="225" cy="714"/>
              </a:xfrm>
              <a:prstGeom prst="rect">
                <a:avLst/>
              </a:prstGeom>
              <a:gradFill rotWithShape="0">
                <a:gsLst>
                  <a:gs pos="0">
                    <a:srgbClr val="FF0000"/>
                  </a:gs>
                  <a:gs pos="50000">
                    <a:schemeClr val="tx1"/>
                  </a:gs>
                  <a:gs pos="100000">
                    <a:srgbClr val="FF0000"/>
                  </a:gs>
                </a:gsLst>
                <a:lin ang="0" scaled="1"/>
              </a:gradFill>
              <a:ln w="9525">
                <a:noFill/>
                <a:miter lim="800000"/>
              </a:ln>
            </p:spPr>
            <p:txBody>
              <a:bodyPr/>
              <a:lstStyle/>
              <a:p>
                <a:endParaRPr lang="zh-CN" altLang="en-US"/>
              </a:p>
            </p:txBody>
          </p:sp>
        </p:grpSp>
        <p:grpSp>
          <p:nvGrpSpPr>
            <p:cNvPr id="4" name="组合 296969"/>
            <p:cNvGrpSpPr/>
            <p:nvPr>
              <p:custDataLst>
                <p:tags r:id="rId6"/>
              </p:custDataLst>
            </p:nvPr>
          </p:nvGrpSpPr>
          <p:grpSpPr>
            <a:xfrm>
              <a:off x="9084" y="2030"/>
              <a:ext cx="450" cy="714"/>
              <a:chOff x="8634" y="2030"/>
              <a:chExt cx="450" cy="714"/>
            </a:xfrm>
          </p:grpSpPr>
          <p:sp>
            <p:nvSpPr>
              <p:cNvPr id="16393" name="矩形 296970"/>
              <p:cNvSpPr>
                <a:spLocks noChangeArrowheads="1"/>
              </p:cNvSpPr>
              <p:nvPr>
                <p:custDataLst>
                  <p:tags r:id="rId13"/>
                </p:custDataLst>
              </p:nvPr>
            </p:nvSpPr>
            <p:spPr bwMode="auto">
              <a:xfrm>
                <a:off x="8634" y="2030"/>
                <a:ext cx="225" cy="714"/>
              </a:xfrm>
              <a:prstGeom prst="rect">
                <a:avLst/>
              </a:prstGeom>
              <a:gradFill rotWithShape="0">
                <a:gsLst>
                  <a:gs pos="0">
                    <a:srgbClr val="FF0000"/>
                  </a:gs>
                  <a:gs pos="50000">
                    <a:schemeClr val="tx1"/>
                  </a:gs>
                  <a:gs pos="100000">
                    <a:srgbClr val="FF0000"/>
                  </a:gs>
                </a:gsLst>
                <a:lin ang="0" scaled="1"/>
              </a:gradFill>
              <a:ln w="9525">
                <a:noFill/>
                <a:miter lim="800000"/>
              </a:ln>
            </p:spPr>
            <p:txBody>
              <a:bodyPr/>
              <a:lstStyle/>
              <a:p>
                <a:endParaRPr lang="zh-CN" altLang="en-US"/>
              </a:p>
            </p:txBody>
          </p:sp>
          <p:sp>
            <p:nvSpPr>
              <p:cNvPr id="16394" name="矩形 296971"/>
              <p:cNvSpPr>
                <a:spLocks noChangeArrowheads="1"/>
              </p:cNvSpPr>
              <p:nvPr>
                <p:custDataLst>
                  <p:tags r:id="rId14"/>
                </p:custDataLst>
              </p:nvPr>
            </p:nvSpPr>
            <p:spPr bwMode="auto">
              <a:xfrm>
                <a:off x="8859" y="2030"/>
                <a:ext cx="225" cy="714"/>
              </a:xfrm>
              <a:prstGeom prst="rect">
                <a:avLst/>
              </a:prstGeom>
              <a:gradFill rotWithShape="0">
                <a:gsLst>
                  <a:gs pos="0">
                    <a:srgbClr val="FF0000"/>
                  </a:gs>
                  <a:gs pos="50000">
                    <a:schemeClr val="tx1"/>
                  </a:gs>
                  <a:gs pos="100000">
                    <a:srgbClr val="FF0000"/>
                  </a:gs>
                </a:gsLst>
                <a:lin ang="0" scaled="1"/>
              </a:gradFill>
              <a:ln w="9525">
                <a:noFill/>
                <a:miter lim="800000"/>
              </a:ln>
            </p:spPr>
            <p:txBody>
              <a:bodyPr/>
              <a:lstStyle/>
              <a:p>
                <a:endParaRPr lang="zh-CN" altLang="en-US"/>
              </a:p>
            </p:txBody>
          </p:sp>
        </p:grpSp>
        <p:grpSp>
          <p:nvGrpSpPr>
            <p:cNvPr id="5" name="组合 296972"/>
            <p:cNvGrpSpPr/>
            <p:nvPr>
              <p:custDataLst>
                <p:tags r:id="rId7"/>
              </p:custDataLst>
            </p:nvPr>
          </p:nvGrpSpPr>
          <p:grpSpPr>
            <a:xfrm>
              <a:off x="9534" y="2030"/>
              <a:ext cx="450" cy="714"/>
              <a:chOff x="8634" y="2030"/>
              <a:chExt cx="450" cy="714"/>
            </a:xfrm>
          </p:grpSpPr>
          <p:sp>
            <p:nvSpPr>
              <p:cNvPr id="16396" name="矩形 296973"/>
              <p:cNvSpPr>
                <a:spLocks noChangeArrowheads="1"/>
              </p:cNvSpPr>
              <p:nvPr>
                <p:custDataLst>
                  <p:tags r:id="rId11"/>
                </p:custDataLst>
              </p:nvPr>
            </p:nvSpPr>
            <p:spPr bwMode="auto">
              <a:xfrm>
                <a:off x="8634" y="2030"/>
                <a:ext cx="225" cy="714"/>
              </a:xfrm>
              <a:prstGeom prst="rect">
                <a:avLst/>
              </a:prstGeom>
              <a:gradFill rotWithShape="0">
                <a:gsLst>
                  <a:gs pos="0">
                    <a:srgbClr val="FF0000"/>
                  </a:gs>
                  <a:gs pos="50000">
                    <a:schemeClr val="tx1"/>
                  </a:gs>
                  <a:gs pos="100000">
                    <a:srgbClr val="FF0000"/>
                  </a:gs>
                </a:gsLst>
                <a:lin ang="0" scaled="1"/>
              </a:gradFill>
              <a:ln w="9525">
                <a:noFill/>
                <a:miter lim="800000"/>
              </a:ln>
            </p:spPr>
            <p:txBody>
              <a:bodyPr/>
              <a:lstStyle/>
              <a:p>
                <a:endParaRPr lang="zh-CN" altLang="en-US"/>
              </a:p>
            </p:txBody>
          </p:sp>
          <p:sp>
            <p:nvSpPr>
              <p:cNvPr id="16397" name="矩形 296974"/>
              <p:cNvSpPr>
                <a:spLocks noChangeArrowheads="1"/>
              </p:cNvSpPr>
              <p:nvPr>
                <p:custDataLst>
                  <p:tags r:id="rId12"/>
                </p:custDataLst>
              </p:nvPr>
            </p:nvSpPr>
            <p:spPr bwMode="auto">
              <a:xfrm>
                <a:off x="8859" y="2030"/>
                <a:ext cx="225" cy="714"/>
              </a:xfrm>
              <a:prstGeom prst="rect">
                <a:avLst/>
              </a:prstGeom>
              <a:gradFill rotWithShape="0">
                <a:gsLst>
                  <a:gs pos="0">
                    <a:srgbClr val="FF0000"/>
                  </a:gs>
                  <a:gs pos="50000">
                    <a:schemeClr val="tx1"/>
                  </a:gs>
                  <a:gs pos="100000">
                    <a:srgbClr val="FF0000"/>
                  </a:gs>
                </a:gsLst>
                <a:lin ang="0" scaled="1"/>
              </a:gradFill>
              <a:ln w="9525">
                <a:noFill/>
                <a:miter lim="800000"/>
              </a:ln>
            </p:spPr>
            <p:txBody>
              <a:bodyPr/>
              <a:lstStyle/>
              <a:p>
                <a:endParaRPr lang="zh-CN" altLang="en-US"/>
              </a:p>
            </p:txBody>
          </p:sp>
        </p:grpSp>
        <p:grpSp>
          <p:nvGrpSpPr>
            <p:cNvPr id="6" name="组合 296975"/>
            <p:cNvGrpSpPr/>
            <p:nvPr>
              <p:custDataLst>
                <p:tags r:id="rId8"/>
              </p:custDataLst>
            </p:nvPr>
          </p:nvGrpSpPr>
          <p:grpSpPr>
            <a:xfrm>
              <a:off x="9984" y="2030"/>
              <a:ext cx="450" cy="714"/>
              <a:chOff x="8634" y="2030"/>
              <a:chExt cx="450" cy="714"/>
            </a:xfrm>
          </p:grpSpPr>
          <p:sp>
            <p:nvSpPr>
              <p:cNvPr id="16399" name="矩形 296976"/>
              <p:cNvSpPr>
                <a:spLocks noChangeArrowheads="1"/>
              </p:cNvSpPr>
              <p:nvPr>
                <p:custDataLst>
                  <p:tags r:id="rId9"/>
                </p:custDataLst>
              </p:nvPr>
            </p:nvSpPr>
            <p:spPr bwMode="auto">
              <a:xfrm>
                <a:off x="8634" y="2030"/>
                <a:ext cx="225" cy="714"/>
              </a:xfrm>
              <a:prstGeom prst="rect">
                <a:avLst/>
              </a:prstGeom>
              <a:gradFill rotWithShape="0">
                <a:gsLst>
                  <a:gs pos="0">
                    <a:srgbClr val="FF0000"/>
                  </a:gs>
                  <a:gs pos="50000">
                    <a:schemeClr val="tx1"/>
                  </a:gs>
                  <a:gs pos="100000">
                    <a:srgbClr val="FF0000"/>
                  </a:gs>
                </a:gsLst>
                <a:lin ang="0" scaled="1"/>
              </a:gradFill>
              <a:ln w="9525">
                <a:noFill/>
                <a:miter lim="800000"/>
              </a:ln>
            </p:spPr>
            <p:txBody>
              <a:bodyPr/>
              <a:lstStyle/>
              <a:p>
                <a:endParaRPr lang="zh-CN" altLang="en-US"/>
              </a:p>
            </p:txBody>
          </p:sp>
          <p:sp>
            <p:nvSpPr>
              <p:cNvPr id="16400" name="矩形 296977"/>
              <p:cNvSpPr>
                <a:spLocks noChangeArrowheads="1"/>
              </p:cNvSpPr>
              <p:nvPr>
                <p:custDataLst>
                  <p:tags r:id="rId10"/>
                </p:custDataLst>
              </p:nvPr>
            </p:nvSpPr>
            <p:spPr bwMode="auto">
              <a:xfrm>
                <a:off x="8859" y="2030"/>
                <a:ext cx="225" cy="714"/>
              </a:xfrm>
              <a:prstGeom prst="rect">
                <a:avLst/>
              </a:prstGeom>
              <a:gradFill rotWithShape="0">
                <a:gsLst>
                  <a:gs pos="0">
                    <a:srgbClr val="FF0000"/>
                  </a:gs>
                  <a:gs pos="50000">
                    <a:schemeClr val="tx1"/>
                  </a:gs>
                  <a:gs pos="100000">
                    <a:srgbClr val="FF0000"/>
                  </a:gs>
                </a:gsLst>
                <a:lin ang="0" scaled="1"/>
              </a:gradFill>
              <a:ln w="9525">
                <a:noFill/>
                <a:miter lim="800000"/>
              </a:ln>
            </p:spPr>
            <p:txBody>
              <a:bodyPr/>
              <a:lstStyle/>
              <a:p>
                <a:endParaRPr lang="zh-CN" altLang="en-US"/>
              </a:p>
            </p:txBody>
          </p:sp>
        </p:gr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矩形 230401"/>
          <p:cNvSpPr>
            <a:spLocks noChangeArrowheads="1"/>
          </p:cNvSpPr>
          <p:nvPr>
            <p:custDataLst>
              <p:tags r:id="rId1"/>
            </p:custDataLst>
          </p:nvPr>
        </p:nvSpPr>
        <p:spPr bwMode="auto">
          <a:xfrm>
            <a:off x="261938" y="385763"/>
            <a:ext cx="6381750" cy="579437"/>
          </a:xfrm>
          <a:prstGeom prst="rect">
            <a:avLst/>
          </a:prstGeom>
          <a:noFill/>
          <a:ln w="9525">
            <a:noFill/>
            <a:miter lim="800000"/>
          </a:ln>
        </p:spPr>
        <p:txBody>
          <a:bodyPr>
            <a:spAutoFit/>
          </a:bodyPr>
          <a:lstStyle/>
          <a:p>
            <a:r>
              <a:rPr lang="zh-CN" altLang="en-US" sz="3200" b="1" dirty="0">
                <a:solidFill>
                  <a:srgbClr val="FF0066"/>
                </a:solidFill>
                <a:latin typeface="Times New Roman" panose="02020603050405020304" pitchFamily="18" charset="0"/>
              </a:rPr>
              <a:t>光的干涉现象</a:t>
            </a:r>
            <a:r>
              <a:rPr lang="en-US" altLang="zh-CN" sz="3200" b="1" dirty="0">
                <a:solidFill>
                  <a:srgbClr val="FF0066"/>
                </a:solidFill>
                <a:latin typeface="Times New Roman" panose="02020603050405020304" pitchFamily="18" charset="0"/>
              </a:rPr>
              <a:t>---</a:t>
            </a:r>
            <a:r>
              <a:rPr lang="zh-CN" altLang="en-US" sz="3200" b="1" dirty="0">
                <a:solidFill>
                  <a:srgbClr val="FF0066"/>
                </a:solidFill>
                <a:latin typeface="Times New Roman" panose="02020603050405020304" pitchFamily="18" charset="0"/>
              </a:rPr>
              <a:t>杨氏干涉实验</a:t>
            </a:r>
          </a:p>
        </p:txBody>
      </p:sp>
      <p:grpSp>
        <p:nvGrpSpPr>
          <p:cNvPr id="2" name="组合 230405"/>
          <p:cNvGrpSpPr/>
          <p:nvPr>
            <p:custDataLst>
              <p:tags r:id="rId2"/>
            </p:custDataLst>
          </p:nvPr>
        </p:nvGrpSpPr>
        <p:grpSpPr>
          <a:xfrm>
            <a:off x="4714876" y="3214686"/>
            <a:ext cx="4162424" cy="2613025"/>
            <a:chOff x="3012" y="953"/>
            <a:chExt cx="2656" cy="1960"/>
          </a:xfrm>
        </p:grpSpPr>
        <p:sp>
          <p:nvSpPr>
            <p:cNvPr id="17411" name="文本框 230406"/>
            <p:cNvSpPr txBox="1">
              <a:spLocks noChangeArrowheads="1"/>
            </p:cNvSpPr>
            <p:nvPr>
              <p:custDataLst>
                <p:tags r:id="rId5"/>
              </p:custDataLst>
            </p:nvPr>
          </p:nvSpPr>
          <p:spPr bwMode="auto">
            <a:xfrm>
              <a:off x="3539" y="953"/>
              <a:ext cx="602" cy="299"/>
            </a:xfrm>
            <a:prstGeom prst="rect">
              <a:avLst/>
            </a:prstGeom>
            <a:noFill/>
            <a:ln w="9525">
              <a:noFill/>
              <a:miter lim="800000"/>
            </a:ln>
          </p:spPr>
          <p:txBody>
            <a:bodyPr>
              <a:spAutoFit/>
            </a:bodyPr>
            <a:lstStyle/>
            <a:p>
              <a:r>
                <a:rPr lang="zh-CN" altLang="en-US" sz="2000">
                  <a:latin typeface="Times New Roman" panose="02020603050405020304" pitchFamily="18" charset="0"/>
                </a:rPr>
                <a:t>单缝</a:t>
              </a:r>
            </a:p>
          </p:txBody>
        </p:sp>
        <p:sp>
          <p:nvSpPr>
            <p:cNvPr id="17412" name="文本框 230407"/>
            <p:cNvSpPr txBox="1">
              <a:spLocks noChangeArrowheads="1"/>
            </p:cNvSpPr>
            <p:nvPr>
              <p:custDataLst>
                <p:tags r:id="rId6"/>
              </p:custDataLst>
            </p:nvPr>
          </p:nvSpPr>
          <p:spPr bwMode="auto">
            <a:xfrm>
              <a:off x="3974" y="959"/>
              <a:ext cx="602" cy="299"/>
            </a:xfrm>
            <a:prstGeom prst="rect">
              <a:avLst/>
            </a:prstGeom>
            <a:noFill/>
            <a:ln w="9525">
              <a:noFill/>
              <a:miter lim="800000"/>
            </a:ln>
          </p:spPr>
          <p:txBody>
            <a:bodyPr>
              <a:spAutoFit/>
            </a:bodyPr>
            <a:lstStyle/>
            <a:p>
              <a:r>
                <a:rPr lang="zh-CN" altLang="en-US" sz="2000">
                  <a:latin typeface="Times New Roman" panose="02020603050405020304" pitchFamily="18" charset="0"/>
                </a:rPr>
                <a:t>双缝</a:t>
              </a:r>
            </a:p>
          </p:txBody>
        </p:sp>
        <p:sp>
          <p:nvSpPr>
            <p:cNvPr id="17413" name="文本框 230408"/>
            <p:cNvSpPr txBox="1">
              <a:spLocks noChangeArrowheads="1"/>
            </p:cNvSpPr>
            <p:nvPr>
              <p:custDataLst>
                <p:tags r:id="rId7"/>
              </p:custDataLst>
            </p:nvPr>
          </p:nvSpPr>
          <p:spPr bwMode="auto">
            <a:xfrm>
              <a:off x="3120" y="2614"/>
              <a:ext cx="1043" cy="299"/>
            </a:xfrm>
            <a:prstGeom prst="rect">
              <a:avLst/>
            </a:prstGeom>
            <a:noFill/>
            <a:ln w="9525">
              <a:noFill/>
              <a:miter lim="800000"/>
            </a:ln>
          </p:spPr>
          <p:txBody>
            <a:bodyPr>
              <a:spAutoFit/>
            </a:bodyPr>
            <a:lstStyle/>
            <a:p>
              <a:r>
                <a:rPr lang="zh-CN" altLang="en-US" sz="2000">
                  <a:latin typeface="Times New Roman" panose="02020603050405020304" pitchFamily="18" charset="0"/>
                </a:rPr>
                <a:t>红滤色片</a:t>
              </a:r>
            </a:p>
          </p:txBody>
        </p:sp>
        <p:sp>
          <p:nvSpPr>
            <p:cNvPr id="17414" name="文本框 230409"/>
            <p:cNvSpPr txBox="1">
              <a:spLocks noChangeArrowheads="1"/>
            </p:cNvSpPr>
            <p:nvPr>
              <p:custDataLst>
                <p:tags r:id="rId8"/>
              </p:custDataLst>
            </p:nvPr>
          </p:nvSpPr>
          <p:spPr bwMode="auto">
            <a:xfrm>
              <a:off x="4178" y="1545"/>
              <a:ext cx="394" cy="299"/>
            </a:xfrm>
            <a:prstGeom prst="rect">
              <a:avLst/>
            </a:prstGeom>
            <a:noFill/>
            <a:ln w="9525">
              <a:noFill/>
              <a:miter lim="800000"/>
            </a:ln>
          </p:spPr>
          <p:txBody>
            <a:bodyPr>
              <a:spAutoFit/>
            </a:bodyPr>
            <a:lstStyle/>
            <a:p>
              <a:r>
                <a:rPr lang="en-US" altLang="zh-CN" sz="2000">
                  <a:latin typeface="Times New Roman" panose="02020603050405020304" pitchFamily="18" charset="0"/>
                </a:rPr>
                <a:t>S1</a:t>
              </a:r>
            </a:p>
          </p:txBody>
        </p:sp>
        <p:grpSp>
          <p:nvGrpSpPr>
            <p:cNvPr id="3" name="组合 230410"/>
            <p:cNvGrpSpPr/>
            <p:nvPr>
              <p:custDataLst>
                <p:tags r:id="rId9"/>
              </p:custDataLst>
            </p:nvPr>
          </p:nvGrpSpPr>
          <p:grpSpPr>
            <a:xfrm>
              <a:off x="3012" y="1260"/>
              <a:ext cx="2328" cy="1584"/>
              <a:chOff x="3288" y="1500"/>
              <a:chExt cx="1872" cy="912"/>
            </a:xfrm>
          </p:grpSpPr>
          <p:sp>
            <p:nvSpPr>
              <p:cNvPr id="17416" name="矩形 230411"/>
              <p:cNvSpPr>
                <a:spLocks noChangeArrowheads="1"/>
              </p:cNvSpPr>
              <p:nvPr>
                <p:custDataLst>
                  <p:tags r:id="rId13"/>
                </p:custDataLst>
              </p:nvPr>
            </p:nvSpPr>
            <p:spPr bwMode="auto">
              <a:xfrm>
                <a:off x="4152" y="2124"/>
                <a:ext cx="48" cy="240"/>
              </a:xfrm>
              <a:prstGeom prst="rect">
                <a:avLst/>
              </a:prstGeom>
              <a:solidFill>
                <a:schemeClr val="accent1"/>
              </a:solidFill>
              <a:ln w="9525">
                <a:solidFill>
                  <a:schemeClr val="tx1"/>
                </a:solidFill>
                <a:miter lim="800000"/>
              </a:ln>
            </p:spPr>
            <p:txBody>
              <a:bodyPr/>
              <a:lstStyle/>
              <a:p>
                <a:endParaRPr lang="zh-CN" altLang="en-US"/>
              </a:p>
            </p:txBody>
          </p:sp>
          <p:sp>
            <p:nvSpPr>
              <p:cNvPr id="17417" name="矩形 230412"/>
              <p:cNvSpPr>
                <a:spLocks noChangeArrowheads="1"/>
              </p:cNvSpPr>
              <p:nvPr>
                <p:custDataLst>
                  <p:tags r:id="rId14"/>
                </p:custDataLst>
              </p:nvPr>
            </p:nvSpPr>
            <p:spPr bwMode="auto">
              <a:xfrm>
                <a:off x="3864" y="1500"/>
                <a:ext cx="48" cy="432"/>
              </a:xfrm>
              <a:prstGeom prst="rect">
                <a:avLst/>
              </a:prstGeom>
              <a:solidFill>
                <a:schemeClr val="accent1"/>
              </a:solidFill>
              <a:ln w="9525">
                <a:solidFill>
                  <a:schemeClr val="tx1"/>
                </a:solidFill>
                <a:miter lim="800000"/>
              </a:ln>
            </p:spPr>
            <p:txBody>
              <a:bodyPr/>
              <a:lstStyle/>
              <a:p>
                <a:endParaRPr lang="zh-CN" altLang="en-US"/>
              </a:p>
            </p:txBody>
          </p:sp>
          <p:sp>
            <p:nvSpPr>
              <p:cNvPr id="17418" name="矩形 230413"/>
              <p:cNvSpPr>
                <a:spLocks noChangeArrowheads="1"/>
              </p:cNvSpPr>
              <p:nvPr>
                <p:custDataLst>
                  <p:tags r:id="rId15"/>
                </p:custDataLst>
              </p:nvPr>
            </p:nvSpPr>
            <p:spPr bwMode="auto">
              <a:xfrm>
                <a:off x="3864" y="1980"/>
                <a:ext cx="48" cy="384"/>
              </a:xfrm>
              <a:prstGeom prst="rect">
                <a:avLst/>
              </a:prstGeom>
              <a:solidFill>
                <a:schemeClr val="accent1"/>
              </a:solidFill>
              <a:ln w="9525">
                <a:solidFill>
                  <a:schemeClr val="tx1"/>
                </a:solidFill>
                <a:miter lim="800000"/>
              </a:ln>
            </p:spPr>
            <p:txBody>
              <a:bodyPr/>
              <a:lstStyle/>
              <a:p>
                <a:endParaRPr lang="zh-CN" altLang="en-US"/>
              </a:p>
            </p:txBody>
          </p:sp>
          <p:sp>
            <p:nvSpPr>
              <p:cNvPr id="17419" name="矩形 230414"/>
              <p:cNvSpPr>
                <a:spLocks noChangeArrowheads="1"/>
              </p:cNvSpPr>
              <p:nvPr>
                <p:custDataLst>
                  <p:tags r:id="rId16"/>
                </p:custDataLst>
              </p:nvPr>
            </p:nvSpPr>
            <p:spPr bwMode="auto">
              <a:xfrm>
                <a:off x="4152" y="1500"/>
                <a:ext cx="48" cy="288"/>
              </a:xfrm>
              <a:prstGeom prst="rect">
                <a:avLst/>
              </a:prstGeom>
              <a:solidFill>
                <a:schemeClr val="accent1"/>
              </a:solidFill>
              <a:ln w="9525">
                <a:solidFill>
                  <a:schemeClr val="tx1"/>
                </a:solidFill>
                <a:miter lim="800000"/>
              </a:ln>
            </p:spPr>
            <p:txBody>
              <a:bodyPr/>
              <a:lstStyle/>
              <a:p>
                <a:endParaRPr lang="zh-CN" altLang="en-US"/>
              </a:p>
            </p:txBody>
          </p:sp>
          <p:sp>
            <p:nvSpPr>
              <p:cNvPr id="17420" name="矩形 230415"/>
              <p:cNvSpPr>
                <a:spLocks noChangeArrowheads="1"/>
              </p:cNvSpPr>
              <p:nvPr>
                <p:custDataLst>
                  <p:tags r:id="rId17"/>
                </p:custDataLst>
              </p:nvPr>
            </p:nvSpPr>
            <p:spPr bwMode="auto">
              <a:xfrm>
                <a:off x="4152" y="1836"/>
                <a:ext cx="48" cy="240"/>
              </a:xfrm>
              <a:prstGeom prst="rect">
                <a:avLst/>
              </a:prstGeom>
              <a:solidFill>
                <a:schemeClr val="accent1"/>
              </a:solidFill>
              <a:ln w="9525">
                <a:solidFill>
                  <a:schemeClr val="tx1"/>
                </a:solidFill>
                <a:miter lim="800000"/>
              </a:ln>
            </p:spPr>
            <p:txBody>
              <a:bodyPr/>
              <a:lstStyle/>
              <a:p>
                <a:endParaRPr lang="zh-CN" altLang="en-US"/>
              </a:p>
            </p:txBody>
          </p:sp>
          <p:sp>
            <p:nvSpPr>
              <p:cNvPr id="17421" name="矩形 230416"/>
              <p:cNvSpPr>
                <a:spLocks noChangeArrowheads="1"/>
              </p:cNvSpPr>
              <p:nvPr>
                <p:custDataLst>
                  <p:tags r:id="rId18"/>
                </p:custDataLst>
              </p:nvPr>
            </p:nvSpPr>
            <p:spPr bwMode="auto">
              <a:xfrm>
                <a:off x="5112" y="1500"/>
                <a:ext cx="48" cy="912"/>
              </a:xfrm>
              <a:prstGeom prst="rect">
                <a:avLst/>
              </a:prstGeom>
              <a:pattFill prst="wdUpDiag">
                <a:fgClr>
                  <a:schemeClr val="accent1"/>
                </a:fgClr>
                <a:bgClr>
                  <a:schemeClr val="bg1"/>
                </a:bgClr>
              </a:pattFill>
              <a:ln w="9525">
                <a:noFill/>
                <a:miter lim="800000"/>
              </a:ln>
            </p:spPr>
            <p:txBody>
              <a:bodyPr/>
              <a:lstStyle/>
              <a:p>
                <a:endParaRPr lang="zh-CN" altLang="en-US"/>
              </a:p>
            </p:txBody>
          </p:sp>
          <p:sp>
            <p:nvSpPr>
              <p:cNvPr id="17422" name="直接连接符 230417"/>
              <p:cNvSpPr>
                <a:spLocks noChangeShapeType="1"/>
              </p:cNvSpPr>
              <p:nvPr>
                <p:custDataLst>
                  <p:tags r:id="rId19"/>
                </p:custDataLst>
              </p:nvPr>
            </p:nvSpPr>
            <p:spPr bwMode="auto">
              <a:xfrm>
                <a:off x="3288" y="1788"/>
                <a:ext cx="384" cy="0"/>
              </a:xfrm>
              <a:prstGeom prst="line">
                <a:avLst/>
              </a:prstGeom>
              <a:noFill/>
              <a:ln w="9525">
                <a:solidFill>
                  <a:schemeClr val="tx1"/>
                </a:solidFill>
                <a:round/>
                <a:tailEnd type="triangle" w="med" len="med"/>
              </a:ln>
            </p:spPr>
            <p:txBody>
              <a:bodyPr/>
              <a:lstStyle/>
              <a:p>
                <a:endParaRPr lang="zh-CN" altLang="en-US"/>
              </a:p>
            </p:txBody>
          </p:sp>
          <p:sp>
            <p:nvSpPr>
              <p:cNvPr id="17423" name="直接连接符 230418"/>
              <p:cNvSpPr>
                <a:spLocks noChangeShapeType="1"/>
              </p:cNvSpPr>
              <p:nvPr>
                <p:custDataLst>
                  <p:tags r:id="rId20"/>
                </p:custDataLst>
              </p:nvPr>
            </p:nvSpPr>
            <p:spPr bwMode="auto">
              <a:xfrm>
                <a:off x="3288" y="1980"/>
                <a:ext cx="384" cy="0"/>
              </a:xfrm>
              <a:prstGeom prst="line">
                <a:avLst/>
              </a:prstGeom>
              <a:noFill/>
              <a:ln w="9525">
                <a:solidFill>
                  <a:schemeClr val="tx1"/>
                </a:solidFill>
                <a:round/>
                <a:tailEnd type="triangle" w="med" len="med"/>
              </a:ln>
            </p:spPr>
            <p:txBody>
              <a:bodyPr/>
              <a:lstStyle/>
              <a:p>
                <a:endParaRPr lang="zh-CN" altLang="en-US"/>
              </a:p>
            </p:txBody>
          </p:sp>
          <p:sp>
            <p:nvSpPr>
              <p:cNvPr id="17424" name="直接连接符 230419"/>
              <p:cNvSpPr>
                <a:spLocks noChangeShapeType="1"/>
              </p:cNvSpPr>
              <p:nvPr>
                <p:custDataLst>
                  <p:tags r:id="rId21"/>
                </p:custDataLst>
              </p:nvPr>
            </p:nvSpPr>
            <p:spPr bwMode="auto">
              <a:xfrm>
                <a:off x="3288" y="2172"/>
                <a:ext cx="384" cy="0"/>
              </a:xfrm>
              <a:prstGeom prst="line">
                <a:avLst/>
              </a:prstGeom>
              <a:noFill/>
              <a:ln w="9525">
                <a:solidFill>
                  <a:schemeClr val="tx1"/>
                </a:solidFill>
                <a:round/>
                <a:tailEnd type="triangle" w="med" len="med"/>
              </a:ln>
            </p:spPr>
            <p:txBody>
              <a:bodyPr/>
              <a:lstStyle/>
              <a:p>
                <a:endParaRPr lang="zh-CN" altLang="en-US"/>
              </a:p>
            </p:txBody>
          </p:sp>
          <p:sp>
            <p:nvSpPr>
              <p:cNvPr id="17425" name="直接连接符 230420"/>
              <p:cNvSpPr>
                <a:spLocks noChangeShapeType="1"/>
              </p:cNvSpPr>
              <p:nvPr>
                <p:custDataLst>
                  <p:tags r:id="rId22"/>
                </p:custDataLst>
              </p:nvPr>
            </p:nvSpPr>
            <p:spPr bwMode="auto">
              <a:xfrm>
                <a:off x="3720" y="1740"/>
                <a:ext cx="96" cy="0"/>
              </a:xfrm>
              <a:prstGeom prst="line">
                <a:avLst/>
              </a:prstGeom>
              <a:noFill/>
              <a:ln w="9525">
                <a:solidFill>
                  <a:schemeClr val="tx1"/>
                </a:solidFill>
                <a:round/>
              </a:ln>
            </p:spPr>
            <p:txBody>
              <a:bodyPr/>
              <a:lstStyle/>
              <a:p>
                <a:endParaRPr lang="zh-CN" altLang="en-US"/>
              </a:p>
            </p:txBody>
          </p:sp>
          <p:sp>
            <p:nvSpPr>
              <p:cNvPr id="17426" name="直接连接符 230421"/>
              <p:cNvSpPr>
                <a:spLocks noChangeShapeType="1"/>
              </p:cNvSpPr>
              <p:nvPr>
                <p:custDataLst>
                  <p:tags r:id="rId23"/>
                </p:custDataLst>
              </p:nvPr>
            </p:nvSpPr>
            <p:spPr bwMode="auto">
              <a:xfrm flipH="1">
                <a:off x="3720" y="1740"/>
                <a:ext cx="0" cy="480"/>
              </a:xfrm>
              <a:prstGeom prst="line">
                <a:avLst/>
              </a:prstGeom>
              <a:noFill/>
              <a:ln w="9525">
                <a:solidFill>
                  <a:schemeClr val="tx1"/>
                </a:solidFill>
                <a:round/>
              </a:ln>
            </p:spPr>
            <p:txBody>
              <a:bodyPr/>
              <a:lstStyle/>
              <a:p>
                <a:endParaRPr lang="zh-CN" altLang="en-US"/>
              </a:p>
            </p:txBody>
          </p:sp>
          <p:sp>
            <p:nvSpPr>
              <p:cNvPr id="17427" name="直接连接符 230422"/>
              <p:cNvSpPr>
                <a:spLocks noChangeShapeType="1"/>
              </p:cNvSpPr>
              <p:nvPr>
                <p:custDataLst>
                  <p:tags r:id="rId24"/>
                </p:custDataLst>
              </p:nvPr>
            </p:nvSpPr>
            <p:spPr bwMode="auto">
              <a:xfrm>
                <a:off x="3720" y="2220"/>
                <a:ext cx="96" cy="0"/>
              </a:xfrm>
              <a:prstGeom prst="line">
                <a:avLst/>
              </a:prstGeom>
              <a:noFill/>
              <a:ln w="9525">
                <a:solidFill>
                  <a:schemeClr val="tx1"/>
                </a:solidFill>
                <a:round/>
              </a:ln>
            </p:spPr>
            <p:txBody>
              <a:bodyPr/>
              <a:lstStyle/>
              <a:p>
                <a:endParaRPr lang="zh-CN" altLang="en-US"/>
              </a:p>
            </p:txBody>
          </p:sp>
        </p:grpSp>
        <p:sp>
          <p:nvSpPr>
            <p:cNvPr id="17428" name="文本框 230423"/>
            <p:cNvSpPr txBox="1">
              <a:spLocks noChangeArrowheads="1"/>
            </p:cNvSpPr>
            <p:nvPr>
              <p:custDataLst>
                <p:tags r:id="rId10"/>
              </p:custDataLst>
            </p:nvPr>
          </p:nvSpPr>
          <p:spPr bwMode="auto">
            <a:xfrm>
              <a:off x="3780" y="1850"/>
              <a:ext cx="283" cy="299"/>
            </a:xfrm>
            <a:prstGeom prst="rect">
              <a:avLst/>
            </a:prstGeom>
            <a:noFill/>
            <a:ln w="9525">
              <a:noFill/>
              <a:miter lim="800000"/>
            </a:ln>
          </p:spPr>
          <p:txBody>
            <a:bodyPr>
              <a:spAutoFit/>
            </a:bodyPr>
            <a:lstStyle/>
            <a:p>
              <a:r>
                <a:rPr lang="en-US" altLang="zh-CN" sz="2000">
                  <a:latin typeface="Times New Roman" panose="02020603050405020304" pitchFamily="18" charset="0"/>
                </a:rPr>
                <a:t>S</a:t>
              </a:r>
            </a:p>
          </p:txBody>
        </p:sp>
        <p:sp>
          <p:nvSpPr>
            <p:cNvPr id="17429" name="文本框 230424"/>
            <p:cNvSpPr txBox="1">
              <a:spLocks noChangeArrowheads="1"/>
            </p:cNvSpPr>
            <p:nvPr>
              <p:custDataLst>
                <p:tags r:id="rId11"/>
              </p:custDataLst>
            </p:nvPr>
          </p:nvSpPr>
          <p:spPr bwMode="auto">
            <a:xfrm>
              <a:off x="4188" y="2318"/>
              <a:ext cx="394" cy="299"/>
            </a:xfrm>
            <a:prstGeom prst="rect">
              <a:avLst/>
            </a:prstGeom>
            <a:noFill/>
            <a:ln w="9525">
              <a:noFill/>
              <a:miter lim="800000"/>
            </a:ln>
          </p:spPr>
          <p:txBody>
            <a:bodyPr>
              <a:spAutoFit/>
            </a:bodyPr>
            <a:lstStyle/>
            <a:p>
              <a:r>
                <a:rPr lang="en-US" altLang="zh-CN" sz="2000">
                  <a:latin typeface="Times New Roman" panose="02020603050405020304" pitchFamily="18" charset="0"/>
                </a:rPr>
                <a:t>S2</a:t>
              </a:r>
            </a:p>
          </p:txBody>
        </p:sp>
        <p:sp>
          <p:nvSpPr>
            <p:cNvPr id="17430" name="文本框 230425"/>
            <p:cNvSpPr txBox="1">
              <a:spLocks noChangeArrowheads="1"/>
            </p:cNvSpPr>
            <p:nvPr>
              <p:custDataLst>
                <p:tags r:id="rId12"/>
              </p:custDataLst>
            </p:nvPr>
          </p:nvSpPr>
          <p:spPr bwMode="auto">
            <a:xfrm>
              <a:off x="5066" y="982"/>
              <a:ext cx="602" cy="299"/>
            </a:xfrm>
            <a:prstGeom prst="rect">
              <a:avLst/>
            </a:prstGeom>
            <a:noFill/>
            <a:ln w="9525">
              <a:noFill/>
              <a:miter lim="800000"/>
            </a:ln>
          </p:spPr>
          <p:txBody>
            <a:bodyPr>
              <a:spAutoFit/>
            </a:bodyPr>
            <a:lstStyle/>
            <a:p>
              <a:r>
                <a:rPr lang="zh-CN" altLang="en-US" sz="2000">
                  <a:latin typeface="Times New Roman" panose="02020603050405020304" pitchFamily="18" charset="0"/>
                </a:rPr>
                <a:t>屏幕</a:t>
              </a:r>
            </a:p>
          </p:txBody>
        </p:sp>
      </p:grpSp>
      <p:sp>
        <p:nvSpPr>
          <p:cNvPr id="230427" name="矩形 230426"/>
          <p:cNvSpPr>
            <a:spLocks noChangeArrowheads="1"/>
          </p:cNvSpPr>
          <p:nvPr>
            <p:custDataLst>
              <p:tags r:id="rId3"/>
            </p:custDataLst>
          </p:nvPr>
        </p:nvSpPr>
        <p:spPr bwMode="auto">
          <a:xfrm>
            <a:off x="503238" y="1122363"/>
            <a:ext cx="7834312" cy="2165350"/>
          </a:xfrm>
          <a:prstGeom prst="rect">
            <a:avLst/>
          </a:prstGeom>
          <a:noFill/>
          <a:ln w="9525">
            <a:noFill/>
            <a:miter lim="800000"/>
          </a:ln>
        </p:spPr>
        <p:txBody>
          <a:bodyPr>
            <a:spAutoFit/>
          </a:bodyPr>
          <a:lstStyle/>
          <a:p>
            <a:r>
              <a:rPr lang="zh-CN" altLang="en-US" sz="2800" b="1" dirty="0">
                <a:solidFill>
                  <a:schemeClr val="tx2"/>
                </a:solidFill>
              </a:rPr>
              <a:t>装置特点</a:t>
            </a:r>
            <a:r>
              <a:rPr lang="zh-CN" altLang="en-US" sz="2800" dirty="0">
                <a:sym typeface="Wingdings" pitchFamily="2" charset="2"/>
              </a:rPr>
              <a:t>：</a:t>
            </a:r>
          </a:p>
          <a:p>
            <a:r>
              <a:rPr lang="zh-CN" altLang="en-US" sz="2800" b="1" dirty="0">
                <a:solidFill>
                  <a:schemeClr val="tx2"/>
                </a:solidFill>
                <a:latin typeface="Times New Roman" panose="02020603050405020304" pitchFamily="18" charset="0"/>
              </a:rPr>
              <a:t>  </a:t>
            </a:r>
            <a:r>
              <a:rPr lang="en-US" altLang="zh-CN" sz="2800" b="1" dirty="0">
                <a:solidFill>
                  <a:schemeClr val="tx2"/>
                </a:solidFill>
                <a:latin typeface="Times New Roman" panose="02020603050405020304" pitchFamily="18" charset="0"/>
              </a:rPr>
              <a:t>1</a:t>
            </a:r>
            <a:r>
              <a:rPr lang="zh-CN" altLang="en-US" sz="2800" b="1" dirty="0">
                <a:solidFill>
                  <a:schemeClr val="tx2"/>
                </a:solidFill>
                <a:latin typeface="Times New Roman" panose="02020603050405020304" pitchFamily="18" charset="0"/>
              </a:rPr>
              <a:t>、</a:t>
            </a:r>
            <a:r>
              <a:rPr lang="zh-CN" altLang="en-US" sz="2800" b="1" dirty="0">
                <a:solidFill>
                  <a:srgbClr val="FF3300"/>
                </a:solidFill>
                <a:latin typeface="Times New Roman" panose="02020603050405020304" pitchFamily="18" charset="0"/>
              </a:rPr>
              <a:t>单孔的作用：</a:t>
            </a:r>
            <a:r>
              <a:rPr lang="zh-CN" altLang="en-US" sz="2800" b="1" dirty="0">
                <a:solidFill>
                  <a:schemeClr val="tx2"/>
                </a:solidFill>
                <a:latin typeface="Times New Roman" panose="02020603050405020304" pitchFamily="18" charset="0"/>
              </a:rPr>
              <a:t>是获得点光源</a:t>
            </a:r>
          </a:p>
          <a:p>
            <a:pPr algn="just"/>
            <a:r>
              <a:rPr lang="zh-CN" altLang="en-US" sz="2800" b="1" dirty="0">
                <a:solidFill>
                  <a:schemeClr val="tx2"/>
                </a:solidFill>
                <a:latin typeface="Times New Roman" panose="02020603050405020304" pitchFamily="18" charset="0"/>
              </a:rPr>
              <a:t>  </a:t>
            </a:r>
            <a:r>
              <a:rPr lang="en-US" altLang="zh-CN" sz="2800" b="1" dirty="0">
                <a:solidFill>
                  <a:schemeClr val="tx2"/>
                </a:solidFill>
                <a:latin typeface="Times New Roman" panose="02020603050405020304" pitchFamily="18" charset="0"/>
              </a:rPr>
              <a:t>2</a:t>
            </a:r>
            <a:r>
              <a:rPr lang="zh-CN" altLang="en-US" sz="2800" b="1" dirty="0">
                <a:solidFill>
                  <a:schemeClr val="tx2"/>
                </a:solidFill>
                <a:latin typeface="Times New Roman" panose="02020603050405020304" pitchFamily="18" charset="0"/>
              </a:rPr>
              <a:t>、</a:t>
            </a:r>
            <a:r>
              <a:rPr lang="zh-CN" altLang="en-US" sz="2800" b="1" dirty="0">
                <a:solidFill>
                  <a:srgbClr val="FF3300"/>
                </a:solidFill>
                <a:latin typeface="Times New Roman" panose="02020603050405020304" pitchFamily="18" charset="0"/>
              </a:rPr>
              <a:t>双孔的作用：</a:t>
            </a:r>
            <a:r>
              <a:rPr lang="zh-CN" altLang="en-US" sz="2800" b="1" dirty="0">
                <a:solidFill>
                  <a:schemeClr val="tx2"/>
                </a:solidFill>
                <a:latin typeface="Times New Roman" panose="02020603050405020304" pitchFamily="18" charset="0"/>
              </a:rPr>
              <a:t>相当于两个振动情况完全相同的光源，双孔的作用是获得相干光源</a:t>
            </a:r>
          </a:p>
          <a:p>
            <a:pPr algn="just"/>
            <a:endParaRPr lang="zh-CN" altLang="en-US" sz="2400" dirty="0">
              <a:latin typeface="Times New Roman" panose="02020603050405020304" pitchFamily="18" charset="0"/>
            </a:endParaRPr>
          </a:p>
        </p:txBody>
      </p:sp>
      <p:sp>
        <p:nvSpPr>
          <p:cNvPr id="230428" name="矩形 230427"/>
          <p:cNvSpPr>
            <a:spLocks noChangeArrowheads="1"/>
          </p:cNvSpPr>
          <p:nvPr>
            <p:custDataLst>
              <p:tags r:id="rId4"/>
            </p:custDataLst>
          </p:nvPr>
        </p:nvSpPr>
        <p:spPr bwMode="auto">
          <a:xfrm>
            <a:off x="204788" y="4408488"/>
            <a:ext cx="5235575" cy="1876425"/>
          </a:xfrm>
          <a:prstGeom prst="rect">
            <a:avLst/>
          </a:prstGeom>
          <a:noFill/>
          <a:ln w="9525">
            <a:noFill/>
            <a:miter lim="800000"/>
          </a:ln>
        </p:spPr>
        <p:txBody>
          <a:bodyPr>
            <a:spAutoFit/>
          </a:bodyPr>
          <a:lstStyle/>
          <a:p>
            <a:r>
              <a:rPr lang="zh-CN" altLang="en-US" sz="3200" b="1" dirty="0">
                <a:solidFill>
                  <a:srgbClr val="FF0000"/>
                </a:solidFill>
              </a:rPr>
              <a:t>光的干涉条件</a:t>
            </a:r>
            <a:r>
              <a:rPr lang="zh-CN" altLang="en-US" sz="3200" dirty="0">
                <a:solidFill>
                  <a:srgbClr val="FF0000"/>
                </a:solidFill>
                <a:sym typeface="Wingdings" pitchFamily="2" charset="2"/>
              </a:rPr>
              <a:t>：</a:t>
            </a:r>
          </a:p>
          <a:p>
            <a:r>
              <a:rPr lang="zh-CN" altLang="en-US" sz="2800" dirty="0">
                <a:sym typeface="Wingdings" pitchFamily="2" charset="2"/>
              </a:rPr>
              <a:t>     </a:t>
            </a:r>
            <a:r>
              <a:rPr lang="zh-CN" altLang="en-US" sz="2800" b="1" dirty="0">
                <a:sym typeface="Wingdings" pitchFamily="2" charset="2"/>
              </a:rPr>
              <a:t>相干光源</a:t>
            </a:r>
            <a:r>
              <a:rPr lang="zh-CN" altLang="en-US" sz="2800" dirty="0">
                <a:sym typeface="Wingdings" pitchFamily="2" charset="2"/>
              </a:rPr>
              <a:t>：</a:t>
            </a:r>
            <a:r>
              <a:rPr lang="zh-CN" altLang="en-US" sz="2800" b="1" dirty="0">
                <a:solidFill>
                  <a:srgbClr val="F2310A"/>
                </a:solidFill>
                <a:sym typeface="Wingdings" pitchFamily="2" charset="2"/>
              </a:rPr>
              <a:t>频率相同</a:t>
            </a:r>
          </a:p>
          <a:p>
            <a:r>
              <a:rPr lang="zh-CN" altLang="en-US" sz="2800" b="1" dirty="0">
                <a:solidFill>
                  <a:srgbClr val="F2310A"/>
                </a:solidFill>
                <a:sym typeface="Wingdings" pitchFamily="2" charset="2"/>
              </a:rPr>
              <a:t>                       振动方向相同</a:t>
            </a:r>
          </a:p>
          <a:p>
            <a:r>
              <a:rPr lang="zh-CN" altLang="en-US" sz="2800" b="1" dirty="0">
                <a:solidFill>
                  <a:srgbClr val="F2310A"/>
                </a:solidFill>
                <a:sym typeface="Wingdings" pitchFamily="2" charset="2"/>
              </a:rPr>
              <a:t>                       相位差恒定</a:t>
            </a:r>
            <a:endParaRPr lang="zh-CN" altLang="en-US" sz="2400" b="1" dirty="0">
              <a:solidFill>
                <a:srgbClr val="F2310A"/>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0427">
                                            <p:txEl>
                                              <p:pRg st="0" end="0"/>
                                            </p:txEl>
                                          </p:spTgt>
                                        </p:tgtEl>
                                        <p:attrNameLst>
                                          <p:attrName>style.visibility</p:attrName>
                                        </p:attrNameLst>
                                      </p:cBhvr>
                                      <p:to>
                                        <p:strVal val="visible"/>
                                      </p:to>
                                    </p:set>
                                    <p:animEffect transition="in" filter="blinds(horizontal)">
                                      <p:cBhvr>
                                        <p:cTn id="7" dur="500"/>
                                        <p:tgtEl>
                                          <p:spTgt spid="230427">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0427">
                                            <p:txEl>
                                              <p:pRg st="1" end="1"/>
                                            </p:txEl>
                                          </p:spTgt>
                                        </p:tgtEl>
                                        <p:attrNameLst>
                                          <p:attrName>style.visibility</p:attrName>
                                        </p:attrNameLst>
                                      </p:cBhvr>
                                      <p:to>
                                        <p:strVal val="visible"/>
                                      </p:to>
                                    </p:set>
                                    <p:animEffect transition="in" filter="blinds(horizontal)">
                                      <p:cBhvr>
                                        <p:cTn id="12" dur="500"/>
                                        <p:tgtEl>
                                          <p:spTgt spid="230427">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0427">
                                            <p:txEl>
                                              <p:pRg st="2" end="2"/>
                                            </p:txEl>
                                          </p:spTgt>
                                        </p:tgtEl>
                                        <p:attrNameLst>
                                          <p:attrName>style.visibility</p:attrName>
                                        </p:attrNameLst>
                                      </p:cBhvr>
                                      <p:to>
                                        <p:strVal val="visible"/>
                                      </p:to>
                                    </p:set>
                                    <p:animEffect transition="in" filter="blinds(horizontal)">
                                      <p:cBhvr>
                                        <p:cTn id="17" dur="500"/>
                                        <p:tgtEl>
                                          <p:spTgt spid="230427">
                                            <p:txEl>
                                              <p:pRg st="2" end="2"/>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0428">
                                            <p:txEl>
                                              <p:pRg st="0" end="0"/>
                                            </p:txEl>
                                          </p:spTgt>
                                        </p:tgtEl>
                                        <p:attrNameLst>
                                          <p:attrName>style.visibility</p:attrName>
                                        </p:attrNameLst>
                                      </p:cBhvr>
                                      <p:to>
                                        <p:strVal val="visible"/>
                                      </p:to>
                                    </p:set>
                                    <p:animEffect transition="in" filter="blinds(horizontal)">
                                      <p:cBhvr>
                                        <p:cTn id="22" dur="500"/>
                                        <p:tgtEl>
                                          <p:spTgt spid="230428">
                                            <p:txEl>
                                              <p:pRg st="0" end="0"/>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0428">
                                            <p:txEl>
                                              <p:pRg st="1" end="1"/>
                                            </p:txEl>
                                          </p:spTgt>
                                        </p:tgtEl>
                                        <p:attrNameLst>
                                          <p:attrName>style.visibility</p:attrName>
                                        </p:attrNameLst>
                                      </p:cBhvr>
                                      <p:to>
                                        <p:strVal val="visible"/>
                                      </p:to>
                                    </p:set>
                                    <p:animEffect transition="in" filter="blinds(horizontal)">
                                      <p:cBhvr>
                                        <p:cTn id="27" dur="500"/>
                                        <p:tgtEl>
                                          <p:spTgt spid="230428">
                                            <p:txEl>
                                              <p:pRg st="1" end="1"/>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0428">
                                            <p:txEl>
                                              <p:pRg st="2" end="2"/>
                                            </p:txEl>
                                          </p:spTgt>
                                        </p:tgtEl>
                                        <p:attrNameLst>
                                          <p:attrName>style.visibility</p:attrName>
                                        </p:attrNameLst>
                                      </p:cBhvr>
                                      <p:to>
                                        <p:strVal val="visible"/>
                                      </p:to>
                                    </p:set>
                                    <p:animEffect transition="in" filter="blinds(horizontal)">
                                      <p:cBhvr>
                                        <p:cTn id="32" dur="500"/>
                                        <p:tgtEl>
                                          <p:spTgt spid="230428">
                                            <p:txEl>
                                              <p:pRg st="2" end="2"/>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0428">
                                            <p:txEl>
                                              <p:pRg st="3" end="3"/>
                                            </p:txEl>
                                          </p:spTgt>
                                        </p:tgtEl>
                                        <p:attrNameLst>
                                          <p:attrName>style.visibility</p:attrName>
                                        </p:attrNameLst>
                                      </p:cBhvr>
                                      <p:to>
                                        <p:strVal val="visible"/>
                                      </p:to>
                                    </p:set>
                                    <p:animEffect transition="in" filter="blinds(horizontal)">
                                      <p:cBhvr>
                                        <p:cTn id="37" dur="500"/>
                                        <p:tgtEl>
                                          <p:spTgt spid="2304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27" grpId="0" uiExpand="1" build="p"/>
      <p:bldP spid="23042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232449"/>
          <p:cNvSpPr>
            <a:spLocks noChangeArrowheads="1"/>
          </p:cNvSpPr>
          <p:nvPr>
            <p:custDataLst>
              <p:tags r:id="rId1"/>
            </p:custDataLst>
          </p:nvPr>
        </p:nvSpPr>
        <p:spPr bwMode="auto">
          <a:xfrm>
            <a:off x="261938" y="609600"/>
            <a:ext cx="7696200" cy="3906838"/>
          </a:xfrm>
          <a:prstGeom prst="rect">
            <a:avLst/>
          </a:prstGeom>
          <a:noFill/>
          <a:ln w="9525">
            <a:noFill/>
            <a:miter lim="800000"/>
          </a:ln>
        </p:spPr>
        <p:txBody>
          <a:bodyPr>
            <a:spAutoFit/>
          </a:bodyPr>
          <a:lstStyle/>
          <a:p>
            <a:pPr>
              <a:spcBef>
                <a:spcPct val="50000"/>
              </a:spcBef>
            </a:pPr>
            <a:r>
              <a:rPr lang="en-US" altLang="zh-CN" sz="3200" b="1" i="1" dirty="0">
                <a:solidFill>
                  <a:srgbClr val="FF0000"/>
                </a:solidFill>
                <a:latin typeface="Times New Roman" panose="02020603050405020304" pitchFamily="18" charset="0"/>
              </a:rPr>
              <a:t>   5</a:t>
            </a:r>
            <a:r>
              <a:rPr lang="zh-CN" altLang="en-US" sz="3200" b="1" i="1" dirty="0">
                <a:solidFill>
                  <a:srgbClr val="FF0000"/>
                </a:solidFill>
                <a:latin typeface="Times New Roman" panose="02020603050405020304" pitchFamily="18" charset="0"/>
              </a:rPr>
              <a:t>、干涉图样的特点</a:t>
            </a:r>
            <a:r>
              <a:rPr lang="zh-CN" altLang="en-US" sz="3200" b="1" dirty="0">
                <a:solidFill>
                  <a:srgbClr val="FF0000"/>
                </a:solidFill>
                <a:latin typeface="Times New Roman" panose="02020603050405020304" pitchFamily="18" charset="0"/>
                <a:sym typeface="Wingdings" pitchFamily="2" charset="2"/>
              </a:rPr>
              <a:t>：</a:t>
            </a:r>
          </a:p>
          <a:p>
            <a:pPr>
              <a:spcBef>
                <a:spcPct val="50000"/>
              </a:spcBef>
            </a:pPr>
            <a:r>
              <a:rPr lang="zh-CN" altLang="en-US" sz="2400" dirty="0">
                <a:latin typeface="Times New Roman" panose="02020603050405020304" pitchFamily="18" charset="0"/>
                <a:sym typeface="Wingdings" pitchFamily="2" charset="2"/>
              </a:rPr>
              <a:t>                    </a:t>
            </a:r>
            <a:r>
              <a:rPr lang="zh-CN" altLang="en-US" sz="2400" b="1" dirty="0">
                <a:latin typeface="Times New Roman" panose="02020603050405020304" pitchFamily="18" charset="0"/>
                <a:sym typeface="Wingdings" pitchFamily="2" charset="2"/>
              </a:rPr>
              <a:t>（</a:t>
            </a:r>
            <a:r>
              <a:rPr lang="en-US" altLang="zh-CN" sz="2400" b="1" dirty="0">
                <a:latin typeface="Times New Roman" panose="02020603050405020304" pitchFamily="18" charset="0"/>
                <a:sym typeface="Wingdings" pitchFamily="2" charset="2"/>
              </a:rPr>
              <a:t>1</a:t>
            </a:r>
            <a:r>
              <a:rPr lang="zh-CN" altLang="en-US" sz="2400" b="1" dirty="0">
                <a:latin typeface="Times New Roman" panose="02020603050405020304" pitchFamily="18" charset="0"/>
                <a:sym typeface="Wingdings" pitchFamily="2" charset="2"/>
              </a:rPr>
              <a:t>）</a:t>
            </a:r>
            <a:r>
              <a:rPr lang="zh-CN" altLang="en-US" sz="2400" b="1" dirty="0">
                <a:latin typeface="Times New Roman" panose="02020603050405020304" pitchFamily="18" charset="0"/>
              </a:rPr>
              <a:t>形成明暗相间的条纹  </a:t>
            </a:r>
          </a:p>
          <a:p>
            <a:pPr>
              <a:spcBef>
                <a:spcPct val="50000"/>
              </a:spcBef>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）亮纹间等距、暗纹间等距</a:t>
            </a:r>
          </a:p>
          <a:p>
            <a:pPr>
              <a:spcBef>
                <a:spcPct val="50000"/>
              </a:spcBef>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）两缝</a:t>
            </a:r>
            <a:r>
              <a:rPr lang="en-US" altLang="zh-CN" sz="2400" b="1" dirty="0">
                <a:latin typeface="Times New Roman" panose="02020603050405020304" pitchFamily="18" charset="0"/>
              </a:rPr>
              <a:t>S1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S2</a:t>
            </a:r>
            <a:r>
              <a:rPr lang="zh-CN" altLang="en-US" sz="2400" b="1" dirty="0">
                <a:latin typeface="Times New Roman" panose="02020603050405020304" pitchFamily="18" charset="0"/>
              </a:rPr>
              <a:t>中垂线与屏幕相交位置是亮</a:t>
            </a:r>
          </a:p>
          <a:p>
            <a:pPr>
              <a:spcBef>
                <a:spcPct val="50000"/>
              </a:spcBef>
            </a:pPr>
            <a:r>
              <a:rPr lang="zh-CN" altLang="en-US" sz="2400" b="1" dirty="0">
                <a:latin typeface="Times New Roman" panose="02020603050405020304" pitchFamily="18" charset="0"/>
              </a:rPr>
              <a:t>                         条纹</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中央亮纹</a:t>
            </a:r>
          </a:p>
          <a:p>
            <a:pPr>
              <a:spcBef>
                <a:spcPct val="50000"/>
              </a:spcBef>
            </a:pPr>
            <a:r>
              <a:rPr lang="zh-CN" altLang="en-US" sz="2400" b="1" i="1" dirty="0">
                <a:solidFill>
                  <a:schemeClr val="tx2"/>
                </a:solidFill>
                <a:latin typeface="Times New Roman" panose="02020603050405020304" pitchFamily="18" charset="0"/>
              </a:rPr>
              <a:t>提出问题</a:t>
            </a:r>
            <a:r>
              <a:rPr lang="zh-CN" altLang="en-US" sz="2400" b="1" dirty="0">
                <a:latin typeface="Times New Roman" panose="02020603050405020304" pitchFamily="18" charset="0"/>
                <a:sym typeface="Wingdings" pitchFamily="2" charset="2"/>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）为什么会出现这样的图象？</a:t>
            </a:r>
          </a:p>
          <a:p>
            <a:pPr>
              <a:spcBef>
                <a:spcPct val="50000"/>
              </a:spcBef>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）怎样用波动理论进行解释？</a:t>
            </a:r>
          </a:p>
        </p:txBody>
      </p:sp>
      <p:sp>
        <p:nvSpPr>
          <p:cNvPr id="18434" name="燕尾形箭头 232451"/>
          <p:cNvSpPr>
            <a:spLocks noChangeArrowheads="1"/>
          </p:cNvSpPr>
          <p:nvPr>
            <p:custDataLst>
              <p:tags r:id="rId2"/>
            </p:custDataLst>
          </p:nvPr>
        </p:nvSpPr>
        <p:spPr bwMode="auto">
          <a:xfrm>
            <a:off x="4800600" y="5410200"/>
            <a:ext cx="685800" cy="381000"/>
          </a:xfrm>
          <a:prstGeom prst="notchedRightArrow">
            <a:avLst>
              <a:gd name="adj1" fmla="val 50000"/>
              <a:gd name="adj2" fmla="val 45000"/>
            </a:avLst>
          </a:prstGeom>
          <a:noFill/>
          <a:ln w="9525">
            <a:noFill/>
            <a:miter lim="800000"/>
          </a:ln>
        </p:spPr>
        <p:txBody>
          <a:bodyPr/>
          <a:lstStyle/>
          <a:p>
            <a:endParaRPr lang="zh-CN" altLang="en-US"/>
          </a:p>
        </p:txBody>
      </p:sp>
      <p:grpSp>
        <p:nvGrpSpPr>
          <p:cNvPr id="2" name="组合 232454"/>
          <p:cNvGrpSpPr/>
          <p:nvPr>
            <p:custDataLst>
              <p:tags r:id="rId3"/>
            </p:custDataLst>
          </p:nvPr>
        </p:nvGrpSpPr>
        <p:grpSpPr>
          <a:xfrm>
            <a:off x="1508125" y="4781550"/>
            <a:ext cx="3762375" cy="1192213"/>
            <a:chOff x="8634" y="2030"/>
            <a:chExt cx="1800" cy="714"/>
          </a:xfrm>
        </p:grpSpPr>
        <p:grpSp>
          <p:nvGrpSpPr>
            <p:cNvPr id="3" name="组合 232455"/>
            <p:cNvGrpSpPr/>
            <p:nvPr>
              <p:custDataLst>
                <p:tags r:id="rId4"/>
              </p:custDataLst>
            </p:nvPr>
          </p:nvGrpSpPr>
          <p:grpSpPr>
            <a:xfrm>
              <a:off x="8634" y="2030"/>
              <a:ext cx="450" cy="714"/>
              <a:chOff x="8634" y="2030"/>
              <a:chExt cx="450" cy="714"/>
            </a:xfrm>
          </p:grpSpPr>
          <p:sp>
            <p:nvSpPr>
              <p:cNvPr id="18437" name="矩形 232456"/>
              <p:cNvSpPr>
                <a:spLocks noChangeArrowheads="1"/>
              </p:cNvSpPr>
              <p:nvPr>
                <p:custDataLst>
                  <p:tags r:id="rId14"/>
                </p:custDataLst>
              </p:nvPr>
            </p:nvSpPr>
            <p:spPr bwMode="auto">
              <a:xfrm>
                <a:off x="8634" y="2030"/>
                <a:ext cx="225" cy="714"/>
              </a:xfrm>
              <a:prstGeom prst="rect">
                <a:avLst/>
              </a:prstGeom>
              <a:gradFill rotWithShape="0">
                <a:gsLst>
                  <a:gs pos="0">
                    <a:srgbClr val="FF0000"/>
                  </a:gs>
                  <a:gs pos="50000">
                    <a:schemeClr val="tx1"/>
                  </a:gs>
                  <a:gs pos="100000">
                    <a:srgbClr val="FF0000"/>
                  </a:gs>
                </a:gsLst>
                <a:lin ang="0" scaled="1"/>
              </a:gradFill>
              <a:ln w="9525">
                <a:noFill/>
                <a:miter lim="800000"/>
              </a:ln>
            </p:spPr>
            <p:txBody>
              <a:bodyPr/>
              <a:lstStyle/>
              <a:p>
                <a:endParaRPr lang="zh-CN" altLang="en-US"/>
              </a:p>
            </p:txBody>
          </p:sp>
          <p:sp>
            <p:nvSpPr>
              <p:cNvPr id="18438" name="矩形 232457"/>
              <p:cNvSpPr>
                <a:spLocks noChangeArrowheads="1"/>
              </p:cNvSpPr>
              <p:nvPr>
                <p:custDataLst>
                  <p:tags r:id="rId15"/>
                </p:custDataLst>
              </p:nvPr>
            </p:nvSpPr>
            <p:spPr bwMode="auto">
              <a:xfrm>
                <a:off x="8859" y="2030"/>
                <a:ext cx="225" cy="714"/>
              </a:xfrm>
              <a:prstGeom prst="rect">
                <a:avLst/>
              </a:prstGeom>
              <a:gradFill rotWithShape="0">
                <a:gsLst>
                  <a:gs pos="0">
                    <a:srgbClr val="FF0000"/>
                  </a:gs>
                  <a:gs pos="50000">
                    <a:schemeClr val="tx1"/>
                  </a:gs>
                  <a:gs pos="100000">
                    <a:srgbClr val="FF0000"/>
                  </a:gs>
                </a:gsLst>
                <a:lin ang="0" scaled="1"/>
              </a:gradFill>
              <a:ln w="9525">
                <a:noFill/>
                <a:miter lim="800000"/>
              </a:ln>
            </p:spPr>
            <p:txBody>
              <a:bodyPr/>
              <a:lstStyle/>
              <a:p>
                <a:endParaRPr lang="zh-CN" altLang="en-US"/>
              </a:p>
            </p:txBody>
          </p:sp>
        </p:grpSp>
        <p:grpSp>
          <p:nvGrpSpPr>
            <p:cNvPr id="4" name="组合 232458"/>
            <p:cNvGrpSpPr/>
            <p:nvPr>
              <p:custDataLst>
                <p:tags r:id="rId5"/>
              </p:custDataLst>
            </p:nvPr>
          </p:nvGrpSpPr>
          <p:grpSpPr>
            <a:xfrm>
              <a:off x="9084" y="2030"/>
              <a:ext cx="450" cy="714"/>
              <a:chOff x="8634" y="2030"/>
              <a:chExt cx="450" cy="714"/>
            </a:xfrm>
          </p:grpSpPr>
          <p:sp>
            <p:nvSpPr>
              <p:cNvPr id="18440" name="矩形 232459"/>
              <p:cNvSpPr>
                <a:spLocks noChangeArrowheads="1"/>
              </p:cNvSpPr>
              <p:nvPr>
                <p:custDataLst>
                  <p:tags r:id="rId12"/>
                </p:custDataLst>
              </p:nvPr>
            </p:nvSpPr>
            <p:spPr bwMode="auto">
              <a:xfrm>
                <a:off x="8634" y="2030"/>
                <a:ext cx="225" cy="714"/>
              </a:xfrm>
              <a:prstGeom prst="rect">
                <a:avLst/>
              </a:prstGeom>
              <a:gradFill rotWithShape="0">
                <a:gsLst>
                  <a:gs pos="0">
                    <a:srgbClr val="FF0000"/>
                  </a:gs>
                  <a:gs pos="50000">
                    <a:schemeClr val="tx1"/>
                  </a:gs>
                  <a:gs pos="100000">
                    <a:srgbClr val="FF0000"/>
                  </a:gs>
                </a:gsLst>
                <a:lin ang="0" scaled="1"/>
              </a:gradFill>
              <a:ln w="9525">
                <a:noFill/>
                <a:miter lim="800000"/>
              </a:ln>
            </p:spPr>
            <p:txBody>
              <a:bodyPr/>
              <a:lstStyle/>
              <a:p>
                <a:endParaRPr lang="zh-CN" altLang="en-US"/>
              </a:p>
            </p:txBody>
          </p:sp>
          <p:sp>
            <p:nvSpPr>
              <p:cNvPr id="18441" name="矩形 232460"/>
              <p:cNvSpPr>
                <a:spLocks noChangeArrowheads="1"/>
              </p:cNvSpPr>
              <p:nvPr>
                <p:custDataLst>
                  <p:tags r:id="rId13"/>
                </p:custDataLst>
              </p:nvPr>
            </p:nvSpPr>
            <p:spPr bwMode="auto">
              <a:xfrm>
                <a:off x="8859" y="2030"/>
                <a:ext cx="225" cy="714"/>
              </a:xfrm>
              <a:prstGeom prst="rect">
                <a:avLst/>
              </a:prstGeom>
              <a:gradFill rotWithShape="0">
                <a:gsLst>
                  <a:gs pos="0">
                    <a:srgbClr val="FF0000"/>
                  </a:gs>
                  <a:gs pos="50000">
                    <a:schemeClr val="tx1"/>
                  </a:gs>
                  <a:gs pos="100000">
                    <a:srgbClr val="FF0000"/>
                  </a:gs>
                </a:gsLst>
                <a:lin ang="0" scaled="1"/>
              </a:gradFill>
              <a:ln w="9525">
                <a:noFill/>
                <a:miter lim="800000"/>
              </a:ln>
            </p:spPr>
            <p:txBody>
              <a:bodyPr/>
              <a:lstStyle/>
              <a:p>
                <a:endParaRPr lang="zh-CN" altLang="en-US"/>
              </a:p>
            </p:txBody>
          </p:sp>
        </p:grpSp>
        <p:grpSp>
          <p:nvGrpSpPr>
            <p:cNvPr id="5" name="组合 232461"/>
            <p:cNvGrpSpPr/>
            <p:nvPr>
              <p:custDataLst>
                <p:tags r:id="rId6"/>
              </p:custDataLst>
            </p:nvPr>
          </p:nvGrpSpPr>
          <p:grpSpPr>
            <a:xfrm>
              <a:off x="9534" y="2030"/>
              <a:ext cx="450" cy="714"/>
              <a:chOff x="8634" y="2030"/>
              <a:chExt cx="450" cy="714"/>
            </a:xfrm>
          </p:grpSpPr>
          <p:sp>
            <p:nvSpPr>
              <p:cNvPr id="18443" name="矩形 232462"/>
              <p:cNvSpPr>
                <a:spLocks noChangeArrowheads="1"/>
              </p:cNvSpPr>
              <p:nvPr>
                <p:custDataLst>
                  <p:tags r:id="rId10"/>
                </p:custDataLst>
              </p:nvPr>
            </p:nvSpPr>
            <p:spPr bwMode="auto">
              <a:xfrm>
                <a:off x="8634" y="2030"/>
                <a:ext cx="225" cy="714"/>
              </a:xfrm>
              <a:prstGeom prst="rect">
                <a:avLst/>
              </a:prstGeom>
              <a:gradFill rotWithShape="0">
                <a:gsLst>
                  <a:gs pos="0">
                    <a:srgbClr val="FF0000"/>
                  </a:gs>
                  <a:gs pos="50000">
                    <a:schemeClr val="tx1"/>
                  </a:gs>
                  <a:gs pos="100000">
                    <a:srgbClr val="FF0000"/>
                  </a:gs>
                </a:gsLst>
                <a:lin ang="0" scaled="1"/>
              </a:gradFill>
              <a:ln w="9525">
                <a:noFill/>
                <a:miter lim="800000"/>
              </a:ln>
            </p:spPr>
            <p:txBody>
              <a:bodyPr/>
              <a:lstStyle/>
              <a:p>
                <a:endParaRPr lang="zh-CN" altLang="en-US"/>
              </a:p>
            </p:txBody>
          </p:sp>
          <p:sp>
            <p:nvSpPr>
              <p:cNvPr id="18444" name="矩形 232463"/>
              <p:cNvSpPr>
                <a:spLocks noChangeArrowheads="1"/>
              </p:cNvSpPr>
              <p:nvPr>
                <p:custDataLst>
                  <p:tags r:id="rId11"/>
                </p:custDataLst>
              </p:nvPr>
            </p:nvSpPr>
            <p:spPr bwMode="auto">
              <a:xfrm>
                <a:off x="8859" y="2030"/>
                <a:ext cx="225" cy="714"/>
              </a:xfrm>
              <a:prstGeom prst="rect">
                <a:avLst/>
              </a:prstGeom>
              <a:gradFill rotWithShape="0">
                <a:gsLst>
                  <a:gs pos="0">
                    <a:srgbClr val="FF0000"/>
                  </a:gs>
                  <a:gs pos="50000">
                    <a:schemeClr val="tx1"/>
                  </a:gs>
                  <a:gs pos="100000">
                    <a:srgbClr val="FF0000"/>
                  </a:gs>
                </a:gsLst>
                <a:lin ang="0" scaled="1"/>
              </a:gradFill>
              <a:ln w="9525">
                <a:noFill/>
                <a:miter lim="800000"/>
              </a:ln>
            </p:spPr>
            <p:txBody>
              <a:bodyPr/>
              <a:lstStyle/>
              <a:p>
                <a:endParaRPr lang="zh-CN" altLang="en-US"/>
              </a:p>
            </p:txBody>
          </p:sp>
        </p:grpSp>
        <p:grpSp>
          <p:nvGrpSpPr>
            <p:cNvPr id="6" name="组合 232464"/>
            <p:cNvGrpSpPr/>
            <p:nvPr>
              <p:custDataLst>
                <p:tags r:id="rId7"/>
              </p:custDataLst>
            </p:nvPr>
          </p:nvGrpSpPr>
          <p:grpSpPr>
            <a:xfrm>
              <a:off x="9984" y="2030"/>
              <a:ext cx="450" cy="714"/>
              <a:chOff x="8634" y="2030"/>
              <a:chExt cx="450" cy="714"/>
            </a:xfrm>
          </p:grpSpPr>
          <p:sp>
            <p:nvSpPr>
              <p:cNvPr id="18446" name="矩形 232465"/>
              <p:cNvSpPr>
                <a:spLocks noChangeArrowheads="1"/>
              </p:cNvSpPr>
              <p:nvPr>
                <p:custDataLst>
                  <p:tags r:id="rId8"/>
                </p:custDataLst>
              </p:nvPr>
            </p:nvSpPr>
            <p:spPr bwMode="auto">
              <a:xfrm>
                <a:off x="8634" y="2030"/>
                <a:ext cx="225" cy="714"/>
              </a:xfrm>
              <a:prstGeom prst="rect">
                <a:avLst/>
              </a:prstGeom>
              <a:gradFill rotWithShape="0">
                <a:gsLst>
                  <a:gs pos="0">
                    <a:srgbClr val="FF0000"/>
                  </a:gs>
                  <a:gs pos="50000">
                    <a:schemeClr val="tx1"/>
                  </a:gs>
                  <a:gs pos="100000">
                    <a:srgbClr val="FF0000"/>
                  </a:gs>
                </a:gsLst>
                <a:lin ang="0" scaled="1"/>
              </a:gradFill>
              <a:ln w="9525">
                <a:noFill/>
                <a:miter lim="800000"/>
              </a:ln>
            </p:spPr>
            <p:txBody>
              <a:bodyPr/>
              <a:lstStyle/>
              <a:p>
                <a:endParaRPr lang="zh-CN" altLang="en-US"/>
              </a:p>
            </p:txBody>
          </p:sp>
          <p:sp>
            <p:nvSpPr>
              <p:cNvPr id="18447" name="矩形 232466"/>
              <p:cNvSpPr>
                <a:spLocks noChangeArrowheads="1"/>
              </p:cNvSpPr>
              <p:nvPr>
                <p:custDataLst>
                  <p:tags r:id="rId9"/>
                </p:custDataLst>
              </p:nvPr>
            </p:nvSpPr>
            <p:spPr bwMode="auto">
              <a:xfrm>
                <a:off x="8859" y="2030"/>
                <a:ext cx="225" cy="714"/>
              </a:xfrm>
              <a:prstGeom prst="rect">
                <a:avLst/>
              </a:prstGeom>
              <a:gradFill rotWithShape="0">
                <a:gsLst>
                  <a:gs pos="0">
                    <a:srgbClr val="FF0000"/>
                  </a:gs>
                  <a:gs pos="50000">
                    <a:schemeClr val="tx1"/>
                  </a:gs>
                  <a:gs pos="100000">
                    <a:srgbClr val="FF0000"/>
                  </a:gs>
                </a:gsLst>
                <a:lin ang="0" scaled="1"/>
              </a:gradFill>
              <a:ln w="9525">
                <a:noFill/>
                <a:miter lim="800000"/>
              </a:ln>
            </p:spPr>
            <p:txBody>
              <a:bodyPr/>
              <a:lstStyle/>
              <a:p>
                <a:endParaRPr lang="zh-CN" altLang="en-US"/>
              </a:p>
            </p:txBody>
          </p:sp>
        </p:gr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矩形 233473"/>
          <p:cNvSpPr>
            <a:spLocks noChangeArrowheads="1"/>
          </p:cNvSpPr>
          <p:nvPr>
            <p:custDataLst>
              <p:tags r:id="rId1"/>
            </p:custDataLst>
          </p:nvPr>
        </p:nvSpPr>
        <p:spPr bwMode="auto">
          <a:xfrm>
            <a:off x="369888" y="1752600"/>
            <a:ext cx="8270875" cy="3322638"/>
          </a:xfrm>
          <a:prstGeom prst="rect">
            <a:avLst/>
          </a:prstGeom>
          <a:noFill/>
          <a:ln w="9525">
            <a:noFill/>
            <a:miter lim="800000"/>
          </a:ln>
        </p:spPr>
        <p:txBody>
          <a:bodyPr>
            <a:spAutoFit/>
          </a:bodyPr>
          <a:lstStyle/>
          <a:p>
            <a:r>
              <a:rPr lang="zh-CN" altLang="en-US" sz="2800" b="1" dirty="0">
                <a:latin typeface="Times New Roman" panose="02020603050405020304" pitchFamily="18" charset="0"/>
                <a:sym typeface="Wingdings" pitchFamily="2" charset="2"/>
              </a:rPr>
              <a:t>复习：</a:t>
            </a:r>
          </a:p>
          <a:p>
            <a:r>
              <a:rPr lang="zh-CN" altLang="en-US" sz="2800" b="1" dirty="0">
                <a:latin typeface="Times New Roman" panose="02020603050405020304" pitchFamily="18" charset="0"/>
                <a:sym typeface="Wingdings" pitchFamily="2" charset="2"/>
              </a:rPr>
              <a:t>（</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）两列波在波峰和波峰相遇或波谷与波谷相遇时振幅变大，说明此点为振动加强点 。 </a:t>
            </a:r>
          </a:p>
          <a:p>
            <a:r>
              <a:rPr lang="zh-CN" altLang="en-US" sz="2800" b="1"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）两列波在波峰和波谷相遇时振幅变小，说明此点为振动减弱点。</a:t>
            </a:r>
          </a:p>
          <a:p>
            <a:endParaRPr lang="zh-CN" altLang="en-US" sz="2400" dirty="0">
              <a:solidFill>
                <a:schemeClr val="tx2"/>
              </a:solidFill>
              <a:latin typeface="Times New Roman" panose="02020603050405020304" pitchFamily="18" charset="0"/>
            </a:endParaRPr>
          </a:p>
          <a:p>
            <a:endParaRPr lang="zh-CN" altLang="en-US" sz="2400" dirty="0">
              <a:solidFill>
                <a:schemeClr val="tx2"/>
              </a:solidFill>
              <a:latin typeface="Times New Roman" panose="02020603050405020304" pitchFamily="18" charset="0"/>
            </a:endParaRPr>
          </a:p>
          <a:p>
            <a:endParaRPr lang="zh-CN" altLang="en-US" sz="2400" dirty="0">
              <a:latin typeface="Times New Roman" panose="02020603050405020304" pitchFamily="18" charset="0"/>
            </a:endParaRPr>
          </a:p>
        </p:txBody>
      </p:sp>
      <p:sp>
        <p:nvSpPr>
          <p:cNvPr id="19458" name="文本框 233475"/>
          <p:cNvSpPr txBox="1">
            <a:spLocks noChangeArrowheads="1"/>
          </p:cNvSpPr>
          <p:nvPr>
            <p:custDataLst>
              <p:tags r:id="rId2"/>
            </p:custDataLst>
          </p:nvPr>
        </p:nvSpPr>
        <p:spPr bwMode="auto">
          <a:xfrm>
            <a:off x="1546225" y="838200"/>
            <a:ext cx="5184775" cy="584200"/>
          </a:xfrm>
          <a:prstGeom prst="rect">
            <a:avLst/>
          </a:prstGeom>
          <a:noFill/>
          <a:ln w="9525">
            <a:noFill/>
            <a:miter lim="800000"/>
          </a:ln>
        </p:spPr>
        <p:txBody>
          <a:bodyPr wrap="none">
            <a:spAutoFit/>
          </a:bodyPr>
          <a:lstStyle/>
          <a:p>
            <a:r>
              <a:rPr lang="en-US" altLang="zh-CN" sz="3200" b="1" i="1" dirty="0">
                <a:solidFill>
                  <a:srgbClr val="FF3300"/>
                </a:solidFill>
                <a:latin typeface="Times New Roman" panose="02020603050405020304" pitchFamily="18" charset="0"/>
              </a:rPr>
              <a:t> </a:t>
            </a:r>
            <a:r>
              <a:rPr lang="zh-CN" altLang="en-US" sz="3200" b="1" i="1" dirty="0">
                <a:solidFill>
                  <a:srgbClr val="FF0000"/>
                </a:solidFill>
                <a:latin typeface="Times New Roman" panose="02020603050405020304" pitchFamily="18" charset="0"/>
              </a:rPr>
              <a:t>运用光的波动理论进行分析</a:t>
            </a:r>
            <a:endParaRPr lang="zh-CN" altLang="en-US" sz="3200" dirty="0">
              <a:solidFill>
                <a:srgbClr val="FF0000"/>
              </a:solidFill>
              <a:latin typeface="Times New Roman" panose="02020603050405020304" pitchFamily="18" charset="0"/>
            </a:endParaRPr>
          </a:p>
        </p:txBody>
      </p:sp>
      <p:sp>
        <p:nvSpPr>
          <p:cNvPr id="19459" name="文本框 233476"/>
          <p:cNvSpPr txBox="1">
            <a:spLocks noChangeArrowheads="1"/>
          </p:cNvSpPr>
          <p:nvPr>
            <p:custDataLst>
              <p:tags r:id="rId3"/>
            </p:custDataLst>
          </p:nvPr>
        </p:nvSpPr>
        <p:spPr bwMode="auto">
          <a:xfrm>
            <a:off x="285720" y="4071942"/>
            <a:ext cx="5378395" cy="1384995"/>
          </a:xfrm>
          <a:prstGeom prst="rect">
            <a:avLst/>
          </a:prstGeom>
          <a:noFill/>
          <a:ln w="9525">
            <a:noFill/>
            <a:miter lim="800000"/>
          </a:ln>
        </p:spPr>
        <p:txBody>
          <a:bodyPr wrap="none">
            <a:spAutoFit/>
          </a:bodyPr>
          <a:lstStyle/>
          <a:p>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3</a:t>
            </a:r>
            <a:r>
              <a:rPr lang="zh-CN" altLang="en-US" sz="2800" b="1" dirty="0">
                <a:solidFill>
                  <a:srgbClr val="0000FF"/>
                </a:solidFill>
                <a:latin typeface="Times New Roman" panose="02020603050405020304" pitchFamily="18" charset="0"/>
              </a:rPr>
              <a:t>）对光发生干涉时</a:t>
            </a:r>
          </a:p>
          <a:p>
            <a:r>
              <a:rPr lang="zh-CN" altLang="en-US" sz="2800" b="1" dirty="0">
                <a:solidFill>
                  <a:srgbClr val="0000FF"/>
                </a:solidFill>
                <a:latin typeface="Times New Roman" panose="02020603050405020304" pitchFamily="18" charset="0"/>
              </a:rPr>
              <a:t>         </a:t>
            </a:r>
            <a:r>
              <a:rPr lang="zh-CN" altLang="en-US" sz="2800" b="1" dirty="0">
                <a:solidFill>
                  <a:srgbClr val="FF3300"/>
                </a:solidFill>
                <a:latin typeface="Times New Roman" panose="02020603050405020304" pitchFamily="18" charset="0"/>
              </a:rPr>
              <a:t>若光互相加强，出现亮条纹</a:t>
            </a:r>
          </a:p>
          <a:p>
            <a:r>
              <a:rPr lang="zh-CN" altLang="en-US" sz="2800" b="1" dirty="0">
                <a:solidFill>
                  <a:srgbClr val="FF3300"/>
                </a:solidFill>
                <a:latin typeface="Times New Roman" panose="02020603050405020304" pitchFamily="18" charset="0"/>
              </a:rPr>
              <a:t>         </a:t>
            </a:r>
            <a:r>
              <a:rPr lang="zh-CN" altLang="en-US" sz="2800" b="1" dirty="0" smtClean="0">
                <a:solidFill>
                  <a:srgbClr val="FF3300"/>
                </a:solidFill>
                <a:latin typeface="Times New Roman" panose="02020603050405020304" pitchFamily="18" charset="0"/>
              </a:rPr>
              <a:t>若</a:t>
            </a:r>
            <a:r>
              <a:rPr lang="zh-CN" altLang="en-US" sz="2800" b="1" dirty="0">
                <a:solidFill>
                  <a:srgbClr val="FF3300"/>
                </a:solidFill>
                <a:latin typeface="Times New Roman" panose="02020603050405020304" pitchFamily="18" charset="0"/>
              </a:rPr>
              <a:t>光互相削弱，出现暗条纹</a:t>
            </a:r>
            <a:r>
              <a:rPr lang="zh-CN" altLang="en-US" sz="2400" b="1" dirty="0">
                <a:latin typeface="Times New Roman" panose="02020603050405020304" pitchFamily="18" charset="0"/>
              </a:rPr>
              <a:t>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3"/>
          <p:cNvSpPr txBox="1"/>
          <p:nvPr>
            <p:custDataLst>
              <p:tags r:id="rId2"/>
            </p:custDataLst>
          </p:nvPr>
        </p:nvSpPr>
        <p:spPr>
          <a:xfrm>
            <a:off x="142844" y="214290"/>
            <a:ext cx="7274264" cy="584775"/>
          </a:xfrm>
          <a:prstGeom prst="rect">
            <a:avLst/>
          </a:prstGeom>
          <a:noFill/>
          <a:ln w="9525">
            <a:noFill/>
          </a:ln>
        </p:spPr>
        <p:txBody>
          <a:bodyPr wrap="square" anchor="t">
            <a:spAutoFit/>
          </a:bodyPr>
          <a:lstStyle/>
          <a:p>
            <a:r>
              <a:rPr lang="zh-CN" altLang="en-US" sz="3200" b="1">
                <a:solidFill>
                  <a:srgbClr val="FF0000"/>
                </a:solidFill>
                <a:latin typeface="华文行楷" pitchFamily="2" charset="-122"/>
                <a:ea typeface="华文行楷" pitchFamily="2" charset="-122"/>
              </a:rPr>
              <a:t>三、</a:t>
            </a:r>
            <a:r>
              <a:rPr lang="zh-CN" altLang="en-US" sz="3200" b="1" smtClean="0">
                <a:solidFill>
                  <a:srgbClr val="FF0000"/>
                </a:solidFill>
                <a:latin typeface="华文行楷" pitchFamily="2" charset="-122"/>
                <a:ea typeface="华文行楷" pitchFamily="2" charset="-122"/>
              </a:rPr>
              <a:t>薄膜干涉薄膜干涉及其应用</a:t>
            </a:r>
            <a:endParaRPr lang="zh-CN" altLang="en-US" sz="3200" b="1">
              <a:solidFill>
                <a:srgbClr val="FF0000"/>
              </a:solidFill>
              <a:latin typeface="华文行楷" pitchFamily="2" charset="-122"/>
              <a:ea typeface="华文行楷" pitchFamily="2" charset="-122"/>
            </a:endParaRPr>
          </a:p>
        </p:txBody>
      </p:sp>
      <p:sp>
        <p:nvSpPr>
          <p:cNvPr id="29699" name="Text Box 3"/>
          <p:cNvSpPr txBox="1"/>
          <p:nvPr>
            <p:custDataLst>
              <p:tags r:id="rId3"/>
            </p:custDataLst>
          </p:nvPr>
        </p:nvSpPr>
        <p:spPr>
          <a:xfrm>
            <a:off x="357158" y="4071942"/>
            <a:ext cx="2214578" cy="400110"/>
          </a:xfrm>
          <a:prstGeom prst="rect">
            <a:avLst/>
          </a:prstGeom>
          <a:noFill/>
          <a:ln w="25400">
            <a:noFill/>
          </a:ln>
        </p:spPr>
        <p:txBody>
          <a:bodyPr wrap="square">
            <a:spAutoFit/>
          </a:bodyPr>
          <a:lstStyle/>
          <a:p>
            <a:pPr eaLnBrk="1" hangingPunct="1">
              <a:spcBef>
                <a:spcPct val="50000"/>
              </a:spcBef>
            </a:pPr>
            <a:r>
              <a:rPr lang="zh-CN" altLang="en-US" sz="2000">
                <a:solidFill>
                  <a:schemeClr val="tx1"/>
                </a:solidFill>
                <a:latin typeface="黑体" panose="02010609060101010101" pitchFamily="49" charset="-122"/>
                <a:ea typeface="黑体" panose="02010609060101010101" pitchFamily="49" charset="-122"/>
              </a:rPr>
              <a:t>油膜在白光下</a:t>
            </a:r>
          </a:p>
        </p:txBody>
      </p:sp>
      <p:sp>
        <p:nvSpPr>
          <p:cNvPr id="29700" name="Text Box 6"/>
          <p:cNvSpPr txBox="1"/>
          <p:nvPr>
            <p:custDataLst>
              <p:tags r:id="rId4"/>
            </p:custDataLst>
          </p:nvPr>
        </p:nvSpPr>
        <p:spPr>
          <a:xfrm>
            <a:off x="3643306" y="4143380"/>
            <a:ext cx="1980029" cy="400110"/>
          </a:xfrm>
          <a:prstGeom prst="rect">
            <a:avLst/>
          </a:prstGeom>
          <a:noFill/>
          <a:ln w="9525">
            <a:noFill/>
          </a:ln>
        </p:spPr>
        <p:txBody>
          <a:bodyPr wrap="none">
            <a:spAutoFit/>
          </a:bodyPr>
          <a:lstStyle/>
          <a:p>
            <a:pPr eaLnBrk="1" hangingPunct="1"/>
            <a:r>
              <a:rPr lang="zh-CN" altLang="en-US" sz="2000">
                <a:solidFill>
                  <a:schemeClr val="tx1"/>
                </a:solidFill>
                <a:latin typeface="黑体" panose="02010609060101010101" pitchFamily="49" charset="-122"/>
                <a:ea typeface="黑体" panose="02010609060101010101" pitchFamily="49" charset="-122"/>
              </a:rPr>
              <a:t>阳光下的肥皂膜</a:t>
            </a:r>
          </a:p>
        </p:txBody>
      </p:sp>
      <p:pic>
        <p:nvPicPr>
          <p:cNvPr id="27654" name="Picture 7" descr="bfaa16"/>
          <p:cNvPicPr>
            <a:picLocks noChangeAspect="1" noChangeArrowheads="1"/>
          </p:cNvPicPr>
          <p:nvPr>
            <p:custDataLst>
              <p:tags r:id="rId5"/>
            </p:custDataLst>
          </p:nvPr>
        </p:nvPicPr>
        <p:blipFill>
          <a:blip r:embed="rId11"/>
          <a:stretch>
            <a:fillRect/>
          </a:stretch>
        </p:blipFill>
        <p:spPr bwMode="auto">
          <a:xfrm>
            <a:off x="357158" y="928670"/>
            <a:ext cx="2514600" cy="304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9" name="图片 8" descr="图片1.png"/>
          <p:cNvPicPr>
            <a:picLocks noChangeAspect="1"/>
          </p:cNvPicPr>
          <p:nvPr>
            <p:custDataLst>
              <p:tags r:id="rId6"/>
            </p:custDataLst>
          </p:nvPr>
        </p:nvPicPr>
        <p:blipFill>
          <a:blip r:embed="rId12"/>
          <a:stretch>
            <a:fillRect/>
          </a:stretch>
        </p:blipFill>
        <p:spPr>
          <a:xfrm flipV="1">
            <a:off x="3214678" y="928670"/>
            <a:ext cx="2802274" cy="3060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graphicFrame>
        <p:nvGraphicFramePr>
          <p:cNvPr id="8" name="Object 4"/>
          <p:cNvGraphicFramePr>
            <a:graphicFrameLocks noChangeAspect="1"/>
          </p:cNvGraphicFramePr>
          <p:nvPr>
            <p:custDataLst>
              <p:tags r:id="rId7"/>
            </p:custDataLst>
          </p:nvPr>
        </p:nvGraphicFramePr>
        <p:xfrm>
          <a:off x="6215074" y="928670"/>
          <a:ext cx="2628900" cy="2986088"/>
        </p:xfrm>
        <a:graphic>
          <a:graphicData uri="http://schemas.openxmlformats.org/presentationml/2006/ole">
            <p:oleObj spid="_x0000_s30721" r:id="rId13" imgW="3352381" imgH="2742857" progId="PBrush">
              <p:embed/>
            </p:oleObj>
          </a:graphicData>
        </a:graphic>
      </p:graphicFrame>
      <p:sp>
        <p:nvSpPr>
          <p:cNvPr id="10" name="Text Box 5"/>
          <p:cNvSpPr txBox="1"/>
          <p:nvPr>
            <p:custDataLst>
              <p:tags r:id="rId8"/>
            </p:custDataLst>
          </p:nvPr>
        </p:nvSpPr>
        <p:spPr>
          <a:xfrm>
            <a:off x="6329374" y="4205270"/>
            <a:ext cx="2000250" cy="398780"/>
          </a:xfrm>
          <a:prstGeom prst="rect">
            <a:avLst/>
          </a:prstGeom>
          <a:noFill/>
          <a:ln w="25400">
            <a:noFill/>
          </a:ln>
        </p:spPr>
        <p:txBody>
          <a:bodyPr>
            <a:spAutoFit/>
          </a:bodyPr>
          <a:lstStyle/>
          <a:p>
            <a:pPr eaLnBrk="1" hangingPunct="1">
              <a:spcBef>
                <a:spcPct val="50000"/>
              </a:spcBef>
            </a:pPr>
            <a:r>
              <a:rPr lang="zh-CN" altLang="en-US" sz="2000">
                <a:solidFill>
                  <a:schemeClr val="tx1"/>
                </a:solidFill>
                <a:latin typeface="黑体" panose="02010609060101010101" pitchFamily="49" charset="-122"/>
                <a:ea typeface="黑体" panose="02010609060101010101" pitchFamily="49" charset="-122"/>
              </a:rPr>
              <a:t>阳光下的肥皂泡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wipe(down)">
                                      <p:cBhvr>
                                        <p:cTn id="7" dur="500"/>
                                        <p:tgtEl>
                                          <p:spTgt spid="27654"/>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strips(downLeft)">
                                      <p:cBhvr>
                                        <p:cTn id="12" dur="500"/>
                                        <p:tgtEl>
                                          <p:spTgt spid="29699"/>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700"/>
                                        </p:tgtEl>
                                        <p:attrNameLst>
                                          <p:attrName>style.visibility</p:attrName>
                                        </p:attrNameLst>
                                      </p:cBhvr>
                                      <p:to>
                                        <p:strVal val="visible"/>
                                      </p:to>
                                    </p:set>
                                    <p:animEffect transition="in" filter="blinds(horizontal)">
                                      <p:cBhvr>
                                        <p:cTn id="22" dur="500"/>
                                        <p:tgtEl>
                                          <p:spTgt spid="29700"/>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after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29700" grpId="0"/>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AS_OS" val="Unix 3.10 unknown"/>
  <p:tag name="AS_RELEASE_DATE" val="2020.11.30"/>
  <p:tag name="AS_TITLE" val="Aspose.Slides for Java"/>
  <p:tag name="AS_VERSION" val="20.11"/>
</p:tagLst>
</file>

<file path=ppt/tags/tag10.xml><?xml version="1.0" encoding="utf-8"?>
<p:tagLst xmlns:a="http://schemas.openxmlformats.org/drawingml/2006/main" xmlns:r="http://schemas.openxmlformats.org/officeDocument/2006/relationships" xmlns:p="http://schemas.openxmlformats.org/presentationml/2006/main">
  <p:tag name="AS_UNIQUEID" val="477"/>
</p:tagLst>
</file>

<file path=ppt/tags/tag100.xml><?xml version="1.0" encoding="utf-8"?>
<p:tagLst xmlns:a="http://schemas.openxmlformats.org/drawingml/2006/main" xmlns:r="http://schemas.openxmlformats.org/officeDocument/2006/relationships" xmlns:p="http://schemas.openxmlformats.org/presentationml/2006/main">
  <p:tag name="AS_UNIQUEID" val="505"/>
</p:tagLst>
</file>

<file path=ppt/tags/tag101.xml><?xml version="1.0" encoding="utf-8"?>
<p:tagLst xmlns:a="http://schemas.openxmlformats.org/drawingml/2006/main" xmlns:r="http://schemas.openxmlformats.org/officeDocument/2006/relationships" xmlns:p="http://schemas.openxmlformats.org/presentationml/2006/main">
  <p:tag name="AS_UNIQUEID" val="506"/>
</p:tagLst>
</file>

<file path=ppt/tags/tag102.xml><?xml version="1.0" encoding="utf-8"?>
<p:tagLst xmlns:a="http://schemas.openxmlformats.org/drawingml/2006/main" xmlns:r="http://schemas.openxmlformats.org/officeDocument/2006/relationships" xmlns:p="http://schemas.openxmlformats.org/presentationml/2006/main">
  <p:tag name="AS_UNIQUEID" val="507"/>
</p:tagLst>
</file>

<file path=ppt/tags/tag103.xml><?xml version="1.0" encoding="utf-8"?>
<p:tagLst xmlns:a="http://schemas.openxmlformats.org/drawingml/2006/main" xmlns:r="http://schemas.openxmlformats.org/officeDocument/2006/relationships" xmlns:p="http://schemas.openxmlformats.org/presentationml/2006/main">
  <p:tag name="AS_UNIQUEID" val="508"/>
</p:tagLst>
</file>

<file path=ppt/tags/tag104.xml><?xml version="1.0" encoding="utf-8"?>
<p:tagLst xmlns:a="http://schemas.openxmlformats.org/drawingml/2006/main" xmlns:r="http://schemas.openxmlformats.org/officeDocument/2006/relationships" xmlns:p="http://schemas.openxmlformats.org/presentationml/2006/main">
  <p:tag name="AS_UNIQUEID" val="511"/>
</p:tagLst>
</file>

<file path=ppt/tags/tag105.xml><?xml version="1.0" encoding="utf-8"?>
<p:tagLst xmlns:a="http://schemas.openxmlformats.org/drawingml/2006/main" xmlns:r="http://schemas.openxmlformats.org/officeDocument/2006/relationships" xmlns:p="http://schemas.openxmlformats.org/presentationml/2006/main">
  <p:tag name="AS_UNIQUEID" val="514"/>
</p:tagLst>
</file>

<file path=ppt/tags/tag106.xml><?xml version="1.0" encoding="utf-8"?>
<p:tagLst xmlns:a="http://schemas.openxmlformats.org/drawingml/2006/main" xmlns:r="http://schemas.openxmlformats.org/officeDocument/2006/relationships" xmlns:p="http://schemas.openxmlformats.org/presentationml/2006/main">
  <p:tag name="AS_UNIQUEID" val="517"/>
</p:tagLst>
</file>

<file path=ppt/tags/tag107.xml><?xml version="1.0" encoding="utf-8"?>
<p:tagLst xmlns:a="http://schemas.openxmlformats.org/drawingml/2006/main" xmlns:r="http://schemas.openxmlformats.org/officeDocument/2006/relationships" xmlns:p="http://schemas.openxmlformats.org/presentationml/2006/main">
  <p:tag name="AS_UNIQUEID" val="518"/>
</p:tagLst>
</file>

<file path=ppt/tags/tag108.xml><?xml version="1.0" encoding="utf-8"?>
<p:tagLst xmlns:a="http://schemas.openxmlformats.org/drawingml/2006/main" xmlns:r="http://schemas.openxmlformats.org/officeDocument/2006/relationships" xmlns:p="http://schemas.openxmlformats.org/presentationml/2006/main">
  <p:tag name="AS_UNIQUEID" val="519"/>
</p:tagLst>
</file>

<file path=ppt/tags/tag109.xml><?xml version="1.0" encoding="utf-8"?>
<p:tagLst xmlns:a="http://schemas.openxmlformats.org/drawingml/2006/main" xmlns:r="http://schemas.openxmlformats.org/officeDocument/2006/relationships" xmlns:p="http://schemas.openxmlformats.org/presentationml/2006/main">
  <p:tag name="AS_UNIQUEID" val="515"/>
</p:tagLst>
</file>

<file path=ppt/tags/tag11.xml><?xml version="1.0" encoding="utf-8"?>
<p:tagLst xmlns:a="http://schemas.openxmlformats.org/drawingml/2006/main" xmlns:r="http://schemas.openxmlformats.org/officeDocument/2006/relationships" xmlns:p="http://schemas.openxmlformats.org/presentationml/2006/main">
  <p:tag name="AS_UNIQUEID" val="400"/>
</p:tagLst>
</file>

<file path=ppt/tags/tag110.xml><?xml version="1.0" encoding="utf-8"?>
<p:tagLst xmlns:a="http://schemas.openxmlformats.org/drawingml/2006/main" xmlns:r="http://schemas.openxmlformats.org/officeDocument/2006/relationships" xmlns:p="http://schemas.openxmlformats.org/presentationml/2006/main">
  <p:tag name="AS_UNIQUEID" val="516"/>
</p:tagLst>
</file>

<file path=ppt/tags/tag111.xml><?xml version="1.0" encoding="utf-8"?>
<p:tagLst xmlns:a="http://schemas.openxmlformats.org/drawingml/2006/main" xmlns:r="http://schemas.openxmlformats.org/officeDocument/2006/relationships" xmlns:p="http://schemas.openxmlformats.org/presentationml/2006/main">
  <p:tag name="AS_UNIQUEID" val="512"/>
</p:tagLst>
</file>

<file path=ppt/tags/tag112.xml><?xml version="1.0" encoding="utf-8"?>
<p:tagLst xmlns:a="http://schemas.openxmlformats.org/drawingml/2006/main" xmlns:r="http://schemas.openxmlformats.org/officeDocument/2006/relationships" xmlns:p="http://schemas.openxmlformats.org/presentationml/2006/main">
  <p:tag name="AS_UNIQUEID" val="513"/>
</p:tagLst>
</file>

<file path=ppt/tags/tag113.xml><?xml version="1.0" encoding="utf-8"?>
<p:tagLst xmlns:a="http://schemas.openxmlformats.org/drawingml/2006/main" xmlns:r="http://schemas.openxmlformats.org/officeDocument/2006/relationships" xmlns:p="http://schemas.openxmlformats.org/presentationml/2006/main">
  <p:tag name="AS_UNIQUEID" val="509"/>
</p:tagLst>
</file>

<file path=ppt/tags/tag114.xml><?xml version="1.0" encoding="utf-8"?>
<p:tagLst xmlns:a="http://schemas.openxmlformats.org/drawingml/2006/main" xmlns:r="http://schemas.openxmlformats.org/officeDocument/2006/relationships" xmlns:p="http://schemas.openxmlformats.org/presentationml/2006/main">
  <p:tag name="AS_UNIQUEID" val="510"/>
</p:tagLst>
</file>

<file path=ppt/tags/tag115.xml><?xml version="1.0" encoding="utf-8"?>
<p:tagLst xmlns:a="http://schemas.openxmlformats.org/drawingml/2006/main" xmlns:r="http://schemas.openxmlformats.org/officeDocument/2006/relationships" xmlns:p="http://schemas.openxmlformats.org/presentationml/2006/main">
  <p:tag name="AS_UNIQUEID" val="521"/>
</p:tagLst>
</file>

<file path=ppt/tags/tag116.xml><?xml version="1.0" encoding="utf-8"?>
<p:tagLst xmlns:a="http://schemas.openxmlformats.org/drawingml/2006/main" xmlns:r="http://schemas.openxmlformats.org/officeDocument/2006/relationships" xmlns:p="http://schemas.openxmlformats.org/presentationml/2006/main">
  <p:tag name="AS_UNIQUEID" val="522"/>
</p:tagLst>
</file>

<file path=ppt/tags/tag117.xml><?xml version="1.0" encoding="utf-8"?>
<p:tagLst xmlns:a="http://schemas.openxmlformats.org/drawingml/2006/main" xmlns:r="http://schemas.openxmlformats.org/officeDocument/2006/relationships" xmlns:p="http://schemas.openxmlformats.org/presentationml/2006/main">
  <p:tag name="AS_UNIQUEID" val="543"/>
</p:tagLst>
</file>

<file path=ppt/tags/tag118.xml><?xml version="1.0" encoding="utf-8"?>
<p:tagLst xmlns:a="http://schemas.openxmlformats.org/drawingml/2006/main" xmlns:r="http://schemas.openxmlformats.org/officeDocument/2006/relationships" xmlns:p="http://schemas.openxmlformats.org/presentationml/2006/main">
  <p:tag name="AS_UNIQUEID" val="544"/>
</p:tagLst>
</file>

<file path=ppt/tags/tag119.xml><?xml version="1.0" encoding="utf-8"?>
<p:tagLst xmlns:a="http://schemas.openxmlformats.org/drawingml/2006/main" xmlns:r="http://schemas.openxmlformats.org/officeDocument/2006/relationships" xmlns:p="http://schemas.openxmlformats.org/presentationml/2006/main">
  <p:tag name="AS_UNIQUEID" val="523"/>
</p:tagLst>
</file>

<file path=ppt/tags/tag12.xml><?xml version="1.0" encoding="utf-8"?>
<p:tagLst xmlns:a="http://schemas.openxmlformats.org/drawingml/2006/main" xmlns:r="http://schemas.openxmlformats.org/officeDocument/2006/relationships" xmlns:p="http://schemas.openxmlformats.org/presentationml/2006/main">
  <p:tag name="AS_UNIQUEID" val="401"/>
</p:tagLst>
</file>

<file path=ppt/tags/tag120.xml><?xml version="1.0" encoding="utf-8"?>
<p:tagLst xmlns:a="http://schemas.openxmlformats.org/drawingml/2006/main" xmlns:r="http://schemas.openxmlformats.org/officeDocument/2006/relationships" xmlns:p="http://schemas.openxmlformats.org/presentationml/2006/main">
  <p:tag name="AS_UNIQUEID" val="524"/>
</p:tagLst>
</file>

<file path=ppt/tags/tag121.xml><?xml version="1.0" encoding="utf-8"?>
<p:tagLst xmlns:a="http://schemas.openxmlformats.org/drawingml/2006/main" xmlns:r="http://schemas.openxmlformats.org/officeDocument/2006/relationships" xmlns:p="http://schemas.openxmlformats.org/presentationml/2006/main">
  <p:tag name="AS_UNIQUEID" val="525"/>
</p:tagLst>
</file>

<file path=ppt/tags/tag122.xml><?xml version="1.0" encoding="utf-8"?>
<p:tagLst xmlns:a="http://schemas.openxmlformats.org/drawingml/2006/main" xmlns:r="http://schemas.openxmlformats.org/officeDocument/2006/relationships" xmlns:p="http://schemas.openxmlformats.org/presentationml/2006/main">
  <p:tag name="AS_UNIQUEID" val="526"/>
</p:tagLst>
</file>

<file path=ppt/tags/tag123.xml><?xml version="1.0" encoding="utf-8"?>
<p:tagLst xmlns:a="http://schemas.openxmlformats.org/drawingml/2006/main" xmlns:r="http://schemas.openxmlformats.org/officeDocument/2006/relationships" xmlns:p="http://schemas.openxmlformats.org/presentationml/2006/main">
  <p:tag name="AS_UNIQUEID" val="527"/>
</p:tagLst>
</file>

<file path=ppt/tags/tag124.xml><?xml version="1.0" encoding="utf-8"?>
<p:tagLst xmlns:a="http://schemas.openxmlformats.org/drawingml/2006/main" xmlns:r="http://schemas.openxmlformats.org/officeDocument/2006/relationships" xmlns:p="http://schemas.openxmlformats.org/presentationml/2006/main">
  <p:tag name="AS_UNIQUEID" val="540"/>
</p:tagLst>
</file>

<file path=ppt/tags/tag125.xml><?xml version="1.0" encoding="utf-8"?>
<p:tagLst xmlns:a="http://schemas.openxmlformats.org/drawingml/2006/main" xmlns:r="http://schemas.openxmlformats.org/officeDocument/2006/relationships" xmlns:p="http://schemas.openxmlformats.org/presentationml/2006/main">
  <p:tag name="AS_UNIQUEID" val="541"/>
</p:tagLst>
</file>

<file path=ppt/tags/tag126.xml><?xml version="1.0" encoding="utf-8"?>
<p:tagLst xmlns:a="http://schemas.openxmlformats.org/drawingml/2006/main" xmlns:r="http://schemas.openxmlformats.org/officeDocument/2006/relationships" xmlns:p="http://schemas.openxmlformats.org/presentationml/2006/main">
  <p:tag name="AS_UNIQUEID" val="542"/>
</p:tagLst>
</file>

<file path=ppt/tags/tag127.xml><?xml version="1.0" encoding="utf-8"?>
<p:tagLst xmlns:a="http://schemas.openxmlformats.org/drawingml/2006/main" xmlns:r="http://schemas.openxmlformats.org/officeDocument/2006/relationships" xmlns:p="http://schemas.openxmlformats.org/presentationml/2006/main">
  <p:tag name="AS_UNIQUEID" val="528"/>
</p:tagLst>
</file>

<file path=ppt/tags/tag128.xml><?xml version="1.0" encoding="utf-8"?>
<p:tagLst xmlns:a="http://schemas.openxmlformats.org/drawingml/2006/main" xmlns:r="http://schemas.openxmlformats.org/officeDocument/2006/relationships" xmlns:p="http://schemas.openxmlformats.org/presentationml/2006/main">
  <p:tag name="AS_UNIQUEID" val="529"/>
</p:tagLst>
</file>

<file path=ppt/tags/tag129.xml><?xml version="1.0" encoding="utf-8"?>
<p:tagLst xmlns:a="http://schemas.openxmlformats.org/drawingml/2006/main" xmlns:r="http://schemas.openxmlformats.org/officeDocument/2006/relationships" xmlns:p="http://schemas.openxmlformats.org/presentationml/2006/main">
  <p:tag name="AS_UNIQUEID" val="530"/>
</p:tagLst>
</file>

<file path=ppt/tags/tag13.xml><?xml version="1.0" encoding="utf-8"?>
<p:tagLst xmlns:a="http://schemas.openxmlformats.org/drawingml/2006/main" xmlns:r="http://schemas.openxmlformats.org/officeDocument/2006/relationships" xmlns:p="http://schemas.openxmlformats.org/presentationml/2006/main">
  <p:tag name="AS_UNIQUEID" val="402"/>
</p:tagLst>
</file>

<file path=ppt/tags/tag130.xml><?xml version="1.0" encoding="utf-8"?>
<p:tagLst xmlns:a="http://schemas.openxmlformats.org/drawingml/2006/main" xmlns:r="http://schemas.openxmlformats.org/officeDocument/2006/relationships" xmlns:p="http://schemas.openxmlformats.org/presentationml/2006/main">
  <p:tag name="AS_UNIQUEID" val="531"/>
</p:tagLst>
</file>

<file path=ppt/tags/tag131.xml><?xml version="1.0" encoding="utf-8"?>
<p:tagLst xmlns:a="http://schemas.openxmlformats.org/drawingml/2006/main" xmlns:r="http://schemas.openxmlformats.org/officeDocument/2006/relationships" xmlns:p="http://schemas.openxmlformats.org/presentationml/2006/main">
  <p:tag name="AS_UNIQUEID" val="532"/>
</p:tagLst>
</file>

<file path=ppt/tags/tag132.xml><?xml version="1.0" encoding="utf-8"?>
<p:tagLst xmlns:a="http://schemas.openxmlformats.org/drawingml/2006/main" xmlns:r="http://schemas.openxmlformats.org/officeDocument/2006/relationships" xmlns:p="http://schemas.openxmlformats.org/presentationml/2006/main">
  <p:tag name="AS_UNIQUEID" val="533"/>
</p:tagLst>
</file>

<file path=ppt/tags/tag133.xml><?xml version="1.0" encoding="utf-8"?>
<p:tagLst xmlns:a="http://schemas.openxmlformats.org/drawingml/2006/main" xmlns:r="http://schemas.openxmlformats.org/officeDocument/2006/relationships" xmlns:p="http://schemas.openxmlformats.org/presentationml/2006/main">
  <p:tag name="AS_UNIQUEID" val="534"/>
</p:tagLst>
</file>

<file path=ppt/tags/tag134.xml><?xml version="1.0" encoding="utf-8"?>
<p:tagLst xmlns:a="http://schemas.openxmlformats.org/drawingml/2006/main" xmlns:r="http://schemas.openxmlformats.org/officeDocument/2006/relationships" xmlns:p="http://schemas.openxmlformats.org/presentationml/2006/main">
  <p:tag name="AS_UNIQUEID" val="535"/>
</p:tagLst>
</file>

<file path=ppt/tags/tag135.xml><?xml version="1.0" encoding="utf-8"?>
<p:tagLst xmlns:a="http://schemas.openxmlformats.org/drawingml/2006/main" xmlns:r="http://schemas.openxmlformats.org/officeDocument/2006/relationships" xmlns:p="http://schemas.openxmlformats.org/presentationml/2006/main">
  <p:tag name="AS_UNIQUEID" val="536"/>
</p:tagLst>
</file>

<file path=ppt/tags/tag136.xml><?xml version="1.0" encoding="utf-8"?>
<p:tagLst xmlns:a="http://schemas.openxmlformats.org/drawingml/2006/main" xmlns:r="http://schemas.openxmlformats.org/officeDocument/2006/relationships" xmlns:p="http://schemas.openxmlformats.org/presentationml/2006/main">
  <p:tag name="AS_UNIQUEID" val="537"/>
</p:tagLst>
</file>

<file path=ppt/tags/tag137.xml><?xml version="1.0" encoding="utf-8"?>
<p:tagLst xmlns:a="http://schemas.openxmlformats.org/drawingml/2006/main" xmlns:r="http://schemas.openxmlformats.org/officeDocument/2006/relationships" xmlns:p="http://schemas.openxmlformats.org/presentationml/2006/main">
  <p:tag name="AS_UNIQUEID" val="538"/>
</p:tagLst>
</file>

<file path=ppt/tags/tag138.xml><?xml version="1.0" encoding="utf-8"?>
<p:tagLst xmlns:a="http://schemas.openxmlformats.org/drawingml/2006/main" xmlns:r="http://schemas.openxmlformats.org/officeDocument/2006/relationships" xmlns:p="http://schemas.openxmlformats.org/presentationml/2006/main">
  <p:tag name="AS_UNIQUEID" val="539"/>
</p:tagLst>
</file>

<file path=ppt/tags/tag139.xml><?xml version="1.0" encoding="utf-8"?>
<p:tagLst xmlns:a="http://schemas.openxmlformats.org/drawingml/2006/main" xmlns:r="http://schemas.openxmlformats.org/officeDocument/2006/relationships" xmlns:p="http://schemas.openxmlformats.org/presentationml/2006/main">
  <p:tag name="AS_UNIQUEID" val="546"/>
</p:tagLst>
</file>

<file path=ppt/tags/tag14.xml><?xml version="1.0" encoding="utf-8"?>
<p:tagLst xmlns:a="http://schemas.openxmlformats.org/drawingml/2006/main" xmlns:r="http://schemas.openxmlformats.org/officeDocument/2006/relationships" xmlns:p="http://schemas.openxmlformats.org/presentationml/2006/main">
  <p:tag name="AS_UNIQUEID" val="403"/>
</p:tagLst>
</file>

<file path=ppt/tags/tag140.xml><?xml version="1.0" encoding="utf-8"?>
<p:tagLst xmlns:a="http://schemas.openxmlformats.org/drawingml/2006/main" xmlns:r="http://schemas.openxmlformats.org/officeDocument/2006/relationships" xmlns:p="http://schemas.openxmlformats.org/presentationml/2006/main">
  <p:tag name="AS_UNIQUEID" val="547"/>
</p:tagLst>
</file>

<file path=ppt/tags/tag141.xml><?xml version="1.0" encoding="utf-8"?>
<p:tagLst xmlns:a="http://schemas.openxmlformats.org/drawingml/2006/main" xmlns:r="http://schemas.openxmlformats.org/officeDocument/2006/relationships" xmlns:p="http://schemas.openxmlformats.org/presentationml/2006/main">
  <p:tag name="AS_UNIQUEID" val="548"/>
</p:tagLst>
</file>

<file path=ppt/tags/tag142.xml><?xml version="1.0" encoding="utf-8"?>
<p:tagLst xmlns:a="http://schemas.openxmlformats.org/drawingml/2006/main" xmlns:r="http://schemas.openxmlformats.org/officeDocument/2006/relationships" xmlns:p="http://schemas.openxmlformats.org/presentationml/2006/main">
  <p:tag name="AS_UNIQUEID" val="549"/>
</p:tagLst>
</file>

<file path=ppt/tags/tag143.xml><?xml version="1.0" encoding="utf-8"?>
<p:tagLst xmlns:a="http://schemas.openxmlformats.org/drawingml/2006/main" xmlns:r="http://schemas.openxmlformats.org/officeDocument/2006/relationships" xmlns:p="http://schemas.openxmlformats.org/presentationml/2006/main">
  <p:tag name="AS_UNIQUEID" val="552"/>
</p:tagLst>
</file>

<file path=ppt/tags/tag144.xml><?xml version="1.0" encoding="utf-8"?>
<p:tagLst xmlns:a="http://schemas.openxmlformats.org/drawingml/2006/main" xmlns:r="http://schemas.openxmlformats.org/officeDocument/2006/relationships" xmlns:p="http://schemas.openxmlformats.org/presentationml/2006/main">
  <p:tag name="AS_UNIQUEID" val="555"/>
</p:tagLst>
</file>

<file path=ppt/tags/tag145.xml><?xml version="1.0" encoding="utf-8"?>
<p:tagLst xmlns:a="http://schemas.openxmlformats.org/drawingml/2006/main" xmlns:r="http://schemas.openxmlformats.org/officeDocument/2006/relationships" xmlns:p="http://schemas.openxmlformats.org/presentationml/2006/main">
  <p:tag name="AS_UNIQUEID" val="558"/>
</p:tagLst>
</file>

<file path=ppt/tags/tag146.xml><?xml version="1.0" encoding="utf-8"?>
<p:tagLst xmlns:a="http://schemas.openxmlformats.org/drawingml/2006/main" xmlns:r="http://schemas.openxmlformats.org/officeDocument/2006/relationships" xmlns:p="http://schemas.openxmlformats.org/presentationml/2006/main">
  <p:tag name="AS_UNIQUEID" val="559"/>
</p:tagLst>
</file>

<file path=ppt/tags/tag147.xml><?xml version="1.0" encoding="utf-8"?>
<p:tagLst xmlns:a="http://schemas.openxmlformats.org/drawingml/2006/main" xmlns:r="http://schemas.openxmlformats.org/officeDocument/2006/relationships" xmlns:p="http://schemas.openxmlformats.org/presentationml/2006/main">
  <p:tag name="AS_UNIQUEID" val="560"/>
</p:tagLst>
</file>

<file path=ppt/tags/tag148.xml><?xml version="1.0" encoding="utf-8"?>
<p:tagLst xmlns:a="http://schemas.openxmlformats.org/drawingml/2006/main" xmlns:r="http://schemas.openxmlformats.org/officeDocument/2006/relationships" xmlns:p="http://schemas.openxmlformats.org/presentationml/2006/main">
  <p:tag name="AS_UNIQUEID" val="556"/>
</p:tagLst>
</file>

<file path=ppt/tags/tag149.xml><?xml version="1.0" encoding="utf-8"?>
<p:tagLst xmlns:a="http://schemas.openxmlformats.org/drawingml/2006/main" xmlns:r="http://schemas.openxmlformats.org/officeDocument/2006/relationships" xmlns:p="http://schemas.openxmlformats.org/presentationml/2006/main">
  <p:tag name="AS_UNIQUEID" val="557"/>
</p:tagLst>
</file>

<file path=ppt/tags/tag15.xml><?xml version="1.0" encoding="utf-8"?>
<p:tagLst xmlns:a="http://schemas.openxmlformats.org/drawingml/2006/main" xmlns:r="http://schemas.openxmlformats.org/officeDocument/2006/relationships" xmlns:p="http://schemas.openxmlformats.org/presentationml/2006/main">
  <p:tag name="AS_UNIQUEID" val="404"/>
</p:tagLst>
</file>

<file path=ppt/tags/tag150.xml><?xml version="1.0" encoding="utf-8"?>
<p:tagLst xmlns:a="http://schemas.openxmlformats.org/drawingml/2006/main" xmlns:r="http://schemas.openxmlformats.org/officeDocument/2006/relationships" xmlns:p="http://schemas.openxmlformats.org/presentationml/2006/main">
  <p:tag name="AS_UNIQUEID" val="553"/>
</p:tagLst>
</file>

<file path=ppt/tags/tag151.xml><?xml version="1.0" encoding="utf-8"?>
<p:tagLst xmlns:a="http://schemas.openxmlformats.org/drawingml/2006/main" xmlns:r="http://schemas.openxmlformats.org/officeDocument/2006/relationships" xmlns:p="http://schemas.openxmlformats.org/presentationml/2006/main">
  <p:tag name="AS_UNIQUEID" val="554"/>
</p:tagLst>
</file>

<file path=ppt/tags/tag152.xml><?xml version="1.0" encoding="utf-8"?>
<p:tagLst xmlns:a="http://schemas.openxmlformats.org/drawingml/2006/main" xmlns:r="http://schemas.openxmlformats.org/officeDocument/2006/relationships" xmlns:p="http://schemas.openxmlformats.org/presentationml/2006/main">
  <p:tag name="AS_UNIQUEID" val="550"/>
</p:tagLst>
</file>

<file path=ppt/tags/tag153.xml><?xml version="1.0" encoding="utf-8"?>
<p:tagLst xmlns:a="http://schemas.openxmlformats.org/drawingml/2006/main" xmlns:r="http://schemas.openxmlformats.org/officeDocument/2006/relationships" xmlns:p="http://schemas.openxmlformats.org/presentationml/2006/main">
  <p:tag name="AS_UNIQUEID" val="551"/>
</p:tagLst>
</file>

<file path=ppt/tags/tag154.xml><?xml version="1.0" encoding="utf-8"?>
<p:tagLst xmlns:a="http://schemas.openxmlformats.org/drawingml/2006/main" xmlns:r="http://schemas.openxmlformats.org/officeDocument/2006/relationships" xmlns:p="http://schemas.openxmlformats.org/presentationml/2006/main">
  <p:tag name="AS_UNIQUEID" val="562"/>
</p:tagLst>
</file>

<file path=ppt/tags/tag155.xml><?xml version="1.0" encoding="utf-8"?>
<p:tagLst xmlns:a="http://schemas.openxmlformats.org/drawingml/2006/main" xmlns:r="http://schemas.openxmlformats.org/officeDocument/2006/relationships" xmlns:p="http://schemas.openxmlformats.org/presentationml/2006/main">
  <p:tag name="AS_UNIQUEID" val="563"/>
</p:tagLst>
</file>

<file path=ppt/tags/tag156.xml><?xml version="1.0" encoding="utf-8"?>
<p:tagLst xmlns:a="http://schemas.openxmlformats.org/drawingml/2006/main" xmlns:r="http://schemas.openxmlformats.org/officeDocument/2006/relationships" xmlns:p="http://schemas.openxmlformats.org/presentationml/2006/main">
  <p:tag name="AS_UNIQUEID" val="564"/>
</p:tagLst>
</file>

<file path=ppt/tags/tag157.xml><?xml version="1.0" encoding="utf-8"?>
<p:tagLst xmlns:a="http://schemas.openxmlformats.org/drawingml/2006/main" xmlns:r="http://schemas.openxmlformats.org/officeDocument/2006/relationships" xmlns:p="http://schemas.openxmlformats.org/presentationml/2006/main">
  <p:tag name="AS_UNIQUEID" val="45"/>
</p:tagLst>
</file>

<file path=ppt/tags/tag158.xml><?xml version="1.0" encoding="utf-8"?>
<p:tagLst xmlns:a="http://schemas.openxmlformats.org/drawingml/2006/main" xmlns:r="http://schemas.openxmlformats.org/officeDocument/2006/relationships" xmlns:p="http://schemas.openxmlformats.org/presentationml/2006/main">
  <p:tag name="AS_UNIQUEID" val="46"/>
</p:tagLst>
</file>

<file path=ppt/tags/tag159.xml><?xml version="1.0" encoding="utf-8"?>
<p:tagLst xmlns:a="http://schemas.openxmlformats.org/drawingml/2006/main" xmlns:r="http://schemas.openxmlformats.org/officeDocument/2006/relationships" xmlns:p="http://schemas.openxmlformats.org/presentationml/2006/main">
  <p:tag name="AS_UNIQUEID" val="47"/>
</p:tagLst>
</file>

<file path=ppt/tags/tag16.xml><?xml version="1.0" encoding="utf-8"?>
<p:tagLst xmlns:a="http://schemas.openxmlformats.org/drawingml/2006/main" xmlns:r="http://schemas.openxmlformats.org/officeDocument/2006/relationships" xmlns:p="http://schemas.openxmlformats.org/presentationml/2006/main">
  <p:tag name="AS_UNIQUEID" val="406"/>
</p:tagLst>
</file>

<file path=ppt/tags/tag160.xml><?xml version="1.0" encoding="utf-8"?>
<p:tagLst xmlns:a="http://schemas.openxmlformats.org/drawingml/2006/main" xmlns:r="http://schemas.openxmlformats.org/officeDocument/2006/relationships" xmlns:p="http://schemas.openxmlformats.org/presentationml/2006/main">
  <p:tag name="AS_UNIQUEID" val="48"/>
</p:tagLst>
</file>

<file path=ppt/tags/tag161.xml><?xml version="1.0" encoding="utf-8"?>
<p:tagLst xmlns:a="http://schemas.openxmlformats.org/drawingml/2006/main" xmlns:r="http://schemas.openxmlformats.org/officeDocument/2006/relationships" xmlns:p="http://schemas.openxmlformats.org/presentationml/2006/main">
  <p:tag name="AS_UNIQUEID" val="49"/>
</p:tagLst>
</file>

<file path=ppt/tags/tag162.xml><?xml version="1.0" encoding="utf-8"?>
<p:tagLst xmlns:a="http://schemas.openxmlformats.org/drawingml/2006/main" xmlns:r="http://schemas.openxmlformats.org/officeDocument/2006/relationships" xmlns:p="http://schemas.openxmlformats.org/presentationml/2006/main">
  <p:tag name="AS_UNIQUEID" val="58"/>
</p:tagLst>
</file>

<file path=ppt/tags/tag163.xml><?xml version="1.0" encoding="utf-8"?>
<p:tagLst xmlns:a="http://schemas.openxmlformats.org/drawingml/2006/main" xmlns:r="http://schemas.openxmlformats.org/officeDocument/2006/relationships" xmlns:p="http://schemas.openxmlformats.org/presentationml/2006/main">
  <p:tag name="AS_UNIQUEID" val="59"/>
</p:tagLst>
</file>

<file path=ppt/tags/tag164.xml><?xml version="1.0" encoding="utf-8"?>
<p:tagLst xmlns:a="http://schemas.openxmlformats.org/drawingml/2006/main" xmlns:r="http://schemas.openxmlformats.org/officeDocument/2006/relationships" xmlns:p="http://schemas.openxmlformats.org/presentationml/2006/main">
  <p:tag name="AS_UNIQUEID" val="41"/>
</p:tagLst>
</file>

<file path=ppt/tags/tag165.xml><?xml version="1.0" encoding="utf-8"?>
<p:tagLst xmlns:a="http://schemas.openxmlformats.org/drawingml/2006/main" xmlns:r="http://schemas.openxmlformats.org/officeDocument/2006/relationships" xmlns:p="http://schemas.openxmlformats.org/presentationml/2006/main">
  <p:tag name="AS_UNIQUEID" val="42"/>
</p:tagLst>
</file>

<file path=ppt/tags/tag166.xml><?xml version="1.0" encoding="utf-8"?>
<p:tagLst xmlns:a="http://schemas.openxmlformats.org/drawingml/2006/main" xmlns:r="http://schemas.openxmlformats.org/officeDocument/2006/relationships" xmlns:p="http://schemas.openxmlformats.org/presentationml/2006/main">
  <p:tag name="AS_UNIQUEID" val="73"/>
</p:tagLst>
</file>

<file path=ppt/tags/tag167.xml><?xml version="1.0" encoding="utf-8"?>
<p:tagLst xmlns:a="http://schemas.openxmlformats.org/drawingml/2006/main" xmlns:r="http://schemas.openxmlformats.org/officeDocument/2006/relationships" xmlns:p="http://schemas.openxmlformats.org/presentationml/2006/main">
  <p:tag name="AS_UNIQUEID" val="74"/>
</p:tagLst>
</file>

<file path=ppt/tags/tag168.xml><?xml version="1.0" encoding="utf-8"?>
<p:tagLst xmlns:a="http://schemas.openxmlformats.org/drawingml/2006/main" xmlns:r="http://schemas.openxmlformats.org/officeDocument/2006/relationships" xmlns:p="http://schemas.openxmlformats.org/presentationml/2006/main">
  <p:tag name="AS_UNIQUEID" val="76"/>
</p:tagLst>
</file>

<file path=ppt/tags/tag169.xml><?xml version="1.0" encoding="utf-8"?>
<p:tagLst xmlns:a="http://schemas.openxmlformats.org/drawingml/2006/main" xmlns:r="http://schemas.openxmlformats.org/officeDocument/2006/relationships" xmlns:p="http://schemas.openxmlformats.org/presentationml/2006/main">
  <p:tag name="AS_UNIQUEID" val="78"/>
</p:tagLst>
</file>

<file path=ppt/tags/tag17.xml><?xml version="1.0" encoding="utf-8"?>
<p:tagLst xmlns:a="http://schemas.openxmlformats.org/drawingml/2006/main" xmlns:r="http://schemas.openxmlformats.org/officeDocument/2006/relationships" xmlns:p="http://schemas.openxmlformats.org/presentationml/2006/main">
  <p:tag name="AS_UNIQUEID" val="407"/>
</p:tagLst>
</file>

<file path=ppt/tags/tag170.xml><?xml version="1.0" encoding="utf-8"?>
<p:tagLst xmlns:a="http://schemas.openxmlformats.org/drawingml/2006/main" xmlns:r="http://schemas.openxmlformats.org/officeDocument/2006/relationships" xmlns:p="http://schemas.openxmlformats.org/presentationml/2006/main">
  <p:tag name="AS_UNIQUEID" val="577"/>
</p:tagLst>
</file>

<file path=ppt/tags/tag171.xml><?xml version="1.0" encoding="utf-8"?>
<p:tagLst xmlns:a="http://schemas.openxmlformats.org/drawingml/2006/main" xmlns:r="http://schemas.openxmlformats.org/officeDocument/2006/relationships" xmlns:p="http://schemas.openxmlformats.org/presentationml/2006/main">
  <p:tag name="AS_UNIQUEID" val="579"/>
</p:tagLst>
</file>

<file path=ppt/tags/tag172.xml><?xml version="1.0" encoding="utf-8"?>
<p:tagLst xmlns:a="http://schemas.openxmlformats.org/drawingml/2006/main" xmlns:r="http://schemas.openxmlformats.org/officeDocument/2006/relationships" xmlns:p="http://schemas.openxmlformats.org/presentationml/2006/main">
  <p:tag name="AS_UNIQUEID" val="69"/>
</p:tagLst>
</file>

<file path=ppt/tags/tag173.xml><?xml version="1.0" encoding="utf-8"?>
<p:tagLst xmlns:a="http://schemas.openxmlformats.org/drawingml/2006/main" xmlns:r="http://schemas.openxmlformats.org/officeDocument/2006/relationships" xmlns:p="http://schemas.openxmlformats.org/presentationml/2006/main">
  <p:tag name="AS_UNIQUEID" val="70"/>
</p:tagLst>
</file>

<file path=ppt/tags/tag174.xml><?xml version="1.0" encoding="utf-8"?>
<p:tagLst xmlns:a="http://schemas.openxmlformats.org/drawingml/2006/main" xmlns:r="http://schemas.openxmlformats.org/officeDocument/2006/relationships" xmlns:p="http://schemas.openxmlformats.org/presentationml/2006/main">
  <p:tag name="AS_UNIQUEID" val="579"/>
</p:tagLst>
</file>

<file path=ppt/tags/tag175.xml><?xml version="1.0" encoding="utf-8"?>
<p:tagLst xmlns:a="http://schemas.openxmlformats.org/drawingml/2006/main" xmlns:r="http://schemas.openxmlformats.org/officeDocument/2006/relationships" xmlns:p="http://schemas.openxmlformats.org/presentationml/2006/main">
  <p:tag name="AS_UNIQUEID" val="580"/>
</p:tagLst>
</file>

<file path=ppt/tags/tag176.xml><?xml version="1.0" encoding="utf-8"?>
<p:tagLst xmlns:a="http://schemas.openxmlformats.org/drawingml/2006/main" xmlns:r="http://schemas.openxmlformats.org/officeDocument/2006/relationships" xmlns:p="http://schemas.openxmlformats.org/presentationml/2006/main">
  <p:tag name="AS_UNIQUEID" val="581"/>
</p:tagLst>
</file>

<file path=ppt/tags/tag177.xml><?xml version="1.0" encoding="utf-8"?>
<p:tagLst xmlns:a="http://schemas.openxmlformats.org/drawingml/2006/main" xmlns:r="http://schemas.openxmlformats.org/officeDocument/2006/relationships" xmlns:p="http://schemas.openxmlformats.org/presentationml/2006/main">
  <p:tag name="AS_UNIQUEID" val="96"/>
</p:tagLst>
</file>

<file path=ppt/tags/tag178.xml><?xml version="1.0" encoding="utf-8"?>
<p:tagLst xmlns:a="http://schemas.openxmlformats.org/drawingml/2006/main" xmlns:r="http://schemas.openxmlformats.org/officeDocument/2006/relationships" xmlns:p="http://schemas.openxmlformats.org/presentationml/2006/main">
  <p:tag name="AS_UNIQUEID" val="97"/>
</p:tagLst>
</file>

<file path=ppt/tags/tag179.xml><?xml version="1.0" encoding="utf-8"?>
<p:tagLst xmlns:a="http://schemas.openxmlformats.org/drawingml/2006/main" xmlns:r="http://schemas.openxmlformats.org/officeDocument/2006/relationships" xmlns:p="http://schemas.openxmlformats.org/presentationml/2006/main">
  <p:tag name="AS_UNIQUEID" val="98"/>
</p:tagLst>
</file>

<file path=ppt/tags/tag18.xml><?xml version="1.0" encoding="utf-8"?>
<p:tagLst xmlns:a="http://schemas.openxmlformats.org/drawingml/2006/main" xmlns:r="http://schemas.openxmlformats.org/officeDocument/2006/relationships" xmlns:p="http://schemas.openxmlformats.org/presentationml/2006/main">
  <p:tag name="AS_UNIQUEID" val="408"/>
</p:tagLst>
</file>

<file path=ppt/tags/tag180.xml><?xml version="1.0" encoding="utf-8"?>
<p:tagLst xmlns:a="http://schemas.openxmlformats.org/drawingml/2006/main" xmlns:r="http://schemas.openxmlformats.org/officeDocument/2006/relationships" xmlns:p="http://schemas.openxmlformats.org/presentationml/2006/main">
  <p:tag name="AS_UNIQUEID" val="91"/>
</p:tagLst>
</file>

<file path=ppt/tags/tag181.xml><?xml version="1.0" encoding="utf-8"?>
<p:tagLst xmlns:a="http://schemas.openxmlformats.org/drawingml/2006/main" xmlns:r="http://schemas.openxmlformats.org/officeDocument/2006/relationships" xmlns:p="http://schemas.openxmlformats.org/presentationml/2006/main">
  <p:tag name="AS_UNIQUEID" val="92"/>
</p:tagLst>
</file>

<file path=ppt/tags/tag182.xml><?xml version="1.0" encoding="utf-8"?>
<p:tagLst xmlns:a="http://schemas.openxmlformats.org/drawingml/2006/main" xmlns:r="http://schemas.openxmlformats.org/officeDocument/2006/relationships" xmlns:p="http://schemas.openxmlformats.org/presentationml/2006/main">
  <p:tag name="AS_UNIQUEID" val="587"/>
</p:tagLst>
</file>

<file path=ppt/tags/tag183.xml><?xml version="1.0" encoding="utf-8"?>
<p:tagLst xmlns:a="http://schemas.openxmlformats.org/drawingml/2006/main" xmlns:r="http://schemas.openxmlformats.org/officeDocument/2006/relationships" xmlns:p="http://schemas.openxmlformats.org/presentationml/2006/main">
  <p:tag name="AS_UNIQUEID" val="592"/>
</p:tagLst>
</file>

<file path=ppt/tags/tag184.xml><?xml version="1.0" encoding="utf-8"?>
<p:tagLst xmlns:a="http://schemas.openxmlformats.org/drawingml/2006/main" xmlns:r="http://schemas.openxmlformats.org/officeDocument/2006/relationships" xmlns:p="http://schemas.openxmlformats.org/presentationml/2006/main">
  <p:tag name="AS_UNIQUEID" val="588"/>
</p:tagLst>
</file>

<file path=ppt/tags/tag185.xml><?xml version="1.0" encoding="utf-8"?>
<p:tagLst xmlns:a="http://schemas.openxmlformats.org/drawingml/2006/main" xmlns:r="http://schemas.openxmlformats.org/officeDocument/2006/relationships" xmlns:p="http://schemas.openxmlformats.org/presentationml/2006/main">
  <p:tag name="AS_UNIQUEID" val="589"/>
</p:tagLst>
</file>

<file path=ppt/tags/tag186.xml><?xml version="1.0" encoding="utf-8"?>
<p:tagLst xmlns:a="http://schemas.openxmlformats.org/drawingml/2006/main" xmlns:r="http://schemas.openxmlformats.org/officeDocument/2006/relationships" xmlns:p="http://schemas.openxmlformats.org/presentationml/2006/main">
  <p:tag name="AS_UNIQUEID" val="590"/>
</p:tagLst>
</file>

<file path=ppt/tags/tag187.xml><?xml version="1.0" encoding="utf-8"?>
<p:tagLst xmlns:a="http://schemas.openxmlformats.org/drawingml/2006/main" xmlns:r="http://schemas.openxmlformats.org/officeDocument/2006/relationships" xmlns:p="http://schemas.openxmlformats.org/presentationml/2006/main">
  <p:tag name="AS_UNIQUEID" val="591"/>
</p:tagLst>
</file>

<file path=ppt/tags/tag188.xml><?xml version="1.0" encoding="utf-8"?>
<p:tagLst xmlns:a="http://schemas.openxmlformats.org/drawingml/2006/main" xmlns:r="http://schemas.openxmlformats.org/officeDocument/2006/relationships" xmlns:p="http://schemas.openxmlformats.org/presentationml/2006/main">
  <p:tag name="AS_UNIQUEID" val="139"/>
</p:tagLst>
</file>

<file path=ppt/tags/tag189.xml><?xml version="1.0" encoding="utf-8"?>
<p:tagLst xmlns:a="http://schemas.openxmlformats.org/drawingml/2006/main" xmlns:r="http://schemas.openxmlformats.org/officeDocument/2006/relationships" xmlns:p="http://schemas.openxmlformats.org/presentationml/2006/main">
  <p:tag name="AS_UNIQUEID" val="140"/>
</p:tagLst>
</file>

<file path=ppt/tags/tag19.xml><?xml version="1.0" encoding="utf-8"?>
<p:tagLst xmlns:a="http://schemas.openxmlformats.org/drawingml/2006/main" xmlns:r="http://schemas.openxmlformats.org/officeDocument/2006/relationships" xmlns:p="http://schemas.openxmlformats.org/presentationml/2006/main">
  <p:tag name="AS_UNIQUEID" val="409"/>
</p:tagLst>
</file>

<file path=ppt/tags/tag190.xml><?xml version="1.0" encoding="utf-8"?>
<p:tagLst xmlns:a="http://schemas.openxmlformats.org/drawingml/2006/main" xmlns:r="http://schemas.openxmlformats.org/officeDocument/2006/relationships" xmlns:p="http://schemas.openxmlformats.org/presentationml/2006/main">
  <p:tag name="AS_UNIQUEID" val="134"/>
</p:tagLst>
</file>

<file path=ppt/tags/tag191.xml><?xml version="1.0" encoding="utf-8"?>
<p:tagLst xmlns:a="http://schemas.openxmlformats.org/drawingml/2006/main" xmlns:r="http://schemas.openxmlformats.org/officeDocument/2006/relationships" xmlns:p="http://schemas.openxmlformats.org/presentationml/2006/main">
  <p:tag name="AS_UNIQUEID" val="135"/>
</p:tagLst>
</file>

<file path=ppt/tags/tag192.xml><?xml version="1.0" encoding="utf-8"?>
<p:tagLst xmlns:a="http://schemas.openxmlformats.org/drawingml/2006/main" xmlns:r="http://schemas.openxmlformats.org/officeDocument/2006/relationships" xmlns:p="http://schemas.openxmlformats.org/presentationml/2006/main">
  <p:tag name="AS_UNIQUEID" val="596"/>
</p:tagLst>
</file>

<file path=ppt/tags/tag193.xml><?xml version="1.0" encoding="utf-8"?>
<p:tagLst xmlns:a="http://schemas.openxmlformats.org/drawingml/2006/main" xmlns:r="http://schemas.openxmlformats.org/officeDocument/2006/relationships" xmlns:p="http://schemas.openxmlformats.org/presentationml/2006/main">
  <p:tag name="AS_UNIQUEID" val="597"/>
</p:tagLst>
</file>

<file path=ppt/tags/tag194.xml><?xml version="1.0" encoding="utf-8"?>
<p:tagLst xmlns:a="http://schemas.openxmlformats.org/drawingml/2006/main" xmlns:r="http://schemas.openxmlformats.org/officeDocument/2006/relationships" xmlns:p="http://schemas.openxmlformats.org/presentationml/2006/main">
  <p:tag name="AS_UNIQUEID" val="598"/>
</p:tagLst>
</file>

<file path=ppt/tags/tag195.xml><?xml version="1.0" encoding="utf-8"?>
<p:tagLst xmlns:a="http://schemas.openxmlformats.org/drawingml/2006/main" xmlns:r="http://schemas.openxmlformats.org/officeDocument/2006/relationships" xmlns:p="http://schemas.openxmlformats.org/presentationml/2006/main">
  <p:tag name="AS_UNIQUEID" val="600"/>
</p:tagLst>
</file>

<file path=ppt/tags/tag196.xml><?xml version="1.0" encoding="utf-8"?>
<p:tagLst xmlns:a="http://schemas.openxmlformats.org/drawingml/2006/main" xmlns:r="http://schemas.openxmlformats.org/officeDocument/2006/relationships" xmlns:p="http://schemas.openxmlformats.org/presentationml/2006/main">
  <p:tag name="AS_UNIQUEID" val="601"/>
</p:tagLst>
</file>

<file path=ppt/tags/tag197.xml><?xml version="1.0" encoding="utf-8"?>
<p:tagLst xmlns:a="http://schemas.openxmlformats.org/drawingml/2006/main" xmlns:r="http://schemas.openxmlformats.org/officeDocument/2006/relationships" xmlns:p="http://schemas.openxmlformats.org/presentationml/2006/main">
  <p:tag name="AS_UNIQUEID" val="602"/>
</p:tagLst>
</file>

<file path=ppt/tags/tag198.xml><?xml version="1.0" encoding="utf-8"?>
<p:tagLst xmlns:a="http://schemas.openxmlformats.org/drawingml/2006/main" xmlns:r="http://schemas.openxmlformats.org/officeDocument/2006/relationships" xmlns:p="http://schemas.openxmlformats.org/presentationml/2006/main">
  <p:tag name="AS_UNIQUEID" val="604"/>
</p:tagLst>
</file>

<file path=ppt/tags/tag199.xml><?xml version="1.0" encoding="utf-8"?>
<p:tagLst xmlns:a="http://schemas.openxmlformats.org/drawingml/2006/main" xmlns:r="http://schemas.openxmlformats.org/officeDocument/2006/relationships" xmlns:p="http://schemas.openxmlformats.org/presentationml/2006/main">
  <p:tag name="AS_UNIQUEID" val="605"/>
</p:tagLst>
</file>

<file path=ppt/tags/tag2.xml><?xml version="1.0" encoding="utf-8"?>
<p:tagLst xmlns:a="http://schemas.openxmlformats.org/drawingml/2006/main" xmlns:r="http://schemas.openxmlformats.org/officeDocument/2006/relationships" xmlns:p="http://schemas.openxmlformats.org/presentationml/2006/main">
  <p:tag name="AS_UNIQUEID" val="469"/>
</p:tagLst>
</file>

<file path=ppt/tags/tag20.xml><?xml version="1.0" encoding="utf-8"?>
<p:tagLst xmlns:a="http://schemas.openxmlformats.org/drawingml/2006/main" xmlns:r="http://schemas.openxmlformats.org/officeDocument/2006/relationships" xmlns:p="http://schemas.openxmlformats.org/presentationml/2006/main">
  <p:tag name="AS_UNIQUEID" val="410"/>
</p:tagLst>
</file>

<file path=ppt/tags/tag200.xml><?xml version="1.0" encoding="utf-8"?>
<p:tagLst xmlns:a="http://schemas.openxmlformats.org/drawingml/2006/main" xmlns:r="http://schemas.openxmlformats.org/officeDocument/2006/relationships" xmlns:p="http://schemas.openxmlformats.org/presentationml/2006/main">
  <p:tag name="AS_UNIQUEID" val="606"/>
</p:tagLst>
</file>

<file path=ppt/tags/tag21.xml><?xml version="1.0" encoding="utf-8"?>
<p:tagLst xmlns:a="http://schemas.openxmlformats.org/drawingml/2006/main" xmlns:r="http://schemas.openxmlformats.org/officeDocument/2006/relationships" xmlns:p="http://schemas.openxmlformats.org/presentationml/2006/main">
  <p:tag name="AS_UNIQUEID" val="412"/>
</p:tagLst>
</file>

<file path=ppt/tags/tag22.xml><?xml version="1.0" encoding="utf-8"?>
<p:tagLst xmlns:a="http://schemas.openxmlformats.org/drawingml/2006/main" xmlns:r="http://schemas.openxmlformats.org/officeDocument/2006/relationships" xmlns:p="http://schemas.openxmlformats.org/presentationml/2006/main">
  <p:tag name="AS_UNIQUEID" val="413"/>
</p:tagLst>
</file>

<file path=ppt/tags/tag23.xml><?xml version="1.0" encoding="utf-8"?>
<p:tagLst xmlns:a="http://schemas.openxmlformats.org/drawingml/2006/main" xmlns:r="http://schemas.openxmlformats.org/officeDocument/2006/relationships" xmlns:p="http://schemas.openxmlformats.org/presentationml/2006/main">
  <p:tag name="AS_UNIQUEID" val="414"/>
</p:tagLst>
</file>

<file path=ppt/tags/tag24.xml><?xml version="1.0" encoding="utf-8"?>
<p:tagLst xmlns:a="http://schemas.openxmlformats.org/drawingml/2006/main" xmlns:r="http://schemas.openxmlformats.org/officeDocument/2006/relationships" xmlns:p="http://schemas.openxmlformats.org/presentationml/2006/main">
  <p:tag name="AS_UNIQUEID" val="415"/>
</p:tagLst>
</file>

<file path=ppt/tags/tag25.xml><?xml version="1.0" encoding="utf-8"?>
<p:tagLst xmlns:a="http://schemas.openxmlformats.org/drawingml/2006/main" xmlns:r="http://schemas.openxmlformats.org/officeDocument/2006/relationships" xmlns:p="http://schemas.openxmlformats.org/presentationml/2006/main">
  <p:tag name="AS_UNIQUEID" val="416"/>
</p:tagLst>
</file>

<file path=ppt/tags/tag26.xml><?xml version="1.0" encoding="utf-8"?>
<p:tagLst xmlns:a="http://schemas.openxmlformats.org/drawingml/2006/main" xmlns:r="http://schemas.openxmlformats.org/officeDocument/2006/relationships" xmlns:p="http://schemas.openxmlformats.org/presentationml/2006/main">
  <p:tag name="AS_UNIQUEID" val="418"/>
</p:tagLst>
</file>

<file path=ppt/tags/tag27.xml><?xml version="1.0" encoding="utf-8"?>
<p:tagLst xmlns:a="http://schemas.openxmlformats.org/drawingml/2006/main" xmlns:r="http://schemas.openxmlformats.org/officeDocument/2006/relationships" xmlns:p="http://schemas.openxmlformats.org/presentationml/2006/main">
  <p:tag name="AS_UNIQUEID" val="419"/>
</p:tagLst>
</file>

<file path=ppt/tags/tag28.xml><?xml version="1.0" encoding="utf-8"?>
<p:tagLst xmlns:a="http://schemas.openxmlformats.org/drawingml/2006/main" xmlns:r="http://schemas.openxmlformats.org/officeDocument/2006/relationships" xmlns:p="http://schemas.openxmlformats.org/presentationml/2006/main">
  <p:tag name="AS_UNIQUEID" val="420"/>
</p:tagLst>
</file>

<file path=ppt/tags/tag29.xml><?xml version="1.0" encoding="utf-8"?>
<p:tagLst xmlns:a="http://schemas.openxmlformats.org/drawingml/2006/main" xmlns:r="http://schemas.openxmlformats.org/officeDocument/2006/relationships" xmlns:p="http://schemas.openxmlformats.org/presentationml/2006/main">
  <p:tag name="AS_UNIQUEID" val="421"/>
</p:tagLst>
</file>

<file path=ppt/tags/tag3.xml><?xml version="1.0" encoding="utf-8"?>
<p:tagLst xmlns:a="http://schemas.openxmlformats.org/drawingml/2006/main" xmlns:r="http://schemas.openxmlformats.org/officeDocument/2006/relationships" xmlns:p="http://schemas.openxmlformats.org/presentationml/2006/main">
  <p:tag name="AS_UNIQUEID" val="470"/>
</p:tagLst>
</file>

<file path=ppt/tags/tag30.xml><?xml version="1.0" encoding="utf-8"?>
<p:tagLst xmlns:a="http://schemas.openxmlformats.org/drawingml/2006/main" xmlns:r="http://schemas.openxmlformats.org/officeDocument/2006/relationships" xmlns:p="http://schemas.openxmlformats.org/presentationml/2006/main">
  <p:tag name="AS_UNIQUEID" val="422"/>
</p:tagLst>
</file>

<file path=ppt/tags/tag31.xml><?xml version="1.0" encoding="utf-8"?>
<p:tagLst xmlns:a="http://schemas.openxmlformats.org/drawingml/2006/main" xmlns:r="http://schemas.openxmlformats.org/officeDocument/2006/relationships" xmlns:p="http://schemas.openxmlformats.org/presentationml/2006/main">
  <p:tag name="AS_UNIQUEID" val="423"/>
</p:tagLst>
</file>

<file path=ppt/tags/tag32.xml><?xml version="1.0" encoding="utf-8"?>
<p:tagLst xmlns:a="http://schemas.openxmlformats.org/drawingml/2006/main" xmlns:r="http://schemas.openxmlformats.org/officeDocument/2006/relationships" xmlns:p="http://schemas.openxmlformats.org/presentationml/2006/main">
  <p:tag name="AS_UNIQUEID" val="425"/>
</p:tagLst>
</file>

<file path=ppt/tags/tag33.xml><?xml version="1.0" encoding="utf-8"?>
<p:tagLst xmlns:a="http://schemas.openxmlformats.org/drawingml/2006/main" xmlns:r="http://schemas.openxmlformats.org/officeDocument/2006/relationships" xmlns:p="http://schemas.openxmlformats.org/presentationml/2006/main">
  <p:tag name="AS_UNIQUEID" val="426"/>
</p:tagLst>
</file>

<file path=ppt/tags/tag34.xml><?xml version="1.0" encoding="utf-8"?>
<p:tagLst xmlns:a="http://schemas.openxmlformats.org/drawingml/2006/main" xmlns:r="http://schemas.openxmlformats.org/officeDocument/2006/relationships" xmlns:p="http://schemas.openxmlformats.org/presentationml/2006/main">
  <p:tag name="AS_UNIQUEID" val="427"/>
</p:tagLst>
</file>

<file path=ppt/tags/tag35.xml><?xml version="1.0" encoding="utf-8"?>
<p:tagLst xmlns:a="http://schemas.openxmlformats.org/drawingml/2006/main" xmlns:r="http://schemas.openxmlformats.org/officeDocument/2006/relationships" xmlns:p="http://schemas.openxmlformats.org/presentationml/2006/main">
  <p:tag name="AS_UNIQUEID" val="428"/>
</p:tagLst>
</file>

<file path=ppt/tags/tag36.xml><?xml version="1.0" encoding="utf-8"?>
<p:tagLst xmlns:a="http://schemas.openxmlformats.org/drawingml/2006/main" xmlns:r="http://schemas.openxmlformats.org/officeDocument/2006/relationships" xmlns:p="http://schemas.openxmlformats.org/presentationml/2006/main">
  <p:tag name="AS_UNIQUEID" val="429"/>
</p:tagLst>
</file>

<file path=ppt/tags/tag37.xml><?xml version="1.0" encoding="utf-8"?>
<p:tagLst xmlns:a="http://schemas.openxmlformats.org/drawingml/2006/main" xmlns:r="http://schemas.openxmlformats.org/officeDocument/2006/relationships" xmlns:p="http://schemas.openxmlformats.org/presentationml/2006/main">
  <p:tag name="AS_UNIQUEID" val="430"/>
</p:tagLst>
</file>

<file path=ppt/tags/tag38.xml><?xml version="1.0" encoding="utf-8"?>
<p:tagLst xmlns:a="http://schemas.openxmlformats.org/drawingml/2006/main" xmlns:r="http://schemas.openxmlformats.org/officeDocument/2006/relationships" xmlns:p="http://schemas.openxmlformats.org/presentationml/2006/main">
  <p:tag name="AS_UNIQUEID" val="431"/>
</p:tagLst>
</file>

<file path=ppt/tags/tag39.xml><?xml version="1.0" encoding="utf-8"?>
<p:tagLst xmlns:a="http://schemas.openxmlformats.org/drawingml/2006/main" xmlns:r="http://schemas.openxmlformats.org/officeDocument/2006/relationships" xmlns:p="http://schemas.openxmlformats.org/presentationml/2006/main">
  <p:tag name="AS_UNIQUEID" val="432"/>
</p:tagLst>
</file>

<file path=ppt/tags/tag4.xml><?xml version="1.0" encoding="utf-8"?>
<p:tagLst xmlns:a="http://schemas.openxmlformats.org/drawingml/2006/main" xmlns:r="http://schemas.openxmlformats.org/officeDocument/2006/relationships" xmlns:p="http://schemas.openxmlformats.org/presentationml/2006/main">
  <p:tag name="AS_UNIQUEID" val="471"/>
</p:tagLst>
</file>

<file path=ppt/tags/tag40.xml><?xml version="1.0" encoding="utf-8"?>
<p:tagLst xmlns:a="http://schemas.openxmlformats.org/drawingml/2006/main" xmlns:r="http://schemas.openxmlformats.org/officeDocument/2006/relationships" xmlns:p="http://schemas.openxmlformats.org/presentationml/2006/main">
  <p:tag name="AS_UNIQUEID" val="434"/>
</p:tagLst>
</file>

<file path=ppt/tags/tag41.xml><?xml version="1.0" encoding="utf-8"?>
<p:tagLst xmlns:a="http://schemas.openxmlformats.org/drawingml/2006/main" xmlns:r="http://schemas.openxmlformats.org/officeDocument/2006/relationships" xmlns:p="http://schemas.openxmlformats.org/presentationml/2006/main">
  <p:tag name="AS_UNIQUEID" val="435"/>
</p:tagLst>
</file>

<file path=ppt/tags/tag42.xml><?xml version="1.0" encoding="utf-8"?>
<p:tagLst xmlns:a="http://schemas.openxmlformats.org/drawingml/2006/main" xmlns:r="http://schemas.openxmlformats.org/officeDocument/2006/relationships" xmlns:p="http://schemas.openxmlformats.org/presentationml/2006/main">
  <p:tag name="AS_UNIQUEID" val="436"/>
</p:tagLst>
</file>

<file path=ppt/tags/tag43.xml><?xml version="1.0" encoding="utf-8"?>
<p:tagLst xmlns:a="http://schemas.openxmlformats.org/drawingml/2006/main" xmlns:r="http://schemas.openxmlformats.org/officeDocument/2006/relationships" xmlns:p="http://schemas.openxmlformats.org/presentationml/2006/main">
  <p:tag name="AS_UNIQUEID" val="437"/>
</p:tagLst>
</file>

<file path=ppt/tags/tag44.xml><?xml version="1.0" encoding="utf-8"?>
<p:tagLst xmlns:a="http://schemas.openxmlformats.org/drawingml/2006/main" xmlns:r="http://schemas.openxmlformats.org/officeDocument/2006/relationships" xmlns:p="http://schemas.openxmlformats.org/presentationml/2006/main">
  <p:tag name="AS_UNIQUEID" val="439"/>
</p:tagLst>
</file>

<file path=ppt/tags/tag45.xml><?xml version="1.0" encoding="utf-8"?>
<p:tagLst xmlns:a="http://schemas.openxmlformats.org/drawingml/2006/main" xmlns:r="http://schemas.openxmlformats.org/officeDocument/2006/relationships" xmlns:p="http://schemas.openxmlformats.org/presentationml/2006/main">
  <p:tag name="AS_UNIQUEID" val="440"/>
</p:tagLst>
</file>

<file path=ppt/tags/tag46.xml><?xml version="1.0" encoding="utf-8"?>
<p:tagLst xmlns:a="http://schemas.openxmlformats.org/drawingml/2006/main" xmlns:r="http://schemas.openxmlformats.org/officeDocument/2006/relationships" xmlns:p="http://schemas.openxmlformats.org/presentationml/2006/main">
  <p:tag name="AS_UNIQUEID" val="441"/>
</p:tagLst>
</file>

<file path=ppt/tags/tag47.xml><?xml version="1.0" encoding="utf-8"?>
<p:tagLst xmlns:a="http://schemas.openxmlformats.org/drawingml/2006/main" xmlns:r="http://schemas.openxmlformats.org/officeDocument/2006/relationships" xmlns:p="http://schemas.openxmlformats.org/presentationml/2006/main">
  <p:tag name="AS_UNIQUEID" val="443"/>
</p:tagLst>
</file>

<file path=ppt/tags/tag48.xml><?xml version="1.0" encoding="utf-8"?>
<p:tagLst xmlns:a="http://schemas.openxmlformats.org/drawingml/2006/main" xmlns:r="http://schemas.openxmlformats.org/officeDocument/2006/relationships" xmlns:p="http://schemas.openxmlformats.org/presentationml/2006/main">
  <p:tag name="AS_UNIQUEID" val="444"/>
</p:tagLst>
</file>

<file path=ppt/tags/tag49.xml><?xml version="1.0" encoding="utf-8"?>
<p:tagLst xmlns:a="http://schemas.openxmlformats.org/drawingml/2006/main" xmlns:r="http://schemas.openxmlformats.org/officeDocument/2006/relationships" xmlns:p="http://schemas.openxmlformats.org/presentationml/2006/main">
  <p:tag name="AS_UNIQUEID" val="445"/>
</p:tagLst>
</file>

<file path=ppt/tags/tag5.xml><?xml version="1.0" encoding="utf-8"?>
<p:tagLst xmlns:a="http://schemas.openxmlformats.org/drawingml/2006/main" xmlns:r="http://schemas.openxmlformats.org/officeDocument/2006/relationships" xmlns:p="http://schemas.openxmlformats.org/presentationml/2006/main">
  <p:tag name="AS_UNIQUEID" val="472"/>
</p:tagLst>
</file>

<file path=ppt/tags/tag50.xml><?xml version="1.0" encoding="utf-8"?>
<p:tagLst xmlns:a="http://schemas.openxmlformats.org/drawingml/2006/main" xmlns:r="http://schemas.openxmlformats.org/officeDocument/2006/relationships" xmlns:p="http://schemas.openxmlformats.org/presentationml/2006/main">
  <p:tag name="AS_UNIQUEID" val="446"/>
</p:tagLst>
</file>

<file path=ppt/tags/tag51.xml><?xml version="1.0" encoding="utf-8"?>
<p:tagLst xmlns:a="http://schemas.openxmlformats.org/drawingml/2006/main" xmlns:r="http://schemas.openxmlformats.org/officeDocument/2006/relationships" xmlns:p="http://schemas.openxmlformats.org/presentationml/2006/main">
  <p:tag name="AS_UNIQUEID" val="447"/>
</p:tagLst>
</file>

<file path=ppt/tags/tag52.xml><?xml version="1.0" encoding="utf-8"?>
<p:tagLst xmlns:a="http://schemas.openxmlformats.org/drawingml/2006/main" xmlns:r="http://schemas.openxmlformats.org/officeDocument/2006/relationships" xmlns:p="http://schemas.openxmlformats.org/presentationml/2006/main">
  <p:tag name="AS_UNIQUEID" val="448"/>
</p:tagLst>
</file>

<file path=ppt/tags/tag53.xml><?xml version="1.0" encoding="utf-8"?>
<p:tagLst xmlns:a="http://schemas.openxmlformats.org/drawingml/2006/main" xmlns:r="http://schemas.openxmlformats.org/officeDocument/2006/relationships" xmlns:p="http://schemas.openxmlformats.org/presentationml/2006/main">
  <p:tag name="AS_UNIQUEID" val="450"/>
</p:tagLst>
</file>

<file path=ppt/tags/tag54.xml><?xml version="1.0" encoding="utf-8"?>
<p:tagLst xmlns:a="http://schemas.openxmlformats.org/drawingml/2006/main" xmlns:r="http://schemas.openxmlformats.org/officeDocument/2006/relationships" xmlns:p="http://schemas.openxmlformats.org/presentationml/2006/main">
  <p:tag name="AS_UNIQUEID" val="451"/>
</p:tagLst>
</file>

<file path=ppt/tags/tag55.xml><?xml version="1.0" encoding="utf-8"?>
<p:tagLst xmlns:a="http://schemas.openxmlformats.org/drawingml/2006/main" xmlns:r="http://schemas.openxmlformats.org/officeDocument/2006/relationships" xmlns:p="http://schemas.openxmlformats.org/presentationml/2006/main">
  <p:tag name="AS_UNIQUEID" val="452"/>
</p:tagLst>
</file>

<file path=ppt/tags/tag56.xml><?xml version="1.0" encoding="utf-8"?>
<p:tagLst xmlns:a="http://schemas.openxmlformats.org/drawingml/2006/main" xmlns:r="http://schemas.openxmlformats.org/officeDocument/2006/relationships" xmlns:p="http://schemas.openxmlformats.org/presentationml/2006/main">
  <p:tag name="AS_UNIQUEID" val="453"/>
</p:tagLst>
</file>

<file path=ppt/tags/tag57.xml><?xml version="1.0" encoding="utf-8"?>
<p:tagLst xmlns:a="http://schemas.openxmlformats.org/drawingml/2006/main" xmlns:r="http://schemas.openxmlformats.org/officeDocument/2006/relationships" xmlns:p="http://schemas.openxmlformats.org/presentationml/2006/main">
  <p:tag name="AS_UNIQUEID" val="454"/>
</p:tagLst>
</file>

<file path=ppt/tags/tag58.xml><?xml version="1.0" encoding="utf-8"?>
<p:tagLst xmlns:a="http://schemas.openxmlformats.org/drawingml/2006/main" xmlns:r="http://schemas.openxmlformats.org/officeDocument/2006/relationships" xmlns:p="http://schemas.openxmlformats.org/presentationml/2006/main">
  <p:tag name="AS_UNIQUEID" val="455"/>
</p:tagLst>
</file>

<file path=ppt/tags/tag59.xml><?xml version="1.0" encoding="utf-8"?>
<p:tagLst xmlns:a="http://schemas.openxmlformats.org/drawingml/2006/main" xmlns:r="http://schemas.openxmlformats.org/officeDocument/2006/relationships" xmlns:p="http://schemas.openxmlformats.org/presentationml/2006/main">
  <p:tag name="AS_UNIQUEID" val="457"/>
</p:tagLst>
</file>

<file path=ppt/tags/tag6.xml><?xml version="1.0" encoding="utf-8"?>
<p:tagLst xmlns:a="http://schemas.openxmlformats.org/drawingml/2006/main" xmlns:r="http://schemas.openxmlformats.org/officeDocument/2006/relationships" xmlns:p="http://schemas.openxmlformats.org/presentationml/2006/main">
  <p:tag name="AS_UNIQUEID" val="473"/>
</p:tagLst>
</file>

<file path=ppt/tags/tag60.xml><?xml version="1.0" encoding="utf-8"?>
<p:tagLst xmlns:a="http://schemas.openxmlformats.org/drawingml/2006/main" xmlns:r="http://schemas.openxmlformats.org/officeDocument/2006/relationships" xmlns:p="http://schemas.openxmlformats.org/presentationml/2006/main">
  <p:tag name="AS_UNIQUEID" val="458"/>
</p:tagLst>
</file>

<file path=ppt/tags/tag61.xml><?xml version="1.0" encoding="utf-8"?>
<p:tagLst xmlns:a="http://schemas.openxmlformats.org/drawingml/2006/main" xmlns:r="http://schemas.openxmlformats.org/officeDocument/2006/relationships" xmlns:p="http://schemas.openxmlformats.org/presentationml/2006/main">
  <p:tag name="AS_UNIQUEID" val="459"/>
</p:tagLst>
</file>

<file path=ppt/tags/tag62.xml><?xml version="1.0" encoding="utf-8"?>
<p:tagLst xmlns:a="http://schemas.openxmlformats.org/drawingml/2006/main" xmlns:r="http://schemas.openxmlformats.org/officeDocument/2006/relationships" xmlns:p="http://schemas.openxmlformats.org/presentationml/2006/main">
  <p:tag name="AS_UNIQUEID" val="460"/>
</p:tagLst>
</file>

<file path=ppt/tags/tag63.xml><?xml version="1.0" encoding="utf-8"?>
<p:tagLst xmlns:a="http://schemas.openxmlformats.org/drawingml/2006/main" xmlns:r="http://schemas.openxmlformats.org/officeDocument/2006/relationships" xmlns:p="http://schemas.openxmlformats.org/presentationml/2006/main">
  <p:tag name="AS_UNIQUEID" val="461"/>
</p:tagLst>
</file>

<file path=ppt/tags/tag64.xml><?xml version="1.0" encoding="utf-8"?>
<p:tagLst xmlns:a="http://schemas.openxmlformats.org/drawingml/2006/main" xmlns:r="http://schemas.openxmlformats.org/officeDocument/2006/relationships" xmlns:p="http://schemas.openxmlformats.org/presentationml/2006/main">
  <p:tag name="AS_UNIQUEID" val="463"/>
</p:tagLst>
</file>

<file path=ppt/tags/tag65.xml><?xml version="1.0" encoding="utf-8"?>
<p:tagLst xmlns:a="http://schemas.openxmlformats.org/drawingml/2006/main" xmlns:r="http://schemas.openxmlformats.org/officeDocument/2006/relationships" xmlns:p="http://schemas.openxmlformats.org/presentationml/2006/main">
  <p:tag name="AS_UNIQUEID" val="464"/>
</p:tagLst>
</file>

<file path=ppt/tags/tag66.xml><?xml version="1.0" encoding="utf-8"?>
<p:tagLst xmlns:a="http://schemas.openxmlformats.org/drawingml/2006/main" xmlns:r="http://schemas.openxmlformats.org/officeDocument/2006/relationships" xmlns:p="http://schemas.openxmlformats.org/presentationml/2006/main">
  <p:tag name="AS_UNIQUEID" val="465"/>
</p:tagLst>
</file>

<file path=ppt/tags/tag67.xml><?xml version="1.0" encoding="utf-8"?>
<p:tagLst xmlns:a="http://schemas.openxmlformats.org/drawingml/2006/main" xmlns:r="http://schemas.openxmlformats.org/officeDocument/2006/relationships" xmlns:p="http://schemas.openxmlformats.org/presentationml/2006/main">
  <p:tag name="AS_UNIQUEID" val="466"/>
</p:tagLst>
</file>

<file path=ppt/tags/tag68.xml><?xml version="1.0" encoding="utf-8"?>
<p:tagLst xmlns:a="http://schemas.openxmlformats.org/drawingml/2006/main" xmlns:r="http://schemas.openxmlformats.org/officeDocument/2006/relationships" xmlns:p="http://schemas.openxmlformats.org/presentationml/2006/main">
  <p:tag name="AS_UNIQUEID" val="467"/>
</p:tagLst>
</file>

<file path=ppt/tags/tag69.xml><?xml version="1.0" encoding="utf-8"?>
<p:tagLst xmlns:a="http://schemas.openxmlformats.org/drawingml/2006/main" xmlns:r="http://schemas.openxmlformats.org/officeDocument/2006/relationships" xmlns:p="http://schemas.openxmlformats.org/presentationml/2006/main">
  <p:tag name="AS_UNIQUEID" val="479"/>
</p:tagLst>
</file>

<file path=ppt/tags/tag7.xml><?xml version="1.0" encoding="utf-8"?>
<p:tagLst xmlns:a="http://schemas.openxmlformats.org/drawingml/2006/main" xmlns:r="http://schemas.openxmlformats.org/officeDocument/2006/relationships" xmlns:p="http://schemas.openxmlformats.org/presentationml/2006/main">
  <p:tag name="AS_UNIQUEID" val="474"/>
</p:tagLst>
</file>

<file path=ppt/tags/tag70.xml><?xml version="1.0" encoding="utf-8"?>
<p:tagLst xmlns:a="http://schemas.openxmlformats.org/drawingml/2006/main" xmlns:r="http://schemas.openxmlformats.org/officeDocument/2006/relationships" xmlns:p="http://schemas.openxmlformats.org/presentationml/2006/main">
  <p:tag name="AS_UNIQUEID" val="480"/>
</p:tagLst>
</file>

<file path=ppt/tags/tag71.xml><?xml version="1.0" encoding="utf-8"?>
<p:tagLst xmlns:a="http://schemas.openxmlformats.org/drawingml/2006/main" xmlns:r="http://schemas.openxmlformats.org/officeDocument/2006/relationships" xmlns:p="http://schemas.openxmlformats.org/presentationml/2006/main">
  <p:tag name="AS_UNIQUEID" val="481"/>
</p:tagLst>
</file>

<file path=ppt/tags/tag72.xml><?xml version="1.0" encoding="utf-8"?>
<p:tagLst xmlns:a="http://schemas.openxmlformats.org/drawingml/2006/main" xmlns:r="http://schemas.openxmlformats.org/officeDocument/2006/relationships" xmlns:p="http://schemas.openxmlformats.org/presentationml/2006/main">
  <p:tag name="AS_UNIQUEID" val="482"/>
</p:tagLst>
</file>

<file path=ppt/tags/tag73.xml><?xml version="1.0" encoding="utf-8"?>
<p:tagLst xmlns:a="http://schemas.openxmlformats.org/drawingml/2006/main" xmlns:r="http://schemas.openxmlformats.org/officeDocument/2006/relationships" xmlns:p="http://schemas.openxmlformats.org/presentationml/2006/main">
  <p:tag name="AS_UNIQUEID" val="483"/>
</p:tagLst>
</file>

<file path=ppt/tags/tag74.xml><?xml version="1.0" encoding="utf-8"?>
<p:tagLst xmlns:a="http://schemas.openxmlformats.org/drawingml/2006/main" xmlns:r="http://schemas.openxmlformats.org/officeDocument/2006/relationships" xmlns:p="http://schemas.openxmlformats.org/presentationml/2006/main">
  <p:tag name="AS_UNIQUEID" val="484"/>
</p:tagLst>
</file>

<file path=ppt/tags/tag75.xml><?xml version="1.0" encoding="utf-8"?>
<p:tagLst xmlns:a="http://schemas.openxmlformats.org/drawingml/2006/main" xmlns:r="http://schemas.openxmlformats.org/officeDocument/2006/relationships" xmlns:p="http://schemas.openxmlformats.org/presentationml/2006/main">
  <p:tag name="AS_UNIQUEID" val="294"/>
</p:tagLst>
</file>

<file path=ppt/tags/tag76.xml><?xml version="1.0" encoding="utf-8"?>
<p:tagLst xmlns:a="http://schemas.openxmlformats.org/drawingml/2006/main" xmlns:r="http://schemas.openxmlformats.org/officeDocument/2006/relationships" xmlns:p="http://schemas.openxmlformats.org/presentationml/2006/main">
  <p:tag name="AS_UNIQUEID" val="295"/>
</p:tagLst>
</file>

<file path=ppt/tags/tag77.xml><?xml version="1.0" encoding="utf-8"?>
<p:tagLst xmlns:a="http://schemas.openxmlformats.org/drawingml/2006/main" xmlns:r="http://schemas.openxmlformats.org/officeDocument/2006/relationships" xmlns:p="http://schemas.openxmlformats.org/presentationml/2006/main">
  <p:tag name="AS_UNIQUEID" val="296"/>
</p:tagLst>
</file>

<file path=ppt/tags/tag78.xml><?xml version="1.0" encoding="utf-8"?>
<p:tagLst xmlns:a="http://schemas.openxmlformats.org/drawingml/2006/main" xmlns:r="http://schemas.openxmlformats.org/officeDocument/2006/relationships" xmlns:p="http://schemas.openxmlformats.org/presentationml/2006/main">
  <p:tag name="AS_UNIQUEID" val="297"/>
</p:tagLst>
</file>

<file path=ppt/tags/tag79.xml><?xml version="1.0" encoding="utf-8"?>
<p:tagLst xmlns:a="http://schemas.openxmlformats.org/drawingml/2006/main" xmlns:r="http://schemas.openxmlformats.org/officeDocument/2006/relationships" xmlns:p="http://schemas.openxmlformats.org/presentationml/2006/main">
  <p:tag name="AS_UNIQUEID" val="486"/>
</p:tagLst>
</file>

<file path=ppt/tags/tag8.xml><?xml version="1.0" encoding="utf-8"?>
<p:tagLst xmlns:a="http://schemas.openxmlformats.org/drawingml/2006/main" xmlns:r="http://schemas.openxmlformats.org/officeDocument/2006/relationships" xmlns:p="http://schemas.openxmlformats.org/presentationml/2006/main">
  <p:tag name="AS_UNIQUEID" val="475"/>
</p:tagLst>
</file>

<file path=ppt/tags/tag80.xml><?xml version="1.0" encoding="utf-8"?>
<p:tagLst xmlns:a="http://schemas.openxmlformats.org/drawingml/2006/main" xmlns:r="http://schemas.openxmlformats.org/officeDocument/2006/relationships" xmlns:p="http://schemas.openxmlformats.org/presentationml/2006/main">
  <p:tag name="AS_UNIQUEID" val="289"/>
</p:tagLst>
</file>

<file path=ppt/tags/tag81.xml><?xml version="1.0" encoding="utf-8"?>
<p:tagLst xmlns:a="http://schemas.openxmlformats.org/drawingml/2006/main" xmlns:r="http://schemas.openxmlformats.org/officeDocument/2006/relationships" xmlns:p="http://schemas.openxmlformats.org/presentationml/2006/main">
  <p:tag name="AS_UNIQUEID" val="290"/>
</p:tagLst>
</file>

<file path=ppt/tags/tag82.xml><?xml version="1.0" encoding="utf-8"?>
<p:tagLst xmlns:a="http://schemas.openxmlformats.org/drawingml/2006/main" xmlns:r="http://schemas.openxmlformats.org/officeDocument/2006/relationships" xmlns:p="http://schemas.openxmlformats.org/presentationml/2006/main">
  <p:tag name="AS_UNIQUEID" val="490"/>
</p:tagLst>
</file>

<file path=ppt/tags/tag83.xml><?xml version="1.0" encoding="utf-8"?>
<p:tagLst xmlns:a="http://schemas.openxmlformats.org/drawingml/2006/main" xmlns:r="http://schemas.openxmlformats.org/officeDocument/2006/relationships" xmlns:p="http://schemas.openxmlformats.org/presentationml/2006/main">
  <p:tag name="AS_UNIQUEID" val="491"/>
</p:tagLst>
</file>

<file path=ppt/tags/tag84.xml><?xml version="1.0" encoding="utf-8"?>
<p:tagLst xmlns:a="http://schemas.openxmlformats.org/drawingml/2006/main" xmlns:r="http://schemas.openxmlformats.org/officeDocument/2006/relationships" xmlns:p="http://schemas.openxmlformats.org/presentationml/2006/main">
  <p:tag name="AS_UNIQUEID" val="492"/>
</p:tagLst>
</file>

<file path=ppt/tags/tag85.xml><?xml version="1.0" encoding="utf-8"?>
<p:tagLst xmlns:a="http://schemas.openxmlformats.org/drawingml/2006/main" xmlns:r="http://schemas.openxmlformats.org/officeDocument/2006/relationships" xmlns:p="http://schemas.openxmlformats.org/presentationml/2006/main">
  <p:tag name="AS_UNIQUEID" val="493"/>
</p:tagLst>
</file>

<file path=ppt/tags/tag86.xml><?xml version="1.0" encoding="utf-8"?>
<p:tagLst xmlns:a="http://schemas.openxmlformats.org/drawingml/2006/main" xmlns:r="http://schemas.openxmlformats.org/officeDocument/2006/relationships" xmlns:p="http://schemas.openxmlformats.org/presentationml/2006/main">
  <p:tag name="AS_UNIQUEID" val="494"/>
</p:tagLst>
</file>

<file path=ppt/tags/tag87.xml><?xml version="1.0" encoding="utf-8"?>
<p:tagLst xmlns:a="http://schemas.openxmlformats.org/drawingml/2006/main" xmlns:r="http://schemas.openxmlformats.org/officeDocument/2006/relationships" xmlns:p="http://schemas.openxmlformats.org/presentationml/2006/main">
  <p:tag name="AS_UNIQUEID" val="496"/>
</p:tagLst>
</file>

<file path=ppt/tags/tag88.xml><?xml version="1.0" encoding="utf-8"?>
<p:tagLst xmlns:a="http://schemas.openxmlformats.org/drawingml/2006/main" xmlns:r="http://schemas.openxmlformats.org/officeDocument/2006/relationships" xmlns:p="http://schemas.openxmlformats.org/presentationml/2006/main">
  <p:tag name="AS_UNIQUEID" val="497"/>
</p:tagLst>
</file>

<file path=ppt/tags/tag89.xml><?xml version="1.0" encoding="utf-8"?>
<p:tagLst xmlns:a="http://schemas.openxmlformats.org/drawingml/2006/main" xmlns:r="http://schemas.openxmlformats.org/officeDocument/2006/relationships" xmlns:p="http://schemas.openxmlformats.org/presentationml/2006/main">
  <p:tag name="AS_UNIQUEID" val="498"/>
</p:tagLst>
</file>

<file path=ppt/tags/tag9.xml><?xml version="1.0" encoding="utf-8"?>
<p:tagLst xmlns:a="http://schemas.openxmlformats.org/drawingml/2006/main" xmlns:r="http://schemas.openxmlformats.org/officeDocument/2006/relationships" xmlns:p="http://schemas.openxmlformats.org/presentationml/2006/main">
  <p:tag name="AS_UNIQUEID" val="476"/>
</p:tagLst>
</file>

<file path=ppt/tags/tag90.xml><?xml version="1.0" encoding="utf-8"?>
<p:tagLst xmlns:a="http://schemas.openxmlformats.org/drawingml/2006/main" xmlns:r="http://schemas.openxmlformats.org/officeDocument/2006/relationships" xmlns:p="http://schemas.openxmlformats.org/presentationml/2006/main">
  <p:tag name="AS_UNIQUEID" val="499"/>
</p:tagLst>
</file>

<file path=ppt/tags/tag91.xml><?xml version="1.0" encoding="utf-8"?>
<p:tagLst xmlns:a="http://schemas.openxmlformats.org/drawingml/2006/main" xmlns:r="http://schemas.openxmlformats.org/officeDocument/2006/relationships" xmlns:p="http://schemas.openxmlformats.org/presentationml/2006/main">
  <p:tag name="AS_UNIQUEID" val="500"/>
</p:tagLst>
</file>

<file path=ppt/tags/tag92.xml><?xml version="1.0" encoding="utf-8"?>
<p:tagLst xmlns:a="http://schemas.openxmlformats.org/drawingml/2006/main" xmlns:r="http://schemas.openxmlformats.org/officeDocument/2006/relationships" xmlns:p="http://schemas.openxmlformats.org/presentationml/2006/main">
  <p:tag name="AS_UNIQUEID" val="384"/>
</p:tagLst>
</file>

<file path=ppt/tags/tag93.xml><?xml version="1.0" encoding="utf-8"?>
<p:tagLst xmlns:a="http://schemas.openxmlformats.org/drawingml/2006/main" xmlns:r="http://schemas.openxmlformats.org/officeDocument/2006/relationships" xmlns:p="http://schemas.openxmlformats.org/presentationml/2006/main">
  <p:tag name="AS_UNIQUEID" val="386"/>
</p:tagLst>
</file>

<file path=ppt/tags/tag94.xml><?xml version="1.0" encoding="utf-8"?>
<p:tagLst xmlns:a="http://schemas.openxmlformats.org/drawingml/2006/main" xmlns:r="http://schemas.openxmlformats.org/officeDocument/2006/relationships" xmlns:p="http://schemas.openxmlformats.org/presentationml/2006/main">
  <p:tag name="AS_UNIQUEID" val="387"/>
</p:tagLst>
</file>

<file path=ppt/tags/tag95.xml><?xml version="1.0" encoding="utf-8"?>
<p:tagLst xmlns:a="http://schemas.openxmlformats.org/drawingml/2006/main" xmlns:r="http://schemas.openxmlformats.org/officeDocument/2006/relationships" xmlns:p="http://schemas.openxmlformats.org/presentationml/2006/main">
  <p:tag name="AS_UNIQUEID" val="388"/>
</p:tagLst>
</file>

<file path=ppt/tags/tag96.xml><?xml version="1.0" encoding="utf-8"?>
<p:tagLst xmlns:a="http://schemas.openxmlformats.org/drawingml/2006/main" xmlns:r="http://schemas.openxmlformats.org/officeDocument/2006/relationships" xmlns:p="http://schemas.openxmlformats.org/presentationml/2006/main">
  <p:tag name="AS_UNIQUEID" val="389"/>
</p:tagLst>
</file>

<file path=ppt/tags/tag97.xml><?xml version="1.0" encoding="utf-8"?>
<p:tagLst xmlns:a="http://schemas.openxmlformats.org/drawingml/2006/main" xmlns:r="http://schemas.openxmlformats.org/officeDocument/2006/relationships" xmlns:p="http://schemas.openxmlformats.org/presentationml/2006/main">
  <p:tag name="AS_UNIQUEID" val="380"/>
</p:tagLst>
</file>

<file path=ppt/tags/tag98.xml><?xml version="1.0" encoding="utf-8"?>
<p:tagLst xmlns:a="http://schemas.openxmlformats.org/drawingml/2006/main" xmlns:r="http://schemas.openxmlformats.org/officeDocument/2006/relationships" xmlns:p="http://schemas.openxmlformats.org/presentationml/2006/main">
  <p:tag name="AS_UNIQUEID" val="381"/>
</p:tagLst>
</file>

<file path=ppt/tags/tag99.xml><?xml version="1.0" encoding="utf-8"?>
<p:tagLst xmlns:a="http://schemas.openxmlformats.org/drawingml/2006/main" xmlns:r="http://schemas.openxmlformats.org/officeDocument/2006/relationships" xmlns:p="http://schemas.openxmlformats.org/presentationml/2006/main">
  <p:tag name="AS_UNIQUEID" val="504"/>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Arial"/>
        <a:cs typeface="Arial"/>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Arial"/>
        <a:cs typeface="Arial"/>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776</Words>
  <Application>Aspose.Slides for Java</Application>
  <PresentationFormat>全屏显示(4:3)</PresentationFormat>
  <Paragraphs>78</Paragraphs>
  <Slides>17</Slides>
  <Notes>6</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17</vt:i4>
      </vt:variant>
    </vt:vector>
  </HeadingPairs>
  <TitlesOfParts>
    <vt:vector size="18" baseType="lpstr">
      <vt:lpstr>龙腾四海</vt:lpstr>
      <vt:lpstr>幻灯片 1</vt:lpstr>
      <vt:lpstr>一、光的干涉及其产生条件</vt:lpstr>
      <vt:lpstr>幻灯片 3</vt:lpstr>
      <vt:lpstr>幻灯片 4</vt:lpstr>
      <vt:lpstr>杨氏双缝干涉实验</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Company>学科网</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第1节 光的干涉</dc:title>
  <dc:creator>rbm.xkw.com</dc:creator>
  <cp:lastModifiedBy>桑三博客</cp:lastModifiedBy>
  <cp:revision>12</cp:revision>
  <cp:lastPrinted>2021-12-09T18:44:17Z</cp:lastPrinted>
  <dcterms:created xsi:type="dcterms:W3CDTF">2021-12-09T18:44:17Z</dcterms:created>
  <dcterms:modified xsi:type="dcterms:W3CDTF">2022-02-20T05:27:06Z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