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9" r:id="rId3"/>
    <p:sldId id="282" r:id="rId4"/>
    <p:sldId id="280" r:id="rId5"/>
    <p:sldId id="316" r:id="rId6"/>
    <p:sldId id="262" r:id="rId7"/>
    <p:sldId id="265" r:id="rId8"/>
    <p:sldId id="268" r:id="rId9"/>
    <p:sldId id="302" r:id="rId10"/>
    <p:sldId id="299" r:id="rId11"/>
    <p:sldId id="312" r:id="rId12"/>
    <p:sldId id="321" r:id="rId13"/>
    <p:sldId id="325" r:id="rId14"/>
    <p:sldId id="303" r:id="rId15"/>
    <p:sldId id="326" r:id="rId16"/>
    <p:sldId id="323" r:id="rId17"/>
    <p:sldId id="324" r:id="rId18"/>
    <p:sldId id="29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60" y="-8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47CCC-2520-4A75-B9F3-955A444F2835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D12E1AE-F01D-4B12-83B4-60CA58132420}">
      <dgm:prSet phldrT="[文本]"/>
      <dgm:spPr/>
      <dgm:t>
        <a:bodyPr/>
        <a:lstStyle/>
        <a:p>
          <a:r>
            <a:rPr lang="zh-CN" altLang="en-US" dirty="0" smtClean="0">
              <a:latin typeface="华文中宋" pitchFamily="2" charset="-122"/>
              <a:ea typeface="华文中宋" pitchFamily="2" charset="-122"/>
            </a:rPr>
            <a:t>隐零点问题</a:t>
          </a:r>
          <a:endParaRPr lang="zh-CN" altLang="en-US" dirty="0">
            <a:latin typeface="华文中宋" pitchFamily="2" charset="-122"/>
            <a:ea typeface="华文中宋" pitchFamily="2" charset="-122"/>
          </a:endParaRPr>
        </a:p>
      </dgm:t>
    </dgm:pt>
    <dgm:pt modelId="{62E0A0F9-CF74-4380-A086-993C85CDD5AA}" type="parTrans" cxnId="{F1C3003B-33BA-40EB-B456-79AF2DBF74EC}">
      <dgm:prSet/>
      <dgm:spPr/>
      <dgm:t>
        <a:bodyPr/>
        <a:lstStyle/>
        <a:p>
          <a:endParaRPr lang="zh-CN" altLang="en-US"/>
        </a:p>
      </dgm:t>
    </dgm:pt>
    <dgm:pt modelId="{67FBEF37-ED6B-4736-A0F6-D945D3A9388D}" type="sibTrans" cxnId="{F1C3003B-33BA-40EB-B456-79AF2DBF74EC}">
      <dgm:prSet/>
      <dgm:spPr/>
      <dgm:t>
        <a:bodyPr/>
        <a:lstStyle/>
        <a:p>
          <a:endParaRPr lang="zh-CN" altLang="en-US"/>
        </a:p>
      </dgm:t>
    </dgm:pt>
    <dgm:pt modelId="{770D40DD-EA84-4F78-9667-2E2F41FF6870}">
      <dgm:prSet phldrT="[文本]" custT="1"/>
      <dgm:spPr/>
      <dgm:t>
        <a:bodyPr/>
        <a:lstStyle/>
        <a:p>
          <a:r>
            <a:rPr lang="zh-CN" altLang="en-US" sz="1500" dirty="0" smtClean="0">
              <a:latin typeface="华文中宋" pitchFamily="2" charset="-122"/>
              <a:ea typeface="华文中宋" pitchFamily="2" charset="-122"/>
            </a:rPr>
            <a:t>导函数</a:t>
          </a:r>
          <a:endParaRPr lang="en-US" altLang="zh-CN" sz="1500" dirty="0" smtClean="0">
            <a:latin typeface="华文中宋" pitchFamily="2" charset="-122"/>
            <a:ea typeface="华文中宋" pitchFamily="2" charset="-122"/>
          </a:endParaRPr>
        </a:p>
        <a:p>
          <a:r>
            <a:rPr lang="zh-CN" altLang="en-US" sz="1500" dirty="0" smtClean="0">
              <a:latin typeface="华文中宋" pitchFamily="2" charset="-122"/>
              <a:ea typeface="华文中宋" pitchFamily="2" charset="-122"/>
            </a:rPr>
            <a:t>零点</a:t>
          </a:r>
          <a:endParaRPr lang="zh-CN" altLang="en-US" sz="1500" dirty="0">
            <a:latin typeface="华文中宋" pitchFamily="2" charset="-122"/>
            <a:ea typeface="华文中宋" pitchFamily="2" charset="-122"/>
          </a:endParaRPr>
        </a:p>
      </dgm:t>
    </dgm:pt>
    <dgm:pt modelId="{E0D99CB9-3CF0-4D65-AB40-BE8280B60C95}" type="parTrans" cxnId="{40CD1EA9-2B4E-41D0-9833-9DA46EF8E0C4}">
      <dgm:prSet/>
      <dgm:spPr/>
      <dgm:t>
        <a:bodyPr/>
        <a:lstStyle/>
        <a:p>
          <a:endParaRPr lang="zh-CN" altLang="en-US"/>
        </a:p>
      </dgm:t>
    </dgm:pt>
    <dgm:pt modelId="{B2A1B3DE-6AA6-4F57-B66B-7D1F6FAE04E7}" type="sibTrans" cxnId="{40CD1EA9-2B4E-41D0-9833-9DA46EF8E0C4}">
      <dgm:prSet/>
      <dgm:spPr/>
      <dgm:t>
        <a:bodyPr/>
        <a:lstStyle/>
        <a:p>
          <a:endParaRPr lang="zh-CN" altLang="en-US"/>
        </a:p>
      </dgm:t>
    </dgm:pt>
    <dgm:pt modelId="{3B11B13B-630E-4081-A98A-DCFDB100A3C1}">
      <dgm:prSet phldrT="[文本]" custT="1"/>
      <dgm:spPr/>
      <dgm:t>
        <a:bodyPr/>
        <a:lstStyle/>
        <a:p>
          <a:r>
            <a:rPr lang="zh-CN" altLang="en-US" sz="1500" smtClean="0">
              <a:latin typeface="华文中宋" pitchFamily="2" charset="-122"/>
              <a:ea typeface="华文中宋" pitchFamily="2" charset="-122"/>
            </a:rPr>
            <a:t>图像难画</a:t>
          </a:r>
          <a:r>
            <a:rPr lang="zh-CN" altLang="en-US" sz="1500" dirty="0" smtClean="0">
              <a:latin typeface="华文中宋" pitchFamily="2" charset="-122"/>
              <a:ea typeface="华文中宋" pitchFamily="2" charset="-122"/>
            </a:rPr>
            <a:t>需要借力导数   </a:t>
          </a:r>
          <a:endParaRPr lang="zh-CN" altLang="en-US" sz="1500" dirty="0">
            <a:latin typeface="华文中宋" pitchFamily="2" charset="-122"/>
            <a:ea typeface="华文中宋" pitchFamily="2" charset="-122"/>
          </a:endParaRPr>
        </a:p>
      </dgm:t>
    </dgm:pt>
    <dgm:pt modelId="{A9CF9141-DF47-4F02-B6E8-A758CB917D86}" type="parTrans" cxnId="{6BC8542D-5154-43CC-B89A-975077BF1429}">
      <dgm:prSet/>
      <dgm:spPr/>
      <dgm:t>
        <a:bodyPr/>
        <a:lstStyle/>
        <a:p>
          <a:endParaRPr lang="zh-CN" altLang="en-US"/>
        </a:p>
      </dgm:t>
    </dgm:pt>
    <dgm:pt modelId="{A6D5E999-8D7F-4062-AFE7-4C07F8353859}" type="sibTrans" cxnId="{6BC8542D-5154-43CC-B89A-975077BF1429}">
      <dgm:prSet/>
      <dgm:spPr/>
      <dgm:t>
        <a:bodyPr/>
        <a:lstStyle/>
        <a:p>
          <a:endParaRPr lang="zh-CN" altLang="en-US"/>
        </a:p>
      </dgm:t>
    </dgm:pt>
    <dgm:pt modelId="{2909CE17-1262-4E26-A4D9-FB56F5F234FF}">
      <dgm:prSet phldrT="[文本]" custT="1"/>
      <dgm:spPr/>
      <dgm:t>
        <a:bodyPr/>
        <a:lstStyle/>
        <a:p>
          <a:r>
            <a:rPr lang="zh-CN" altLang="en-US" sz="1500" dirty="0" smtClean="0">
              <a:latin typeface="华文中宋" pitchFamily="2" charset="-122"/>
              <a:ea typeface="华文中宋" pitchFamily="2" charset="-122"/>
            </a:rPr>
            <a:t>隐零点</a:t>
          </a:r>
          <a:endParaRPr lang="zh-CN" altLang="en-US" sz="1500" dirty="0">
            <a:latin typeface="华文中宋" pitchFamily="2" charset="-122"/>
            <a:ea typeface="华文中宋" pitchFamily="2" charset="-122"/>
          </a:endParaRPr>
        </a:p>
      </dgm:t>
    </dgm:pt>
    <dgm:pt modelId="{95BF89EF-C3C6-4872-8D45-7F423D61C93D}" type="parTrans" cxnId="{7F1C4D9B-817D-46B8-AA0A-0E01331F31CF}">
      <dgm:prSet/>
      <dgm:spPr/>
      <dgm:t>
        <a:bodyPr/>
        <a:lstStyle/>
        <a:p>
          <a:endParaRPr lang="zh-CN" altLang="en-US"/>
        </a:p>
      </dgm:t>
    </dgm:pt>
    <dgm:pt modelId="{5C516632-0796-4A4C-B270-66FBAC9F396C}" type="sibTrans" cxnId="{7F1C4D9B-817D-46B8-AA0A-0E01331F31CF}">
      <dgm:prSet/>
      <dgm:spPr/>
      <dgm:t>
        <a:bodyPr/>
        <a:lstStyle/>
        <a:p>
          <a:endParaRPr lang="zh-CN" altLang="en-US"/>
        </a:p>
      </dgm:t>
    </dgm:pt>
    <dgm:pt modelId="{FE6AC7E2-6A16-4620-81B6-88498D4AC8B5}">
      <dgm:prSet phldrT="[文本]" custT="1"/>
      <dgm:spPr/>
      <dgm:t>
        <a:bodyPr/>
        <a:lstStyle/>
        <a:p>
          <a:r>
            <a:rPr lang="zh-CN" altLang="en-US" sz="1500" dirty="0" smtClean="0">
              <a:latin typeface="华文中宋" pitchFamily="2" charset="-122"/>
              <a:ea typeface="华文中宋" pitchFamily="2" charset="-122"/>
            </a:rPr>
            <a:t>显零点</a:t>
          </a:r>
          <a:endParaRPr lang="zh-CN" altLang="en-US" sz="1500" dirty="0">
            <a:latin typeface="华文中宋" pitchFamily="2" charset="-122"/>
            <a:ea typeface="华文中宋" pitchFamily="2" charset="-122"/>
          </a:endParaRPr>
        </a:p>
      </dgm:t>
    </dgm:pt>
    <dgm:pt modelId="{BA1379E4-992B-4900-A716-EC49B863D17D}" type="parTrans" cxnId="{522CB834-68CB-4CCB-A5F4-4BFEFEFEA9AC}">
      <dgm:prSet/>
      <dgm:spPr/>
      <dgm:t>
        <a:bodyPr/>
        <a:lstStyle/>
        <a:p>
          <a:endParaRPr lang="zh-CN" altLang="en-US"/>
        </a:p>
      </dgm:t>
    </dgm:pt>
    <dgm:pt modelId="{F3E149D5-483F-4E52-AF86-F1CDDBDFF33F}" type="sibTrans" cxnId="{522CB834-68CB-4CCB-A5F4-4BFEFEFEA9AC}">
      <dgm:prSet/>
      <dgm:spPr/>
      <dgm:t>
        <a:bodyPr/>
        <a:lstStyle/>
        <a:p>
          <a:endParaRPr lang="zh-CN" altLang="en-US"/>
        </a:p>
      </dgm:t>
    </dgm:pt>
    <dgm:pt modelId="{E9AF554B-3BA9-4D64-A24F-C5402A60C2E7}" type="pres">
      <dgm:prSet presAssocID="{8A147CCC-2520-4A75-B9F3-955A444F283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645D87-4A92-4CF0-9BD6-E3AA36E733B5}" type="pres">
      <dgm:prSet presAssocID="{7D12E1AE-F01D-4B12-83B4-60CA5813242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B338CF3-4233-4A46-86C9-14E473F56804}" type="pres">
      <dgm:prSet presAssocID="{770D40DD-EA84-4F78-9667-2E2F41FF6870}" presName="node" presStyleLbl="node1" presStyleIdx="0" presStyleCnt="4" custScaleX="123138" custScaleY="1261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04505-94AE-4A37-A3B8-A79999932EF0}" type="pres">
      <dgm:prSet presAssocID="{770D40DD-EA84-4F78-9667-2E2F41FF6870}" presName="dummy" presStyleCnt="0"/>
      <dgm:spPr/>
    </dgm:pt>
    <dgm:pt modelId="{90D3C29F-50FE-40D6-9D94-362354B33E39}" type="pres">
      <dgm:prSet presAssocID="{B2A1B3DE-6AA6-4F57-B66B-7D1F6FAE04E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5504A55-F030-4764-84D6-EA55EAE2BE30}" type="pres">
      <dgm:prSet presAssocID="{3B11B13B-630E-4081-A98A-DCFDB100A3C1}" presName="node" presStyleLbl="node1" presStyleIdx="1" presStyleCnt="4" custScaleX="134826" custScaleY="1250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23F59-5F42-4646-91BC-4DAC360CAB83}" type="pres">
      <dgm:prSet presAssocID="{3B11B13B-630E-4081-A98A-DCFDB100A3C1}" presName="dummy" presStyleCnt="0"/>
      <dgm:spPr/>
    </dgm:pt>
    <dgm:pt modelId="{E450CE56-A82B-4A65-9B61-7F54E37C4288}" type="pres">
      <dgm:prSet presAssocID="{A6D5E999-8D7F-4062-AFE7-4C07F835385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441E14F-EA3E-4023-B153-E584AE285901}" type="pres">
      <dgm:prSet presAssocID="{2909CE17-1262-4E26-A4D9-FB56F5F234FF}" presName="node" presStyleLbl="node1" presStyleIdx="2" presStyleCnt="4" custScaleX="126119" custScaleY="1261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6C619-45D8-448C-842A-6802E08ABA57}" type="pres">
      <dgm:prSet presAssocID="{2909CE17-1262-4E26-A4D9-FB56F5F234FF}" presName="dummy" presStyleCnt="0"/>
      <dgm:spPr/>
    </dgm:pt>
    <dgm:pt modelId="{B9EDAC1C-2838-42F4-AF90-EB0CFD6B95DA}" type="pres">
      <dgm:prSet presAssocID="{5C516632-0796-4A4C-B270-66FBAC9F396C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714BB9A-73C5-48D2-8D08-1346F899FCA5}" type="pres">
      <dgm:prSet presAssocID="{FE6AC7E2-6A16-4620-81B6-88498D4AC8B5}" presName="node" presStyleLbl="node1" presStyleIdx="3" presStyleCnt="4" custScaleX="124245" custScaleY="1270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1037BD-A8BC-4BE8-BC07-0816DA797855}" type="pres">
      <dgm:prSet presAssocID="{FE6AC7E2-6A16-4620-81B6-88498D4AC8B5}" presName="dummy" presStyleCnt="0"/>
      <dgm:spPr/>
    </dgm:pt>
    <dgm:pt modelId="{F3AF18C5-4F23-4D83-86AD-7E56508CF35F}" type="pres">
      <dgm:prSet presAssocID="{F3E149D5-483F-4E52-AF86-F1CDDBDFF33F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F1C4D9B-817D-46B8-AA0A-0E01331F31CF}" srcId="{7D12E1AE-F01D-4B12-83B4-60CA58132420}" destId="{2909CE17-1262-4E26-A4D9-FB56F5F234FF}" srcOrd="2" destOrd="0" parTransId="{95BF89EF-C3C6-4872-8D45-7F423D61C93D}" sibTransId="{5C516632-0796-4A4C-B270-66FBAC9F396C}"/>
    <dgm:cxn modelId="{8C35A5FE-6679-4EB2-8716-1473E9D728C9}" type="presOf" srcId="{3B11B13B-630E-4081-A98A-DCFDB100A3C1}" destId="{D5504A55-F030-4764-84D6-EA55EAE2BE30}" srcOrd="0" destOrd="0" presId="urn:microsoft.com/office/officeart/2005/8/layout/radial6"/>
    <dgm:cxn modelId="{B29792B0-35F2-4464-B3BB-59B4CF13B399}" type="presOf" srcId="{770D40DD-EA84-4F78-9667-2E2F41FF6870}" destId="{2B338CF3-4233-4A46-86C9-14E473F56804}" srcOrd="0" destOrd="0" presId="urn:microsoft.com/office/officeart/2005/8/layout/radial6"/>
    <dgm:cxn modelId="{9EE93FD3-646D-4C8C-95B3-55F0F7E75B3F}" type="presOf" srcId="{2909CE17-1262-4E26-A4D9-FB56F5F234FF}" destId="{0441E14F-EA3E-4023-B153-E584AE285901}" srcOrd="0" destOrd="0" presId="urn:microsoft.com/office/officeart/2005/8/layout/radial6"/>
    <dgm:cxn modelId="{AFF5012F-CA4D-4918-8F37-AAB4247CDAA0}" type="presOf" srcId="{A6D5E999-8D7F-4062-AFE7-4C07F8353859}" destId="{E450CE56-A82B-4A65-9B61-7F54E37C4288}" srcOrd="0" destOrd="0" presId="urn:microsoft.com/office/officeart/2005/8/layout/radial6"/>
    <dgm:cxn modelId="{1494AFE8-1464-4097-839D-1B6D8BB2AB86}" type="presOf" srcId="{FE6AC7E2-6A16-4620-81B6-88498D4AC8B5}" destId="{D714BB9A-73C5-48D2-8D08-1346F899FCA5}" srcOrd="0" destOrd="0" presId="urn:microsoft.com/office/officeart/2005/8/layout/radial6"/>
    <dgm:cxn modelId="{3A4B2121-594F-49AC-9F43-7BFA5A9FEF16}" type="presOf" srcId="{5C516632-0796-4A4C-B270-66FBAC9F396C}" destId="{B9EDAC1C-2838-42F4-AF90-EB0CFD6B95DA}" srcOrd="0" destOrd="0" presId="urn:microsoft.com/office/officeart/2005/8/layout/radial6"/>
    <dgm:cxn modelId="{7B8ABEE4-C7F7-4822-B0B6-BFF19F0EBA1F}" type="presOf" srcId="{F3E149D5-483F-4E52-AF86-F1CDDBDFF33F}" destId="{F3AF18C5-4F23-4D83-86AD-7E56508CF35F}" srcOrd="0" destOrd="0" presId="urn:microsoft.com/office/officeart/2005/8/layout/radial6"/>
    <dgm:cxn modelId="{C9434900-B6D3-4733-B5D7-9CDE89F45DC8}" type="presOf" srcId="{8A147CCC-2520-4A75-B9F3-955A444F2835}" destId="{E9AF554B-3BA9-4D64-A24F-C5402A60C2E7}" srcOrd="0" destOrd="0" presId="urn:microsoft.com/office/officeart/2005/8/layout/radial6"/>
    <dgm:cxn modelId="{522CB834-68CB-4CCB-A5F4-4BFEFEFEA9AC}" srcId="{7D12E1AE-F01D-4B12-83B4-60CA58132420}" destId="{FE6AC7E2-6A16-4620-81B6-88498D4AC8B5}" srcOrd="3" destOrd="0" parTransId="{BA1379E4-992B-4900-A716-EC49B863D17D}" sibTransId="{F3E149D5-483F-4E52-AF86-F1CDDBDFF33F}"/>
    <dgm:cxn modelId="{F1C3003B-33BA-40EB-B456-79AF2DBF74EC}" srcId="{8A147CCC-2520-4A75-B9F3-955A444F2835}" destId="{7D12E1AE-F01D-4B12-83B4-60CA58132420}" srcOrd="0" destOrd="0" parTransId="{62E0A0F9-CF74-4380-A086-993C85CDD5AA}" sibTransId="{67FBEF37-ED6B-4736-A0F6-D945D3A9388D}"/>
    <dgm:cxn modelId="{40CD1EA9-2B4E-41D0-9833-9DA46EF8E0C4}" srcId="{7D12E1AE-F01D-4B12-83B4-60CA58132420}" destId="{770D40DD-EA84-4F78-9667-2E2F41FF6870}" srcOrd="0" destOrd="0" parTransId="{E0D99CB9-3CF0-4D65-AB40-BE8280B60C95}" sibTransId="{B2A1B3DE-6AA6-4F57-B66B-7D1F6FAE04E7}"/>
    <dgm:cxn modelId="{73E33748-D8AE-43F0-BE8F-EC11192D9524}" type="presOf" srcId="{7D12E1AE-F01D-4B12-83B4-60CA58132420}" destId="{AE645D87-4A92-4CF0-9BD6-E3AA36E733B5}" srcOrd="0" destOrd="0" presId="urn:microsoft.com/office/officeart/2005/8/layout/radial6"/>
    <dgm:cxn modelId="{6BC8542D-5154-43CC-B89A-975077BF1429}" srcId="{7D12E1AE-F01D-4B12-83B4-60CA58132420}" destId="{3B11B13B-630E-4081-A98A-DCFDB100A3C1}" srcOrd="1" destOrd="0" parTransId="{A9CF9141-DF47-4F02-B6E8-A758CB917D86}" sibTransId="{A6D5E999-8D7F-4062-AFE7-4C07F8353859}"/>
    <dgm:cxn modelId="{8AB2EDAF-F8DA-4DDB-B732-80075A1F82D3}" type="presOf" srcId="{B2A1B3DE-6AA6-4F57-B66B-7D1F6FAE04E7}" destId="{90D3C29F-50FE-40D6-9D94-362354B33E39}" srcOrd="0" destOrd="0" presId="urn:microsoft.com/office/officeart/2005/8/layout/radial6"/>
    <dgm:cxn modelId="{019897D6-3E3E-414D-90A2-82F25D1E8A97}" type="presParOf" srcId="{E9AF554B-3BA9-4D64-A24F-C5402A60C2E7}" destId="{AE645D87-4A92-4CF0-9BD6-E3AA36E733B5}" srcOrd="0" destOrd="0" presId="urn:microsoft.com/office/officeart/2005/8/layout/radial6"/>
    <dgm:cxn modelId="{92BAD480-BEE5-468C-A6E0-D8B47A4E7304}" type="presParOf" srcId="{E9AF554B-3BA9-4D64-A24F-C5402A60C2E7}" destId="{2B338CF3-4233-4A46-86C9-14E473F56804}" srcOrd="1" destOrd="0" presId="urn:microsoft.com/office/officeart/2005/8/layout/radial6"/>
    <dgm:cxn modelId="{EE12E3D4-00C3-435B-9062-EB724AEE5D39}" type="presParOf" srcId="{E9AF554B-3BA9-4D64-A24F-C5402A60C2E7}" destId="{18304505-94AE-4A37-A3B8-A79999932EF0}" srcOrd="2" destOrd="0" presId="urn:microsoft.com/office/officeart/2005/8/layout/radial6"/>
    <dgm:cxn modelId="{EE971357-F415-4D39-A2A5-C52627E313DD}" type="presParOf" srcId="{E9AF554B-3BA9-4D64-A24F-C5402A60C2E7}" destId="{90D3C29F-50FE-40D6-9D94-362354B33E39}" srcOrd="3" destOrd="0" presId="urn:microsoft.com/office/officeart/2005/8/layout/radial6"/>
    <dgm:cxn modelId="{F7342E5D-702E-4A53-A40A-463343BD3E97}" type="presParOf" srcId="{E9AF554B-3BA9-4D64-A24F-C5402A60C2E7}" destId="{D5504A55-F030-4764-84D6-EA55EAE2BE30}" srcOrd="4" destOrd="0" presId="urn:microsoft.com/office/officeart/2005/8/layout/radial6"/>
    <dgm:cxn modelId="{8530CBA7-5C8E-4EF9-8470-8C8A1B5E519B}" type="presParOf" srcId="{E9AF554B-3BA9-4D64-A24F-C5402A60C2E7}" destId="{51223F59-5F42-4646-91BC-4DAC360CAB83}" srcOrd="5" destOrd="0" presId="urn:microsoft.com/office/officeart/2005/8/layout/radial6"/>
    <dgm:cxn modelId="{558D0C77-98DD-471E-B6D9-391F1AF64B93}" type="presParOf" srcId="{E9AF554B-3BA9-4D64-A24F-C5402A60C2E7}" destId="{E450CE56-A82B-4A65-9B61-7F54E37C4288}" srcOrd="6" destOrd="0" presId="urn:microsoft.com/office/officeart/2005/8/layout/radial6"/>
    <dgm:cxn modelId="{AAB61202-B111-4EC1-927E-6FE584EB31D9}" type="presParOf" srcId="{E9AF554B-3BA9-4D64-A24F-C5402A60C2E7}" destId="{0441E14F-EA3E-4023-B153-E584AE285901}" srcOrd="7" destOrd="0" presId="urn:microsoft.com/office/officeart/2005/8/layout/radial6"/>
    <dgm:cxn modelId="{7F75B858-AB06-4ED1-AE45-B0B12EBFCF24}" type="presParOf" srcId="{E9AF554B-3BA9-4D64-A24F-C5402A60C2E7}" destId="{7276C619-45D8-448C-842A-6802E08ABA57}" srcOrd="8" destOrd="0" presId="urn:microsoft.com/office/officeart/2005/8/layout/radial6"/>
    <dgm:cxn modelId="{B56A9521-6E3D-4EE6-B01F-7FC8D653EEFC}" type="presParOf" srcId="{E9AF554B-3BA9-4D64-A24F-C5402A60C2E7}" destId="{B9EDAC1C-2838-42F4-AF90-EB0CFD6B95DA}" srcOrd="9" destOrd="0" presId="urn:microsoft.com/office/officeart/2005/8/layout/radial6"/>
    <dgm:cxn modelId="{F81BC3AE-936B-47BA-A742-38204F1A8540}" type="presParOf" srcId="{E9AF554B-3BA9-4D64-A24F-C5402A60C2E7}" destId="{D714BB9A-73C5-48D2-8D08-1346F899FCA5}" srcOrd="10" destOrd="0" presId="urn:microsoft.com/office/officeart/2005/8/layout/radial6"/>
    <dgm:cxn modelId="{23DFE05D-5FC3-4F11-AF07-DB445C90C461}" type="presParOf" srcId="{E9AF554B-3BA9-4D64-A24F-C5402A60C2E7}" destId="{FB1037BD-A8BC-4BE8-BC07-0816DA797855}" srcOrd="11" destOrd="0" presId="urn:microsoft.com/office/officeart/2005/8/layout/radial6"/>
    <dgm:cxn modelId="{0DD9B5B5-34BB-478A-8900-6911F250BF10}" type="presParOf" srcId="{E9AF554B-3BA9-4D64-A24F-C5402A60C2E7}" destId="{F3AF18C5-4F23-4D83-86AD-7E56508CF35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F18C5-4F23-4D83-86AD-7E56508CF35F}">
      <dsp:nvSpPr>
        <dsp:cNvPr id="0" name=""/>
        <dsp:cNvSpPr/>
      </dsp:nvSpPr>
      <dsp:spPr>
        <a:xfrm>
          <a:off x="871278" y="444366"/>
          <a:ext cx="2959524" cy="295952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DAC1C-2838-42F4-AF90-EB0CFD6B95DA}">
      <dsp:nvSpPr>
        <dsp:cNvPr id="0" name=""/>
        <dsp:cNvSpPr/>
      </dsp:nvSpPr>
      <dsp:spPr>
        <a:xfrm>
          <a:off x="871278" y="444366"/>
          <a:ext cx="2959524" cy="295952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0CE56-A82B-4A65-9B61-7F54E37C4288}">
      <dsp:nvSpPr>
        <dsp:cNvPr id="0" name=""/>
        <dsp:cNvSpPr/>
      </dsp:nvSpPr>
      <dsp:spPr>
        <a:xfrm>
          <a:off x="871278" y="444366"/>
          <a:ext cx="2959524" cy="295952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C29F-50FE-40D6-9D94-362354B33E39}">
      <dsp:nvSpPr>
        <dsp:cNvPr id="0" name=""/>
        <dsp:cNvSpPr/>
      </dsp:nvSpPr>
      <dsp:spPr>
        <a:xfrm>
          <a:off x="871278" y="444366"/>
          <a:ext cx="2959524" cy="295952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45D87-4A92-4CF0-9BD6-E3AA36E733B5}">
      <dsp:nvSpPr>
        <dsp:cNvPr id="0" name=""/>
        <dsp:cNvSpPr/>
      </dsp:nvSpPr>
      <dsp:spPr>
        <a:xfrm>
          <a:off x="1669953" y="1243041"/>
          <a:ext cx="1362174" cy="13621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华文中宋" pitchFamily="2" charset="-122"/>
              <a:ea typeface="华文中宋" pitchFamily="2" charset="-122"/>
            </a:rPr>
            <a:t>隐零点问题</a:t>
          </a:r>
          <a:endParaRPr lang="zh-CN" altLang="en-US" sz="2300" kern="1200" dirty="0">
            <a:latin typeface="华文中宋" pitchFamily="2" charset="-122"/>
            <a:ea typeface="华文中宋" pitchFamily="2" charset="-122"/>
          </a:endParaRPr>
        </a:p>
      </dsp:txBody>
      <dsp:txXfrm>
        <a:off x="1869439" y="1442527"/>
        <a:ext cx="963202" cy="963202"/>
      </dsp:txXfrm>
    </dsp:sp>
    <dsp:sp modelId="{2B338CF3-4233-4A46-86C9-14E473F56804}">
      <dsp:nvSpPr>
        <dsp:cNvPr id="0" name=""/>
        <dsp:cNvSpPr/>
      </dsp:nvSpPr>
      <dsp:spPr>
        <a:xfrm>
          <a:off x="1763966" y="-122874"/>
          <a:ext cx="1174148" cy="12031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华文中宋" pitchFamily="2" charset="-122"/>
              <a:ea typeface="华文中宋" pitchFamily="2" charset="-122"/>
            </a:rPr>
            <a:t>导函数</a:t>
          </a:r>
          <a:endParaRPr lang="en-US" altLang="zh-CN" sz="1500" kern="1200" dirty="0" smtClean="0">
            <a:latin typeface="华文中宋" pitchFamily="2" charset="-122"/>
            <a:ea typeface="华文中宋" pitchFamily="2" charset="-122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华文中宋" pitchFamily="2" charset="-122"/>
              <a:ea typeface="华文中宋" pitchFamily="2" charset="-122"/>
            </a:rPr>
            <a:t>零点</a:t>
          </a:r>
          <a:endParaRPr lang="zh-CN" altLang="en-US" sz="1500" kern="1200" dirty="0">
            <a:latin typeface="华文中宋" pitchFamily="2" charset="-122"/>
            <a:ea typeface="华文中宋" pitchFamily="2" charset="-122"/>
          </a:endParaRPr>
        </a:p>
      </dsp:txBody>
      <dsp:txXfrm>
        <a:off x="1935916" y="53321"/>
        <a:ext cx="830248" cy="850745"/>
      </dsp:txXfrm>
    </dsp:sp>
    <dsp:sp modelId="{D5504A55-F030-4764-84D6-EA55EAE2BE30}">
      <dsp:nvSpPr>
        <dsp:cNvPr id="0" name=""/>
        <dsp:cNvSpPr/>
      </dsp:nvSpPr>
      <dsp:spPr>
        <a:xfrm>
          <a:off x="3153678" y="1327833"/>
          <a:ext cx="1285596" cy="1192589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>
              <a:latin typeface="华文中宋" pitchFamily="2" charset="-122"/>
              <a:ea typeface="华文中宋" pitchFamily="2" charset="-122"/>
            </a:rPr>
            <a:t>图像难画</a:t>
          </a:r>
          <a:r>
            <a:rPr lang="zh-CN" altLang="en-US" sz="1500" kern="1200" dirty="0" smtClean="0">
              <a:latin typeface="华文中宋" pitchFamily="2" charset="-122"/>
              <a:ea typeface="华文中宋" pitchFamily="2" charset="-122"/>
            </a:rPr>
            <a:t>需要借力导数   </a:t>
          </a:r>
          <a:endParaRPr lang="zh-CN" altLang="en-US" sz="1500" kern="1200" dirty="0">
            <a:latin typeface="华文中宋" pitchFamily="2" charset="-122"/>
            <a:ea typeface="华文中宋" pitchFamily="2" charset="-122"/>
          </a:endParaRPr>
        </a:p>
      </dsp:txBody>
      <dsp:txXfrm>
        <a:off x="3341949" y="1502484"/>
        <a:ext cx="909054" cy="843287"/>
      </dsp:txXfrm>
    </dsp:sp>
    <dsp:sp modelId="{0441E14F-EA3E-4023-B153-E584AE285901}">
      <dsp:nvSpPr>
        <dsp:cNvPr id="0" name=""/>
        <dsp:cNvSpPr/>
      </dsp:nvSpPr>
      <dsp:spPr>
        <a:xfrm>
          <a:off x="1749754" y="2768277"/>
          <a:ext cx="1202572" cy="120257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华文中宋" pitchFamily="2" charset="-122"/>
              <a:ea typeface="华文中宋" pitchFamily="2" charset="-122"/>
            </a:rPr>
            <a:t>隐零点</a:t>
          </a:r>
          <a:endParaRPr lang="zh-CN" altLang="en-US" sz="1500" kern="1200" dirty="0">
            <a:latin typeface="华文中宋" pitchFamily="2" charset="-122"/>
            <a:ea typeface="华文中宋" pitchFamily="2" charset="-122"/>
          </a:endParaRPr>
        </a:p>
      </dsp:txBody>
      <dsp:txXfrm>
        <a:off x="1925867" y="2944390"/>
        <a:ext cx="850346" cy="850346"/>
      </dsp:txXfrm>
    </dsp:sp>
    <dsp:sp modelId="{D714BB9A-73C5-48D2-8D08-1346F899FCA5}">
      <dsp:nvSpPr>
        <dsp:cNvPr id="0" name=""/>
        <dsp:cNvSpPr/>
      </dsp:nvSpPr>
      <dsp:spPr>
        <a:xfrm>
          <a:off x="313253" y="1318231"/>
          <a:ext cx="1184703" cy="1211793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华文中宋" pitchFamily="2" charset="-122"/>
              <a:ea typeface="华文中宋" pitchFamily="2" charset="-122"/>
            </a:rPr>
            <a:t>显零点</a:t>
          </a:r>
          <a:endParaRPr lang="zh-CN" altLang="en-US" sz="1500" kern="1200" dirty="0">
            <a:latin typeface="华文中宋" pitchFamily="2" charset="-122"/>
            <a:ea typeface="华文中宋" pitchFamily="2" charset="-122"/>
          </a:endParaRPr>
        </a:p>
      </dsp:txBody>
      <dsp:txXfrm>
        <a:off x="486749" y="1495694"/>
        <a:ext cx="837711" cy="856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0706-4FD7-4A04-ACC4-B4B1C6FC8691}" type="datetimeFigureOut">
              <a:rPr lang="zh-CN" altLang="en-US" smtClean="0"/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91487-072E-4A9B-BDD6-A06B49BF3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91487-072E-4A9B-BDD6-A06B49BF3C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数学1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数学2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99252"/>
            <a:ext cx="8991600" cy="4032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数学3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1982756"/>
            <a:ext cx="9144000" cy="110251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一招搞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定高考导数综合“隐零点”问题</a:t>
            </a:r>
            <a:endParaRPr lang="zh-CN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3273524"/>
            <a:ext cx="9144000" cy="378346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讲师：张芙华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38564" y="1875542"/>
            <a:ext cx="38779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题型突破</a:t>
            </a:r>
            <a:endParaRPr lang="en-US" altLang="zh-CN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2141" y="2139635"/>
            <a:ext cx="39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导数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中“隐零点”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6618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8298"/>
              </p:ext>
            </p:extLst>
          </p:nvPr>
        </p:nvGraphicFramePr>
        <p:xfrm>
          <a:off x="222277" y="946150"/>
          <a:ext cx="4024313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文档" r:id="rId3" imgW="4171931" imgH="2241281" progId="Word.Document.12">
                  <p:embed/>
                </p:oleObj>
              </mc:Choice>
              <mc:Fallback>
                <p:oleObj name="文档" r:id="rId3" imgW="4171931" imgH="22412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77" y="946150"/>
                        <a:ext cx="4024313" cy="2170113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6108" y="3579862"/>
            <a:ext cx="412786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破解秘籍：</a:t>
            </a:r>
            <a:endParaRPr lang="en-US" altLang="zh-CN" sz="2200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定位；周期性、奇偶性、对称性问题结合命题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6108" y="803803"/>
            <a:ext cx="4127860" cy="2465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947" name="Picture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12440"/>
            <a:ext cx="4667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1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52330"/>
              </p:ext>
            </p:extLst>
          </p:nvPr>
        </p:nvGraphicFramePr>
        <p:xfrm>
          <a:off x="217725" y="896098"/>
          <a:ext cx="3492241" cy="256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文档" r:id="rId3" imgW="3498028" imgH="2575349" progId="Word.Document.12">
                  <p:embed/>
                </p:oleObj>
              </mc:Choice>
              <mc:Fallback>
                <p:oleObj name="文档" r:id="rId3" imgW="3498028" imgH="25753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25" y="896098"/>
                        <a:ext cx="3492241" cy="256549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圆角矩形 51"/>
          <p:cNvSpPr/>
          <p:nvPr/>
        </p:nvSpPr>
        <p:spPr>
          <a:xfrm>
            <a:off x="156108" y="803803"/>
            <a:ext cx="3623804" cy="27040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6108" y="3739128"/>
            <a:ext cx="3623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破解秘籍：抓题眼；导数法画图；画图的方法抓几点；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7963" name="Picture 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9" y="632048"/>
            <a:ext cx="51911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920" y="3394190"/>
            <a:ext cx="79625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破解秘籍：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画图轻松搞定压轴大题；</a:t>
            </a:r>
            <a:r>
              <a:rPr lang="zh-CN" altLang="en-US" dirty="0" smtClean="0">
                <a:solidFill>
                  <a:srgbClr val="1814AC"/>
                </a:solidFill>
                <a:latin typeface="Times New Roman" pitchFamily="18" charset="0"/>
                <a:ea typeface="华文中宋" panose="02010600040101010101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1814AC"/>
                </a:solidFill>
                <a:latin typeface="Times New Roman" pitchFamily="18" charset="0"/>
                <a:ea typeface="华文中宋" panose="02010600040101010101" pitchFamily="2" charset="-122"/>
                <a:cs typeface="Times New Roman" pitchFamily="18" charset="0"/>
              </a:rPr>
              <a:t>2013</a:t>
            </a:r>
            <a:r>
              <a:rPr lang="zh-CN" altLang="en-US" dirty="0" smtClean="0">
                <a:solidFill>
                  <a:srgbClr val="1814AC"/>
                </a:solidFill>
                <a:latin typeface="Times New Roman" pitchFamily="18" charset="0"/>
                <a:ea typeface="华文中宋" panose="02010600040101010101" pitchFamily="2" charset="-122"/>
                <a:cs typeface="Times New Roman" pitchFamily="18" charset="0"/>
              </a:rPr>
              <a:t>年江苏真题试卷，解析难理解） </a:t>
            </a:r>
            <a:endParaRPr lang="en-US" altLang="zh-CN" dirty="0" smtClean="0">
              <a:solidFill>
                <a:srgbClr val="1814AC"/>
              </a:solidFill>
              <a:latin typeface="Times New Roman" pitchFamily="18" charset="0"/>
              <a:ea typeface="华文中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68408" y="849403"/>
            <a:ext cx="4104456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974" name="Picture 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8" y="742181"/>
            <a:ext cx="84867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27534"/>
            <a:ext cx="8991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0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38566" y="1875542"/>
            <a:ext cx="38779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备考指津</a:t>
            </a:r>
            <a:endParaRPr lang="en-US" altLang="zh-CN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67544" y="1131590"/>
            <a:ext cx="8280920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51437" y="165554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　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　此类问题在解答题中出现的几率较大，而且一般为解答题出现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3718"/>
            <a:ext cx="7800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body" idx="1"/>
          </p:nvPr>
        </p:nvSpPr>
        <p:spPr>
          <a:xfrm>
            <a:off x="0" y="1982342"/>
            <a:ext cx="9143999" cy="1093464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谢谢您的观看！</a:t>
            </a:r>
          </a:p>
        </p:txBody>
      </p:sp>
    </p:spTree>
    <p:extLst>
      <p:ext uri="{BB962C8B-B14F-4D97-AF65-F5344CB8AC3E}">
        <p14:creationId xmlns:p14="http://schemas.microsoft.com/office/powerpoint/2010/main" val="5505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38425" y="1874838"/>
            <a:ext cx="387826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题型透析</a:t>
            </a:r>
            <a:endParaRPr lang="en-US" altLang="zh-CN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24889"/>
              </p:ext>
            </p:extLst>
          </p:nvPr>
        </p:nvGraphicFramePr>
        <p:xfrm>
          <a:off x="436958" y="1036924"/>
          <a:ext cx="3506732" cy="302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文档" r:id="rId3" imgW="3288514" imgH="2834180" progId="Word.Document.12">
                  <p:embed/>
                </p:oleObj>
              </mc:Choice>
              <mc:Fallback>
                <p:oleObj name="文档" r:id="rId3" imgW="3288514" imgH="2834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958" y="1036924"/>
                        <a:ext cx="3506732" cy="30225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307626" y="946472"/>
            <a:ext cx="3744416" cy="3096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698" name="Picture 2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79" y="627534"/>
            <a:ext cx="49625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8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118732632"/>
              </p:ext>
            </p:extLst>
          </p:nvPr>
        </p:nvGraphicFramePr>
        <p:xfrm>
          <a:off x="267871" y="772251"/>
          <a:ext cx="4752528" cy="3847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71" y="660623"/>
            <a:ext cx="43148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9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699542"/>
            <a:ext cx="86772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2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638425" y="1874838"/>
            <a:ext cx="387826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答题瓶颈</a:t>
            </a:r>
            <a:endParaRPr lang="en-US" altLang="zh-CN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27534"/>
            <a:ext cx="88011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3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638564" y="1875542"/>
            <a:ext cx="38779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破题技巧</a:t>
            </a:r>
            <a:endParaRPr lang="en-US" altLang="zh-CN" sz="7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7534"/>
            <a:ext cx="88392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108</Words>
  <Application>Microsoft Office PowerPoint</Application>
  <PresentationFormat>全屏显示(16:9)</PresentationFormat>
  <Paragraphs>23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文档</vt:lpstr>
      <vt:lpstr>一招搞定高考导数综合“隐零点”问题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fhxy</dc:creator>
  <cp:lastModifiedBy>Users</cp:lastModifiedBy>
  <cp:revision>236</cp:revision>
  <dcterms:created xsi:type="dcterms:W3CDTF">2013-12-03T06:44:40Z</dcterms:created>
  <dcterms:modified xsi:type="dcterms:W3CDTF">2014-08-29T02:39:29Z</dcterms:modified>
</cp:coreProperties>
</file>