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wmf" ContentType="image/x-wmf"/>
  <Default Extension="emf" ContentType="image/x-emf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  <p:sldMasterId id="2147483662" r:id="rId2"/>
  </p:sldMasterIdLst>
  <p:notesMasterIdLst>
    <p:notesMasterId r:id="rId3"/>
  </p:notesMasterIdLst>
  <p:sldIdLst>
    <p:sldId id="1174" r:id="rId4"/>
    <p:sldId id="1205" r:id="rId5"/>
    <p:sldId id="1206" r:id="rId6"/>
    <p:sldId id="1233" r:id="rId7"/>
    <p:sldId id="1234" r:id="rId8"/>
    <p:sldId id="1235" r:id="rId9"/>
    <p:sldId id="1236" r:id="rId10"/>
    <p:sldId id="1237" r:id="rId11"/>
    <p:sldId id="1238" r:id="rId12"/>
    <p:sldId id="1239" r:id="rId13"/>
    <p:sldId id="1240" r:id="rId14"/>
    <p:sldId id="1241" r:id="rId15"/>
    <p:sldId id="1242" r:id="rId16"/>
    <p:sldId id="1243" r:id="rId17"/>
    <p:sldId id="1244" r:id="rId18"/>
    <p:sldId id="1249" r:id="rId19"/>
    <p:sldId id="1208" r:id="rId20"/>
    <p:sldId id="1210" r:id="rId21"/>
    <p:sldId id="1227" r:id="rId22"/>
    <p:sldId id="1228" r:id="rId23"/>
    <p:sldId id="1229" r:id="rId24"/>
    <p:sldId id="1230" r:id="rId25"/>
    <p:sldId id="1231" r:id="rId26"/>
    <p:sldId id="1232" r:id="rId27"/>
    <p:sldId id="1245" r:id="rId28"/>
    <p:sldId id="1246" r:id="rId29"/>
    <p:sldId id="1247" r:id="rId30"/>
    <p:sldId id="1248" r:id="rId31"/>
    <p:sldId id="1176" r:id="rId32"/>
  </p:sldIdLst>
  <p:sldSz cx="9144000" cy="5143500"/>
  <p:notesSz cx="6858000" cy="9144000"/>
  <p:custDataLst>
    <p:tags r:id="rId33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-1272" y="-606"/>
      </p:cViewPr>
      <p:guideLst>
        <p:guide orient="horz" pos="3192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199" cy="76199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tags" Target="tags/tag13.xml" /><Relationship Id="rId34" Type="http://schemas.openxmlformats.org/officeDocument/2006/relationships/presProps" Target="presProps.xml" /><Relationship Id="rId35" Type="http://schemas.openxmlformats.org/officeDocument/2006/relationships/viewProps" Target="viewProps.xml" /><Relationship Id="rId36" Type="http://schemas.openxmlformats.org/officeDocument/2006/relationships/theme" Target="theme/theme1.xml" /><Relationship Id="rId37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emf" /><Relationship Id="rId10" Type="http://schemas.openxmlformats.org/officeDocument/2006/relationships/image" Target="../media/image14.wmf" /><Relationship Id="rId11" Type="http://schemas.openxmlformats.org/officeDocument/2006/relationships/image" Target="../media/image15.wmf" /><Relationship Id="rId2" Type="http://schemas.openxmlformats.org/officeDocument/2006/relationships/image" Target="../media/image6.wmf" /><Relationship Id="rId3" Type="http://schemas.openxmlformats.org/officeDocument/2006/relationships/image" Target="../media/image7.emf" /><Relationship Id="rId4" Type="http://schemas.openxmlformats.org/officeDocument/2006/relationships/image" Target="../media/image8.emf" /><Relationship Id="rId5" Type="http://schemas.openxmlformats.org/officeDocument/2006/relationships/image" Target="../media/image9.wmf" /><Relationship Id="rId6" Type="http://schemas.openxmlformats.org/officeDocument/2006/relationships/image" Target="../media/image10.wmf" /><Relationship Id="rId7" Type="http://schemas.openxmlformats.org/officeDocument/2006/relationships/image" Target="../media/image11.emf" /><Relationship Id="rId8" Type="http://schemas.openxmlformats.org/officeDocument/2006/relationships/image" Target="../media/image12.emf" /><Relationship Id="rId9" Type="http://schemas.openxmlformats.org/officeDocument/2006/relationships/image" Target="../media/image13.w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9.wmf" /><Relationship Id="rId2" Type="http://schemas.openxmlformats.org/officeDocument/2006/relationships/image" Target="../media/image50.wmf" /><Relationship Id="rId3" Type="http://schemas.openxmlformats.org/officeDocument/2006/relationships/image" Target="../media/image51.wmf" /><Relationship Id="rId4" Type="http://schemas.openxmlformats.org/officeDocument/2006/relationships/image" Target="../media/image52.wmf" /><Relationship Id="rId5" Type="http://schemas.openxmlformats.org/officeDocument/2006/relationships/image" Target="../media/image53.wmf" /><Relationship Id="rId6" Type="http://schemas.openxmlformats.org/officeDocument/2006/relationships/image" Target="../media/image54.w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5.emf" /><Relationship Id="rId10" Type="http://schemas.openxmlformats.org/officeDocument/2006/relationships/image" Target="../media/image65.wmf" /><Relationship Id="rId11" Type="http://schemas.openxmlformats.org/officeDocument/2006/relationships/image" Target="../media/image66.emf" /><Relationship Id="rId12" Type="http://schemas.openxmlformats.org/officeDocument/2006/relationships/image" Target="../media/image67.emf" /><Relationship Id="rId13" Type="http://schemas.openxmlformats.org/officeDocument/2006/relationships/image" Target="../media/image68.emf" /><Relationship Id="rId14" Type="http://schemas.openxmlformats.org/officeDocument/2006/relationships/image" Target="../media/image69.wmf" /><Relationship Id="rId2" Type="http://schemas.openxmlformats.org/officeDocument/2006/relationships/image" Target="../media/image57.wmf" /><Relationship Id="rId3" Type="http://schemas.openxmlformats.org/officeDocument/2006/relationships/image" Target="../media/image58.emf" /><Relationship Id="rId4" Type="http://schemas.openxmlformats.org/officeDocument/2006/relationships/image" Target="../media/image59.emf" /><Relationship Id="rId5" Type="http://schemas.openxmlformats.org/officeDocument/2006/relationships/image" Target="../media/image60.emf" /><Relationship Id="rId6" Type="http://schemas.openxmlformats.org/officeDocument/2006/relationships/image" Target="../media/image61.wmf" /><Relationship Id="rId7" Type="http://schemas.openxmlformats.org/officeDocument/2006/relationships/image" Target="../media/image62.wmf" /><Relationship Id="rId8" Type="http://schemas.openxmlformats.org/officeDocument/2006/relationships/image" Target="../media/image63.wmf" /><Relationship Id="rId9" Type="http://schemas.openxmlformats.org/officeDocument/2006/relationships/image" Target="../media/image64.w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0.wmf" /><Relationship Id="rId10" Type="http://schemas.openxmlformats.org/officeDocument/2006/relationships/image" Target="../media/image81.wmf" /><Relationship Id="rId11" Type="http://schemas.openxmlformats.org/officeDocument/2006/relationships/image" Target="../media/image82.wmf" /><Relationship Id="rId2" Type="http://schemas.openxmlformats.org/officeDocument/2006/relationships/image" Target="../media/image71.wmf" /><Relationship Id="rId3" Type="http://schemas.openxmlformats.org/officeDocument/2006/relationships/image" Target="../media/image72.wmf" /><Relationship Id="rId4" Type="http://schemas.openxmlformats.org/officeDocument/2006/relationships/image" Target="../media/image73.wmf" /><Relationship Id="rId5" Type="http://schemas.openxmlformats.org/officeDocument/2006/relationships/image" Target="../media/image74.wmf" /><Relationship Id="rId6" Type="http://schemas.openxmlformats.org/officeDocument/2006/relationships/image" Target="../media/image75.wmf" /><Relationship Id="rId7" Type="http://schemas.openxmlformats.org/officeDocument/2006/relationships/image" Target="../media/image76.wmf" /><Relationship Id="rId8" Type="http://schemas.openxmlformats.org/officeDocument/2006/relationships/image" Target="../media/image77.wmf" /><Relationship Id="rId9" Type="http://schemas.openxmlformats.org/officeDocument/2006/relationships/image" Target="../media/image80.w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3.wmf" /><Relationship Id="rId2" Type="http://schemas.openxmlformats.org/officeDocument/2006/relationships/image" Target="../media/image84.w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5.w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6.wmf" /><Relationship Id="rId2" Type="http://schemas.openxmlformats.org/officeDocument/2006/relationships/image" Target="../media/image87.w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8.wmf" /><Relationship Id="rId2" Type="http://schemas.openxmlformats.org/officeDocument/2006/relationships/image" Target="../media/image89.w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0.w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1.wmf" /><Relationship Id="rId2" Type="http://schemas.openxmlformats.org/officeDocument/2006/relationships/image" Target="../media/image92.w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3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wmf" /><Relationship Id="rId2" Type="http://schemas.openxmlformats.org/officeDocument/2006/relationships/image" Target="../media/image7.emf" /><Relationship Id="rId3" Type="http://schemas.openxmlformats.org/officeDocument/2006/relationships/image" Target="../media/image8.emf" /><Relationship Id="rId4" Type="http://schemas.openxmlformats.org/officeDocument/2006/relationships/image" Target="../media/image9.wmf" /><Relationship Id="rId5" Type="http://schemas.openxmlformats.org/officeDocument/2006/relationships/image" Target="../media/image10.wmf" /><Relationship Id="rId6" Type="http://schemas.openxmlformats.org/officeDocument/2006/relationships/image" Target="../media/image17.wmf" /><Relationship Id="rId7" Type="http://schemas.openxmlformats.org/officeDocument/2006/relationships/image" Target="../media/image18.emf" /><Relationship Id="rId8" Type="http://schemas.openxmlformats.org/officeDocument/2006/relationships/image" Target="../media/image19.emf" /><Relationship Id="rId9" Type="http://schemas.openxmlformats.org/officeDocument/2006/relationships/image" Target="../media/image12.emf" /></Relationships>
</file>

<file path=ppt/drawings/_rels/vmlDrawing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4.wmf" /></Relationships>
</file>

<file path=ppt/drawings/_rels/vmlDrawing2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5.wmf" /></Relationships>
</file>

<file path=ppt/drawings/_rels/vmlDrawing2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6.wmf" /></Relationships>
</file>

<file path=ppt/drawings/_rels/vmlDrawing2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6.wmf" /></Relationships>
</file>

<file path=ppt/drawings/_rels/vmlDrawing2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7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emf" /><Relationship Id="rId2" Type="http://schemas.openxmlformats.org/officeDocument/2006/relationships/image" Target="../media/image6.wmf" /><Relationship Id="rId3" Type="http://schemas.openxmlformats.org/officeDocument/2006/relationships/image" Target="../media/image7.emf" /><Relationship Id="rId4" Type="http://schemas.openxmlformats.org/officeDocument/2006/relationships/image" Target="../media/image8.emf" /><Relationship Id="rId5" Type="http://schemas.openxmlformats.org/officeDocument/2006/relationships/image" Target="../media/image21.emf" /><Relationship Id="rId6" Type="http://schemas.openxmlformats.org/officeDocument/2006/relationships/image" Target="../media/image22.emf" /><Relationship Id="rId7" Type="http://schemas.openxmlformats.org/officeDocument/2006/relationships/image" Target="../media/image23.wmf" /><Relationship Id="rId8" Type="http://schemas.openxmlformats.org/officeDocument/2006/relationships/image" Target="../media/image24.wmf" /><Relationship Id="rId9" Type="http://schemas.openxmlformats.org/officeDocument/2006/relationships/image" Target="../media/image26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emf" /><Relationship Id="rId10" Type="http://schemas.openxmlformats.org/officeDocument/2006/relationships/image" Target="../media/image31.wmf" /><Relationship Id="rId11" Type="http://schemas.openxmlformats.org/officeDocument/2006/relationships/image" Target="../media/image32.emf" /><Relationship Id="rId12" Type="http://schemas.openxmlformats.org/officeDocument/2006/relationships/image" Target="../media/image33.wmf" /><Relationship Id="rId2" Type="http://schemas.openxmlformats.org/officeDocument/2006/relationships/image" Target="../media/image6.wmf" /><Relationship Id="rId3" Type="http://schemas.openxmlformats.org/officeDocument/2006/relationships/image" Target="../media/image7.emf" /><Relationship Id="rId4" Type="http://schemas.openxmlformats.org/officeDocument/2006/relationships/image" Target="../media/image8.emf" /><Relationship Id="rId5" Type="http://schemas.openxmlformats.org/officeDocument/2006/relationships/image" Target="../media/image21.emf" /><Relationship Id="rId6" Type="http://schemas.openxmlformats.org/officeDocument/2006/relationships/image" Target="../media/image28.emf" /><Relationship Id="rId7" Type="http://schemas.openxmlformats.org/officeDocument/2006/relationships/image" Target="../media/image23.wmf" /><Relationship Id="rId8" Type="http://schemas.openxmlformats.org/officeDocument/2006/relationships/image" Target="../media/image29.wmf" /><Relationship Id="rId9" Type="http://schemas.openxmlformats.org/officeDocument/2006/relationships/image" Target="../media/image30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emf" /><Relationship Id="rId2" Type="http://schemas.openxmlformats.org/officeDocument/2006/relationships/image" Target="../media/image34.emf" /><Relationship Id="rId3" Type="http://schemas.openxmlformats.org/officeDocument/2006/relationships/image" Target="../media/image35.wmf" /><Relationship Id="rId4" Type="http://schemas.openxmlformats.org/officeDocument/2006/relationships/image" Target="../media/image37.emf" /><Relationship Id="rId5" Type="http://schemas.openxmlformats.org/officeDocument/2006/relationships/image" Target="../media/image33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emf" /><Relationship Id="rId2" Type="http://schemas.openxmlformats.org/officeDocument/2006/relationships/image" Target="../media/image33.wmf" /><Relationship Id="rId3" Type="http://schemas.openxmlformats.org/officeDocument/2006/relationships/image" Target="../media/image40.wmf" /><Relationship Id="rId4" Type="http://schemas.openxmlformats.org/officeDocument/2006/relationships/image" Target="../media/image41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4.wmf" /><Relationship Id="rId2" Type="http://schemas.openxmlformats.org/officeDocument/2006/relationships/image" Target="../media/image45.w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6.emf" /><Relationship Id="rId2" Type="http://schemas.openxmlformats.org/officeDocument/2006/relationships/image" Target="../media/image33.wmf" /><Relationship Id="rId3" Type="http://schemas.openxmlformats.org/officeDocument/2006/relationships/image" Target="../media/image47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6A59F1-0495-4394-870E-D32E3F2D93D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/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2" name="Rectangle 4"/>
          <p:cNvSpPr>
            <a:spLocks noGrp="1" noRot="1" noChangeAspect="1"/>
          </p:cNvSpPr>
          <p:nvPr>
            <p:ph type="sldImg" idx="6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717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/>
            </a:fld>
            <a:endParaRPr lang="zh-CN" altLang="en-US" sz="1200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标题幻灯片"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43101"/>
            <a:ext cx="7086600" cy="759619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4000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altLang="zh-CN" strike="noStrike" noProof="1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95400" y="2686050"/>
            <a:ext cx="6705600" cy="28575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>
              <a:buFont typeface="Wingdings" panose="05000000000000000000" pitchFamily="2" charset="2"/>
              <a:buNone/>
              <a:defRPr sz="2000"/>
            </a:lvl1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en-US" altLang="zh-CN" strike="noStrike" noProof="1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57750"/>
            <a:ext cx="2133600" cy="1841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33830E-999F-43BA-BB09-159CB6D957EC}" type="datetime1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/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57750"/>
            <a:ext cx="2895600" cy="1841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57750"/>
            <a:ext cx="2133600" cy="1841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/>
            </a:fld>
            <a:endParaRPr lang="zh-CN" altLang="en-US" sz="1200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2901"/>
            <a:ext cx="2057400" cy="425172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2901"/>
            <a:ext cx="6019800" cy="4251722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76300" y="342901"/>
            <a:ext cx="7391400" cy="42267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00151"/>
            <a:ext cx="4038600" cy="1639491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00151"/>
            <a:ext cx="4038600" cy="1639491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2953943"/>
            <a:ext cx="4038600" cy="1640681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2953943"/>
            <a:ext cx="4038600" cy="1640681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342901"/>
            <a:ext cx="7391400" cy="42267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43101"/>
            <a:ext cx="7086600" cy="759619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4000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altLang="zh-CN" strike="noStrike" noProof="1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95400" y="2686050"/>
            <a:ext cx="6705600" cy="28575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>
              <a:buFont typeface="Wingdings" panose="05000000000000000000" pitchFamily="2" charset="2"/>
              <a:buNone/>
              <a:defRPr sz="2000"/>
            </a:lvl1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en-US" altLang="zh-CN" strike="noStrike" noProof="1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57750"/>
            <a:ext cx="2133600" cy="1841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971B7F-DAEC-412F-B734-44DBB7E46347}" type="datetime1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/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57750"/>
            <a:ext cx="2895600" cy="1841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57750"/>
            <a:ext cx="2133600" cy="1841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buNone/>
            </a:pPr>
            <a:fld id="{9A0DB2DC-4C9A-4742-B13C-FB6460FD3503}" type="slidenum">
              <a:rPr lang="zh-CN" altLang="en-US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/>
            </a:fld>
            <a:endParaRPr lang="zh-CN" altLang="en-US" strike="noStrike" noProof="1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image" Target="../media/image1.jpeg" /><Relationship Id="rId3" Type="http://schemas.openxmlformats.org/officeDocument/2006/relationships/theme" Target="../theme/theme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3"/>
          <p:cNvSpPr>
            <a:spLocks noGrp="1"/>
          </p:cNvSpPr>
          <p:nvPr>
            <p:ph type="title"/>
          </p:nvPr>
        </p:nvSpPr>
        <p:spPr>
          <a:xfrm>
            <a:off x="876300" y="342900"/>
            <a:ext cx="7391400" cy="4222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iming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楷体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楷体_GB2312" pitchFamily="49" charset="-122"/>
          <a:cs typeface="楷体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楷体_GB2312" pitchFamily="49" charset="-122"/>
          <a:cs typeface="楷体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楷体_GB2312" pitchFamily="49" charset="-122"/>
          <a:cs typeface="楷体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3"/>
          <p:cNvSpPr>
            <a:spLocks noGrp="1"/>
          </p:cNvSpPr>
          <p:nvPr>
            <p:ph type="title"/>
          </p:nvPr>
        </p:nvSpPr>
        <p:spPr>
          <a:xfrm>
            <a:off x="876300" y="342900"/>
            <a:ext cx="7391400" cy="4222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57750"/>
            <a:ext cx="2133600" cy="1841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204CFD-DFE9-4B2E-851C-4F5811C11CB2}" type="datetime1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/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57750"/>
            <a:ext cx="2895600" cy="1841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57750"/>
            <a:ext cx="2133600" cy="1841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/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/>
  <p:timing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楷体_GB2312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楷体_GB2312" pitchFamily="49" charset="-122"/>
          <a:cs typeface="楷体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楷体_GB2312" pitchFamily="49" charset="-122"/>
          <a:cs typeface="楷体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楷体_GB2312" pitchFamily="49" charset="-122"/>
          <a:cs typeface="楷体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10" Type="http://schemas.openxmlformats.org/officeDocument/2006/relationships/image" Target="../media/image41.emf" /><Relationship Id="rId11" Type="http://schemas.openxmlformats.org/officeDocument/2006/relationships/vmlDrawing" Target="../drawings/vmlDrawing7.vml" /><Relationship Id="rId2" Type="http://schemas.openxmlformats.org/officeDocument/2006/relationships/package" Target="../embeddings/Document7.docx" TargetMode="Internal" /><Relationship Id="rId3" Type="http://schemas.openxmlformats.org/officeDocument/2006/relationships/image" Target="../media/image38.emf" /><Relationship Id="rId4" Type="http://schemas.openxmlformats.org/officeDocument/2006/relationships/oleObject" Target="../embeddings/oleObject42.bin" TargetMode="Internal" /><Relationship Id="rId5" Type="http://schemas.openxmlformats.org/officeDocument/2006/relationships/image" Target="../media/image33.wmf" /><Relationship Id="rId6" Type="http://schemas.openxmlformats.org/officeDocument/2006/relationships/image" Target="../media/image39.png" /><Relationship Id="rId7" Type="http://schemas.openxmlformats.org/officeDocument/2006/relationships/oleObject" Target="../embeddings/oleObject43.bin" TargetMode="Internal" /><Relationship Id="rId8" Type="http://schemas.openxmlformats.org/officeDocument/2006/relationships/image" Target="../media/image40.wmf" /><Relationship Id="rId9" Type="http://schemas.openxmlformats.org/officeDocument/2006/relationships/oleObject" Target="../embeddings/oleObject44.bin" TargetMode="Interna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2.png" /><Relationship Id="rId3" Type="http://schemas.openxmlformats.org/officeDocument/2006/relationships/image" Target="../media/image43.png" /><Relationship Id="rId4" Type="http://schemas.openxmlformats.org/officeDocument/2006/relationships/oleObject" Target="../embeddings/oleObject45.bin" TargetMode="Internal" /><Relationship Id="rId5" Type="http://schemas.openxmlformats.org/officeDocument/2006/relationships/image" Target="../media/image44.wmf" /><Relationship Id="rId6" Type="http://schemas.openxmlformats.org/officeDocument/2006/relationships/oleObject" Target="../embeddings/oleObject46.bin" TargetMode="Internal" /><Relationship Id="rId7" Type="http://schemas.openxmlformats.org/officeDocument/2006/relationships/image" Target="../media/image45.wmf" /><Relationship Id="rId8" Type="http://schemas.openxmlformats.org/officeDocument/2006/relationships/vmlDrawing" Target="../drawings/vmlDrawing8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10" Type="http://schemas.openxmlformats.org/officeDocument/2006/relationships/vmlDrawing" Target="../drawings/vmlDrawing9.vml" /><Relationship Id="rId2" Type="http://schemas.openxmlformats.org/officeDocument/2006/relationships/package" Target="../embeddings/Document8.docx" TargetMode="Internal" /><Relationship Id="rId3" Type="http://schemas.openxmlformats.org/officeDocument/2006/relationships/image" Target="../media/image46.emf" /><Relationship Id="rId4" Type="http://schemas.openxmlformats.org/officeDocument/2006/relationships/oleObject" Target="../embeddings/oleObject47.bin" TargetMode="Internal" /><Relationship Id="rId5" Type="http://schemas.openxmlformats.org/officeDocument/2006/relationships/image" Target="../media/image33.wmf" /><Relationship Id="rId6" Type="http://schemas.openxmlformats.org/officeDocument/2006/relationships/image" Target="../media/image39.png" /><Relationship Id="rId7" Type="http://schemas.openxmlformats.org/officeDocument/2006/relationships/oleObject" Target="../embeddings/oleObject48.bin" TargetMode="Internal" /><Relationship Id="rId8" Type="http://schemas.openxmlformats.org/officeDocument/2006/relationships/image" Target="../media/image47.wmf" /><Relationship Id="rId9" Type="http://schemas.openxmlformats.org/officeDocument/2006/relationships/image" Target="../media/image4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10" Type="http://schemas.openxmlformats.org/officeDocument/2006/relationships/oleObject" Target="../embeddings/oleObject53.bin" TargetMode="Internal" /><Relationship Id="rId11" Type="http://schemas.openxmlformats.org/officeDocument/2006/relationships/image" Target="../media/image52.wmf" /><Relationship Id="rId12" Type="http://schemas.openxmlformats.org/officeDocument/2006/relationships/oleObject" Target="../embeddings/oleObject54.bin" TargetMode="Internal" /><Relationship Id="rId13" Type="http://schemas.openxmlformats.org/officeDocument/2006/relationships/image" Target="../media/image53.wmf" /><Relationship Id="rId14" Type="http://schemas.openxmlformats.org/officeDocument/2006/relationships/oleObject" Target="../embeddings/oleObject55.bin" TargetMode="Internal" /><Relationship Id="rId15" Type="http://schemas.openxmlformats.org/officeDocument/2006/relationships/oleObject" Target="../embeddings/oleObject56.bin" TargetMode="Internal" /><Relationship Id="rId16" Type="http://schemas.openxmlformats.org/officeDocument/2006/relationships/oleObject" Target="../embeddings/oleObject57.bin" TargetMode="Internal" /><Relationship Id="rId17" Type="http://schemas.openxmlformats.org/officeDocument/2006/relationships/image" Target="../media/image54.wmf" /><Relationship Id="rId18" Type="http://schemas.openxmlformats.org/officeDocument/2006/relationships/vmlDrawing" Target="../drawings/vmlDrawing10.vml" /><Relationship Id="rId2" Type="http://schemas.openxmlformats.org/officeDocument/2006/relationships/image" Target="../media/image48.png" /><Relationship Id="rId3" Type="http://schemas.openxmlformats.org/officeDocument/2006/relationships/oleObject" Target="../embeddings/oleObject49.bin" TargetMode="Internal" /><Relationship Id="rId4" Type="http://schemas.openxmlformats.org/officeDocument/2006/relationships/image" Target="../media/image49.wmf" /><Relationship Id="rId5" Type="http://schemas.openxmlformats.org/officeDocument/2006/relationships/oleObject" Target="../embeddings/oleObject50.bin" TargetMode="Internal" /><Relationship Id="rId6" Type="http://schemas.openxmlformats.org/officeDocument/2006/relationships/image" Target="../media/image50.wmf" /><Relationship Id="rId7" Type="http://schemas.openxmlformats.org/officeDocument/2006/relationships/oleObject" Target="../embeddings/oleObject51.bin" TargetMode="Internal" /><Relationship Id="rId8" Type="http://schemas.openxmlformats.org/officeDocument/2006/relationships/image" Target="../media/image51.wmf" /><Relationship Id="rId9" Type="http://schemas.openxmlformats.org/officeDocument/2006/relationships/oleObject" Target="../embeddings/oleObject52.bin" TargetMode="Interna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10" Type="http://schemas.openxmlformats.org/officeDocument/2006/relationships/image" Target="../media/image59.emf" /><Relationship Id="rId11" Type="http://schemas.openxmlformats.org/officeDocument/2006/relationships/oleObject" Target="../embeddings/oleObject62.bin" TargetMode="Internal" /><Relationship Id="rId12" Type="http://schemas.openxmlformats.org/officeDocument/2006/relationships/image" Target="../media/image60.emf" /><Relationship Id="rId13" Type="http://schemas.openxmlformats.org/officeDocument/2006/relationships/oleObject" Target="../embeddings/oleObject63.bin" TargetMode="Internal" /><Relationship Id="rId14" Type="http://schemas.openxmlformats.org/officeDocument/2006/relationships/image" Target="../media/image61.wmf" /><Relationship Id="rId15" Type="http://schemas.openxmlformats.org/officeDocument/2006/relationships/oleObject" Target="../embeddings/oleObject64.bin" TargetMode="Internal" /><Relationship Id="rId16" Type="http://schemas.openxmlformats.org/officeDocument/2006/relationships/image" Target="../media/image62.wmf" /><Relationship Id="rId17" Type="http://schemas.openxmlformats.org/officeDocument/2006/relationships/oleObject" Target="../embeddings/oleObject65.bin" TargetMode="Internal" /><Relationship Id="rId18" Type="http://schemas.openxmlformats.org/officeDocument/2006/relationships/image" Target="../media/image63.wmf" /><Relationship Id="rId19" Type="http://schemas.openxmlformats.org/officeDocument/2006/relationships/oleObject" Target="../embeddings/oleObject66.bin" TargetMode="Internal" /><Relationship Id="rId2" Type="http://schemas.openxmlformats.org/officeDocument/2006/relationships/oleObject" Target="../embeddings/oleObject58.bin" TargetMode="Internal" /><Relationship Id="rId20" Type="http://schemas.openxmlformats.org/officeDocument/2006/relationships/image" Target="../media/image64.wmf" /><Relationship Id="rId21" Type="http://schemas.openxmlformats.org/officeDocument/2006/relationships/oleObject" Target="../embeddings/oleObject67.bin" TargetMode="Internal" /><Relationship Id="rId22" Type="http://schemas.openxmlformats.org/officeDocument/2006/relationships/image" Target="../media/image65.wmf" /><Relationship Id="rId23" Type="http://schemas.openxmlformats.org/officeDocument/2006/relationships/oleObject" Target="../embeddings/oleObject68.bin" TargetMode="Internal" /><Relationship Id="rId24" Type="http://schemas.openxmlformats.org/officeDocument/2006/relationships/image" Target="../media/image66.emf" /><Relationship Id="rId25" Type="http://schemas.openxmlformats.org/officeDocument/2006/relationships/oleObject" Target="../embeddings/oleObject69.bin" TargetMode="Internal" /><Relationship Id="rId26" Type="http://schemas.openxmlformats.org/officeDocument/2006/relationships/image" Target="../media/image67.emf" /><Relationship Id="rId27" Type="http://schemas.openxmlformats.org/officeDocument/2006/relationships/oleObject" Target="../embeddings/oleObject70.bin" TargetMode="Internal" /><Relationship Id="rId28" Type="http://schemas.openxmlformats.org/officeDocument/2006/relationships/image" Target="../media/image68.emf" /><Relationship Id="rId29" Type="http://schemas.openxmlformats.org/officeDocument/2006/relationships/oleObject" Target="../embeddings/oleObject71.bin" TargetMode="Internal" /><Relationship Id="rId3" Type="http://schemas.openxmlformats.org/officeDocument/2006/relationships/image" Target="../media/image55.emf" /><Relationship Id="rId30" Type="http://schemas.openxmlformats.org/officeDocument/2006/relationships/image" Target="../media/image69.wmf" /><Relationship Id="rId31" Type="http://schemas.openxmlformats.org/officeDocument/2006/relationships/vmlDrawing" Target="../drawings/vmlDrawing11.vml" /><Relationship Id="rId4" Type="http://schemas.openxmlformats.org/officeDocument/2006/relationships/image" Target="../media/image56.png" /><Relationship Id="rId5" Type="http://schemas.openxmlformats.org/officeDocument/2006/relationships/oleObject" Target="../embeddings/oleObject59.bin" TargetMode="Internal" /><Relationship Id="rId6" Type="http://schemas.openxmlformats.org/officeDocument/2006/relationships/image" Target="../media/image57.wmf" /><Relationship Id="rId7" Type="http://schemas.openxmlformats.org/officeDocument/2006/relationships/oleObject" Target="../embeddings/oleObject60.bin" TargetMode="Internal" /><Relationship Id="rId8" Type="http://schemas.openxmlformats.org/officeDocument/2006/relationships/image" Target="../media/image58.emf" /><Relationship Id="rId9" Type="http://schemas.openxmlformats.org/officeDocument/2006/relationships/oleObject" Target="../embeddings/oleObject61.bin" TargetMode="Interna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10" Type="http://schemas.openxmlformats.org/officeDocument/2006/relationships/oleObject" Target="../embeddings/oleObject76.bin" TargetMode="Internal" /><Relationship Id="rId11" Type="http://schemas.openxmlformats.org/officeDocument/2006/relationships/image" Target="../media/image74.wmf" /><Relationship Id="rId12" Type="http://schemas.openxmlformats.org/officeDocument/2006/relationships/oleObject" Target="../embeddings/oleObject77.bin" TargetMode="Internal" /><Relationship Id="rId13" Type="http://schemas.openxmlformats.org/officeDocument/2006/relationships/image" Target="../media/image75.wmf" /><Relationship Id="rId14" Type="http://schemas.openxmlformats.org/officeDocument/2006/relationships/oleObject" Target="../embeddings/oleObject78.bin" TargetMode="Internal" /><Relationship Id="rId15" Type="http://schemas.openxmlformats.org/officeDocument/2006/relationships/image" Target="../media/image76.wmf" /><Relationship Id="rId16" Type="http://schemas.openxmlformats.org/officeDocument/2006/relationships/oleObject" Target="../embeddings/oleObject79.bin" TargetMode="Internal" /><Relationship Id="rId17" Type="http://schemas.openxmlformats.org/officeDocument/2006/relationships/image" Target="../media/image77.wmf" /><Relationship Id="rId18" Type="http://schemas.openxmlformats.org/officeDocument/2006/relationships/image" Target="../media/image78.png" /><Relationship Id="rId19" Type="http://schemas.openxmlformats.org/officeDocument/2006/relationships/image" Target="../media/image79.png" /><Relationship Id="rId2" Type="http://schemas.openxmlformats.org/officeDocument/2006/relationships/oleObject" Target="../embeddings/oleObject72.bin" TargetMode="Internal" /><Relationship Id="rId20" Type="http://schemas.openxmlformats.org/officeDocument/2006/relationships/oleObject" Target="../embeddings/oleObject80.bin" TargetMode="Internal" /><Relationship Id="rId21" Type="http://schemas.openxmlformats.org/officeDocument/2006/relationships/image" Target="../media/image80.wmf" /><Relationship Id="rId22" Type="http://schemas.openxmlformats.org/officeDocument/2006/relationships/oleObject" Target="../embeddings/oleObject81.bin" TargetMode="Internal" /><Relationship Id="rId23" Type="http://schemas.openxmlformats.org/officeDocument/2006/relationships/image" Target="../media/image81.wmf" /><Relationship Id="rId24" Type="http://schemas.openxmlformats.org/officeDocument/2006/relationships/oleObject" Target="../embeddings/oleObject82.bin" TargetMode="Internal" /><Relationship Id="rId25" Type="http://schemas.openxmlformats.org/officeDocument/2006/relationships/image" Target="../media/image82.wmf" /><Relationship Id="rId26" Type="http://schemas.openxmlformats.org/officeDocument/2006/relationships/vmlDrawing" Target="../drawings/vmlDrawing12.vml" /><Relationship Id="rId3" Type="http://schemas.openxmlformats.org/officeDocument/2006/relationships/image" Target="../media/image70.wmf" /><Relationship Id="rId4" Type="http://schemas.openxmlformats.org/officeDocument/2006/relationships/oleObject" Target="../embeddings/oleObject73.bin" TargetMode="Internal" /><Relationship Id="rId5" Type="http://schemas.openxmlformats.org/officeDocument/2006/relationships/image" Target="../media/image71.wmf" /><Relationship Id="rId6" Type="http://schemas.openxmlformats.org/officeDocument/2006/relationships/oleObject" Target="../embeddings/oleObject74.bin" TargetMode="Internal" /><Relationship Id="rId7" Type="http://schemas.openxmlformats.org/officeDocument/2006/relationships/image" Target="../media/image72.wmf" /><Relationship Id="rId8" Type="http://schemas.openxmlformats.org/officeDocument/2006/relationships/oleObject" Target="../embeddings/oleObject75.bin" TargetMode="Internal" /><Relationship Id="rId9" Type="http://schemas.openxmlformats.org/officeDocument/2006/relationships/image" Target="../media/image73.wmf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oleObject" Target="../embeddings/oleObject83.bin" TargetMode="Internal" /><Relationship Id="rId3" Type="http://schemas.openxmlformats.org/officeDocument/2006/relationships/image" Target="../media/image83.wmf" /><Relationship Id="rId4" Type="http://schemas.openxmlformats.org/officeDocument/2006/relationships/oleObject" Target="../embeddings/oleObject84.bin" TargetMode="Internal" /><Relationship Id="rId5" Type="http://schemas.openxmlformats.org/officeDocument/2006/relationships/image" Target="../media/image84.wmf" /><Relationship Id="rId6" Type="http://schemas.openxmlformats.org/officeDocument/2006/relationships/vmlDrawing" Target="../drawings/vmlDrawing13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oleObject" Target="../embeddings/oleObject85.bin" TargetMode="Internal" /><Relationship Id="rId3" Type="http://schemas.openxmlformats.org/officeDocument/2006/relationships/image" Target="../media/image85.wmf" /><Relationship Id="rId4" Type="http://schemas.openxmlformats.org/officeDocument/2006/relationships/tags" Target="../tags/tag1.xml" /><Relationship Id="rId5" Type="http://schemas.openxmlformats.org/officeDocument/2006/relationships/vmlDrawing" Target="../drawings/vmlDrawing14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hemeOverride" Target="../theme/themeOverride1.xml" /><Relationship Id="rId3" Type="http://schemas.openxmlformats.org/officeDocument/2006/relationships/oleObject" Target="../embeddings/oleObject86.bin" TargetMode="Internal" /><Relationship Id="rId4" Type="http://schemas.openxmlformats.org/officeDocument/2006/relationships/image" Target="../media/image86.wmf" /><Relationship Id="rId5" Type="http://schemas.openxmlformats.org/officeDocument/2006/relationships/oleObject" Target="../embeddings/oleObject87.bin" TargetMode="Internal" /><Relationship Id="rId6" Type="http://schemas.openxmlformats.org/officeDocument/2006/relationships/image" Target="../media/image87.wmf" /><Relationship Id="rId7" Type="http://schemas.openxmlformats.org/officeDocument/2006/relationships/tags" Target="../tags/tag2.xml" /><Relationship Id="rId8" Type="http://schemas.openxmlformats.org/officeDocument/2006/relationships/vmlDrawing" Target="../drawings/vmlDrawing15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oleObject" Target="../embeddings/oleObject88.bin" TargetMode="Internal" /><Relationship Id="rId3" Type="http://schemas.openxmlformats.org/officeDocument/2006/relationships/image" Target="../media/image88.wmf" /><Relationship Id="rId4" Type="http://schemas.openxmlformats.org/officeDocument/2006/relationships/oleObject" Target="../embeddings/oleObject89.bin" TargetMode="Internal" /><Relationship Id="rId5" Type="http://schemas.openxmlformats.org/officeDocument/2006/relationships/image" Target="../media/image89.wmf" /><Relationship Id="rId6" Type="http://schemas.openxmlformats.org/officeDocument/2006/relationships/tags" Target="../tags/tag3.xml" /><Relationship Id="rId7" Type="http://schemas.openxmlformats.org/officeDocument/2006/relationships/vmlDrawing" Target="../drawings/vmlDrawing16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oleObject" Target="../embeddings/oleObject90.bin" TargetMode="Internal" /><Relationship Id="rId3" Type="http://schemas.openxmlformats.org/officeDocument/2006/relationships/image" Target="../media/image90.wmf" /><Relationship Id="rId4" Type="http://schemas.openxmlformats.org/officeDocument/2006/relationships/tags" Target="../tags/tag4.xml" /><Relationship Id="rId5" Type="http://schemas.openxmlformats.org/officeDocument/2006/relationships/vmlDrawing" Target="../drawings/vmlDrawing17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oleObject" Target="../embeddings/oleObject91.bin" TargetMode="Internal" /><Relationship Id="rId3" Type="http://schemas.openxmlformats.org/officeDocument/2006/relationships/image" Target="../media/image91.wmf" /><Relationship Id="rId4" Type="http://schemas.openxmlformats.org/officeDocument/2006/relationships/oleObject" Target="../embeddings/oleObject92.bin" TargetMode="Internal" /><Relationship Id="rId5" Type="http://schemas.openxmlformats.org/officeDocument/2006/relationships/image" Target="../media/image92.wmf" /><Relationship Id="rId6" Type="http://schemas.openxmlformats.org/officeDocument/2006/relationships/tags" Target="../tags/tag5.xml" /><Relationship Id="rId7" Type="http://schemas.openxmlformats.org/officeDocument/2006/relationships/vmlDrawing" Target="../drawings/vmlDrawing18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oleObject" Target="../embeddings/oleObject93.bin" TargetMode="Internal" /><Relationship Id="rId3" Type="http://schemas.openxmlformats.org/officeDocument/2006/relationships/image" Target="../media/image93.wmf" /><Relationship Id="rId4" Type="http://schemas.openxmlformats.org/officeDocument/2006/relationships/tags" Target="../tags/tag6.xml" /><Relationship Id="rId5" Type="http://schemas.openxmlformats.org/officeDocument/2006/relationships/vmlDrawing" Target="../drawings/vmlDrawing19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oleObject" Target="../embeddings/oleObject94.bin" TargetMode="Internal" /><Relationship Id="rId3" Type="http://schemas.openxmlformats.org/officeDocument/2006/relationships/image" Target="../media/image94.wmf" /><Relationship Id="rId4" Type="http://schemas.openxmlformats.org/officeDocument/2006/relationships/tags" Target="../tags/tag7.xml" /><Relationship Id="rId5" Type="http://schemas.openxmlformats.org/officeDocument/2006/relationships/vmlDrawing" Target="../drawings/vmlDrawing20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oleObject" Target="../embeddings/oleObject95.bin" TargetMode="Internal" /><Relationship Id="rId3" Type="http://schemas.openxmlformats.org/officeDocument/2006/relationships/image" Target="../media/image95.wmf" /><Relationship Id="rId4" Type="http://schemas.openxmlformats.org/officeDocument/2006/relationships/tags" Target="../tags/tag8.xml" /><Relationship Id="rId5" Type="http://schemas.openxmlformats.org/officeDocument/2006/relationships/vmlDrawing" Target="../drawings/vmlDrawing21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oleObject" Target="../embeddings/oleObject96.bin" TargetMode="Internal" /><Relationship Id="rId3" Type="http://schemas.openxmlformats.org/officeDocument/2006/relationships/image" Target="../media/image96.wmf" /><Relationship Id="rId4" Type="http://schemas.openxmlformats.org/officeDocument/2006/relationships/tags" Target="../tags/tag9.xml" /><Relationship Id="rId5" Type="http://schemas.openxmlformats.org/officeDocument/2006/relationships/vmlDrawing" Target="../drawings/vmlDrawing22.v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oleObject" Target="../embeddings/oleObject97.bin" TargetMode="Internal" /><Relationship Id="rId3" Type="http://schemas.openxmlformats.org/officeDocument/2006/relationships/image" Target="../media/image96.wmf" /><Relationship Id="rId4" Type="http://schemas.openxmlformats.org/officeDocument/2006/relationships/tags" Target="../tags/tag10.xml" /><Relationship Id="rId5" Type="http://schemas.openxmlformats.org/officeDocument/2006/relationships/vmlDrawing" Target="../drawings/vmlDrawing23.v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oleObject" Target="../embeddings/oleObject98.bin" TargetMode="Internal" /><Relationship Id="rId3" Type="http://schemas.openxmlformats.org/officeDocument/2006/relationships/image" Target="../media/image97.wmf" /><Relationship Id="rId4" Type="http://schemas.openxmlformats.org/officeDocument/2006/relationships/tags" Target="../tags/tag11.xml" /><Relationship Id="rId5" Type="http://schemas.openxmlformats.org/officeDocument/2006/relationships/vmlDrawing" Target="../drawings/vmlDrawing24.v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2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Relationship Id="rId3" Type="http://schemas.openxmlformats.org/officeDocument/2006/relationships/image" Target="../media/image98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10" Type="http://schemas.openxmlformats.org/officeDocument/2006/relationships/image" Target="../media/image8.emf" /><Relationship Id="rId11" Type="http://schemas.openxmlformats.org/officeDocument/2006/relationships/oleObject" Target="../embeddings/oleObject4.bin" TargetMode="Internal" /><Relationship Id="rId12" Type="http://schemas.openxmlformats.org/officeDocument/2006/relationships/image" Target="../media/image9.wmf" /><Relationship Id="rId13" Type="http://schemas.openxmlformats.org/officeDocument/2006/relationships/oleObject" Target="../embeddings/oleObject5.bin" TargetMode="Internal" /><Relationship Id="rId14" Type="http://schemas.openxmlformats.org/officeDocument/2006/relationships/image" Target="../media/image10.wmf" /><Relationship Id="rId15" Type="http://schemas.openxmlformats.org/officeDocument/2006/relationships/oleObject" Target="../embeddings/oleObject6.bin" TargetMode="Internal" /><Relationship Id="rId16" Type="http://schemas.openxmlformats.org/officeDocument/2006/relationships/image" Target="../media/image11.emf" /><Relationship Id="rId17" Type="http://schemas.openxmlformats.org/officeDocument/2006/relationships/oleObject" Target="../embeddings/oleObject7.bin" TargetMode="Internal" /><Relationship Id="rId18" Type="http://schemas.openxmlformats.org/officeDocument/2006/relationships/image" Target="../media/image12.emf" /><Relationship Id="rId19" Type="http://schemas.openxmlformats.org/officeDocument/2006/relationships/oleObject" Target="../embeddings/oleObject8.bin" TargetMode="Internal" /><Relationship Id="rId2" Type="http://schemas.openxmlformats.org/officeDocument/2006/relationships/image" Target="../media/image4.png" /><Relationship Id="rId20" Type="http://schemas.openxmlformats.org/officeDocument/2006/relationships/image" Target="../media/image13.wmf" /><Relationship Id="rId21" Type="http://schemas.openxmlformats.org/officeDocument/2006/relationships/oleObject" Target="../embeddings/oleObject9.bin" TargetMode="Internal" /><Relationship Id="rId22" Type="http://schemas.openxmlformats.org/officeDocument/2006/relationships/image" Target="../media/image14.wmf" /><Relationship Id="rId23" Type="http://schemas.openxmlformats.org/officeDocument/2006/relationships/oleObject" Target="../embeddings/oleObject10.bin" TargetMode="Internal" /><Relationship Id="rId24" Type="http://schemas.openxmlformats.org/officeDocument/2006/relationships/image" Target="../media/image15.wmf" /><Relationship Id="rId25" Type="http://schemas.openxmlformats.org/officeDocument/2006/relationships/vmlDrawing" Target="../drawings/vmlDrawing1.vml" /><Relationship Id="rId3" Type="http://schemas.openxmlformats.org/officeDocument/2006/relationships/package" Target="../embeddings/Document1.docx" TargetMode="Internal" /><Relationship Id="rId4" Type="http://schemas.openxmlformats.org/officeDocument/2006/relationships/image" Target="../media/image5.emf" /><Relationship Id="rId5" Type="http://schemas.openxmlformats.org/officeDocument/2006/relationships/oleObject" Target="../embeddings/oleObject1.bin" TargetMode="Internal" /><Relationship Id="rId6" Type="http://schemas.openxmlformats.org/officeDocument/2006/relationships/image" Target="../media/image6.wmf" /><Relationship Id="rId7" Type="http://schemas.openxmlformats.org/officeDocument/2006/relationships/oleObject" Target="../embeddings/oleObject2.bin" TargetMode="Internal" /><Relationship Id="rId8" Type="http://schemas.openxmlformats.org/officeDocument/2006/relationships/image" Target="../media/image7.emf" /><Relationship Id="rId9" Type="http://schemas.openxmlformats.org/officeDocument/2006/relationships/oleObject" Target="../embeddings/oleObject3.bin" TargetMode="Interna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10" Type="http://schemas.openxmlformats.org/officeDocument/2006/relationships/image" Target="../media/image8.emf" /><Relationship Id="rId11" Type="http://schemas.openxmlformats.org/officeDocument/2006/relationships/oleObject" Target="../embeddings/oleObject14.bin" TargetMode="Internal" /><Relationship Id="rId12" Type="http://schemas.openxmlformats.org/officeDocument/2006/relationships/image" Target="../media/image9.wmf" /><Relationship Id="rId13" Type="http://schemas.openxmlformats.org/officeDocument/2006/relationships/oleObject" Target="../embeddings/oleObject15.bin" TargetMode="Internal" /><Relationship Id="rId14" Type="http://schemas.openxmlformats.org/officeDocument/2006/relationships/image" Target="../media/image10.wmf" /><Relationship Id="rId15" Type="http://schemas.openxmlformats.org/officeDocument/2006/relationships/oleObject" Target="../embeddings/oleObject16.bin" TargetMode="Internal" /><Relationship Id="rId16" Type="http://schemas.openxmlformats.org/officeDocument/2006/relationships/image" Target="../media/image17.wmf" /><Relationship Id="rId17" Type="http://schemas.openxmlformats.org/officeDocument/2006/relationships/oleObject" Target="../embeddings/oleObject17.bin" TargetMode="Internal" /><Relationship Id="rId18" Type="http://schemas.openxmlformats.org/officeDocument/2006/relationships/image" Target="../media/image18.emf" /><Relationship Id="rId19" Type="http://schemas.openxmlformats.org/officeDocument/2006/relationships/oleObject" Target="../embeddings/oleObject18.bin" TargetMode="Internal" /><Relationship Id="rId2" Type="http://schemas.openxmlformats.org/officeDocument/2006/relationships/image" Target="../media/image4.png" /><Relationship Id="rId20" Type="http://schemas.openxmlformats.org/officeDocument/2006/relationships/image" Target="../media/image19.emf" /><Relationship Id="rId21" Type="http://schemas.openxmlformats.org/officeDocument/2006/relationships/oleObject" Target="../embeddings/oleObject19.bin" TargetMode="Internal" /><Relationship Id="rId22" Type="http://schemas.openxmlformats.org/officeDocument/2006/relationships/image" Target="../media/image12.emf" /><Relationship Id="rId23" Type="http://schemas.openxmlformats.org/officeDocument/2006/relationships/vmlDrawing" Target="../drawings/vmlDrawing2.vml" /><Relationship Id="rId3" Type="http://schemas.openxmlformats.org/officeDocument/2006/relationships/image" Target="../media/image16.emf" /><Relationship Id="rId4" Type="http://schemas.openxmlformats.org/officeDocument/2006/relationships/hyperlink" Target="2016&#35838;&#26631;1&#21367;&#29702;&#31185;&#31532;21&#39064;.gsp" TargetMode="External" /><Relationship Id="rId5" Type="http://schemas.openxmlformats.org/officeDocument/2006/relationships/oleObject" Target="../embeddings/oleObject11.bin" TargetMode="Internal" /><Relationship Id="rId6" Type="http://schemas.openxmlformats.org/officeDocument/2006/relationships/image" Target="../media/image6.wmf" /><Relationship Id="rId7" Type="http://schemas.openxmlformats.org/officeDocument/2006/relationships/oleObject" Target="../embeddings/oleObject12.bin" TargetMode="Internal" /><Relationship Id="rId8" Type="http://schemas.openxmlformats.org/officeDocument/2006/relationships/image" Target="../media/image7.emf" /><Relationship Id="rId9" Type="http://schemas.openxmlformats.org/officeDocument/2006/relationships/oleObject" Target="../embeddings/oleObject13.bin" TargetMode="Interna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oleObject" Target="../embeddings/oleObject20.bin" TargetMode="Internal" /><Relationship Id="rId3" Type="http://schemas.openxmlformats.org/officeDocument/2006/relationships/image" Target="../media/image20.emf" /><Relationship Id="rId4" Type="http://schemas.openxmlformats.org/officeDocument/2006/relationships/vmlDrawing" Target="../drawings/vmlDrawing3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10" Type="http://schemas.openxmlformats.org/officeDocument/2006/relationships/oleObject" Target="../embeddings/oleObject24.bin" TargetMode="Internal" /><Relationship Id="rId11" Type="http://schemas.openxmlformats.org/officeDocument/2006/relationships/image" Target="../media/image21.emf" /><Relationship Id="rId12" Type="http://schemas.openxmlformats.org/officeDocument/2006/relationships/oleObject" Target="../embeddings/oleObject25.bin" TargetMode="Internal" /><Relationship Id="rId13" Type="http://schemas.openxmlformats.org/officeDocument/2006/relationships/image" Target="../media/image22.emf" /><Relationship Id="rId14" Type="http://schemas.openxmlformats.org/officeDocument/2006/relationships/oleObject" Target="../embeddings/oleObject26.bin" TargetMode="Internal" /><Relationship Id="rId15" Type="http://schemas.openxmlformats.org/officeDocument/2006/relationships/image" Target="../media/image23.wmf" /><Relationship Id="rId16" Type="http://schemas.openxmlformats.org/officeDocument/2006/relationships/oleObject" Target="../embeddings/oleObject27.bin" TargetMode="Internal" /><Relationship Id="rId17" Type="http://schemas.openxmlformats.org/officeDocument/2006/relationships/image" Target="../media/image24.wmf" /><Relationship Id="rId18" Type="http://schemas.openxmlformats.org/officeDocument/2006/relationships/image" Target="../media/image25.png" /><Relationship Id="rId19" Type="http://schemas.openxmlformats.org/officeDocument/2006/relationships/oleObject" Target="../embeddings/oleObject28.bin" TargetMode="Internal" /><Relationship Id="rId2" Type="http://schemas.openxmlformats.org/officeDocument/2006/relationships/package" Target="../embeddings/Document2.docx" TargetMode="Internal" /><Relationship Id="rId20" Type="http://schemas.openxmlformats.org/officeDocument/2006/relationships/image" Target="../media/image26.emf" /><Relationship Id="rId21" Type="http://schemas.openxmlformats.org/officeDocument/2006/relationships/vmlDrawing" Target="../drawings/vmlDrawing4.vml" /><Relationship Id="rId3" Type="http://schemas.openxmlformats.org/officeDocument/2006/relationships/image" Target="../media/image5.emf" /><Relationship Id="rId4" Type="http://schemas.openxmlformats.org/officeDocument/2006/relationships/oleObject" Target="../embeddings/oleObject21.bin" TargetMode="Internal" /><Relationship Id="rId5" Type="http://schemas.openxmlformats.org/officeDocument/2006/relationships/image" Target="../media/image6.wmf" /><Relationship Id="rId6" Type="http://schemas.openxmlformats.org/officeDocument/2006/relationships/oleObject" Target="../embeddings/oleObject22.bin" TargetMode="Internal" /><Relationship Id="rId7" Type="http://schemas.openxmlformats.org/officeDocument/2006/relationships/image" Target="../media/image7.emf" /><Relationship Id="rId8" Type="http://schemas.openxmlformats.org/officeDocument/2006/relationships/oleObject" Target="../embeddings/oleObject23.bin" TargetMode="Internal" /><Relationship Id="rId9" Type="http://schemas.openxmlformats.org/officeDocument/2006/relationships/image" Target="../media/image8.emf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10" Type="http://schemas.openxmlformats.org/officeDocument/2006/relationships/image" Target="../media/image8.emf" /><Relationship Id="rId11" Type="http://schemas.openxmlformats.org/officeDocument/2006/relationships/oleObject" Target="../embeddings/oleObject32.bin" TargetMode="Internal" /><Relationship Id="rId12" Type="http://schemas.openxmlformats.org/officeDocument/2006/relationships/image" Target="../media/image21.emf" /><Relationship Id="rId13" Type="http://schemas.openxmlformats.org/officeDocument/2006/relationships/oleObject" Target="../embeddings/oleObject33.bin" TargetMode="Internal" /><Relationship Id="rId14" Type="http://schemas.openxmlformats.org/officeDocument/2006/relationships/image" Target="../media/image28.emf" /><Relationship Id="rId15" Type="http://schemas.openxmlformats.org/officeDocument/2006/relationships/oleObject" Target="../embeddings/oleObject34.bin" TargetMode="Internal" /><Relationship Id="rId16" Type="http://schemas.openxmlformats.org/officeDocument/2006/relationships/image" Target="../media/image23.wmf" /><Relationship Id="rId17" Type="http://schemas.openxmlformats.org/officeDocument/2006/relationships/oleObject" Target="../embeddings/oleObject35.bin" TargetMode="Internal" /><Relationship Id="rId18" Type="http://schemas.openxmlformats.org/officeDocument/2006/relationships/image" Target="../media/image29.wmf" /><Relationship Id="rId19" Type="http://schemas.openxmlformats.org/officeDocument/2006/relationships/oleObject" Target="../embeddings/oleObject36.bin" TargetMode="Internal" /><Relationship Id="rId2" Type="http://schemas.openxmlformats.org/officeDocument/2006/relationships/image" Target="../media/image27.png" /><Relationship Id="rId20" Type="http://schemas.openxmlformats.org/officeDocument/2006/relationships/image" Target="../media/image30.emf" /><Relationship Id="rId21" Type="http://schemas.openxmlformats.org/officeDocument/2006/relationships/oleObject" Target="../embeddings/oleObject37.bin" TargetMode="Internal" /><Relationship Id="rId22" Type="http://schemas.openxmlformats.org/officeDocument/2006/relationships/image" Target="../media/image31.wmf" /><Relationship Id="rId23" Type="http://schemas.openxmlformats.org/officeDocument/2006/relationships/oleObject" Target="../embeddings/oleObject38.bin" TargetMode="Internal" /><Relationship Id="rId24" Type="http://schemas.openxmlformats.org/officeDocument/2006/relationships/image" Target="../media/image32.emf" /><Relationship Id="rId25" Type="http://schemas.openxmlformats.org/officeDocument/2006/relationships/oleObject" Target="../embeddings/oleObject39.bin" TargetMode="Internal" /><Relationship Id="rId26" Type="http://schemas.openxmlformats.org/officeDocument/2006/relationships/image" Target="../media/image33.wmf" /><Relationship Id="rId27" Type="http://schemas.openxmlformats.org/officeDocument/2006/relationships/vmlDrawing" Target="../drawings/vmlDrawing5.vml" /><Relationship Id="rId3" Type="http://schemas.openxmlformats.org/officeDocument/2006/relationships/package" Target="../embeddings/Document3.docx" TargetMode="Internal" /><Relationship Id="rId4" Type="http://schemas.openxmlformats.org/officeDocument/2006/relationships/image" Target="../media/image5.emf" /><Relationship Id="rId5" Type="http://schemas.openxmlformats.org/officeDocument/2006/relationships/oleObject" Target="../embeddings/oleObject29.bin" TargetMode="Internal" /><Relationship Id="rId6" Type="http://schemas.openxmlformats.org/officeDocument/2006/relationships/image" Target="../media/image6.wmf" /><Relationship Id="rId7" Type="http://schemas.openxmlformats.org/officeDocument/2006/relationships/oleObject" Target="../embeddings/oleObject30.bin" TargetMode="Internal" /><Relationship Id="rId8" Type="http://schemas.openxmlformats.org/officeDocument/2006/relationships/image" Target="../media/image7.emf" /><Relationship Id="rId9" Type="http://schemas.openxmlformats.org/officeDocument/2006/relationships/oleObject" Target="../embeddings/oleObject31.bin" TargetMode="Interna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10" Type="http://schemas.openxmlformats.org/officeDocument/2006/relationships/image" Target="../media/image37.emf" /><Relationship Id="rId11" Type="http://schemas.openxmlformats.org/officeDocument/2006/relationships/oleObject" Target="../embeddings/oleObject41.bin" TargetMode="Internal" /><Relationship Id="rId12" Type="http://schemas.openxmlformats.org/officeDocument/2006/relationships/image" Target="../media/image33.wmf" /><Relationship Id="rId13" Type="http://schemas.openxmlformats.org/officeDocument/2006/relationships/vmlDrawing" Target="../drawings/vmlDrawing6.vml" /><Relationship Id="rId2" Type="http://schemas.openxmlformats.org/officeDocument/2006/relationships/package" Target="../embeddings/Document4.docx" TargetMode="Internal" /><Relationship Id="rId3" Type="http://schemas.openxmlformats.org/officeDocument/2006/relationships/image" Target="../media/image5.emf" /><Relationship Id="rId4" Type="http://schemas.openxmlformats.org/officeDocument/2006/relationships/package" Target="../embeddings/Document5.docx" TargetMode="Internal" /><Relationship Id="rId5" Type="http://schemas.openxmlformats.org/officeDocument/2006/relationships/image" Target="../media/image34.emf" /><Relationship Id="rId6" Type="http://schemas.openxmlformats.org/officeDocument/2006/relationships/oleObject" Target="../embeddings/oleObject40.bin" TargetMode="Internal" /><Relationship Id="rId7" Type="http://schemas.openxmlformats.org/officeDocument/2006/relationships/image" Target="../media/image35.wmf" /><Relationship Id="rId8" Type="http://schemas.openxmlformats.org/officeDocument/2006/relationships/image" Target="../media/image36.png" /><Relationship Id="rId9" Type="http://schemas.openxmlformats.org/officeDocument/2006/relationships/package" Target="../embeddings/Document6.docx" TargetMode="Interna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-13970" y="-38100"/>
            <a:ext cx="9171940" cy="5219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01115" y="1653540"/>
            <a:ext cx="69665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>
                <a:solidFill>
                  <a:srgbClr val="FF0000"/>
                </a:solidFill>
              </a:rPr>
              <a:t>极值点偏移</a:t>
            </a:r>
            <a:endParaRPr lang="zh-CN" altLang="en-US" sz="96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6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3732" name="TextBox 9"/>
          <p:cNvSpPr txBox="1">
            <a:spLocks noChangeArrowheads="1"/>
          </p:cNvSpPr>
          <p:nvPr/>
        </p:nvSpPr>
        <p:spPr bwMode="auto">
          <a:xfrm>
            <a:off x="3429000" y="-19050"/>
            <a:ext cx="2133600" cy="646113"/>
          </a:xfrm>
          <a:prstGeom prst="rect">
            <a:avLst/>
          </a:prstGeom>
          <a:solidFill>
            <a:srgbClr val="00CCFF"/>
          </a:solidFill>
          <a:ln w="381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问题提出</a:t>
            </a:r>
            <a:endParaRPr kumimoji="0" lang="zh-CN" altLang="en-US" sz="36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4338" name="Object 5" descr="image46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457200" y="666750"/>
          <a:ext cx="7620000" cy="1905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5" r:id="rId2" imgW="3444240" imgH="804545" progId="Word.Document.12">
                  <p:embed/>
                </p:oleObj>
              </mc:Choice>
              <mc:Fallback>
                <p:oleObj r:id="rId2" imgW="3444240" imgH="80454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666750"/>
                        <a:ext cx="7620000" cy="190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4572000" y="1504950"/>
          <a:ext cx="1233488" cy="533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6" r:id="rId4" imgW="469900" imgH="203200" progId="Equation.DSMT4">
                  <p:embed/>
                </p:oleObj>
              </mc:Choice>
              <mc:Fallback>
                <p:oleObj r:id="rId4" imgW="4699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1504950"/>
                        <a:ext cx="123348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164" name="Picture 4"/>
          <p:cNvPicPr>
            <a:picLocks noChangeAspect="1"/>
          </p:cNvPicPr>
          <p:nvPr/>
        </p:nvPicPr>
        <p:blipFill>
          <a:blip r:embed="rId6"/>
          <a:srcRect l="36531" t="35526" r="40559" b="25002"/>
          <a:stretch>
            <a:fillRect/>
          </a:stretch>
        </p:blipFill>
        <p:spPr>
          <a:xfrm>
            <a:off x="5334000" y="2495550"/>
            <a:ext cx="3171825" cy="25717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752600" y="2571750"/>
          <a:ext cx="2173288" cy="1295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7" r:id="rId7" imgW="660400" imgH="393700" progId="Equation.DSMT4">
                  <p:embed/>
                </p:oleObj>
              </mc:Choice>
              <mc:Fallback>
                <p:oleObj r:id="rId7" imgW="6604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2571750"/>
                        <a:ext cx="2173288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形标注 7"/>
          <p:cNvSpPr/>
          <p:nvPr/>
        </p:nvSpPr>
        <p:spPr>
          <a:xfrm rot="7663493">
            <a:off x="3779838" y="3557588"/>
            <a:ext cx="936625" cy="1247775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7" name="TextBox 8"/>
          <p:cNvSpPr txBox="1"/>
          <p:nvPr/>
        </p:nvSpPr>
        <p:spPr>
          <a:xfrm>
            <a:off x="3657600" y="3867150"/>
            <a:ext cx="1295400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极值点</a:t>
            </a:r>
            <a:endParaRPr lang="zh-CN" altLang="en-US" sz="24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8" name="椭圆形标注 9"/>
          <p:cNvSpPr/>
          <p:nvPr/>
        </p:nvSpPr>
        <p:spPr>
          <a:xfrm rot="-9153703">
            <a:off x="695325" y="3475038"/>
            <a:ext cx="1379538" cy="1247775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842963" y="3633788"/>
          <a:ext cx="1152525" cy="11160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8" r:id="rId9" imgW="628015" imgH="612775" progId="Word.Document.8">
                  <p:embed/>
                </p:oleObj>
              </mc:Choice>
              <mc:Fallback>
                <p:oleObj r:id="rId9" imgW="628015" imgH="6127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42963" y="3633788"/>
                        <a:ext cx="1152525" cy="1116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177" grpId="0"/>
      <p:bldP spid="71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6873" name="Picture 9"/>
          <p:cNvPicPr>
            <a:picLocks noChangeAspect="1"/>
          </p:cNvPicPr>
          <p:nvPr/>
        </p:nvPicPr>
        <p:blipFill>
          <a:blip r:embed="rId2"/>
          <a:srcRect l="35294" t="33882" r="32509" b="2962"/>
          <a:stretch>
            <a:fillRect/>
          </a:stretch>
        </p:blipFill>
        <p:spPr>
          <a:xfrm>
            <a:off x="4724400" y="438150"/>
            <a:ext cx="3670300" cy="312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581400" y="57150"/>
            <a:ext cx="2133600" cy="646113"/>
          </a:xfrm>
          <a:prstGeom prst="rect">
            <a:avLst/>
          </a:prstGeom>
          <a:solidFill>
            <a:srgbClr val="00CCFF"/>
          </a:solidFill>
          <a:ln w="381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问题提出</a:t>
            </a:r>
            <a:endParaRPr kumimoji="0" lang="zh-CN" altLang="en-US" sz="36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Text Box 4"/>
          <p:cNvSpPr txBox="1"/>
          <p:nvPr/>
        </p:nvSpPr>
        <p:spPr>
          <a:xfrm>
            <a:off x="1143000" y="4486275"/>
            <a:ext cx="2209800" cy="523875"/>
          </a:xfrm>
          <a:prstGeom prst="rect">
            <a:avLst/>
          </a:prstGeom>
          <a:noFill/>
          <a:ln w="381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极值点居中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Text Box 7"/>
          <p:cNvSpPr txBox="1"/>
          <p:nvPr/>
        </p:nvSpPr>
        <p:spPr>
          <a:xfrm>
            <a:off x="5562600" y="4510088"/>
            <a:ext cx="2286000" cy="523875"/>
          </a:xfrm>
          <a:prstGeom prst="rect">
            <a:avLst/>
          </a:prstGeom>
          <a:noFill/>
          <a:ln w="381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极值点偏移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5365" name="Picture 7"/>
          <p:cNvPicPr>
            <a:picLocks noChangeAspect="1"/>
          </p:cNvPicPr>
          <p:nvPr/>
        </p:nvPicPr>
        <p:blipFill>
          <a:blip r:embed="rId3"/>
          <a:srcRect l="45821" t="25987" r="25697" b="26645"/>
          <a:stretch>
            <a:fillRect/>
          </a:stretch>
        </p:blipFill>
        <p:spPr>
          <a:xfrm>
            <a:off x="685800" y="819150"/>
            <a:ext cx="3505200" cy="27432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371600" y="3486150"/>
          <a:ext cx="1854200" cy="990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9" r:id="rId4" imgW="735965" imgH="393700" progId="Equation.DSMT4">
                  <p:embed/>
                </p:oleObj>
              </mc:Choice>
              <mc:Fallback>
                <p:oleObj r:id="rId4" imgW="73596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600" y="3486150"/>
                        <a:ext cx="1854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5722938" y="3486150"/>
          <a:ext cx="1820862" cy="990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0" r:id="rId6" imgW="723900" imgH="393700" progId="Equation.DSMT4">
                  <p:embed/>
                </p:oleObj>
              </mc:Choice>
              <mc:Fallback>
                <p:oleObj r:id="rId6" imgW="7239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22938" y="3486150"/>
                        <a:ext cx="1820862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3732" name="TextBox 9"/>
          <p:cNvSpPr txBox="1">
            <a:spLocks noChangeArrowheads="1"/>
          </p:cNvSpPr>
          <p:nvPr/>
        </p:nvSpPr>
        <p:spPr bwMode="auto">
          <a:xfrm>
            <a:off x="3429000" y="-19050"/>
            <a:ext cx="2286000" cy="646113"/>
          </a:xfrm>
          <a:prstGeom prst="rect">
            <a:avLst/>
          </a:prstGeom>
          <a:solidFill>
            <a:srgbClr val="00CCFF"/>
          </a:solidFill>
          <a:ln w="381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问题解决</a:t>
            </a:r>
            <a:endParaRPr kumimoji="0" lang="zh-CN" altLang="en-US" sz="36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7410" name="Object 5" descr="image46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442278" y="649288"/>
          <a:ext cx="7649845" cy="1939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1" r:id="rId2" imgW="3457575" imgH="819150" progId="Word.Document.12">
                  <p:embed/>
                </p:oleObj>
              </mc:Choice>
              <mc:Fallback>
                <p:oleObj r:id="rId2" imgW="3457575" imgH="819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2278" y="649288"/>
                        <a:ext cx="7649845" cy="193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4572000" y="1504950"/>
          <a:ext cx="1233488" cy="533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2" r:id="rId4" imgW="469900" imgH="203200" progId="Equation.DSMT4">
                  <p:embed/>
                </p:oleObj>
              </mc:Choice>
              <mc:Fallback>
                <p:oleObj r:id="rId4" imgW="4699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1504950"/>
                        <a:ext cx="123348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164" name="Picture 4"/>
          <p:cNvPicPr>
            <a:picLocks noChangeAspect="1"/>
          </p:cNvPicPr>
          <p:nvPr/>
        </p:nvPicPr>
        <p:blipFill>
          <a:blip r:embed="rId6"/>
          <a:srcRect l="36531" t="35526" r="40559" b="25002"/>
          <a:stretch>
            <a:fillRect/>
          </a:stretch>
        </p:blipFill>
        <p:spPr>
          <a:xfrm>
            <a:off x="5334000" y="2495550"/>
            <a:ext cx="3171825" cy="25717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990600" y="3409950"/>
          <a:ext cx="4114800" cy="10810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3" r:id="rId7" imgW="1497965" imgH="393700" progId="Equation.DSMT4">
                  <p:embed/>
                </p:oleObj>
              </mc:Choice>
              <mc:Fallback>
                <p:oleObj r:id="rId7" imgW="149796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3409950"/>
                        <a:ext cx="4114800" cy="1081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6800" y="2495550"/>
            <a:ext cx="4057650" cy="952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3732" name="TextBox 9"/>
          <p:cNvSpPr txBox="1">
            <a:spLocks noChangeArrowheads="1"/>
          </p:cNvSpPr>
          <p:nvPr/>
        </p:nvSpPr>
        <p:spPr bwMode="auto">
          <a:xfrm>
            <a:off x="3429000" y="-19050"/>
            <a:ext cx="2286000" cy="646113"/>
          </a:xfrm>
          <a:prstGeom prst="rect">
            <a:avLst/>
          </a:prstGeom>
          <a:solidFill>
            <a:srgbClr val="00CCFF"/>
          </a:solidFill>
          <a:ln w="381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问题解决</a:t>
            </a:r>
            <a:endParaRPr kumimoji="0" lang="zh-CN" altLang="en-US" sz="36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8434" name="Picture 6"/>
          <p:cNvPicPr>
            <a:picLocks noChangeAspect="1"/>
          </p:cNvPicPr>
          <p:nvPr/>
        </p:nvPicPr>
        <p:blipFill>
          <a:blip r:embed="rId2"/>
          <a:srcRect l="26625" t="32565" r="30032" b="2962"/>
          <a:stretch>
            <a:fillRect/>
          </a:stretch>
        </p:blipFill>
        <p:spPr>
          <a:xfrm>
            <a:off x="3581400" y="742950"/>
            <a:ext cx="5334000" cy="37338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374775" y="4324350"/>
          <a:ext cx="1371600" cy="4746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4" r:id="rId3" imgW="660400" imgH="228600" progId="Equation.DSMT4">
                  <p:embed/>
                </p:oleObj>
              </mc:Choice>
              <mc:Fallback>
                <p:oleObj r:id="rId3" imgW="6604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4775" y="4324350"/>
                        <a:ext cx="1371600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1831975" y="3816350"/>
          <a:ext cx="401638" cy="584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5" r:id="rId5" imgW="139700" imgH="203200" progId="Equation.DSMT4">
                  <p:embed/>
                </p:oleObj>
              </mc:Choice>
              <mc:Fallback>
                <p:oleObj r:id="rId5" imgW="1397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1975" y="3816350"/>
                        <a:ext cx="401638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1387475" y="3333750"/>
          <a:ext cx="1344613" cy="4746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6" r:id="rId7" imgW="647700" imgH="228600" progId="Equation.DSMT4">
                  <p:embed/>
                </p:oleObj>
              </mc:Choice>
              <mc:Fallback>
                <p:oleObj r:id="rId7" imgW="6477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87475" y="3333750"/>
                        <a:ext cx="1344613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8" name="Object 10"/>
          <p:cNvGraphicFramePr>
            <a:graphicFrameLocks noChangeAspect="1"/>
          </p:cNvGraphicFramePr>
          <p:nvPr/>
        </p:nvGraphicFramePr>
        <p:xfrm>
          <a:off x="1863725" y="2800350"/>
          <a:ext cx="401638" cy="584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7" r:id="rId9" imgW="139700" imgH="203200" progId="Equation.DSMT4">
                  <p:embed/>
                </p:oleObj>
              </mc:Choice>
              <mc:Fallback>
                <p:oleObj r:id="rId9" imgW="1397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3725" y="2800350"/>
                        <a:ext cx="401638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989013" y="2266950"/>
          <a:ext cx="2268537" cy="4746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8" r:id="rId10" imgW="1091565" imgH="228600" progId="Equation.DSMT4">
                  <p:embed/>
                </p:oleObj>
              </mc:Choice>
              <mc:Fallback>
                <p:oleObj r:id="rId10" imgW="1091565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89013" y="2266950"/>
                        <a:ext cx="2268537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820738" y="1276350"/>
          <a:ext cx="2770187" cy="4746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9" r:id="rId12" imgW="1333500" imgH="228600" progId="Equation.DSMT4">
                  <p:embed/>
                </p:oleObj>
              </mc:Choice>
              <mc:Fallback>
                <p:oleObj r:id="rId12" imgW="13335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0738" y="1276350"/>
                        <a:ext cx="2770187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1" name="Object 13"/>
          <p:cNvGraphicFramePr>
            <a:graphicFrameLocks noChangeAspect="1"/>
          </p:cNvGraphicFramePr>
          <p:nvPr/>
        </p:nvGraphicFramePr>
        <p:xfrm>
          <a:off x="1884363" y="1758950"/>
          <a:ext cx="401637" cy="584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0" r:id="rId14" imgW="139700" imgH="203200" progId="Equation.DSMT4">
                  <p:embed/>
                </p:oleObj>
              </mc:Choice>
              <mc:Fallback>
                <p:oleObj r:id="rId14" imgW="1397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4363" y="1758950"/>
                        <a:ext cx="401637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2" name="Object 14"/>
          <p:cNvGraphicFramePr>
            <a:graphicFrameLocks noChangeAspect="1"/>
          </p:cNvGraphicFramePr>
          <p:nvPr/>
        </p:nvGraphicFramePr>
        <p:xfrm>
          <a:off x="1905000" y="819150"/>
          <a:ext cx="401638" cy="584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1" r:id="rId15" imgW="139700" imgH="203200" progId="Equation.DSMT4">
                  <p:embed/>
                </p:oleObj>
              </mc:Choice>
              <mc:Fallback>
                <p:oleObj r:id="rId15" imgW="1397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819150"/>
                        <a:ext cx="401638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/>
        </p:nvGraphicFramePr>
        <p:xfrm>
          <a:off x="1371600" y="420688"/>
          <a:ext cx="1714500" cy="4746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2" r:id="rId16" imgW="825500" imgH="228600" progId="Equation.DSMT4">
                  <p:embed/>
                </p:oleObj>
              </mc:Choice>
              <mc:Fallback>
                <p:oleObj r:id="rId16" imgW="8255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371600" y="420688"/>
                        <a:ext cx="1714500" cy="474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3732" name="TextBox 9"/>
          <p:cNvSpPr txBox="1">
            <a:spLocks noChangeArrowheads="1"/>
          </p:cNvSpPr>
          <p:nvPr/>
        </p:nvSpPr>
        <p:spPr bwMode="auto">
          <a:xfrm>
            <a:off x="3429000" y="-19050"/>
            <a:ext cx="2286000" cy="646113"/>
          </a:xfrm>
          <a:prstGeom prst="rect">
            <a:avLst/>
          </a:prstGeom>
          <a:solidFill>
            <a:srgbClr val="00CCFF"/>
          </a:solidFill>
          <a:ln w="381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问题解决</a:t>
            </a:r>
            <a:endParaRPr kumimoji="0" lang="zh-CN" altLang="en-US" sz="36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434975" y="666750"/>
          <a:ext cx="2994025" cy="990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3" r:id="rId2" imgW="1303020" imgH="429895" progId="Word.Document.8">
                  <p:embed/>
                </p:oleObj>
              </mc:Choice>
              <mc:Fallback>
                <p:oleObj r:id="rId2" imgW="1303020" imgH="42989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4975" y="666750"/>
                        <a:ext cx="2994025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59" name="Picture 12"/>
          <p:cNvPicPr>
            <a:picLocks noChangeAspect="1"/>
          </p:cNvPicPr>
          <p:nvPr/>
        </p:nvPicPr>
        <p:blipFill>
          <a:blip r:embed="rId4"/>
          <a:srcRect l="32198" t="42104" r="35605" b="14804"/>
          <a:stretch>
            <a:fillRect/>
          </a:stretch>
        </p:blipFill>
        <p:spPr>
          <a:xfrm>
            <a:off x="5943600" y="514350"/>
            <a:ext cx="2971800" cy="187166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6" name="Object 13"/>
          <p:cNvGraphicFramePr>
            <a:graphicFrameLocks noChangeAspect="1"/>
          </p:cNvGraphicFramePr>
          <p:nvPr/>
        </p:nvGraphicFramePr>
        <p:xfrm>
          <a:off x="3128963" y="895350"/>
          <a:ext cx="2354262" cy="4873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4" r:id="rId5" imgW="1104900" imgH="228600" progId="Equation.DSMT4">
                  <p:embed/>
                </p:oleObj>
              </mc:Choice>
              <mc:Fallback>
                <p:oleObj r:id="rId5" imgW="11049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8963" y="895350"/>
                        <a:ext cx="2354262" cy="487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/>
          <p:cNvGraphicFramePr>
            <a:graphicFrameLocks noChangeAspect="1"/>
          </p:cNvGraphicFramePr>
          <p:nvPr/>
        </p:nvGraphicFramePr>
        <p:xfrm>
          <a:off x="390525" y="1217613"/>
          <a:ext cx="4945063" cy="1066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5" r:id="rId7" imgW="2098675" imgH="454025" progId="Word.Document.8">
                  <p:embed/>
                </p:oleObj>
              </mc:Choice>
              <mc:Fallback>
                <p:oleObj r:id="rId7" imgW="2098675" imgH="45402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0525" y="1217613"/>
                        <a:ext cx="4945063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/>
          <p:cNvGraphicFramePr>
            <a:graphicFrameLocks noChangeAspect="1"/>
          </p:cNvGraphicFramePr>
          <p:nvPr/>
        </p:nvGraphicFramePr>
        <p:xfrm>
          <a:off x="417513" y="1820863"/>
          <a:ext cx="4440237" cy="762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6" r:id="rId9" imgW="2360930" imgH="405130" progId="Word.Document.8">
                  <p:embed/>
                </p:oleObj>
              </mc:Choice>
              <mc:Fallback>
                <p:oleObj r:id="rId9" imgW="2360930" imgH="40513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7513" y="1820863"/>
                        <a:ext cx="4440237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6"/>
          <p:cNvGraphicFramePr>
            <a:graphicFrameLocks noChangeAspect="1"/>
          </p:cNvGraphicFramePr>
          <p:nvPr/>
        </p:nvGraphicFramePr>
        <p:xfrm>
          <a:off x="4789488" y="1792288"/>
          <a:ext cx="2698750" cy="838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7" r:id="rId11" imgW="1278890" imgH="397510" progId="Word.Document.8">
                  <p:embed/>
                </p:oleObj>
              </mc:Choice>
              <mc:Fallback>
                <p:oleObj r:id="rId11" imgW="1278890" imgH="39751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89488" y="1792288"/>
                        <a:ext cx="269875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8"/>
          <p:cNvGraphicFramePr>
            <a:graphicFrameLocks noChangeAspect="1"/>
          </p:cNvGraphicFramePr>
          <p:nvPr/>
        </p:nvGraphicFramePr>
        <p:xfrm>
          <a:off x="393700" y="2495550"/>
          <a:ext cx="4233863" cy="457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8" r:id="rId13" imgW="2235200" imgH="241300" progId="Equation.DSMT4">
                  <p:embed/>
                </p:oleObj>
              </mc:Choice>
              <mc:Fallback>
                <p:oleObj r:id="rId13" imgW="22352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3700" y="2495550"/>
                        <a:ext cx="423386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1" name="Object 19"/>
          <p:cNvGraphicFramePr>
            <a:graphicFrameLocks noChangeAspect="1"/>
          </p:cNvGraphicFramePr>
          <p:nvPr/>
        </p:nvGraphicFramePr>
        <p:xfrm>
          <a:off x="4683125" y="2489200"/>
          <a:ext cx="4259263" cy="457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9" r:id="rId15" imgW="2247900" imgH="241300" progId="Equation.DSMT4">
                  <p:embed/>
                </p:oleObj>
              </mc:Choice>
              <mc:Fallback>
                <p:oleObj r:id="rId15" imgW="22479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83125" y="2489200"/>
                        <a:ext cx="425926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2" name="Object 20"/>
          <p:cNvGraphicFramePr>
            <a:graphicFrameLocks noChangeAspect="1"/>
          </p:cNvGraphicFramePr>
          <p:nvPr/>
        </p:nvGraphicFramePr>
        <p:xfrm>
          <a:off x="381000" y="3028950"/>
          <a:ext cx="4354513" cy="457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0" r:id="rId17" imgW="2298700" imgH="241300" progId="Equation.DSMT4">
                  <p:embed/>
                </p:oleObj>
              </mc:Choice>
              <mc:Fallback>
                <p:oleObj r:id="rId17" imgW="22987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1000" y="3028950"/>
                        <a:ext cx="435451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3" name="Object 21"/>
          <p:cNvGraphicFramePr>
            <a:graphicFrameLocks noChangeAspect="1"/>
          </p:cNvGraphicFramePr>
          <p:nvPr/>
        </p:nvGraphicFramePr>
        <p:xfrm>
          <a:off x="4953000" y="3041650"/>
          <a:ext cx="3222625" cy="431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1" r:id="rId19" imgW="1701800" imgH="228600" progId="Equation.DSMT4">
                  <p:embed/>
                </p:oleObj>
              </mc:Choice>
              <mc:Fallback>
                <p:oleObj r:id="rId19" imgW="17018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953000" y="3041650"/>
                        <a:ext cx="322262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4" name="Object 22"/>
          <p:cNvGraphicFramePr>
            <a:graphicFrameLocks noChangeAspect="1"/>
          </p:cNvGraphicFramePr>
          <p:nvPr/>
        </p:nvGraphicFramePr>
        <p:xfrm>
          <a:off x="428625" y="3562350"/>
          <a:ext cx="3125788" cy="431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2" r:id="rId21" imgW="1651000" imgH="228600" progId="Equation.DSMT4">
                  <p:embed/>
                </p:oleObj>
              </mc:Choice>
              <mc:Fallback>
                <p:oleObj r:id="rId21" imgW="16510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28625" y="3562350"/>
                        <a:ext cx="312578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3"/>
          <p:cNvGraphicFramePr>
            <a:graphicFrameLocks noChangeAspect="1"/>
          </p:cNvGraphicFramePr>
          <p:nvPr/>
        </p:nvGraphicFramePr>
        <p:xfrm>
          <a:off x="3786188" y="3433763"/>
          <a:ext cx="4824412" cy="762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3" r:id="rId23" imgW="2514600" imgH="397510" progId="Word.Document.8">
                  <p:embed/>
                </p:oleObj>
              </mc:Choice>
              <mc:Fallback>
                <p:oleObj r:id="rId23" imgW="2514600" imgH="39751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786188" y="3433763"/>
                        <a:ext cx="4824412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4"/>
          <p:cNvGraphicFramePr>
            <a:graphicFrameLocks noChangeAspect="1"/>
          </p:cNvGraphicFramePr>
          <p:nvPr/>
        </p:nvGraphicFramePr>
        <p:xfrm>
          <a:off x="457200" y="3943350"/>
          <a:ext cx="3702050" cy="838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4" r:id="rId25" imgW="1753870" imgH="397510" progId="Word.Document.8">
                  <p:embed/>
                </p:oleObj>
              </mc:Choice>
              <mc:Fallback>
                <p:oleObj r:id="rId25" imgW="1753870" imgH="39751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7200" y="3943350"/>
                        <a:ext cx="370205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5"/>
          <p:cNvGraphicFramePr>
            <a:graphicFrameLocks noChangeAspect="1"/>
          </p:cNvGraphicFramePr>
          <p:nvPr/>
        </p:nvGraphicFramePr>
        <p:xfrm>
          <a:off x="3657600" y="3943350"/>
          <a:ext cx="3663950" cy="914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5" r:id="rId27" imgW="1718945" imgH="429895" progId="Word.Document.8">
                  <p:embed/>
                </p:oleObj>
              </mc:Choice>
              <mc:Fallback>
                <p:oleObj r:id="rId27" imgW="1718945" imgH="42989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657600" y="3943350"/>
                        <a:ext cx="366395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7143750" y="4130675"/>
          <a:ext cx="1714500" cy="4746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6" r:id="rId29" imgW="825500" imgH="228600" progId="Equation.DSMT4">
                  <p:embed/>
                </p:oleObj>
              </mc:Choice>
              <mc:Fallback>
                <p:oleObj r:id="rId29" imgW="8255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143750" y="4130675"/>
                        <a:ext cx="1714500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3429000" y="0"/>
            <a:ext cx="2133600" cy="646113"/>
          </a:xfrm>
          <a:prstGeom prst="rect">
            <a:avLst/>
          </a:prstGeom>
          <a:solidFill>
            <a:srgbClr val="00CCFF"/>
          </a:solidFill>
          <a:ln w="381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归纳总结</a:t>
            </a:r>
            <a:endParaRPr kumimoji="0" lang="zh-CN" altLang="en-US" sz="36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2955925" y="2174875"/>
          <a:ext cx="3124200" cy="5064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7" r:id="rId2" imgW="1587500" imgH="228600" progId="Equation.DSMT4">
                  <p:embed/>
                </p:oleObj>
              </mc:Choice>
              <mc:Fallback>
                <p:oleObj r:id="rId2" imgW="15875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55925" y="2174875"/>
                        <a:ext cx="3124200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3408363" y="742950"/>
          <a:ext cx="2286000" cy="5032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8" r:id="rId4" imgW="1016000" imgH="228600" progId="Equation.DSMT4">
                  <p:embed/>
                </p:oleObj>
              </mc:Choice>
              <mc:Fallback>
                <p:oleObj r:id="rId4" imgW="10160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08363" y="742950"/>
                        <a:ext cx="228600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7"/>
          <p:cNvSpPr/>
          <p:nvPr/>
        </p:nvSpPr>
        <p:spPr>
          <a:xfrm>
            <a:off x="3332163" y="742950"/>
            <a:ext cx="2438400" cy="458788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Rectangle 8"/>
          <p:cNvSpPr/>
          <p:nvPr/>
        </p:nvSpPr>
        <p:spPr>
          <a:xfrm>
            <a:off x="2803525" y="2174875"/>
            <a:ext cx="3429000" cy="47625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/>
        </p:nvGraphicFramePr>
        <p:xfrm>
          <a:off x="3336925" y="1463675"/>
          <a:ext cx="2286000" cy="5032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9" r:id="rId6" imgW="1143000" imgH="228600" progId="Equation.DSMT4">
                  <p:embed/>
                </p:oleObj>
              </mc:Choice>
              <mc:Fallback>
                <p:oleObj r:id="rId6" imgW="11430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36925" y="1463675"/>
                        <a:ext cx="228600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/>
          <p:nvPr/>
        </p:nvSpPr>
        <p:spPr>
          <a:xfrm>
            <a:off x="3260725" y="1463675"/>
            <a:ext cx="2667000" cy="455613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" name="Object 13"/>
          <p:cNvGraphicFramePr>
            <a:graphicFrameLocks noChangeAspect="1"/>
          </p:cNvGraphicFramePr>
          <p:nvPr/>
        </p:nvGraphicFramePr>
        <p:xfrm>
          <a:off x="2955925" y="2967038"/>
          <a:ext cx="3276600" cy="400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0" r:id="rId8" imgW="1612900" imgH="228600" progId="Equation.DSMT4">
                  <p:embed/>
                </p:oleObj>
              </mc:Choice>
              <mc:Fallback>
                <p:oleObj r:id="rId8" imgW="16129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55925" y="2967038"/>
                        <a:ext cx="3276600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4"/>
          <p:cNvSpPr/>
          <p:nvPr/>
        </p:nvSpPr>
        <p:spPr>
          <a:xfrm>
            <a:off x="2803525" y="2947988"/>
            <a:ext cx="3657600" cy="419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" name="Object 15"/>
          <p:cNvGraphicFramePr>
            <a:graphicFrameLocks noChangeAspect="1"/>
          </p:cNvGraphicFramePr>
          <p:nvPr/>
        </p:nvGraphicFramePr>
        <p:xfrm>
          <a:off x="6629400" y="793750"/>
          <a:ext cx="1752600" cy="482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1" r:id="rId10" imgW="876300" imgH="228600" progId="Equation.DSMT4">
                  <p:embed/>
                </p:oleObj>
              </mc:Choice>
              <mc:Fallback>
                <p:oleObj r:id="rId10" imgW="8763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29400" y="793750"/>
                        <a:ext cx="17526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16"/>
          <p:cNvSpPr/>
          <p:nvPr/>
        </p:nvSpPr>
        <p:spPr>
          <a:xfrm>
            <a:off x="4479925" y="2624138"/>
            <a:ext cx="228600" cy="285750"/>
          </a:xfrm>
          <a:prstGeom prst="up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AutoShape 17"/>
          <p:cNvSpPr/>
          <p:nvPr/>
        </p:nvSpPr>
        <p:spPr>
          <a:xfrm>
            <a:off x="4492625" y="1211263"/>
            <a:ext cx="228600" cy="228600"/>
          </a:xfrm>
          <a:prstGeom prst="upArrow">
            <a:avLst>
              <a:gd name="adj1" fmla="val 50000"/>
              <a:gd name="adj2" fmla="val 25000"/>
            </a:avLst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AutoShape 18"/>
          <p:cNvSpPr/>
          <p:nvPr/>
        </p:nvSpPr>
        <p:spPr>
          <a:xfrm>
            <a:off x="4479925" y="1919288"/>
            <a:ext cx="228600" cy="228600"/>
          </a:xfrm>
          <a:prstGeom prst="upArrow">
            <a:avLst>
              <a:gd name="adj1" fmla="val 50000"/>
              <a:gd name="adj2" fmla="val 25000"/>
            </a:avLst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AutoShape 21"/>
          <p:cNvSpPr/>
          <p:nvPr/>
        </p:nvSpPr>
        <p:spPr>
          <a:xfrm>
            <a:off x="3930650" y="4357688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AutoShape 24"/>
          <p:cNvSpPr/>
          <p:nvPr/>
        </p:nvSpPr>
        <p:spPr>
          <a:xfrm>
            <a:off x="1812925" y="3824288"/>
            <a:ext cx="228600" cy="304800"/>
          </a:xfrm>
          <a:prstGeom prst="downArrow">
            <a:avLst>
              <a:gd name="adj1" fmla="val 50000"/>
              <a:gd name="adj2" fmla="val 50012"/>
            </a:avLst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7" name="Object 28"/>
          <p:cNvGraphicFramePr>
            <a:graphicFrameLocks noChangeAspect="1"/>
          </p:cNvGraphicFramePr>
          <p:nvPr/>
        </p:nvGraphicFramePr>
        <p:xfrm>
          <a:off x="898525" y="3443288"/>
          <a:ext cx="1905000" cy="3730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2" r:id="rId12" imgW="951865" imgH="203200" progId="Equation.DSMT4">
                  <p:embed/>
                </p:oleObj>
              </mc:Choice>
              <mc:Fallback>
                <p:oleObj r:id="rId12" imgW="95186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8525" y="3443288"/>
                        <a:ext cx="1905000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2"/>
          <p:cNvGraphicFramePr>
            <a:graphicFrameLocks noChangeAspect="1"/>
          </p:cNvGraphicFramePr>
          <p:nvPr/>
        </p:nvGraphicFramePr>
        <p:xfrm>
          <a:off x="517525" y="4183063"/>
          <a:ext cx="2846388" cy="3794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3" r:id="rId14" imgW="1421130" imgH="203200" progId="Equation.DSMT4">
                  <p:embed/>
                </p:oleObj>
              </mc:Choice>
              <mc:Fallback>
                <p:oleObj r:id="rId14" imgW="142113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17525" y="4183063"/>
                        <a:ext cx="2846388" cy="379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33"/>
          <p:cNvSpPr/>
          <p:nvPr/>
        </p:nvSpPr>
        <p:spPr>
          <a:xfrm>
            <a:off x="288925" y="4129088"/>
            <a:ext cx="3316288" cy="498475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AutoShape 34"/>
          <p:cNvSpPr/>
          <p:nvPr/>
        </p:nvSpPr>
        <p:spPr>
          <a:xfrm>
            <a:off x="7146925" y="3900488"/>
            <a:ext cx="228600" cy="304800"/>
          </a:xfrm>
          <a:prstGeom prst="downArrow">
            <a:avLst>
              <a:gd name="adj1" fmla="val 50000"/>
              <a:gd name="adj2" fmla="val 49981"/>
            </a:avLst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5" name="Object 39"/>
          <p:cNvGraphicFramePr>
            <a:graphicFrameLocks noChangeAspect="1"/>
          </p:cNvGraphicFramePr>
          <p:nvPr/>
        </p:nvGraphicFramePr>
        <p:xfrm>
          <a:off x="5534025" y="4275138"/>
          <a:ext cx="3125788" cy="3730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4" r:id="rId16" imgW="1586230" imgH="203200" progId="Equation.DSMT4">
                  <p:embed/>
                </p:oleObj>
              </mc:Choice>
              <mc:Fallback>
                <p:oleObj r:id="rId16" imgW="158623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534025" y="4275138"/>
                        <a:ext cx="3125788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40"/>
          <p:cNvSpPr/>
          <p:nvPr/>
        </p:nvSpPr>
        <p:spPr>
          <a:xfrm>
            <a:off x="5257800" y="4222750"/>
            <a:ext cx="3581400" cy="4572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565525" y="3470275"/>
            <a:ext cx="1905000" cy="701675"/>
            <a:chOff x="2304" y="2679"/>
            <a:chExt cx="1200" cy="442"/>
          </a:xfrm>
        </p:grpSpPr>
        <p:sp>
          <p:nvSpPr>
            <p:cNvPr id="20505" name="Oval 41"/>
            <p:cNvSpPr/>
            <p:nvPr/>
          </p:nvSpPr>
          <p:spPr>
            <a:xfrm>
              <a:off x="2304" y="2689"/>
              <a:ext cx="1200" cy="432"/>
            </a:xfrm>
            <a:prstGeom prst="ellipse">
              <a:avLst/>
            </a:prstGeom>
            <a:solidFill>
              <a:srgbClr val="00CC00"/>
            </a:solidFill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6" name="Text Box 42"/>
            <p:cNvSpPr txBox="1"/>
            <p:nvPr/>
          </p:nvSpPr>
          <p:spPr>
            <a:xfrm>
              <a:off x="2448" y="2679"/>
              <a:ext cx="912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40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构造</a:t>
              </a:r>
              <a:endParaRPr lang="zh-CN" altLang="en-US" sz="40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65325" y="2986088"/>
            <a:ext cx="8382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461125" y="2986088"/>
            <a:ext cx="819150" cy="4572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41"/>
          <p:cNvGrpSpPr/>
          <p:nvPr/>
        </p:nvGrpSpPr>
        <p:grpSpPr>
          <a:xfrm>
            <a:off x="6400800" y="1411288"/>
            <a:ext cx="2667000" cy="550862"/>
            <a:chOff x="3696" y="986"/>
            <a:chExt cx="1680" cy="347"/>
          </a:xfrm>
        </p:grpSpPr>
        <p:sp>
          <p:nvSpPr>
            <p:cNvPr id="20510" name="Text Box 12"/>
            <p:cNvSpPr txBox="1"/>
            <p:nvPr/>
          </p:nvSpPr>
          <p:spPr>
            <a:xfrm>
              <a:off x="3696" y="1034"/>
              <a:ext cx="16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不妨设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511" name="Object 22"/>
            <p:cNvGraphicFramePr>
              <a:graphicFrameLocks noChangeAspect="1"/>
            </p:cNvGraphicFramePr>
            <p:nvPr/>
          </p:nvGraphicFramePr>
          <p:xfrm>
            <a:off x="4368" y="986"/>
            <a:ext cx="816" cy="34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25" r:id="rId20" imgW="685800" imgH="228600" progId="Equation.DSMT4">
                    <p:embed/>
                  </p:oleObj>
                </mc:Choice>
                <mc:Fallback>
                  <p:oleObj r:id="rId20" imgW="685800" imgH="228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368" y="986"/>
                          <a:ext cx="816" cy="3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" name="Object 14"/>
          <p:cNvGraphicFramePr>
            <a:graphicFrameLocks noChangeAspect="1"/>
          </p:cNvGraphicFramePr>
          <p:nvPr/>
        </p:nvGraphicFramePr>
        <p:xfrm>
          <a:off x="6629400" y="2038350"/>
          <a:ext cx="2230438" cy="6111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6" r:id="rId22" imgW="1179830" imgH="254000" progId="Equation.DSMT4">
                  <p:embed/>
                </p:oleObj>
              </mc:Choice>
              <mc:Fallback>
                <p:oleObj r:id="rId22" imgW="117983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629400" y="2038350"/>
                        <a:ext cx="2230438" cy="611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9"/>
          <p:cNvSpPr/>
          <p:nvPr/>
        </p:nvSpPr>
        <p:spPr>
          <a:xfrm>
            <a:off x="746125" y="3443288"/>
            <a:ext cx="2362200" cy="3810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组合 31"/>
          <p:cNvGrpSpPr/>
          <p:nvPr/>
        </p:nvGrpSpPr>
        <p:grpSpPr>
          <a:xfrm>
            <a:off x="6003925" y="3443288"/>
            <a:ext cx="2438400" cy="457200"/>
            <a:chOff x="3792" y="2592"/>
            <a:chExt cx="1536" cy="288"/>
          </a:xfrm>
        </p:grpSpPr>
        <p:graphicFrame>
          <p:nvGraphicFramePr>
            <p:cNvPr id="20515" name="Object 35"/>
            <p:cNvGraphicFramePr>
              <a:graphicFrameLocks noChangeAspect="1"/>
            </p:cNvGraphicFramePr>
            <p:nvPr/>
          </p:nvGraphicFramePr>
          <p:xfrm>
            <a:off x="4032" y="2630"/>
            <a:ext cx="1104" cy="23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27" r:id="rId24" imgW="964565" imgH="203200" progId="Equation.DSMT4">
                    <p:embed/>
                  </p:oleObj>
                </mc:Choice>
                <mc:Fallback>
                  <p:oleObj r:id="rId24" imgW="964565" imgH="203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4032" y="2630"/>
                          <a:ext cx="1104" cy="2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6" name="Rectangle 36"/>
            <p:cNvSpPr/>
            <p:nvPr/>
          </p:nvSpPr>
          <p:spPr>
            <a:xfrm>
              <a:off x="3792" y="2592"/>
              <a:ext cx="1536" cy="288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20" grpId="0"/>
      <p:bldP spid="22" grpId="0"/>
      <p:bldP spid="23" grpId="0"/>
      <p:bldP spid="24" grpId="0"/>
      <p:bldP spid="25" grpId="0"/>
      <p:bldP spid="26" grpId="0"/>
      <p:bldP spid="30" grpId="0"/>
      <p:bldP spid="31" grpId="0"/>
      <p:bldP spid="36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666750"/>
            <a:ext cx="2209800" cy="762000"/>
          </a:xfrm>
          <a:solidFill>
            <a:srgbClr val="0000FF"/>
          </a:solidFill>
          <a:ln cap="sq">
            <a:solidFill>
              <a:srgbClr val="CC99FF"/>
            </a:solidFill>
          </a:ln>
          <a:effectLst>
            <a:outerShdw dist="53882" dir="2700000" algn="ctr" rotWithShape="0">
              <a:srgbClr val="9999FF">
                <a:alpha val="75000"/>
              </a:srgb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FEFCB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准确定位</a:t>
            </a:r>
            <a:endParaRPr kumimoji="0" lang="zh-CN" altLang="en-US" sz="4000" b="1" i="0" u="none" strike="noStrike" kern="0" cap="none" spc="0" normalizeH="0" baseline="0" noProof="0" smtClean="0">
              <a:ln>
                <a:noFill/>
              </a:ln>
              <a:solidFill>
                <a:srgbClr val="FEFCB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429000" y="2114550"/>
            <a:ext cx="2209800" cy="762000"/>
          </a:xfrm>
          <a:prstGeom prst="rect">
            <a:avLst/>
          </a:prstGeom>
          <a:solidFill>
            <a:srgbClr val="0000FF"/>
          </a:solidFill>
          <a:ln w="9525" cap="sq">
            <a:solidFill>
              <a:srgbClr val="CC99FF"/>
            </a:solidFill>
            <a:miter lim="800000"/>
          </a:ln>
          <a:effectLst>
            <a:outerShdw dist="53882" dir="2700000" algn="ctr" rotWithShape="0">
              <a:srgbClr val="9999FF">
                <a:alpha val="75000"/>
              </a:srgbClr>
            </a:outerShdw>
          </a:effectLst>
        </p:spPr>
        <p:txBody>
          <a:bodyPr wrap="none"/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FEFCB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认真落实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FEFCB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29000" y="3562350"/>
            <a:ext cx="2209800" cy="762000"/>
          </a:xfrm>
          <a:prstGeom prst="rect">
            <a:avLst/>
          </a:prstGeom>
          <a:solidFill>
            <a:srgbClr val="0000FF"/>
          </a:solidFill>
          <a:ln w="9525" cap="sq">
            <a:solidFill>
              <a:srgbClr val="CC99FF"/>
            </a:solidFill>
            <a:miter lim="800000"/>
          </a:ln>
          <a:effectLst>
            <a:outerShdw dist="53882" dir="2700000" algn="ctr" rotWithShape="0">
              <a:srgbClr val="9999FF">
                <a:alpha val="75000"/>
              </a:srgbClr>
            </a:outerShdw>
          </a:effectLst>
        </p:spPr>
        <p:txBody>
          <a:bodyPr wrap="none"/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FEFCB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坚持不懈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FEFCB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1428750"/>
            <a:ext cx="1219200" cy="1981200"/>
          </a:xfrm>
          <a:prstGeom prst="rect">
            <a:avLst/>
          </a:prstGeom>
          <a:solidFill>
            <a:srgbClr val="0000FF"/>
          </a:solidFill>
          <a:ln w="9525" cap="sq">
            <a:solidFill>
              <a:srgbClr val="CC99FF"/>
            </a:solidFill>
            <a:miter lim="800000"/>
          </a:ln>
          <a:effectLst>
            <a:outerShdw dist="53882" dir="2700000" algn="ctr" rotWithShape="0">
              <a:srgbClr val="9999FF">
                <a:alpha val="75000"/>
              </a:srgbClr>
            </a:outerShdw>
          </a:effectLst>
        </p:spPr>
        <p:txBody>
          <a:bodyPr wrap="none"/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目标</a:t>
            </a:r>
            <a:b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＋</a:t>
            </a:r>
            <a:b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落实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010400" y="1428750"/>
            <a:ext cx="1219200" cy="1981200"/>
          </a:xfrm>
          <a:prstGeom prst="rect">
            <a:avLst/>
          </a:prstGeom>
          <a:solidFill>
            <a:srgbClr val="0000FF"/>
          </a:solidFill>
          <a:ln w="9525" cap="sq">
            <a:solidFill>
              <a:srgbClr val="CC99FF"/>
            </a:solidFill>
            <a:miter lim="800000"/>
          </a:ln>
          <a:effectLst>
            <a:outerShdw dist="53882" dir="2700000" algn="ctr" rotWithShape="0">
              <a:srgbClr val="9999FF">
                <a:alpha val="75000"/>
              </a:srgbClr>
            </a:outerShdw>
          </a:effectLst>
        </p:spPr>
        <p:txBody>
          <a:bodyPr wrap="none"/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成功</a:t>
            </a:r>
            <a:b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＋</a:t>
            </a:r>
            <a:b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提升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1510" name="Object 9"/>
          <p:cNvGraphicFramePr>
            <a:graphicFrameLocks noChangeAspect="1"/>
          </p:cNvGraphicFramePr>
          <p:nvPr/>
        </p:nvGraphicFramePr>
        <p:xfrm>
          <a:off x="1905000" y="361950"/>
          <a:ext cx="1371600" cy="4419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8" r:id="rId2" imgW="279400" imgH="711200" progId="Equation.DSMT4">
                  <p:embed/>
                </p:oleObj>
              </mc:Choice>
              <mc:Fallback>
                <p:oleObj r:id="rId2" imgW="279400" imgH="711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5000" y="361950"/>
                        <a:ext cx="1371600" cy="441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11"/>
          <p:cNvGraphicFramePr>
            <a:graphicFrameLocks noChangeAspect="1"/>
          </p:cNvGraphicFramePr>
          <p:nvPr/>
        </p:nvGraphicFramePr>
        <p:xfrm>
          <a:off x="5638800" y="438150"/>
          <a:ext cx="1268413" cy="4267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9" r:id="rId4" imgW="279400" imgH="711200" progId="Equation.DSMT4">
                  <p:embed/>
                </p:oleObj>
              </mc:Choice>
              <mc:Fallback>
                <p:oleObj r:id="rId4" imgW="279400" imgH="711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438150"/>
                        <a:ext cx="1268413" cy="426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C000"/>
                </a:solidFill>
              </a:rPr>
              <a:t>典例分析：</a:t>
            </a:r>
            <a:endParaRPr lang="zh-CN" altLang="en-US">
              <a:solidFill>
                <a:srgbClr val="FFC000"/>
              </a:solidFill>
            </a:endParaRPr>
          </a:p>
        </p:txBody>
      </p:sp>
      <p:graphicFrame>
        <p:nvGraphicFramePr>
          <p:cNvPr id="3" name="对象 2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605201" y="1649016"/>
          <a:ext cx="5097780" cy="16325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0" r:id="rId2" imgW="3060065" imgH="876300" progId="Equation.DSMT4">
                  <p:embed/>
                </p:oleObj>
              </mc:Choice>
              <mc:Fallback>
                <p:oleObj r:id="rId2" imgW="3060065" imgH="876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05201" y="1649016"/>
                        <a:ext cx="5097780" cy="163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60584" y="992029"/>
            <a:ext cx="43176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B0F0"/>
                </a:solidFill>
                <a:effectLst/>
              </a:rPr>
              <a:t>题型</a:t>
            </a:r>
            <a:r>
              <a:rPr lang="en-US" altLang="zh-CN" sz="2400" b="1">
                <a:solidFill>
                  <a:srgbClr val="00B0F0"/>
                </a:solidFill>
                <a:effectLst/>
              </a:rPr>
              <a:t>1.</a:t>
            </a:r>
            <a:r>
              <a:rPr lang="zh-CN" altLang="en-US" sz="2400" b="1">
                <a:solidFill>
                  <a:srgbClr val="00B0F0"/>
                </a:solidFill>
                <a:effectLst/>
              </a:rPr>
              <a:t>对称构造函数</a:t>
            </a:r>
            <a:r>
              <a:rPr lang="en-US" altLang="zh-CN" sz="2400" b="1">
                <a:solidFill>
                  <a:srgbClr val="00B0F0"/>
                </a:solidFill>
                <a:effectLst/>
              </a:rPr>
              <a:t>+</a:t>
            </a:r>
            <a:r>
              <a:rPr lang="zh-CN" altLang="en-US" sz="2400" b="1">
                <a:solidFill>
                  <a:srgbClr val="00B0F0"/>
                </a:solidFill>
                <a:effectLst/>
              </a:rPr>
              <a:t>主元法</a:t>
            </a:r>
            <a:endParaRPr lang="zh-CN" altLang="en-US" sz="2400" b="1">
              <a:solidFill>
                <a:srgbClr val="00B0F0"/>
              </a:solidFill>
              <a:effectLst/>
            </a:endParaRPr>
          </a:p>
        </p:txBody>
      </p:sp>
      <p:sp>
        <p:nvSpPr>
          <p:cNvPr id="73732" name="TextBox 9"/>
          <p:cNvSpPr txBox="1">
            <a:spLocks noChangeArrowheads="1"/>
          </p:cNvSpPr>
          <p:nvPr/>
        </p:nvSpPr>
        <p:spPr bwMode="auto">
          <a:xfrm>
            <a:off x="3581400" y="57150"/>
            <a:ext cx="2133600" cy="645160"/>
          </a:xfrm>
          <a:prstGeom prst="rect">
            <a:avLst/>
          </a:prstGeom>
          <a:solidFill>
            <a:srgbClr val="00CCFF"/>
          </a:solidFill>
          <a:ln w="381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典例分析</a:t>
            </a:r>
            <a:endParaRPr kumimoji="0" lang="zh-CN" altLang="en-US" sz="36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4"/>
    </p:custData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1019175" y="702310"/>
            <a:ext cx="7258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</a:rPr>
              <a:t>解析：本题我们可以采用构造函数以及主元法去解决</a:t>
            </a:r>
            <a:r>
              <a:rPr lang="zh-CN" altLang="en-US" sz="2100">
                <a:solidFill>
                  <a:srgbClr val="00B0F0"/>
                </a:solidFill>
              </a:rPr>
              <a:t>。</a:t>
            </a:r>
            <a:endParaRPr lang="zh-CN" altLang="en-US" sz="2100">
              <a:solidFill>
                <a:srgbClr val="00B0F0"/>
              </a:solidFill>
            </a:endParaRPr>
          </a:p>
        </p:txBody>
      </p:sp>
      <p:graphicFrame>
        <p:nvGraphicFramePr>
          <p:cNvPr id="5" name="对象 4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439704" y="904399"/>
          <a:ext cx="5405914" cy="20864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1" r:id="rId3" imgW="3695700" imgH="1371600" progId="Equation.DSMT4">
                  <p:embed/>
                </p:oleObj>
              </mc:Choice>
              <mc:Fallback>
                <p:oleObj r:id="rId3" imgW="3695700" imgH="1371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9704" y="904399"/>
                        <a:ext cx="5405914" cy="2086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503998" y="2705100"/>
          <a:ext cx="5437346" cy="18897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2" r:id="rId5" imgW="3834765" imgH="1320165" progId="Equation.DSMT4">
                  <p:embed/>
                </p:oleObj>
              </mc:Choice>
              <mc:Fallback>
                <p:oleObj r:id="rId5" imgW="3834765" imgH="13201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3998" y="2705100"/>
                        <a:ext cx="5437346" cy="1889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extBox 9"/>
          <p:cNvSpPr txBox="1">
            <a:spLocks noChangeArrowheads="1"/>
          </p:cNvSpPr>
          <p:nvPr/>
        </p:nvSpPr>
        <p:spPr bwMode="auto">
          <a:xfrm>
            <a:off x="3581400" y="57150"/>
            <a:ext cx="2133600" cy="645160"/>
          </a:xfrm>
          <a:prstGeom prst="rect">
            <a:avLst/>
          </a:prstGeom>
          <a:solidFill>
            <a:srgbClr val="00CCFF"/>
          </a:solidFill>
          <a:ln w="381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典例分析</a:t>
            </a:r>
            <a:endParaRPr kumimoji="0" lang="zh-CN" altLang="en-US" sz="36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7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对象 4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4229100" y="2496979"/>
          <a:ext cx="685800" cy="14906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3" r:id="rId2" imgW="914400" imgH="198755" progId="Equation.DSMT4">
                  <p:embed/>
                </p:oleObj>
              </mc:Choice>
              <mc:Fallback>
                <p:oleObj r:id="rId2" imgW="914400" imgH="19875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29100" y="2496979"/>
                        <a:ext cx="685800" cy="1490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595438" y="1069499"/>
          <a:ext cx="5952173" cy="21259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4" r:id="rId4" imgW="4381500" imgH="1409700" progId="Equation.DSMT4">
                  <p:embed/>
                </p:oleObj>
              </mc:Choice>
              <mc:Fallback>
                <p:oleObj r:id="rId4" imgW="4381500" imgH="1409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5438" y="1069499"/>
                        <a:ext cx="5952173" cy="2125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extBox 9"/>
          <p:cNvSpPr txBox="1">
            <a:spLocks noChangeArrowheads="1"/>
          </p:cNvSpPr>
          <p:nvPr/>
        </p:nvSpPr>
        <p:spPr bwMode="auto">
          <a:xfrm>
            <a:off x="3581400" y="57150"/>
            <a:ext cx="2133600" cy="645160"/>
          </a:xfrm>
          <a:prstGeom prst="rect">
            <a:avLst/>
          </a:prstGeom>
          <a:solidFill>
            <a:srgbClr val="00CCFF"/>
          </a:solidFill>
          <a:ln w="381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典例分析</a:t>
            </a:r>
            <a:endParaRPr kumimoji="0" lang="zh-CN" altLang="en-US" sz="36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6"/>
    </p:custData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文本框 5"/>
          <p:cNvSpPr txBox="1"/>
          <p:nvPr/>
        </p:nvSpPr>
        <p:spPr>
          <a:xfrm>
            <a:off x="360680" y="889635"/>
            <a:ext cx="76047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    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3600" b="1">
                <a:solidFill>
                  <a:schemeClr val="accent1"/>
                </a:solidFill>
                <a:effectLst/>
              </a:rPr>
              <a:t>高考中函数极值点问题属于考试热点、难点，几乎年年都在考查。其中我们常常会遇到极值点发生偏移，使函数图像失去了对称性，以此为背景的题常出现在压轴题位置。</a:t>
            </a:r>
            <a:endParaRPr lang="zh-CN" altLang="en-US" sz="3600" b="1">
              <a:solidFill>
                <a:schemeClr val="accent1"/>
              </a:solidFill>
              <a:effectLst/>
            </a:endParaRP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797560"/>
            <a:ext cx="7391400" cy="422275"/>
          </a:xfrm>
        </p:spPr>
        <p:txBody>
          <a:bodyPr/>
          <a:lstStyle/>
          <a:p>
            <a:pPr algn="l"/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cs typeface="+mj-ea"/>
              </a:rPr>
              <a:t>题型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cs typeface="+mj-ea"/>
              </a:rPr>
              <a:t>2.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cs typeface="+mj-ea"/>
              </a:rPr>
              <a:t>比值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cs typeface="+mj-ea"/>
              </a:rPr>
              <a:t>/</a:t>
            </a:r>
            <a:r>
              <a:rPr lang="zh-CN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cs typeface="+mj-ea"/>
              </a:rPr>
              <a:t>差值设参</a:t>
            </a:r>
            <a:endParaRPr lang="zh-CN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cs typeface="+mj-ea"/>
            </a:endParaRPr>
          </a:p>
        </p:txBody>
      </p:sp>
      <p:graphicFrame>
        <p:nvGraphicFramePr>
          <p:cNvPr id="4" name="对象 3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267778" y="1148239"/>
          <a:ext cx="5655945" cy="194738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5" r:id="rId2" imgW="4127500" imgH="1397000" progId="Equation.DSMT4">
                  <p:embed/>
                </p:oleObj>
              </mc:Choice>
              <mc:Fallback>
                <p:oleObj r:id="rId2" imgW="4127500" imgH="1397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67778" y="1148239"/>
                        <a:ext cx="5655945" cy="1947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extBox 9"/>
          <p:cNvSpPr txBox="1">
            <a:spLocks noChangeArrowheads="1"/>
          </p:cNvSpPr>
          <p:nvPr/>
        </p:nvSpPr>
        <p:spPr bwMode="auto">
          <a:xfrm>
            <a:off x="3581400" y="57150"/>
            <a:ext cx="2133600" cy="645160"/>
          </a:xfrm>
          <a:prstGeom prst="rect">
            <a:avLst/>
          </a:prstGeom>
          <a:solidFill>
            <a:srgbClr val="00CCFF"/>
          </a:solidFill>
          <a:ln w="381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典例分析</a:t>
            </a:r>
            <a:endParaRPr kumimoji="0" lang="zh-CN" altLang="en-US" sz="36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4"/>
    </p:custDataLst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1495266" y="447516"/>
            <a:ext cx="472011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解析：直接跳到第二问</a:t>
            </a:r>
            <a:endParaRPr lang="zh-CN" altLang="en-US" sz="24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5" name="对象 4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612583" y="681196"/>
          <a:ext cx="5304473" cy="19469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6" r:id="rId2" imgW="3911600" imgH="1524000" progId="Equation.DSMT4">
                  <p:embed/>
                </p:oleObj>
              </mc:Choice>
              <mc:Fallback>
                <p:oleObj r:id="rId2" imgW="3911600" imgH="152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2583" y="681196"/>
                        <a:ext cx="5304473" cy="1946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612583" y="2375694"/>
          <a:ext cx="5304949" cy="230790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7" r:id="rId4" imgW="4127500" imgH="2133600" progId="Equation.DSMT4">
                  <p:embed/>
                </p:oleObj>
              </mc:Choice>
              <mc:Fallback>
                <p:oleObj r:id="rId4" imgW="4127500" imgH="2133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2583" y="2375694"/>
                        <a:ext cx="5304949" cy="2307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extBox 9"/>
          <p:cNvSpPr txBox="1">
            <a:spLocks noChangeArrowheads="1"/>
          </p:cNvSpPr>
          <p:nvPr/>
        </p:nvSpPr>
        <p:spPr bwMode="auto">
          <a:xfrm>
            <a:off x="3581400" y="57150"/>
            <a:ext cx="2133600" cy="645160"/>
          </a:xfrm>
          <a:prstGeom prst="rect">
            <a:avLst/>
          </a:prstGeom>
          <a:solidFill>
            <a:srgbClr val="00CCFF"/>
          </a:solidFill>
          <a:ln w="381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典例分析</a:t>
            </a:r>
            <a:endParaRPr kumimoji="0" lang="zh-CN" altLang="en-US" sz="36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723900"/>
            <a:ext cx="7391400" cy="422275"/>
          </a:xfrm>
        </p:spPr>
        <p:txBody>
          <a:bodyPr/>
          <a:lstStyle/>
          <a:p>
            <a:pPr algn="l"/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题型</a:t>
            </a:r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对数平均值表达式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4" name="对象 3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225868" y="1268254"/>
          <a:ext cx="6363176" cy="138445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8" r:id="rId2" imgW="4013200" imgH="723900" progId="Equation.DSMT4">
                  <p:embed/>
                </p:oleObj>
              </mc:Choice>
              <mc:Fallback>
                <p:oleObj r:id="rId2" imgW="4013200" imgH="723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25868" y="1268254"/>
                        <a:ext cx="6363176" cy="1384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extBox 9"/>
          <p:cNvSpPr txBox="1">
            <a:spLocks noChangeArrowheads="1"/>
          </p:cNvSpPr>
          <p:nvPr/>
        </p:nvSpPr>
        <p:spPr bwMode="auto">
          <a:xfrm>
            <a:off x="3581400" y="57150"/>
            <a:ext cx="2133600" cy="645160"/>
          </a:xfrm>
          <a:prstGeom prst="rect">
            <a:avLst/>
          </a:prstGeom>
          <a:solidFill>
            <a:srgbClr val="00CCFF"/>
          </a:solidFill>
          <a:ln w="381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典例分析</a:t>
            </a:r>
            <a:endParaRPr kumimoji="0" lang="zh-CN" altLang="en-US" sz="36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4"/>
    </p:custDataLst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1263015" y="702310"/>
            <a:ext cx="61595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解析：这是一个典型的极值点偏移的问题，我们可以采用对数平均值不等式去处理。</a:t>
            </a:r>
            <a:endParaRPr lang="zh-CN" altLang="en-US" sz="24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5" name="对象 4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442720" y="1531938"/>
          <a:ext cx="5378768" cy="24541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9" r:id="rId2" imgW="4178300" imgH="1663700" progId="Equation.DSMT4">
                  <p:embed/>
                </p:oleObj>
              </mc:Choice>
              <mc:Fallback>
                <p:oleObj r:id="rId2" imgW="4178300" imgH="166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42720" y="1531938"/>
                        <a:ext cx="5378768" cy="2454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extBox 9"/>
          <p:cNvSpPr txBox="1">
            <a:spLocks noChangeArrowheads="1"/>
          </p:cNvSpPr>
          <p:nvPr/>
        </p:nvSpPr>
        <p:spPr bwMode="auto">
          <a:xfrm>
            <a:off x="3581400" y="57150"/>
            <a:ext cx="2133600" cy="645160"/>
          </a:xfrm>
          <a:prstGeom prst="rect">
            <a:avLst/>
          </a:prstGeom>
          <a:solidFill>
            <a:srgbClr val="00CCFF"/>
          </a:solidFill>
          <a:ln w="381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典例分析</a:t>
            </a:r>
            <a:endParaRPr kumimoji="0" lang="zh-CN" altLang="en-US" sz="36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4"/>
    </p:custData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" name="对象 3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440974" y="702151"/>
          <a:ext cx="5605463" cy="405717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0" r:id="rId2" imgW="3721100" imgH="2743200" progId="Equation.DSMT4">
                  <p:embed/>
                </p:oleObj>
              </mc:Choice>
              <mc:Fallback>
                <p:oleObj r:id="rId2" imgW="3721100" imgH="274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40974" y="702151"/>
                        <a:ext cx="5605463" cy="4057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extBox 9"/>
          <p:cNvSpPr txBox="1">
            <a:spLocks noChangeArrowheads="1"/>
          </p:cNvSpPr>
          <p:nvPr/>
        </p:nvSpPr>
        <p:spPr bwMode="auto">
          <a:xfrm>
            <a:off x="3581400" y="57150"/>
            <a:ext cx="2133600" cy="645160"/>
          </a:xfrm>
          <a:prstGeom prst="rect">
            <a:avLst/>
          </a:prstGeom>
          <a:solidFill>
            <a:srgbClr val="00CCFF"/>
          </a:solidFill>
          <a:ln w="381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典例分析</a:t>
            </a:r>
            <a:endParaRPr kumimoji="0" lang="zh-CN" altLang="en-US" sz="36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4"/>
    </p:custDataLst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对象 4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333500" y="1204436"/>
          <a:ext cx="6157913" cy="13487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1" r:id="rId2" imgW="3949700" imgH="711200" progId="Equation.DSMT4">
                  <p:embed/>
                </p:oleObj>
              </mc:Choice>
              <mc:Fallback>
                <p:oleObj r:id="rId2" imgW="3949700" imgH="711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3500" y="1204436"/>
                        <a:ext cx="6157913" cy="1348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extBox 9"/>
          <p:cNvSpPr txBox="1">
            <a:spLocks noChangeArrowheads="1"/>
          </p:cNvSpPr>
          <p:nvPr/>
        </p:nvSpPr>
        <p:spPr bwMode="auto">
          <a:xfrm>
            <a:off x="3581400" y="57150"/>
            <a:ext cx="2133600" cy="645160"/>
          </a:xfrm>
          <a:prstGeom prst="rect">
            <a:avLst/>
          </a:prstGeom>
          <a:solidFill>
            <a:srgbClr val="00CCFF"/>
          </a:solidFill>
          <a:ln w="381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巩固练习</a:t>
            </a:r>
            <a:endParaRPr kumimoji="0" lang="zh-CN" altLang="en-US" sz="36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4"/>
    </p:custData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对象 4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333500" y="1204436"/>
          <a:ext cx="6157913" cy="13487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2" r:id="rId2" imgW="3949700" imgH="711200" progId="Equation.DSMT4">
                  <p:embed/>
                </p:oleObj>
              </mc:Choice>
              <mc:Fallback>
                <p:oleObj r:id="rId2" imgW="3949700" imgH="711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3500" y="1204436"/>
                        <a:ext cx="6157913" cy="1348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extBox 9"/>
          <p:cNvSpPr txBox="1">
            <a:spLocks noChangeArrowheads="1"/>
          </p:cNvSpPr>
          <p:nvPr/>
        </p:nvSpPr>
        <p:spPr bwMode="auto">
          <a:xfrm>
            <a:off x="3581400" y="57150"/>
            <a:ext cx="2133600" cy="645160"/>
          </a:xfrm>
          <a:prstGeom prst="rect">
            <a:avLst/>
          </a:prstGeom>
          <a:solidFill>
            <a:srgbClr val="00CCFF"/>
          </a:solidFill>
          <a:ln w="381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巩固练习</a:t>
            </a:r>
            <a:endParaRPr kumimoji="0" lang="zh-CN" altLang="en-US" sz="36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4"/>
    </p:custData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" name="对象 3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322977" y="989409"/>
          <a:ext cx="8497570" cy="13982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3" r:id="rId2" imgW="4610100" imgH="685800" progId="Equation.DSMT4">
                  <p:embed/>
                </p:oleObj>
              </mc:Choice>
              <mc:Fallback>
                <p:oleObj r:id="rId2" imgW="4610100" imgH="685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2977" y="989409"/>
                        <a:ext cx="8497570" cy="1398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extBox 9"/>
          <p:cNvSpPr txBox="1">
            <a:spLocks noChangeArrowheads="1"/>
          </p:cNvSpPr>
          <p:nvPr/>
        </p:nvSpPr>
        <p:spPr bwMode="auto">
          <a:xfrm>
            <a:off x="3581400" y="57150"/>
            <a:ext cx="2133600" cy="645160"/>
          </a:xfrm>
          <a:prstGeom prst="rect">
            <a:avLst/>
          </a:prstGeom>
          <a:solidFill>
            <a:srgbClr val="00CCFF"/>
          </a:solidFill>
          <a:ln w="381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巩固练习</a:t>
            </a:r>
            <a:endParaRPr kumimoji="0" lang="zh-CN" altLang="en-US" sz="36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4"/>
    </p:custData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796766" y="170974"/>
            <a:ext cx="6878955" cy="8915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b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解决极值点偏移问题的基本方法：</a:t>
            </a:r>
            <a:endParaRPr lang="zh-CN" altLang="en-US" sz="2400" b="1">
              <a:solidFill>
                <a:schemeClr val="tx2">
                  <a:lumMod val="60000"/>
                  <a:lumOff val="4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endParaRPr lang="zh-CN" altLang="en-US" sz="2400" b="1">
              <a:solidFill>
                <a:schemeClr val="tx2">
                  <a:lumMod val="60000"/>
                  <a:lumOff val="4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68768" y="978218"/>
            <a:ext cx="68684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⑴对称构造函数</a:t>
            </a:r>
            <a:r>
              <a:rPr lang="en-US" altLang="zh-CN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主元法</a:t>
            </a:r>
            <a:endParaRPr lang="zh-CN" altLang="en-US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8768" y="1738789"/>
            <a:ext cx="415813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⑵齐次化设参</a:t>
            </a:r>
            <a:r>
              <a:rPr lang="en-US" altLang="zh-CN" sz="28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/</a:t>
            </a:r>
            <a:r>
              <a:rPr lang="zh-CN" altLang="zh-CN" sz="28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差值设参</a:t>
            </a:r>
            <a:endParaRPr lang="zh-CN" altLang="zh-CN" sz="2800" b="1">
              <a:ln w="9525" cmpd="sng">
                <a:solidFill>
                  <a:schemeClr val="accent1"/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42745" y="2807970"/>
            <a:ext cx="364998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b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⑶对数平均值不等式</a:t>
            </a:r>
            <a:endParaRPr lang="zh-CN" altLang="en-US" sz="2800" b="1">
              <a:solidFill>
                <a:schemeClr val="tx2">
                  <a:lumMod val="60000"/>
                  <a:lumOff val="4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7620" y="-635"/>
            <a:ext cx="9129395" cy="51396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92805" y="901700"/>
            <a:ext cx="1659890" cy="32715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600">
                <a:solidFill>
                  <a:srgbClr val="FF0000"/>
                </a:solidFill>
              </a:rPr>
              <a:t>谢谢</a:t>
            </a:r>
            <a:endParaRPr lang="zh-CN" altLang="en-US" sz="9600">
              <a:solidFill>
                <a:srgbClr val="FF0000"/>
              </a:solidFill>
            </a:endParaRPr>
          </a:p>
        </p:txBody>
      </p:sp>
      <p:pic>
        <p:nvPicPr>
          <p:cNvPr id="8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2306300" y="10490200"/>
            <a:ext cx="355600" cy="266700"/>
          </a:xfrm>
          <a:prstGeom prst="cube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3105" y="291465"/>
            <a:ext cx="7717790" cy="250698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9605" y="2921635"/>
            <a:ext cx="73221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00B0F0"/>
                </a:solidFill>
              </a:rPr>
              <a:t>2.</a:t>
            </a:r>
            <a:r>
              <a:rPr lang="zh-CN" altLang="en-US" sz="2800">
                <a:solidFill>
                  <a:srgbClr val="00B0F0"/>
                </a:solidFill>
              </a:rPr>
              <a:t>极值点的左偏与右偏：</a:t>
            </a:r>
            <a:endParaRPr lang="zh-CN" altLang="en-US" sz="2800">
              <a:solidFill>
                <a:srgbClr val="00B0F0"/>
              </a:solidFill>
            </a:endParaRPr>
          </a:p>
          <a:p>
            <a:r>
              <a:rPr lang="zh-CN" altLang="en-US" sz="2800">
                <a:solidFill>
                  <a:srgbClr val="00B0F0"/>
                </a:solidFill>
              </a:rPr>
              <a:t>函数极值点左右两侧图像由于</a:t>
            </a:r>
            <a:r>
              <a:rPr lang="en-US" altLang="zh-CN" sz="2800">
                <a:solidFill>
                  <a:srgbClr val="00B0F0"/>
                </a:solidFill>
              </a:rPr>
              <a:t>“</a:t>
            </a:r>
            <a:r>
              <a:rPr lang="zh-CN" altLang="en-US" sz="2800">
                <a:solidFill>
                  <a:srgbClr val="00B0F0"/>
                </a:solidFill>
              </a:rPr>
              <a:t>增减速度</a:t>
            </a:r>
            <a:r>
              <a:rPr lang="en-US" altLang="zh-CN" sz="2800">
                <a:solidFill>
                  <a:srgbClr val="00B0F0"/>
                </a:solidFill>
              </a:rPr>
              <a:t>”</a:t>
            </a:r>
            <a:r>
              <a:rPr lang="zh-CN" altLang="en-US" sz="2800">
                <a:solidFill>
                  <a:srgbClr val="00B0F0"/>
                </a:solidFill>
              </a:rPr>
              <a:t>的不同，从而出现了极值点左右偏移。</a:t>
            </a:r>
            <a:endParaRPr lang="zh-CN" altLang="en-US" sz="280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41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525" y="2928938"/>
            <a:ext cx="405765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32" name="TextBox 9"/>
          <p:cNvSpPr txBox="1">
            <a:spLocks noChangeArrowheads="1"/>
          </p:cNvSpPr>
          <p:nvPr/>
        </p:nvSpPr>
        <p:spPr bwMode="auto">
          <a:xfrm>
            <a:off x="3581400" y="57150"/>
            <a:ext cx="2133600" cy="646113"/>
          </a:xfrm>
          <a:prstGeom prst="rect">
            <a:avLst/>
          </a:prstGeom>
          <a:solidFill>
            <a:srgbClr val="00CCFF"/>
          </a:solidFill>
          <a:ln w="381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问题提出</a:t>
            </a:r>
            <a:endParaRPr kumimoji="0" lang="zh-CN" altLang="en-US" sz="36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43" name="Object 5" descr="image46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307975" y="742950"/>
          <a:ext cx="8194675" cy="1371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3" imgW="3444240" imgH="579120" progId="Word.Document.12">
                  <p:embed/>
                </p:oleObj>
              </mc:Choice>
              <mc:Fallback>
                <p:oleObj r:id="rId3" imgW="3444240" imgH="57912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975" y="742950"/>
                        <a:ext cx="8194675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Box 5"/>
          <p:cNvSpPr txBox="1"/>
          <p:nvPr/>
        </p:nvSpPr>
        <p:spPr>
          <a:xfrm>
            <a:off x="533400" y="2114550"/>
            <a:ext cx="3200400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解法一：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1676400" y="2038350"/>
          <a:ext cx="3378200" cy="533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5" imgW="1447800" imgH="228600" progId="Equation.DSMT4">
                  <p:embed/>
                </p:oleObj>
              </mc:Choice>
              <mc:Fallback>
                <p:oleObj r:id="rId5" imgW="14478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2038350"/>
                        <a:ext cx="33782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4"/>
          <p:cNvGraphicFramePr>
            <a:graphicFrameLocks noChangeAspect="1"/>
          </p:cNvGraphicFramePr>
          <p:nvPr/>
        </p:nvGraphicFramePr>
        <p:xfrm>
          <a:off x="596900" y="2266950"/>
          <a:ext cx="8623300" cy="1076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7" imgW="3523615" imgH="441960" progId="Word.Document.8">
                  <p:embed/>
                </p:oleObj>
              </mc:Choice>
              <mc:Fallback>
                <p:oleObj r:id="rId7" imgW="3523615" imgH="4419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6900" y="2266950"/>
                        <a:ext cx="8623300" cy="1076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6"/>
          <p:cNvGraphicFramePr>
            <a:graphicFrameLocks noChangeAspect="1"/>
          </p:cNvGraphicFramePr>
          <p:nvPr/>
        </p:nvGraphicFramePr>
        <p:xfrm>
          <a:off x="569913" y="2952750"/>
          <a:ext cx="2784475" cy="533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9" imgW="1054735" imgH="204470" progId="Word.Document.8">
                  <p:embed/>
                </p:oleObj>
              </mc:Choice>
              <mc:Fallback>
                <p:oleObj r:id="rId9" imgW="1054735" imgH="2044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9913" y="2952750"/>
                        <a:ext cx="278447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4191000" y="3790950"/>
          <a:ext cx="1752600" cy="425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11" imgW="837565" imgH="203200" progId="Equation.DSMT4">
                  <p:embed/>
                </p:oleObj>
              </mc:Choice>
              <mc:Fallback>
                <p:oleObj r:id="rId11" imgW="83756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91000" y="3790950"/>
                        <a:ext cx="17526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6400800" y="3790950"/>
          <a:ext cx="1795463" cy="4556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13" imgW="799465" imgH="203200" progId="Equation.DSMT4">
                  <p:embed/>
                </p:oleObj>
              </mc:Choice>
              <mc:Fallback>
                <p:oleObj r:id="rId13" imgW="79946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00800" y="3790950"/>
                        <a:ext cx="1795463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762000" y="3333750"/>
          <a:ext cx="2292350" cy="747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15" imgW="1211580" imgH="397510" progId="Word.Document.8">
                  <p:embed/>
                </p:oleObj>
              </mc:Choice>
              <mc:Fallback>
                <p:oleObj r:id="rId15" imgW="1211580" imgH="39751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2000" y="3333750"/>
                        <a:ext cx="2292350" cy="747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3"/>
          <p:cNvGraphicFramePr>
            <a:graphicFrameLocks noChangeAspect="1"/>
          </p:cNvGraphicFramePr>
          <p:nvPr/>
        </p:nvGraphicFramePr>
        <p:xfrm>
          <a:off x="5591175" y="4248150"/>
          <a:ext cx="3552825" cy="895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17" imgW="1576070" imgH="397510" progId="Word.Document.8">
                  <p:embed/>
                </p:oleObj>
              </mc:Choice>
              <mc:Fallback>
                <p:oleObj r:id="rId17" imgW="1576070" imgH="39751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91175" y="4248150"/>
                        <a:ext cx="3552825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2477" name="Object 10" descr="学科网 版权所有"/>
          <p:cNvGraphicFramePr>
            <a:graphicFrameLocks noChangeAspect="1"/>
          </p:cNvGraphicFramePr>
          <p:nvPr/>
        </p:nvGraphicFramePr>
        <p:xfrm>
          <a:off x="228600" y="3943350"/>
          <a:ext cx="3251200" cy="457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19" imgW="1638300" imgH="228600" progId="Equation.DSMT4">
                  <p:embed/>
                </p:oleObj>
              </mc:Choice>
              <mc:Fallback>
                <p:oleObj r:id="rId19" imgW="16383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8600" y="3943350"/>
                        <a:ext cx="3251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5"/>
          <p:cNvGraphicFramePr>
            <a:graphicFrameLocks noChangeAspect="1"/>
          </p:cNvGraphicFramePr>
          <p:nvPr/>
        </p:nvGraphicFramePr>
        <p:xfrm>
          <a:off x="838200" y="4360863"/>
          <a:ext cx="2438400" cy="7064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21" imgW="1358265" imgH="393700" progId="Equation.DSMT4">
                  <p:embed/>
                </p:oleObj>
              </mc:Choice>
              <mc:Fallback>
                <p:oleObj r:id="rId21" imgW="135826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38200" y="4360863"/>
                        <a:ext cx="2438400" cy="706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"/>
          <p:cNvGraphicFramePr>
            <a:graphicFrameLocks noChangeAspect="1"/>
          </p:cNvGraphicFramePr>
          <p:nvPr/>
        </p:nvGraphicFramePr>
        <p:xfrm>
          <a:off x="3259138" y="4346575"/>
          <a:ext cx="2024062" cy="7381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23" imgW="1078865" imgH="393700" progId="Equation.DSMT4">
                  <p:embed/>
                </p:oleObj>
              </mc:Choice>
              <mc:Fallback>
                <p:oleObj r:id="rId23" imgW="107886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259138" y="4346575"/>
                        <a:ext cx="2024062" cy="738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055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525" y="2928938"/>
            <a:ext cx="405765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32" name="TextBox 9"/>
          <p:cNvSpPr txBox="1">
            <a:spLocks noChangeArrowheads="1"/>
          </p:cNvSpPr>
          <p:nvPr/>
        </p:nvSpPr>
        <p:spPr bwMode="auto">
          <a:xfrm>
            <a:off x="3581400" y="57150"/>
            <a:ext cx="2133600" cy="646113"/>
          </a:xfrm>
          <a:prstGeom prst="rect">
            <a:avLst/>
          </a:prstGeom>
          <a:solidFill>
            <a:srgbClr val="00CCFF"/>
          </a:solidFill>
          <a:ln w="381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问题提出</a:t>
            </a:r>
            <a:endParaRPr kumimoji="0" lang="zh-CN" altLang="en-US" sz="36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219" name="Object 5" descr="image46"/>
          <p:cNvPicPr/>
          <p:nvPr/>
        </p:nvPicPr>
        <p:blipFill>
          <a:blip r:embed="rId3"/>
          <a:stretch>
            <a:fillRect/>
          </a:stretch>
        </p:blipFill>
        <p:spPr>
          <a:xfrm>
            <a:off x="307975" y="742950"/>
            <a:ext cx="8194675" cy="1371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0" name="TextBox 4">
            <a:hlinkClick r:id="rId4" action="ppaction://hlinkfile"/>
          </p:cNvPr>
          <p:cNvSpPr txBox="1"/>
          <p:nvPr/>
        </p:nvSpPr>
        <p:spPr>
          <a:xfrm>
            <a:off x="5029200" y="1670050"/>
            <a:ext cx="2286000" cy="400050"/>
          </a:xfrm>
          <a:prstGeom prst="rect">
            <a:avLst/>
          </a:prstGeom>
          <a:noFill/>
          <a:ln w="381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几何画板动画演示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1" name="TextBox 5"/>
          <p:cNvSpPr txBox="1"/>
          <p:nvPr/>
        </p:nvSpPr>
        <p:spPr>
          <a:xfrm>
            <a:off x="533400" y="2114550"/>
            <a:ext cx="3200400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解法一：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222" name="Object 4"/>
          <p:cNvGraphicFramePr>
            <a:graphicFrameLocks noChangeAspect="1"/>
          </p:cNvGraphicFramePr>
          <p:nvPr/>
        </p:nvGraphicFramePr>
        <p:xfrm>
          <a:off x="1676400" y="2038350"/>
          <a:ext cx="3378200" cy="533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5" imgW="1447800" imgH="228600" progId="Equation.DSMT4">
                  <p:embed/>
                </p:oleObj>
              </mc:Choice>
              <mc:Fallback>
                <p:oleObj r:id="rId5" imgW="14478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2038350"/>
                        <a:ext cx="33782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596900" y="2266950"/>
          <a:ext cx="8623300" cy="1076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7" imgW="3523615" imgH="441960" progId="Word.Document.8">
                  <p:embed/>
                </p:oleObj>
              </mc:Choice>
              <mc:Fallback>
                <p:oleObj r:id="rId7" imgW="3523615" imgH="4419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6900" y="2266950"/>
                        <a:ext cx="8623300" cy="1076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569913" y="2952750"/>
          <a:ext cx="2784475" cy="533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9" imgW="1054735" imgH="204470" progId="Word.Document.8">
                  <p:embed/>
                </p:oleObj>
              </mc:Choice>
              <mc:Fallback>
                <p:oleObj r:id="rId9" imgW="1054735" imgH="2044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9913" y="2952750"/>
                        <a:ext cx="278447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4191000" y="3867150"/>
          <a:ext cx="1752600" cy="425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11" imgW="837565" imgH="203200" progId="Equation.DSMT4">
                  <p:embed/>
                </p:oleObj>
              </mc:Choice>
              <mc:Fallback>
                <p:oleObj r:id="rId11" imgW="83756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91000" y="3867150"/>
                        <a:ext cx="17526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6400800" y="3790950"/>
          <a:ext cx="1795463" cy="4556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13" imgW="799465" imgH="203200" progId="Equation.DSMT4">
                  <p:embed/>
                </p:oleObj>
              </mc:Choice>
              <mc:Fallback>
                <p:oleObj r:id="rId13" imgW="79946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00800" y="3790950"/>
                        <a:ext cx="1795463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762000" y="3486150"/>
          <a:ext cx="2054225" cy="549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15" imgW="1091565" imgH="292100" progId="Equation.DSMT4">
                  <p:embed/>
                </p:oleObj>
              </mc:Choice>
              <mc:Fallback>
                <p:oleObj r:id="rId15" imgW="1091565" imgH="292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2000" y="3486150"/>
                        <a:ext cx="2054225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304800" y="3790950"/>
          <a:ext cx="3992563" cy="755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17" imgW="2098675" imgH="397510" progId="Word.Document.8">
                  <p:embed/>
                </p:oleObj>
              </mc:Choice>
              <mc:Fallback>
                <p:oleObj r:id="rId17" imgW="2098675" imgH="39751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4800" y="3790950"/>
                        <a:ext cx="3992563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381000" y="4248150"/>
          <a:ext cx="3992563" cy="755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19" imgW="2098675" imgH="397510" progId="Word.Document.8">
                  <p:embed/>
                </p:oleObj>
              </mc:Choice>
              <mc:Fallback>
                <p:oleObj r:id="rId19" imgW="2098675" imgH="39751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81000" y="4248150"/>
                        <a:ext cx="3992563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4572000" y="4171950"/>
          <a:ext cx="3552825" cy="895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21" imgW="1576070" imgH="397510" progId="Word.Document.8">
                  <p:embed/>
                </p:oleObj>
              </mc:Choice>
              <mc:Fallback>
                <p:oleObj r:id="rId21" imgW="1576070" imgH="39751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72000" y="4171950"/>
                        <a:ext cx="3552825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3732" name="TextBox 9"/>
          <p:cNvSpPr txBox="1">
            <a:spLocks noChangeArrowheads="1"/>
          </p:cNvSpPr>
          <p:nvPr/>
        </p:nvSpPr>
        <p:spPr bwMode="auto">
          <a:xfrm>
            <a:off x="3581400" y="57150"/>
            <a:ext cx="2133600" cy="646113"/>
          </a:xfrm>
          <a:prstGeom prst="rect">
            <a:avLst/>
          </a:prstGeom>
          <a:solidFill>
            <a:srgbClr val="00CCFF"/>
          </a:solidFill>
          <a:ln w="381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问题提出</a:t>
            </a:r>
            <a:endParaRPr kumimoji="0" lang="zh-CN" altLang="en-US" sz="36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194" name="Object 5" descr="image46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339090" y="798195"/>
          <a:ext cx="8229600" cy="2362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2" imgW="3444240" imgH="804545" progId="Word.Document.12">
                  <p:embed/>
                </p:oleObj>
              </mc:Choice>
              <mc:Fallback>
                <p:oleObj r:id="rId2" imgW="3444240" imgH="80454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9090" y="798195"/>
                        <a:ext cx="8229600" cy="236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3732" name="TextBox 9"/>
          <p:cNvSpPr txBox="1">
            <a:spLocks noChangeArrowheads="1"/>
          </p:cNvSpPr>
          <p:nvPr/>
        </p:nvSpPr>
        <p:spPr bwMode="auto">
          <a:xfrm>
            <a:off x="3581400" y="57150"/>
            <a:ext cx="2133600" cy="646113"/>
          </a:xfrm>
          <a:prstGeom prst="rect">
            <a:avLst/>
          </a:prstGeom>
          <a:solidFill>
            <a:srgbClr val="00CCFF"/>
          </a:solidFill>
          <a:ln w="381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问题提出</a:t>
            </a:r>
            <a:endParaRPr kumimoji="0" lang="zh-CN" altLang="en-US" sz="36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1266" name="Object 5" descr="image46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307975" y="742950"/>
          <a:ext cx="8194675" cy="1371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2" imgW="3444240" imgH="579120" progId="Word.Document.12">
                  <p:embed/>
                </p:oleObj>
              </mc:Choice>
              <mc:Fallback>
                <p:oleObj r:id="rId2" imgW="3444240" imgH="57912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7975" y="742950"/>
                        <a:ext cx="8194675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Box 5"/>
          <p:cNvSpPr txBox="1"/>
          <p:nvPr/>
        </p:nvSpPr>
        <p:spPr>
          <a:xfrm>
            <a:off x="533400" y="2114550"/>
            <a:ext cx="3200400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解法一：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676400" y="2038350"/>
          <a:ext cx="3378200" cy="533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4" imgW="1447800" imgH="228600" progId="Equation.DSMT4">
                  <p:embed/>
                </p:oleObj>
              </mc:Choice>
              <mc:Fallback>
                <p:oleObj r:id="rId4" imgW="14478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6400" y="2038350"/>
                        <a:ext cx="33782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4"/>
          <p:cNvGraphicFramePr>
            <a:graphicFrameLocks noChangeAspect="1"/>
          </p:cNvGraphicFramePr>
          <p:nvPr/>
        </p:nvGraphicFramePr>
        <p:xfrm>
          <a:off x="596900" y="2314575"/>
          <a:ext cx="8242300" cy="1028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6" imgW="3523615" imgH="441960" progId="Word.Document.8">
                  <p:embed/>
                </p:oleObj>
              </mc:Choice>
              <mc:Fallback>
                <p:oleObj r:id="rId6" imgW="3523615" imgH="4419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900" y="2314575"/>
                        <a:ext cx="82423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569913" y="2997200"/>
          <a:ext cx="2554287" cy="488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8" imgW="1054735" imgH="204470" progId="Word.Document.8">
                  <p:embed/>
                </p:oleObj>
              </mc:Choice>
              <mc:Fallback>
                <p:oleObj r:id="rId8" imgW="1054735" imgH="2044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9913" y="2997200"/>
                        <a:ext cx="2554287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13"/>
          <p:cNvGraphicFramePr>
            <a:graphicFrameLocks noChangeAspect="1"/>
          </p:cNvGraphicFramePr>
          <p:nvPr/>
        </p:nvGraphicFramePr>
        <p:xfrm>
          <a:off x="2895600" y="2876550"/>
          <a:ext cx="3124200" cy="787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r:id="rId10" imgW="1576070" imgH="397510" progId="Word.Document.8">
                  <p:embed/>
                </p:oleObj>
              </mc:Choice>
              <mc:Fallback>
                <p:oleObj r:id="rId10" imgW="1576070" imgH="39751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95600" y="2876550"/>
                        <a:ext cx="31242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1273" name="Object 7"/>
          <p:cNvGraphicFramePr>
            <a:graphicFrameLocks noChangeAspect="1"/>
          </p:cNvGraphicFramePr>
          <p:nvPr/>
        </p:nvGraphicFramePr>
        <p:xfrm>
          <a:off x="573088" y="3433763"/>
          <a:ext cx="2295525" cy="6683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12" imgW="922020" imgH="266700" progId="Word.Document.8">
                  <p:embed/>
                </p:oleObj>
              </mc:Choice>
              <mc:Fallback>
                <p:oleObj r:id="rId12" imgW="922020" imgH="2667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3088" y="3433763"/>
                        <a:ext cx="2295525" cy="668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5"/>
          <p:cNvGraphicFramePr>
            <a:graphicFrameLocks noChangeAspect="1"/>
          </p:cNvGraphicFramePr>
          <p:nvPr/>
        </p:nvGraphicFramePr>
        <p:xfrm>
          <a:off x="2743200" y="3486150"/>
          <a:ext cx="3811588" cy="4206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14" imgW="1955165" imgH="215900" progId="Equation.DSMT4">
                  <p:embed/>
                </p:oleObj>
              </mc:Choice>
              <mc:Fallback>
                <p:oleObj r:id="rId14" imgW="1955165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43200" y="3486150"/>
                        <a:ext cx="3811588" cy="420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6"/>
          <p:cNvGraphicFramePr>
            <a:graphicFrameLocks noChangeAspect="1"/>
          </p:cNvGraphicFramePr>
          <p:nvPr/>
        </p:nvGraphicFramePr>
        <p:xfrm>
          <a:off x="371475" y="3867150"/>
          <a:ext cx="3133725" cy="6556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r:id="rId16" imgW="1879600" imgH="393700" progId="Equation.DSMT4">
                  <p:embed/>
                </p:oleObj>
              </mc:Choice>
              <mc:Fallback>
                <p:oleObj r:id="rId16" imgW="18796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71475" y="3867150"/>
                        <a:ext cx="3133725" cy="655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9105" name="Picture 1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57600" y="3790950"/>
            <a:ext cx="3932238" cy="9842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4" name="Object 18"/>
          <p:cNvGraphicFramePr>
            <a:graphicFrameLocks noChangeAspect="1"/>
          </p:cNvGraphicFramePr>
          <p:nvPr/>
        </p:nvGraphicFramePr>
        <p:xfrm>
          <a:off x="990600" y="4497388"/>
          <a:ext cx="3540125" cy="7413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r:id="rId19" imgW="1694815" imgH="397510" progId="Word.Document.8">
                  <p:embed/>
                </p:oleObj>
              </mc:Choice>
              <mc:Fallback>
                <p:oleObj r:id="rId19" imgW="1694815" imgH="39751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90600" y="4497388"/>
                        <a:ext cx="3540125" cy="741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9012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171950"/>
            <a:ext cx="3552825" cy="1017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32" name="TextBox 9"/>
          <p:cNvSpPr txBox="1">
            <a:spLocks noChangeArrowheads="1"/>
          </p:cNvSpPr>
          <p:nvPr/>
        </p:nvSpPr>
        <p:spPr bwMode="auto">
          <a:xfrm>
            <a:off x="3581400" y="57150"/>
            <a:ext cx="2133600" cy="646113"/>
          </a:xfrm>
          <a:prstGeom prst="rect">
            <a:avLst/>
          </a:prstGeom>
          <a:solidFill>
            <a:srgbClr val="00CCFF"/>
          </a:solidFill>
          <a:ln w="381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问题提出</a:t>
            </a:r>
            <a:endParaRPr kumimoji="0" lang="zh-CN" altLang="en-US" sz="36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2291" name="Object 5" descr="image46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307975" y="742950"/>
          <a:ext cx="8194675" cy="1371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r:id="rId3" imgW="3444240" imgH="579120" progId="Word.Document.12">
                  <p:embed/>
                </p:oleObj>
              </mc:Choice>
              <mc:Fallback>
                <p:oleObj r:id="rId3" imgW="3444240" imgH="57912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975" y="742950"/>
                        <a:ext cx="8194675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Box 5"/>
          <p:cNvSpPr txBox="1"/>
          <p:nvPr/>
        </p:nvSpPr>
        <p:spPr>
          <a:xfrm>
            <a:off x="533400" y="2114550"/>
            <a:ext cx="3200400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解法一：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293" name="Object 4"/>
          <p:cNvGraphicFramePr>
            <a:graphicFrameLocks noChangeAspect="1"/>
          </p:cNvGraphicFramePr>
          <p:nvPr/>
        </p:nvGraphicFramePr>
        <p:xfrm>
          <a:off x="1676400" y="2038350"/>
          <a:ext cx="3378200" cy="533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r:id="rId5" imgW="1447800" imgH="228600" progId="Equation.DSMT4">
                  <p:embed/>
                </p:oleObj>
              </mc:Choice>
              <mc:Fallback>
                <p:oleObj r:id="rId5" imgW="14478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2038350"/>
                        <a:ext cx="33782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4"/>
          <p:cNvGraphicFramePr>
            <a:graphicFrameLocks noChangeAspect="1"/>
          </p:cNvGraphicFramePr>
          <p:nvPr/>
        </p:nvGraphicFramePr>
        <p:xfrm>
          <a:off x="596900" y="2314575"/>
          <a:ext cx="8242300" cy="1028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r:id="rId7" imgW="3523615" imgH="441960" progId="Word.Document.8">
                  <p:embed/>
                </p:oleObj>
              </mc:Choice>
              <mc:Fallback>
                <p:oleObj r:id="rId7" imgW="3523615" imgH="4419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6900" y="2314575"/>
                        <a:ext cx="82423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6"/>
          <p:cNvGraphicFramePr>
            <a:graphicFrameLocks noChangeAspect="1"/>
          </p:cNvGraphicFramePr>
          <p:nvPr/>
        </p:nvGraphicFramePr>
        <p:xfrm>
          <a:off x="569913" y="2997200"/>
          <a:ext cx="2554287" cy="488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r:id="rId9" imgW="1054735" imgH="204470" progId="Word.Document.8">
                  <p:embed/>
                </p:oleObj>
              </mc:Choice>
              <mc:Fallback>
                <p:oleObj r:id="rId9" imgW="1054735" imgH="2044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9913" y="2997200"/>
                        <a:ext cx="2554287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13"/>
          <p:cNvGraphicFramePr>
            <a:graphicFrameLocks noChangeAspect="1"/>
          </p:cNvGraphicFramePr>
          <p:nvPr/>
        </p:nvGraphicFramePr>
        <p:xfrm>
          <a:off x="2895600" y="2876550"/>
          <a:ext cx="3124200" cy="787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r:id="rId11" imgW="1576070" imgH="397510" progId="Word.Document.8">
                  <p:embed/>
                </p:oleObj>
              </mc:Choice>
              <mc:Fallback>
                <p:oleObj r:id="rId11" imgW="1576070" imgH="39751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95600" y="2876550"/>
                        <a:ext cx="31242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2298" name="Object 7"/>
          <p:cNvGraphicFramePr>
            <a:graphicFrameLocks noChangeAspect="1"/>
          </p:cNvGraphicFramePr>
          <p:nvPr/>
        </p:nvGraphicFramePr>
        <p:xfrm>
          <a:off x="593725" y="3452813"/>
          <a:ext cx="2620963" cy="838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r:id="rId13" imgW="1234440" imgH="393065" progId="Word.Document.8">
                  <p:embed/>
                </p:oleObj>
              </mc:Choice>
              <mc:Fallback>
                <p:oleObj r:id="rId13" imgW="1234440" imgH="39306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3725" y="3452813"/>
                        <a:ext cx="262096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5"/>
          <p:cNvGraphicFramePr>
            <a:graphicFrameLocks noChangeAspect="1"/>
          </p:cNvGraphicFramePr>
          <p:nvPr/>
        </p:nvGraphicFramePr>
        <p:xfrm>
          <a:off x="2743200" y="3486150"/>
          <a:ext cx="3811588" cy="4206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r:id="rId15" imgW="1955165" imgH="215900" progId="Equation.DSMT4">
                  <p:embed/>
                </p:oleObj>
              </mc:Choice>
              <mc:Fallback>
                <p:oleObj r:id="rId15" imgW="1955165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43200" y="3486150"/>
                        <a:ext cx="3811588" cy="420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6"/>
          <p:cNvGraphicFramePr>
            <a:graphicFrameLocks noChangeAspect="1"/>
          </p:cNvGraphicFramePr>
          <p:nvPr/>
        </p:nvGraphicFramePr>
        <p:xfrm>
          <a:off x="762000" y="3790950"/>
          <a:ext cx="1630363" cy="6556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r:id="rId17" imgW="977265" imgH="393700" progId="Equation.DSMT4">
                  <p:embed/>
                </p:oleObj>
              </mc:Choice>
              <mc:Fallback>
                <p:oleObj r:id="rId17" imgW="97726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62000" y="3790950"/>
                        <a:ext cx="1630363" cy="655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9"/>
          <p:cNvGraphicFramePr>
            <a:graphicFrameLocks noChangeAspect="1"/>
          </p:cNvGraphicFramePr>
          <p:nvPr/>
        </p:nvGraphicFramePr>
        <p:xfrm>
          <a:off x="2590800" y="3714750"/>
          <a:ext cx="3538538" cy="8191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r:id="rId19" imgW="1694815" imgH="397510" progId="Word.Document.8">
                  <p:embed/>
                </p:oleObj>
              </mc:Choice>
              <mc:Fallback>
                <p:oleObj r:id="rId19" imgW="1694815" imgH="39751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90800" y="3714750"/>
                        <a:ext cx="3538538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2"/>
          <p:cNvGraphicFramePr>
            <a:graphicFrameLocks noChangeAspect="1"/>
          </p:cNvGraphicFramePr>
          <p:nvPr/>
        </p:nvGraphicFramePr>
        <p:xfrm>
          <a:off x="762000" y="4324350"/>
          <a:ext cx="1143000" cy="6556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r:id="rId21" imgW="685800" imgH="393700" progId="Equation.DSMT4">
                  <p:embed/>
                </p:oleObj>
              </mc:Choice>
              <mc:Fallback>
                <p:oleObj r:id="rId21" imgW="6858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62000" y="4324350"/>
                        <a:ext cx="1143000" cy="655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6" name="Object 14"/>
          <p:cNvGraphicFramePr>
            <a:graphicFrameLocks noChangeAspect="1"/>
          </p:cNvGraphicFramePr>
          <p:nvPr/>
        </p:nvGraphicFramePr>
        <p:xfrm>
          <a:off x="5638800" y="4248150"/>
          <a:ext cx="3538538" cy="8191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r:id="rId23" imgW="1694815" imgH="397510" progId="Word.Document.8">
                  <p:embed/>
                </p:oleObj>
              </mc:Choice>
              <mc:Fallback>
                <p:oleObj r:id="rId23" imgW="1694815" imgH="39751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638800" y="4248150"/>
                        <a:ext cx="3538538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3"/>
          <p:cNvGraphicFramePr>
            <a:graphicFrameLocks noChangeAspect="1"/>
          </p:cNvGraphicFramePr>
          <p:nvPr/>
        </p:nvGraphicFramePr>
        <p:xfrm>
          <a:off x="7315200" y="3105150"/>
          <a:ext cx="1233488" cy="533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r:id="rId25" imgW="469900" imgH="203200" progId="Equation.DSMT4">
                  <p:embed/>
                </p:oleObj>
              </mc:Choice>
              <mc:Fallback>
                <p:oleObj r:id="rId25" imgW="4699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315200" y="3105150"/>
                        <a:ext cx="123348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3732" name="TextBox 9"/>
          <p:cNvSpPr txBox="1">
            <a:spLocks noChangeArrowheads="1"/>
          </p:cNvSpPr>
          <p:nvPr/>
        </p:nvSpPr>
        <p:spPr bwMode="auto">
          <a:xfrm>
            <a:off x="3581400" y="57150"/>
            <a:ext cx="2133600" cy="646113"/>
          </a:xfrm>
          <a:prstGeom prst="rect">
            <a:avLst/>
          </a:prstGeom>
          <a:solidFill>
            <a:srgbClr val="00CCFF"/>
          </a:solidFill>
          <a:ln w="381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问题提出</a:t>
            </a:r>
            <a:endParaRPr kumimoji="0" lang="zh-CN" altLang="en-US" sz="36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314" name="Object 5" descr="image46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307975" y="742950"/>
          <a:ext cx="8194675" cy="1371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r:id="rId2" imgW="3444240" imgH="579120" progId="Word.Document.12">
                  <p:embed/>
                </p:oleObj>
              </mc:Choice>
              <mc:Fallback>
                <p:oleObj r:id="rId2" imgW="3444240" imgH="57912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7975" y="742950"/>
                        <a:ext cx="8194675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Box 5"/>
          <p:cNvSpPr txBox="1"/>
          <p:nvPr/>
        </p:nvSpPr>
        <p:spPr>
          <a:xfrm>
            <a:off x="533400" y="2038350"/>
            <a:ext cx="3200400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解法二：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（分离参数）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1150" name="Object 14" descr="image46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534988" y="2397125"/>
          <a:ext cx="4868862" cy="7842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r:id="rId4" imgW="2590800" imgH="417830" progId="Word.Document.12">
                  <p:embed/>
                </p:oleObj>
              </mc:Choice>
              <mc:Fallback>
                <p:oleObj r:id="rId4" imgW="2590800" imgH="41783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4988" y="2397125"/>
                        <a:ext cx="4868862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5"/>
          <p:cNvGraphicFramePr>
            <a:graphicFrameLocks noChangeAspect="1"/>
          </p:cNvGraphicFramePr>
          <p:nvPr/>
        </p:nvGraphicFramePr>
        <p:xfrm>
          <a:off x="1295400" y="3562350"/>
          <a:ext cx="2133600" cy="9223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2" r:id="rId6" imgW="1028065" imgH="444500" progId="Equation.DSMT4">
                  <p:embed/>
                </p:oleObj>
              </mc:Choice>
              <mc:Fallback>
                <p:oleObj r:id="rId6" imgW="1028065" imgH="4445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5400" y="3562350"/>
                        <a:ext cx="2133600" cy="922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1152" name="Picture 16"/>
          <p:cNvPicPr>
            <a:picLocks noChangeAspect="1"/>
          </p:cNvPicPr>
          <p:nvPr/>
        </p:nvPicPr>
        <p:blipFill>
          <a:blip r:embed="rId8"/>
          <a:srcRect l="27863" t="23685" r="30650" b="14476"/>
          <a:stretch>
            <a:fillRect/>
          </a:stretch>
        </p:blipFill>
        <p:spPr>
          <a:xfrm>
            <a:off x="5257800" y="2266950"/>
            <a:ext cx="3429000" cy="240506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91153" name="Object 17" descr="image46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149350" y="2724150"/>
          <a:ext cx="3575050" cy="831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3" r:id="rId9" imgW="1903730" imgH="449580" progId="Word.Document.12">
                  <p:embed/>
                </p:oleObj>
              </mc:Choice>
              <mc:Fallback>
                <p:oleObj r:id="rId9" imgW="1903730" imgH="44958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9350" y="2724150"/>
                        <a:ext cx="3575050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4" name="Object 18"/>
          <p:cNvGraphicFramePr>
            <a:graphicFrameLocks noChangeAspect="1"/>
          </p:cNvGraphicFramePr>
          <p:nvPr/>
        </p:nvGraphicFramePr>
        <p:xfrm>
          <a:off x="3810000" y="4248150"/>
          <a:ext cx="1233488" cy="533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4" r:id="rId11" imgW="469900" imgH="203200" progId="Equation.DSMT4">
                  <p:embed/>
                </p:oleObj>
              </mc:Choice>
              <mc:Fallback>
                <p:oleObj r:id="rId11" imgW="4699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10000" y="4248150"/>
                        <a:ext cx="123348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r="http://schemas.openxmlformats.org/officeDocument/2006/relationships" xmlns:a="http://schemas.openxmlformats.org/drawingml/2006/main" name="默认设计模板_7">
  <a:themeElements>
    <a:clrScheme name="默认设计模板_7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默认设计模板_7">
      <a:majorFont>
        <a:latin typeface="Arial"/>
        <a:ea typeface="楷体_GB2312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默认设计模板_7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7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7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2_默认设计模板_6">
  <a:themeElements>
    <a:clrScheme name="默认设计模板_6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2_默认设计模板_6">
      <a:majorFont>
        <a:latin typeface="Arial"/>
        <a:ea typeface="Arial"/>
        <a:cs typeface="楷体_GB2312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默认设计模板_6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6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6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r="http://schemas.openxmlformats.org/officeDocument/2006/relationships" xmlns:a="http://schemas.openxmlformats.org/drawingml/2006/main">
  <a:clrScheme name="默认设计模板_7 1">
    <a:dk1>
      <a:srgbClr val="000000"/>
    </a:dk1>
    <a:lt1>
      <a:srgbClr val="FFFFFF"/>
    </a:lt1>
    <a:dk2>
      <a:srgbClr val="233DA9"/>
    </a:dk2>
    <a:lt2>
      <a:srgbClr val="DDDDDD"/>
    </a:lt2>
    <a:accent1>
      <a:srgbClr val="65AAE9"/>
    </a:accent1>
    <a:accent2>
      <a:srgbClr val="B2B2B2"/>
    </a:accent2>
    <a:accent3>
      <a:srgbClr val="FFFFFF"/>
    </a:accent3>
    <a:accent4>
      <a:srgbClr val="000000"/>
    </a:accent4>
    <a:accent5>
      <a:srgbClr val="B8D2F2"/>
    </a:accent5>
    <a:accent6>
      <a:srgbClr val="A1A1A1"/>
    </a:accent6>
    <a:hlink>
      <a:srgbClr val="7DA0D3"/>
    </a:hlink>
    <a:folHlink>
      <a:srgbClr val="B2E385"/>
    </a:folHlink>
  </a:clrScheme>
</a:themeOverrid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56</Paragraphs>
  <Slides>29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baseType="lpstr" size="37">
      <vt:lpstr>Arial</vt:lpstr>
      <vt:lpstr>楷体_GB2312</vt:lpstr>
      <vt:lpstr>Wingdings</vt:lpstr>
      <vt:lpstr>宋体</vt:lpstr>
      <vt:lpstr>Times New Roman</vt:lpstr>
      <vt:lpstr>Calibri</vt:lpstr>
      <vt:lpstr>黑体</vt:lpstr>
      <vt:lpstr>默认设计模板_7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准确定位</vt:lpstr>
      <vt:lpstr>典例分析：</vt:lpstr>
      <vt:lpstr>PowerPoint Presentation</vt:lpstr>
      <vt:lpstr>PowerPoint Presentation</vt:lpstr>
      <vt:lpstr>题型2.比值/差值设参</vt:lpstr>
      <vt:lpstr>PowerPoint Presentation</vt:lpstr>
      <vt:lpstr>题型3.对数平均值表达式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2021-11-06T18:23:31.340</cp:lastPrinted>
  <dcterms:created xsi:type="dcterms:W3CDTF">2021-11-06T18:23:31Z</dcterms:created>
  <dcterms:modified xsi:type="dcterms:W3CDTF">2021-11-06T10:23:32Z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