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4"/>
  </p:notesMasterIdLst>
  <p:sldIdLst>
    <p:sldId id="256" r:id="rId4"/>
    <p:sldId id="267" r:id="rId5"/>
    <p:sldId id="263" r:id="rId6"/>
    <p:sldId id="266" r:id="rId7"/>
    <p:sldId id="268" r:id="rId8"/>
    <p:sldId id="269" r:id="rId9"/>
    <p:sldId id="270" r:id="rId10"/>
    <p:sldId id="271" r:id="rId11"/>
    <p:sldId id="264" r:id="rId12"/>
    <p:sldId id="265" r:id="rId13"/>
    <p:sldId id="272" r:id="rId14"/>
    <p:sldId id="274" r:id="rId15"/>
    <p:sldId id="275" r:id="rId16"/>
    <p:sldId id="304" r:id="rId17"/>
    <p:sldId id="276" r:id="rId18"/>
    <p:sldId id="277" r:id="rId19"/>
    <p:sldId id="281" r:id="rId20"/>
    <p:sldId id="282" r:id="rId21"/>
    <p:sldId id="283" r:id="rId22"/>
    <p:sldId id="284" r:id="rId23"/>
    <p:sldId id="306" r:id="rId24"/>
    <p:sldId id="287" r:id="rId25"/>
    <p:sldId id="289" r:id="rId26"/>
    <p:sldId id="297" r:id="rId27"/>
    <p:sldId id="298" r:id="rId28"/>
    <p:sldId id="299" r:id="rId29"/>
    <p:sldId id="300" r:id="rId30"/>
    <p:sldId id="301" r:id="rId31"/>
    <p:sldId id="303" r:id="rId32"/>
    <p:sldId id="29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2E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68" y="-56"/>
      </p:cViewPr>
      <p:guideLst>
        <p:guide orient="horz" pos="22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55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88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3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image" Target="../media/image2.png"/><Relationship Id="rId2" Type="http://schemas.openxmlformats.org/officeDocument/2006/relationships/tags" Target="../tags/tag86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image" Target="../media/image1.png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2.png"/><Relationship Id="rId2" Type="http://schemas.openxmlformats.org/officeDocument/2006/relationships/tags" Target="../tags/tag4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357993" y="1810657"/>
            <a:ext cx="51435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5358493" y="1810657"/>
            <a:ext cx="5143500" cy="3236686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2664278" y="1823125"/>
            <a:ext cx="3815444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2664278" y="1805851"/>
            <a:ext cx="848597" cy="1131462"/>
            <a:chOff x="4492171" y="2097770"/>
            <a:chExt cx="950686" cy="950686"/>
          </a:xfrm>
        </p:grpSpPr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 flipH="1" flipV="1">
            <a:off x="5631125" y="3601827"/>
            <a:ext cx="848597" cy="1131462"/>
            <a:chOff x="4492171" y="2097770"/>
            <a:chExt cx="950686" cy="950686"/>
          </a:xfrm>
        </p:grpSpPr>
        <p:cxnSp>
          <p:nvCxnSpPr>
            <p:cNvPr id="14" name="直接连接符 13"/>
            <p:cNvCxnSpPr/>
            <p:nvPr>
              <p:custDataLst>
                <p:tags r:id="rId10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1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2664278" y="2181542"/>
            <a:ext cx="3815444" cy="86444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2664278" y="3710505"/>
            <a:ext cx="3815444" cy="64724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35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7"/>
            </p:custDataLst>
          </p:nvPr>
        </p:nvSpPr>
        <p:spPr>
          <a:xfrm>
            <a:off x="3024455" y="3201127"/>
            <a:ext cx="309603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3024455" y="3206305"/>
            <a:ext cx="1409972" cy="358976"/>
          </a:xfr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4446245" y="3206305"/>
            <a:ext cx="1674248" cy="358976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12984" y="1666240"/>
            <a:ext cx="7118033" cy="1470660"/>
          </a:xfrm>
        </p:spPr>
        <p:txBody>
          <a:bodyPr anchor="b">
            <a:noAutofit/>
          </a:bodyPr>
          <a:lstStyle>
            <a:lvl1pPr algn="ctr">
              <a:defRPr sz="495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357993" y="1810657"/>
            <a:ext cx="514350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5358493" y="1810657"/>
            <a:ext cx="5143500" cy="3236686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012984" y="3314700"/>
            <a:ext cx="7118033" cy="166687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6658" name="任意多边形 326657"/>
          <p:cNvSpPr/>
          <p:nvPr/>
        </p:nvSpPr>
        <p:spPr>
          <a:xfrm>
            <a:off x="4760587" y="24473"/>
            <a:ext cx="4439183" cy="4036489"/>
          </a:xfrm>
          <a:custGeom>
            <a:avLst/>
            <a:gdLst/>
            <a:ahLst/>
            <a:cxnLst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txBody>
          <a:bodyPr/>
          <a:p>
            <a:endParaRPr lang="zh-CN" altLang="en-US" sz="1975"/>
          </a:p>
        </p:txBody>
      </p:sp>
      <p:grpSp>
        <p:nvGrpSpPr>
          <p:cNvPr id="326659" name="组合 326658"/>
          <p:cNvGrpSpPr/>
          <p:nvPr/>
        </p:nvGrpSpPr>
        <p:grpSpPr>
          <a:xfrm>
            <a:off x="4572448" y="24473"/>
            <a:ext cx="4754988" cy="4345991"/>
            <a:chOff x="2918" y="18"/>
            <a:chExt cx="2958" cy="2699"/>
          </a:xfrm>
        </p:grpSpPr>
        <p:sp>
          <p:nvSpPr>
            <p:cNvPr id="326660" name="任意多边形 326659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61" name="任意多边形 326660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62" name="任意多边形 326661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63" name="任意多边形 326662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64" name="任意多边形 326663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65" name="任意多边形 326664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66" name="任意多边形 326665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67" name="任意多边形 326666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68" name="任意多边形 326667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69" name="任意多边形 326668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70" name="任意多边形 326669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71" name="任意多边形 326670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72" name="任意多边形 326671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grpSp>
        <p:nvGrpSpPr>
          <p:cNvPr id="326673" name="组合 326672"/>
          <p:cNvGrpSpPr/>
          <p:nvPr/>
        </p:nvGrpSpPr>
        <p:grpSpPr>
          <a:xfrm>
            <a:off x="554338" y="35989"/>
            <a:ext cx="7890636" cy="6822011"/>
            <a:chOff x="349" y="23"/>
            <a:chExt cx="4971" cy="4297"/>
          </a:xfrm>
        </p:grpSpPr>
        <p:sp>
          <p:nvSpPr>
            <p:cNvPr id="326674" name="矩形 32667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75" name="任意多边形 32667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76" name="任意多边形 32667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77" name="任意多边形 32667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78" name="任意多边形 32667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79" name="任意多边形 32667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0" name="任意多边形 32667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1" name="任意多边形 32668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2" name="任意多边形 32668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3" name="任意多边形 32668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4" name="任意多边形 32668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5" name="矩形 32668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6" name="矩形 32668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7" name="任意多边形 32668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8" name="任意多边形 32668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89" name="任意多边形 32668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0" name="任意多边形 32668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1" name="任意多边形 32669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2" name="任意多边形 32669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3" name="任意多边形 32669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4" name="任意多边形 32669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5" name="任意多边形 32669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6" name="任意多边形 32669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7" name="矩形 32669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8" name="矩形 32669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699" name="任意多边形 32669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0" name="任意多边形 32669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1" name="任意多边形 32670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2" name="任意多边形 32670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3" name="任意多边形 32670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4" name="任意多边形 32670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5" name="任意多边形 32670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6" name="任意多边形 32670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7" name="任意多边形 32670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8" name="任意多边形 32670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09" name="矩形 32670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0" name="矩形 32670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1" name="任意多边形 32671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2" name="任意多边形 32671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3" name="任意多边形 32671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4" name="任意多边形 32671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5" name="任意多边形 32671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6" name="任意多边形 32671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7" name="任意多边形 32671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8" name="任意多边形 32671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19" name="任意多边形 32671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0" name="任意多边形 32671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1" name="矩形 32672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2" name="矩形 32672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3" name="任意多边形 32672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4" name="任意多边形 32672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5" name="任意多边形 32672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6" name="任意多边形 32672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7" name="任意多边形 32672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8" name="任意多边形 32672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29" name="任意多边形 32672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0" name="任意多边形 32672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1" name="任意多边形 32673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2" name="任意多边形 32673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3" name="矩形 32673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4" name="矩形 32673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5" name="任意多边形 32673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6" name="任意多边形 32673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7" name="任意多边形 32673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8" name="任意多边形 32673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39" name="任意多边形 32673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0" name="任意多边形 32673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1" name="任意多边形 32674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2" name="任意多边形 32674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3" name="任意多边形 32674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4" name="任意多边形 32674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5" name="矩形 32674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6" name="矩形 32674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7" name="任意多边形 32674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8" name="任意多边形 32674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49" name="任意多边形 32674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0" name="任意多边形 32674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1" name="任意多边形 32675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2" name="任意多边形 32675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3" name="任意多边形 32675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4" name="任意多边形 32675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5" name="任意多边形 32675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6" name="任意多边形 32675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7" name="矩形 32675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8" name="矩形 32675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59" name="任意多边形 32675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0" name="任意多边形 32675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1" name="任意多边形 32676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2" name="任意多边形 32676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3" name="任意多边形 32676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4" name="任意多边形 32676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5" name="任意多边形 32676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6" name="任意多边形 32676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7" name="任意多边形 32676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8" name="任意多边形 32676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69" name="矩形 32676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0" name="矩形 32676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1" name="任意多边形 32677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2" name="任意多边形 32677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3" name="任意多边形 32677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4" name="任意多边形 32677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5" name="任意多边形 32677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6" name="任意多边形 32677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7" name="任意多边形 32677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8" name="任意多边形 32677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79" name="任意多边形 32677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0" name="任意多边形 32677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1" name="矩形 32678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2" name="矩形 32678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3" name="任意多边形 32678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4" name="任意多边形 32678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5" name="任意多边形 32678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6" name="任意多边形 32678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7" name="任意多边形 32678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8" name="任意多边形 32678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89" name="任意多边形 32678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0" name="任意多边形 32678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1" name="任意多边形 32679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2" name="任意多边形 32679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3" name="矩形 32679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4" name="矩形 32679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5" name="任意多边形 32679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6" name="任意多边形 32679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7" name="任意多边形 32679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8" name="任意多边形 32679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799" name="任意多边形 32679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0" name="任意多边形 32679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1" name="任意多边形 32680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2" name="任意多边形 32680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3" name="任意多边形 32680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4" name="任意多边形 32680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5" name="矩形 32680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6" name="矩形 32680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7" name="任意多边形 32680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8" name="任意多边形 32680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09" name="任意多边形 32680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10" name="任意多边形 32680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11" name="任意多边形 32681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12" name="任意多边形 32681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13" name="任意多边形 32681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14" name="任意多边形 32681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15" name="任意多边形 32681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16" name="任意多边形 32681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17" name="矩形 32681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18" name="任意多边形 32681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grpSp>
        <p:nvGrpSpPr>
          <p:cNvPr id="326824" name="组合 326823"/>
          <p:cNvGrpSpPr/>
          <p:nvPr/>
        </p:nvGrpSpPr>
        <p:grpSpPr>
          <a:xfrm>
            <a:off x="0" y="4727471"/>
            <a:ext cx="1687651" cy="1559029"/>
            <a:chOff x="96" y="2784"/>
            <a:chExt cx="1062" cy="981"/>
          </a:xfrm>
        </p:grpSpPr>
        <p:sp>
          <p:nvSpPr>
            <p:cNvPr id="326825" name="任意多边形 326824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26" name="任意多边形 326825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27" name="任意多边形 326826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28" name="任意多边形 326827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29" name="任意多边形 326828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30" name="任意多边形 326829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31" name="任意多边形 326830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32" name="任意多边形 326831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33" name="任意多边形 326832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34" name="任意多边形 326833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35" name="任意多边形 326834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36" name="任意多边形 326835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6837" name="任意多边形 326836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sp>
        <p:nvSpPr>
          <p:cNvPr id="326838" name="文本框 326837"/>
          <p:cNvSpPr txBox="1"/>
          <p:nvPr userDrawn="1"/>
        </p:nvSpPr>
        <p:spPr>
          <a:xfrm>
            <a:off x="0" y="0"/>
            <a:ext cx="9143776" cy="320675"/>
          </a:xfrm>
          <a:prstGeom prst="rect">
            <a:avLst/>
          </a:prstGeom>
          <a:gradFill rotWithShape="1">
            <a:gsLst>
              <a:gs pos="0">
                <a:srgbClr val="FFEFD1">
                  <a:alpha val="100000"/>
                </a:srgbClr>
              </a:gs>
              <a:gs pos="64999">
                <a:srgbClr val="F0EBD5">
                  <a:alpha val="100000"/>
                </a:srgbClr>
              </a:gs>
              <a:gs pos="100000">
                <a:srgbClr val="D1C39F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FF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717" tIns="41358" rIns="82717" bIns="41358">
            <a:spAutoFit/>
          </a:bodyPr>
          <a:p>
            <a:pPr lvl="0" defTabSz="1173480">
              <a:spcBef>
                <a:spcPct val="50000"/>
              </a:spcBef>
            </a:pPr>
            <a:r>
              <a:rPr lang="en-US" altLang="zh-CN" sz="1550" dirty="0">
                <a:solidFill>
                  <a:srgbClr val="3333FF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550" dirty="0">
                <a:solidFill>
                  <a:srgbClr val="3333FF"/>
                </a:solidFill>
                <a:latin typeface="Arial" panose="020B0604020202020204" pitchFamily="34" charset="0"/>
              </a:rPr>
              <a:t>高考数学二轮复习备考方略                                                              洛阳一高    王玮琪</a:t>
            </a:r>
            <a:endParaRPr lang="zh-CN" altLang="en-US" sz="155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24" y="249329"/>
            <a:ext cx="5805430" cy="10364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24" y="1451063"/>
            <a:ext cx="5805430" cy="4104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24" y="249329"/>
            <a:ext cx="5805430" cy="10364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0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0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3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3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24" y="249329"/>
            <a:ext cx="5805430" cy="10364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24" y="249329"/>
            <a:ext cx="5805430" cy="10364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2524" y="1451063"/>
            <a:ext cx="5805430" cy="41044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357993" y="1810657"/>
            <a:ext cx="5143500" cy="32366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5358493" y="1810657"/>
            <a:ext cx="5143500" cy="32366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4278" y="2086951"/>
            <a:ext cx="3815445" cy="1041847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664278" y="3636235"/>
            <a:ext cx="3815444" cy="76336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2664278" y="1823125"/>
            <a:ext cx="3815444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2664278" y="1805851"/>
            <a:ext cx="848597" cy="1131462"/>
            <a:chOff x="4492171" y="2097770"/>
            <a:chExt cx="950686" cy="950686"/>
          </a:xfrm>
        </p:grpSpPr>
        <p:cxnSp>
          <p:nvCxnSpPr>
            <p:cNvPr id="9" name="直接连接符 8"/>
            <p:cNvCxnSpPr/>
            <p:nvPr>
              <p:custDataLst>
                <p:tags r:id="rId12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3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>
            <p:custDataLst>
              <p:tags r:id="rId14"/>
            </p:custDataLst>
          </p:nvPr>
        </p:nvGrpSpPr>
        <p:grpSpPr>
          <a:xfrm flipH="1" flipV="1">
            <a:off x="5631125" y="3601827"/>
            <a:ext cx="848597" cy="1131462"/>
            <a:chOff x="4492171" y="2097770"/>
            <a:chExt cx="950686" cy="950686"/>
          </a:xfrm>
        </p:grpSpPr>
        <p:cxnSp>
          <p:nvCxnSpPr>
            <p:cNvPr id="12" name="直接连接符 11"/>
            <p:cNvCxnSpPr/>
            <p:nvPr>
              <p:custDataLst>
                <p:tags r:id="rId15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6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3024455" y="3211194"/>
            <a:ext cx="309603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736437"/>
            <a:ext cx="3868340" cy="7409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2505075"/>
            <a:ext cx="3868340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736437"/>
            <a:ext cx="3887391" cy="7409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9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557654" y="365125"/>
            <a:ext cx="957695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49" y="365125"/>
            <a:ext cx="677660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5.jpeg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25634" name="组合 325633"/>
          <p:cNvGrpSpPr/>
          <p:nvPr/>
        </p:nvGrpSpPr>
        <p:grpSpPr>
          <a:xfrm>
            <a:off x="567777" y="0"/>
            <a:ext cx="7890636" cy="6823451"/>
            <a:chOff x="349" y="23"/>
            <a:chExt cx="4971" cy="4297"/>
          </a:xfrm>
        </p:grpSpPr>
        <p:sp>
          <p:nvSpPr>
            <p:cNvPr id="325635" name="矩形 325634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36" name="任意多边形 325635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37" name="任意多边形 325636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38" name="任意多边形 325637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39" name="任意多边形 325638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0" name="任意多边形 325639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1" name="任意多边形 325640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2" name="任意多边形 325641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3" name="任意多边形 325642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4" name="任意多边形 325643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5" name="任意多边形 325644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6" name="矩形 325645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7" name="矩形 325646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8" name="任意多边形 325647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49" name="任意多边形 325648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0" name="任意多边形 325649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1" name="任意多边形 325650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2" name="任意多边形 325651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3" name="任意多边形 325652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4" name="任意多边形 325653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5" name="任意多边形 325654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6" name="任意多边形 325655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7" name="任意多边形 325656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8" name="矩形 325657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59" name="矩形 325658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0" name="任意多边形 325659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1" name="任意多边形 325660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2" name="任意多边形 325661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3" name="任意多边形 325662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4" name="任意多边形 325663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5" name="任意多边形 325664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6" name="任意多边形 325665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7" name="任意多边形 325666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8" name="任意多边形 325667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69" name="任意多边形 325668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0" name="矩形 325669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1" name="矩形 325670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2" name="任意多边形 325671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3" name="任意多边形 325672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4" name="任意多边形 325673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5" name="任意多边形 325674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6" name="任意多边形 325675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7" name="任意多边形 325676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8" name="任意多边形 325677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79" name="任意多边形 325678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0" name="任意多边形 325679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1" name="任意多边形 325680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2" name="矩形 325681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3" name="矩形 325682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4" name="任意多边形 325683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5" name="任意多边形 325684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6" name="任意多边形 325685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7" name="任意多边形 325686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8" name="任意多边形 325687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89" name="任意多边形 325688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0" name="任意多边形 325689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1" name="任意多边形 325690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2" name="任意多边形 325691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3" name="任意多边形 325692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4" name="矩形 325693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5" name="矩形 325694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6" name="任意多边形 325695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7" name="任意多边形 325696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8" name="任意多边形 325697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699" name="任意多边形 325698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0" name="任意多边形 325699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1" name="任意多边形 325700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2" name="任意多边形 325701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3" name="任意多边形 325702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4" name="任意多边形 325703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5" name="任意多边形 325704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6" name="矩形 325705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7" name="矩形 325706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8" name="任意多边形 325707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09" name="任意多边形 325708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0" name="任意多边形 325709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1" name="任意多边形 325710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2" name="任意多边形 325711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3" name="任意多边形 325712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4" name="任意多边形 325713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5" name="任意多边形 325714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6" name="任意多边形 325715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7" name="任意多边形 325716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8" name="矩形 325717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19" name="矩形 325718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0" name="任意多边形 325719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1" name="任意多边形 325720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2" name="任意多边形 325721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3" name="任意多边形 325722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4" name="任意多边形 325723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5" name="任意多边形 325724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6" name="任意多边形 325725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7" name="任意多边形 325726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8" name="任意多边形 325727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29" name="任意多边形 325728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0" name="矩形 325729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1" name="矩形 325730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2" name="任意多边形 325731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3" name="任意多边形 325732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4" name="任意多边形 325733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5" name="任意多边形 325734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6" name="任意多边形 325735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7" name="任意多边形 325736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8" name="任意多边形 325737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39" name="任意多边形 325738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0" name="任意多边形 325739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1" name="任意多边形 325740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2" name="矩形 325741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3" name="矩形 325742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4" name="任意多边形 325743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5" name="任意多边形 325744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6" name="任意多边形 325745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7" name="任意多边形 325746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8" name="任意多边形 325747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49" name="任意多边形 325748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0" name="任意多边形 325749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1" name="任意多边形 325750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2" name="任意多边形 325751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3" name="任意多边形 325752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4" name="矩形 325753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5" name="矩形 325754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6" name="任意多边形 325755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7" name="任意多边形 325756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8" name="任意多边形 325757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59" name="任意多边形 325758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0" name="任意多边形 325759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1" name="任意多边形 325760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2" name="任意多边形 325761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3" name="任意多边形 325762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4" name="任意多边形 325763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5" name="任意多边形 325764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6" name="矩形 325765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7" name="矩形 325766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8" name="任意多边形 325767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69" name="任意多边形 325768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0" name="任意多边形 325769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1" name="任意多边形 325770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2" name="任意多边形 325771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3" name="任意多边形 325772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4" name="任意多边形 325773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5" name="任意多边形 325774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6" name="任意多边形 325775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7" name="任意多边形 325776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8" name="矩形 325777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79" name="任意多边形 325778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grpSp>
        <p:nvGrpSpPr>
          <p:cNvPr id="325780" name="组合 325779"/>
          <p:cNvGrpSpPr/>
          <p:nvPr/>
        </p:nvGrpSpPr>
        <p:grpSpPr>
          <a:xfrm>
            <a:off x="1068360" y="3429000"/>
            <a:ext cx="531941" cy="489446"/>
            <a:chOff x="96" y="2784"/>
            <a:chExt cx="1062" cy="981"/>
          </a:xfrm>
        </p:grpSpPr>
        <p:sp>
          <p:nvSpPr>
            <p:cNvPr id="325781" name="任意多边形 325780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82" name="任意多边形 325781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83" name="任意多边形 325782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84" name="任意多边形 325783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85" name="任意多边形 325784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86" name="任意多边形 325785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87" name="任意多边形 325786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88" name="任意多边形 325787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89" name="任意多边形 325788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90" name="任意多边形 325789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91" name="任意多边形 325790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92" name="任意多边形 325791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93" name="任意多边形 325792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grpSp>
        <p:nvGrpSpPr>
          <p:cNvPr id="325794" name="组合 325793"/>
          <p:cNvGrpSpPr/>
          <p:nvPr/>
        </p:nvGrpSpPr>
        <p:grpSpPr>
          <a:xfrm>
            <a:off x="1068360" y="4547528"/>
            <a:ext cx="531941" cy="500962"/>
            <a:chOff x="96" y="2784"/>
            <a:chExt cx="1062" cy="981"/>
          </a:xfrm>
        </p:grpSpPr>
        <p:sp>
          <p:nvSpPr>
            <p:cNvPr id="325795" name="任意多边形 325794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96" name="任意多边形 325795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97" name="任意多边形 325796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98" name="任意多边形 325797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799" name="任意多边形 325798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00" name="任意多边形 325799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01" name="任意多边形 325800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02" name="任意多边形 325801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03" name="任意多边形 325802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04" name="任意多边形 325803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05" name="任意多边形 325804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06" name="任意多边形 325805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07" name="任意多边形 325806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grpSp>
        <p:nvGrpSpPr>
          <p:cNvPr id="325808" name="组合 325807"/>
          <p:cNvGrpSpPr/>
          <p:nvPr/>
        </p:nvGrpSpPr>
        <p:grpSpPr>
          <a:xfrm>
            <a:off x="1068360" y="5560969"/>
            <a:ext cx="531941" cy="499522"/>
            <a:chOff x="96" y="2784"/>
            <a:chExt cx="1062" cy="981"/>
          </a:xfrm>
        </p:grpSpPr>
        <p:sp>
          <p:nvSpPr>
            <p:cNvPr id="325809" name="任意多边形 325808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0" name="任意多边形 325809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1" name="任意多边形 325810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2" name="任意多边形 325811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3" name="任意多边形 325812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4" name="任意多边形 325813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5" name="任意多边形 325814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6" name="任意多边形 325815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7" name="任意多边形 325816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8" name="任意多边形 325817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19" name="任意多边形 325818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20" name="任意多边形 325819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21" name="任意多边形 325820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grpSp>
        <p:nvGrpSpPr>
          <p:cNvPr id="325822" name="组合 325821"/>
          <p:cNvGrpSpPr/>
          <p:nvPr/>
        </p:nvGrpSpPr>
        <p:grpSpPr>
          <a:xfrm>
            <a:off x="380757" y="3965951"/>
            <a:ext cx="534181" cy="486567"/>
            <a:chOff x="96" y="2784"/>
            <a:chExt cx="1062" cy="981"/>
          </a:xfrm>
        </p:grpSpPr>
        <p:sp>
          <p:nvSpPr>
            <p:cNvPr id="325823" name="任意多边形 325822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24" name="任意多边形 325823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25" name="任意多边形 325824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26" name="任意多边形 325825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27" name="任意多边形 325826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28" name="任意多边形 325827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29" name="任意多边形 325828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30" name="任意多边形 325829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31" name="任意多边形 325830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32" name="任意多边形 325831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33" name="任意多边形 325832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34" name="任意多边形 325833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35" name="任意多边形 325834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grpSp>
        <p:nvGrpSpPr>
          <p:cNvPr id="325836" name="组合 325835"/>
          <p:cNvGrpSpPr/>
          <p:nvPr/>
        </p:nvGrpSpPr>
        <p:grpSpPr>
          <a:xfrm>
            <a:off x="380757" y="5071523"/>
            <a:ext cx="534181" cy="489446"/>
            <a:chOff x="96" y="2784"/>
            <a:chExt cx="1062" cy="981"/>
          </a:xfrm>
        </p:grpSpPr>
        <p:sp>
          <p:nvSpPr>
            <p:cNvPr id="325837" name="任意多边形 325836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38" name="任意多边形 325837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39" name="任意多边形 325838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0" name="任意多边形 325839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1" name="任意多边形 325840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2" name="任意多边形 325841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3" name="任意多边形 325842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4" name="任意多边形 325843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5" name="任意多边形 325844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6" name="任意多边形 325845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7" name="任意多边形 325846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8" name="任意多边形 325847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49" name="任意多边形 325848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grpSp>
        <p:nvGrpSpPr>
          <p:cNvPr id="325850" name="组合 325849"/>
          <p:cNvGrpSpPr/>
          <p:nvPr/>
        </p:nvGrpSpPr>
        <p:grpSpPr>
          <a:xfrm>
            <a:off x="380757" y="6119513"/>
            <a:ext cx="534181" cy="489446"/>
            <a:chOff x="96" y="2784"/>
            <a:chExt cx="1062" cy="981"/>
          </a:xfrm>
        </p:grpSpPr>
        <p:sp>
          <p:nvSpPr>
            <p:cNvPr id="325851" name="任意多边形 325850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52" name="任意多边形 325851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53" name="任意多边形 325852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54" name="任意多边形 325853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55" name="任意多边形 325854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56" name="任意多边形 325855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57" name="任意多边形 325856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58" name="任意多边形 325857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59" name="任意多边形 325858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60" name="任意多边形 325859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61" name="任意多边形 325860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62" name="任意多边形 325861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sp>
          <p:nvSpPr>
            <p:cNvPr id="325863" name="任意多边形 325862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</p:grpSp>
      <p:grpSp>
        <p:nvGrpSpPr>
          <p:cNvPr id="325864" name="组合 325863"/>
          <p:cNvGrpSpPr/>
          <p:nvPr/>
        </p:nvGrpSpPr>
        <p:grpSpPr>
          <a:xfrm>
            <a:off x="6826755" y="0"/>
            <a:ext cx="2317021" cy="2072947"/>
            <a:chOff x="4080" y="-5"/>
            <a:chExt cx="1748" cy="1556"/>
          </a:xfrm>
        </p:grpSpPr>
        <p:sp>
          <p:nvSpPr>
            <p:cNvPr id="325865" name="任意多边形 325864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 sz="1975"/>
            </a:p>
          </p:txBody>
        </p:sp>
        <p:grpSp>
          <p:nvGrpSpPr>
            <p:cNvPr id="325866" name="组合 325865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325867" name="任意多边形 325866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68" name="任意多边形 325867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69" name="任意多边形 325868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0" name="任意多边形 325869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1" name="任意多边形 325870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2" name="任意多边形 325871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3" name="任意多边形 325872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4" name="任意多边形 325873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5" name="任意多边形 325874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6" name="任意多边形 325875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7" name="任意多边形 325876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8" name="任意多边形 325877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  <p:sp>
            <p:nvSpPr>
              <p:cNvPr id="325879" name="任意多边形 325878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 sz="1975"/>
              </a:p>
            </p:txBody>
          </p:sp>
        </p:grpSp>
      </p:grpSp>
      <p:pic>
        <p:nvPicPr>
          <p:cNvPr id="325887" name="图片 325886" descr="洛一高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6598" y="5810010"/>
            <a:ext cx="2337179" cy="1047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5889" name="图片 325888" descr="标志"/>
          <p:cNvPicPr>
            <a:picLocks noChangeAspect="1"/>
          </p:cNvPicPr>
          <p:nvPr userDrawn="1"/>
        </p:nvPicPr>
        <p:blipFill>
          <a:blip r:embed="rId14">
            <a:lum bright="-12000" contrast="24000"/>
          </a:blip>
          <a:stretch>
            <a:fillRect/>
          </a:stretch>
        </p:blipFill>
        <p:spPr>
          <a:xfrm>
            <a:off x="8767499" y="0"/>
            <a:ext cx="376278" cy="440501"/>
          </a:xfrm>
          <a:prstGeom prst="rect">
            <a:avLst/>
          </a:prstGeom>
          <a:solidFill>
            <a:srgbClr val="0066FF">
              <a:alpha val="50999"/>
            </a:srgbClr>
          </a:solidFill>
          <a:ln w="9525">
            <a:noFill/>
          </a:ln>
        </p:spPr>
      </p:pic>
      <p:pic>
        <p:nvPicPr>
          <p:cNvPr id="325890" name="图片 325889" descr="标志"/>
          <p:cNvPicPr>
            <a:picLocks noChangeAspect="1"/>
          </p:cNvPicPr>
          <p:nvPr userDrawn="1"/>
        </p:nvPicPr>
        <p:blipFill>
          <a:blip r:embed="rId14">
            <a:lum bright="-12000" contrast="24000"/>
          </a:blip>
          <a:stretch>
            <a:fillRect/>
          </a:stretch>
        </p:blipFill>
        <p:spPr>
          <a:xfrm>
            <a:off x="0" y="0"/>
            <a:ext cx="379638" cy="444820"/>
          </a:xfrm>
          <a:prstGeom prst="rect">
            <a:avLst/>
          </a:prstGeom>
          <a:solidFill>
            <a:srgbClr val="0066FF">
              <a:alpha val="50999"/>
            </a:srgbClr>
          </a:solidFill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ut/>
  </p:transition>
  <p:hf sldNum="0" hdr="0"/>
  <p:txStyles>
    <p:titleStyle>
      <a:lvl1pPr marL="0" lvl="0" indent="0" algn="ctr" defTabSz="8280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9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0515" lvl="0" indent="-310515" algn="l" defTabSz="828040" rtl="0" eaLnBrk="1" fontAlgn="base" latinLnBrk="0" hangingPunct="1">
        <a:lnSpc>
          <a:spcPct val="100000"/>
        </a:lnSpc>
        <a:spcBef>
          <a:spcPct val="14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74370" lvl="1" indent="-260985" algn="l" defTabSz="828040" rtl="0" eaLnBrk="1" fontAlgn="base" latinLnBrk="0" hangingPunct="1">
        <a:lnSpc>
          <a:spcPct val="100000"/>
        </a:lnSpc>
        <a:spcBef>
          <a:spcPct val="14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4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32510" lvl="2" indent="-204470" algn="l" defTabSz="828040" rtl="0" eaLnBrk="1" fontAlgn="base" latinLnBrk="0" hangingPunct="1">
        <a:lnSpc>
          <a:spcPct val="100000"/>
        </a:lnSpc>
        <a:spcBef>
          <a:spcPct val="14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0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47165" lvl="3" indent="-207010" algn="l" defTabSz="828040" rtl="0" eaLnBrk="1" fontAlgn="base" latinLnBrk="0" hangingPunct="1">
        <a:lnSpc>
          <a:spcPct val="100000"/>
        </a:lnSpc>
        <a:spcBef>
          <a:spcPct val="14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60550" lvl="4" indent="-207645" algn="l" defTabSz="828040" rtl="0" eaLnBrk="1" fontAlgn="base" latinLnBrk="0" hangingPunct="1">
        <a:lnSpc>
          <a:spcPct val="100000"/>
        </a:lnSpc>
        <a:spcBef>
          <a:spcPct val="14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1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74190" lvl="5" indent="-161290" algn="l" defTabSz="828040" rtl="0" eaLnBrk="1" fontAlgn="base" latinLnBrk="0" hangingPunct="1">
        <a:lnSpc>
          <a:spcPct val="100000"/>
        </a:lnSpc>
        <a:spcBef>
          <a:spcPct val="14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1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96135" lvl="6" indent="-161290" algn="l" defTabSz="828040" rtl="0" eaLnBrk="1" fontAlgn="base" latinLnBrk="0" hangingPunct="1">
        <a:lnSpc>
          <a:spcPct val="100000"/>
        </a:lnSpc>
        <a:spcBef>
          <a:spcPct val="14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1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8715" lvl="7" indent="-161290" algn="l" defTabSz="828040" rtl="0" eaLnBrk="1" fontAlgn="base" latinLnBrk="0" hangingPunct="1">
        <a:lnSpc>
          <a:spcPct val="100000"/>
        </a:lnSpc>
        <a:spcBef>
          <a:spcPct val="14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1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1295" lvl="8" indent="-161290" algn="l" defTabSz="828040" rtl="0" eaLnBrk="1" fontAlgn="base" latinLnBrk="0" hangingPunct="1">
        <a:lnSpc>
          <a:spcPct val="100000"/>
        </a:lnSpc>
        <a:spcBef>
          <a:spcPct val="14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1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4516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22580" lvl="1" indent="0" algn="l" defTabSz="64516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975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45160" lvl="2" indent="0" algn="l" defTabSz="64516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975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967740" lvl="3" indent="0" algn="l" defTabSz="64516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975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290320" lvl="4" indent="0" algn="l" defTabSz="64516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975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612900" lvl="5" indent="0" algn="l" defTabSz="64516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975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934845" lvl="6" indent="0" algn="l" defTabSz="64516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975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257425" lvl="7" indent="0" algn="l" defTabSz="64516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975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580005" lvl="8" indent="0" algn="l" defTabSz="64516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975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48.wmf"/><Relationship Id="rId19" Type="http://schemas.openxmlformats.org/officeDocument/2006/relationships/slideLayout" Target="../slideLayouts/slideLayout14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6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14.xml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0.bin"/><Relationship Id="rId3" Type="http://schemas.openxmlformats.org/officeDocument/2006/relationships/tags" Target="../tags/tag108.xml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oleObject" Target="../embeddings/oleObject64.bin"/><Relationship Id="rId7" Type="http://schemas.openxmlformats.org/officeDocument/2006/relationships/image" Target="../media/image65.wmf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2.bin"/><Relationship Id="rId3" Type="http://schemas.openxmlformats.org/officeDocument/2006/relationships/image" Target="../media/image63.wmf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14.xml"/><Relationship Id="rId21" Type="http://schemas.openxmlformats.org/officeDocument/2006/relationships/image" Target="../media/image71.wmf"/><Relationship Id="rId20" Type="http://schemas.openxmlformats.org/officeDocument/2006/relationships/oleObject" Target="../embeddings/oleObject69.bin"/><Relationship Id="rId2" Type="http://schemas.openxmlformats.org/officeDocument/2006/relationships/oleObject" Target="../embeddings/oleObject61.bin"/><Relationship Id="rId19" Type="http://schemas.openxmlformats.org/officeDocument/2006/relationships/tags" Target="../tags/tag111.xml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6.bin"/><Relationship Id="rId12" Type="http://schemas.openxmlformats.org/officeDocument/2006/relationships/tags" Target="../tags/tag110.xml"/><Relationship Id="rId11" Type="http://schemas.openxmlformats.org/officeDocument/2006/relationships/image" Target="../media/image67.wmf"/><Relationship Id="rId10" Type="http://schemas.openxmlformats.org/officeDocument/2006/relationships/oleObject" Target="../embeddings/oleObject65.bin"/><Relationship Id="rId1" Type="http://schemas.openxmlformats.org/officeDocument/2006/relationships/tags" Target="../tags/tag10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oleObject" Target="../embeddings/oleObject73.bin"/><Relationship Id="rId7" Type="http://schemas.openxmlformats.org/officeDocument/2006/relationships/image" Target="../media/image55.wmf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1.bin"/><Relationship Id="rId3" Type="http://schemas.openxmlformats.org/officeDocument/2006/relationships/tags" Target="../tags/tag112.xml"/><Relationship Id="rId2" Type="http://schemas.openxmlformats.org/officeDocument/2006/relationships/image" Target="../media/image72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14.xml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76.bin"/><Relationship Id="rId14" Type="http://schemas.openxmlformats.org/officeDocument/2006/relationships/tags" Target="../tags/tag113.xml"/><Relationship Id="rId13" Type="http://schemas.openxmlformats.org/officeDocument/2006/relationships/image" Target="../media/image76.wmf"/><Relationship Id="rId12" Type="http://schemas.openxmlformats.org/officeDocument/2006/relationships/oleObject" Target="../embeddings/oleObject75.bin"/><Relationship Id="rId11" Type="http://schemas.openxmlformats.org/officeDocument/2006/relationships/image" Target="../media/image75.wmf"/><Relationship Id="rId10" Type="http://schemas.openxmlformats.org/officeDocument/2006/relationships/oleObject" Target="../embeddings/oleObject74.bin"/><Relationship Id="rId1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8.bin"/><Relationship Id="rId3" Type="http://schemas.openxmlformats.org/officeDocument/2006/relationships/image" Target="../media/image78.wmf"/><Relationship Id="rId2" Type="http://schemas.openxmlformats.org/officeDocument/2006/relationships/oleObject" Target="../embeddings/oleObject77.bin"/><Relationship Id="rId1" Type="http://schemas.openxmlformats.org/officeDocument/2006/relationships/tags" Target="../tags/tag11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oleObject" Target="../embeddings/oleObject82.bin"/><Relationship Id="rId7" Type="http://schemas.openxmlformats.org/officeDocument/2006/relationships/image" Target="../media/image82.wmf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0.bin"/><Relationship Id="rId3" Type="http://schemas.openxmlformats.org/officeDocument/2006/relationships/image" Target="../media/image80.wmf"/><Relationship Id="rId2" Type="http://schemas.openxmlformats.org/officeDocument/2006/relationships/oleObject" Target="../embeddings/oleObject79.bin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15.xml"/><Relationship Id="rId11" Type="http://schemas.openxmlformats.org/officeDocument/2006/relationships/image" Target="../media/image84.wmf"/><Relationship Id="rId10" Type="http://schemas.openxmlformats.org/officeDocument/2006/relationships/oleObject" Target="../embeddings/oleObject83.bin"/><Relationship Id="rId1" Type="http://schemas.openxmlformats.org/officeDocument/2006/relationships/tags" Target="../tags/tag11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oleObject" Target="../embeddings/oleObject86.bin"/><Relationship Id="rId7" Type="http://schemas.openxmlformats.org/officeDocument/2006/relationships/tags" Target="../tags/tag118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5.bin"/><Relationship Id="rId4" Type="http://schemas.openxmlformats.org/officeDocument/2006/relationships/tags" Target="../tags/tag117.xml"/><Relationship Id="rId3" Type="http://schemas.openxmlformats.org/officeDocument/2006/relationships/image" Target="../media/image85.wmf"/><Relationship Id="rId20" Type="http://schemas.openxmlformats.org/officeDocument/2006/relationships/vmlDrawing" Target="../drawings/vmlDrawing18.vml"/><Relationship Id="rId2" Type="http://schemas.openxmlformats.org/officeDocument/2006/relationships/oleObject" Target="../embeddings/oleObject84.bin"/><Relationship Id="rId19" Type="http://schemas.openxmlformats.org/officeDocument/2006/relationships/slideLayout" Target="../slideLayouts/slideLayout15.xml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89.bin"/><Relationship Id="rId16" Type="http://schemas.openxmlformats.org/officeDocument/2006/relationships/tags" Target="../tags/tag121.xml"/><Relationship Id="rId15" Type="http://schemas.openxmlformats.org/officeDocument/2006/relationships/image" Target="../media/image89.wmf"/><Relationship Id="rId14" Type="http://schemas.openxmlformats.org/officeDocument/2006/relationships/oleObject" Target="../embeddings/oleObject88.bin"/><Relationship Id="rId13" Type="http://schemas.openxmlformats.org/officeDocument/2006/relationships/tags" Target="../tags/tag120.xml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87.bin"/><Relationship Id="rId10" Type="http://schemas.openxmlformats.org/officeDocument/2006/relationships/tags" Target="../tags/tag119.xml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oleObject" Target="../embeddings/oleObject92.bin"/><Relationship Id="rId7" Type="http://schemas.openxmlformats.org/officeDocument/2006/relationships/tags" Target="../tags/tag124.x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4" Type="http://schemas.openxmlformats.org/officeDocument/2006/relationships/tags" Target="../tags/tag123.xml"/><Relationship Id="rId3" Type="http://schemas.openxmlformats.org/officeDocument/2006/relationships/image" Target="../media/image91.wmf"/><Relationship Id="rId29" Type="http://schemas.openxmlformats.org/officeDocument/2006/relationships/vmlDrawing" Target="../drawings/vmlDrawing19.vml"/><Relationship Id="rId28" Type="http://schemas.openxmlformats.org/officeDocument/2006/relationships/slideLayout" Target="../slideLayouts/slideLayout15.xml"/><Relationship Id="rId27" Type="http://schemas.openxmlformats.org/officeDocument/2006/relationships/image" Target="../media/image98.wmf"/><Relationship Id="rId26" Type="http://schemas.openxmlformats.org/officeDocument/2006/relationships/oleObject" Target="../embeddings/oleObject98.bin"/><Relationship Id="rId25" Type="http://schemas.openxmlformats.org/officeDocument/2006/relationships/tags" Target="../tags/tag130.xml"/><Relationship Id="rId24" Type="http://schemas.openxmlformats.org/officeDocument/2006/relationships/image" Target="../media/image97.wmf"/><Relationship Id="rId23" Type="http://schemas.openxmlformats.org/officeDocument/2006/relationships/oleObject" Target="../embeddings/oleObject97.bin"/><Relationship Id="rId22" Type="http://schemas.openxmlformats.org/officeDocument/2006/relationships/tags" Target="../tags/tag129.xml"/><Relationship Id="rId21" Type="http://schemas.openxmlformats.org/officeDocument/2006/relationships/image" Target="../media/image96.wmf"/><Relationship Id="rId20" Type="http://schemas.openxmlformats.org/officeDocument/2006/relationships/oleObject" Target="../embeddings/oleObject96.bin"/><Relationship Id="rId2" Type="http://schemas.openxmlformats.org/officeDocument/2006/relationships/oleObject" Target="../embeddings/oleObject90.bin"/><Relationship Id="rId19" Type="http://schemas.openxmlformats.org/officeDocument/2006/relationships/tags" Target="../tags/tag128.xml"/><Relationship Id="rId18" Type="http://schemas.openxmlformats.org/officeDocument/2006/relationships/image" Target="../media/image95.wmf"/><Relationship Id="rId17" Type="http://schemas.openxmlformats.org/officeDocument/2006/relationships/oleObject" Target="../embeddings/oleObject95.bin"/><Relationship Id="rId16" Type="http://schemas.openxmlformats.org/officeDocument/2006/relationships/tags" Target="../tags/tag127.xml"/><Relationship Id="rId15" Type="http://schemas.openxmlformats.org/officeDocument/2006/relationships/image" Target="../media/image94.wmf"/><Relationship Id="rId14" Type="http://schemas.openxmlformats.org/officeDocument/2006/relationships/oleObject" Target="../embeddings/oleObject94.bin"/><Relationship Id="rId13" Type="http://schemas.openxmlformats.org/officeDocument/2006/relationships/tags" Target="../tags/tag126.xml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93.bin"/><Relationship Id="rId10" Type="http://schemas.openxmlformats.org/officeDocument/2006/relationships/tags" Target="../tags/tag125.xml"/><Relationship Id="rId1" Type="http://schemas.openxmlformats.org/officeDocument/2006/relationships/tags" Target="../tags/tag1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0.bin"/><Relationship Id="rId3" Type="http://schemas.openxmlformats.org/officeDocument/2006/relationships/image" Target="../media/image99.wmf"/><Relationship Id="rId2" Type="http://schemas.openxmlformats.org/officeDocument/2006/relationships/oleObject" Target="../embeddings/oleObject99.bin"/><Relationship Id="rId1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2.bin"/><Relationship Id="rId3" Type="http://schemas.openxmlformats.org/officeDocument/2006/relationships/image" Target="../media/image101.wmf"/><Relationship Id="rId2" Type="http://schemas.openxmlformats.org/officeDocument/2006/relationships/oleObject" Target="../embeddings/oleObject101.bin"/><Relationship Id="rId1" Type="http://schemas.openxmlformats.org/officeDocument/2006/relationships/tags" Target="../tags/tag13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4.bin"/><Relationship Id="rId3" Type="http://schemas.openxmlformats.org/officeDocument/2006/relationships/image" Target="../media/image103.wmf"/><Relationship Id="rId2" Type="http://schemas.openxmlformats.org/officeDocument/2006/relationships/oleObject" Target="../embeddings/oleObject103.bin"/><Relationship Id="rId1" Type="http://schemas.openxmlformats.org/officeDocument/2006/relationships/tags" Target="../tags/tag13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oleObject" Target="../embeddings/oleObject108.bin"/><Relationship Id="rId7" Type="http://schemas.openxmlformats.org/officeDocument/2006/relationships/image" Target="../media/image107.wmf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06.bin"/><Relationship Id="rId3" Type="http://schemas.openxmlformats.org/officeDocument/2006/relationships/tags" Target="../tags/tag134.xml"/><Relationship Id="rId2" Type="http://schemas.openxmlformats.org/officeDocument/2006/relationships/image" Target="../media/image105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15.xml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10.bin"/><Relationship Id="rId12" Type="http://schemas.openxmlformats.org/officeDocument/2006/relationships/tags" Target="../tags/tag135.xml"/><Relationship Id="rId11" Type="http://schemas.openxmlformats.org/officeDocument/2006/relationships/image" Target="../media/image109.wmf"/><Relationship Id="rId10" Type="http://schemas.openxmlformats.org/officeDocument/2006/relationships/oleObject" Target="../embeddings/oleObject109.bin"/><Relationship Id="rId1" Type="http://schemas.openxmlformats.org/officeDocument/2006/relationships/oleObject" Target="../embeddings/oleObject10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2.bin"/><Relationship Id="rId4" Type="http://schemas.openxmlformats.org/officeDocument/2006/relationships/tags" Target="../tags/tag137.xml"/><Relationship Id="rId3" Type="http://schemas.openxmlformats.org/officeDocument/2006/relationships/image" Target="../media/image111.wmf"/><Relationship Id="rId2" Type="http://schemas.openxmlformats.org/officeDocument/2006/relationships/oleObject" Target="../embeddings/oleObject111.bin"/><Relationship Id="rId1" Type="http://schemas.openxmlformats.org/officeDocument/2006/relationships/tags" Target="../tags/tag13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oleObject" Target="../embeddings/oleObject115.bin"/><Relationship Id="rId7" Type="http://schemas.openxmlformats.org/officeDocument/2006/relationships/tags" Target="../tags/tag140.x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4.bin"/><Relationship Id="rId4" Type="http://schemas.openxmlformats.org/officeDocument/2006/relationships/tags" Target="../tags/tag139.xml"/><Relationship Id="rId3" Type="http://schemas.openxmlformats.org/officeDocument/2006/relationships/image" Target="../media/image113.wmf"/><Relationship Id="rId26" Type="http://schemas.openxmlformats.org/officeDocument/2006/relationships/vmlDrawing" Target="../drawings/vmlDrawing25.vml"/><Relationship Id="rId25" Type="http://schemas.openxmlformats.org/officeDocument/2006/relationships/slideLayout" Target="../slideLayouts/slideLayout15.xml"/><Relationship Id="rId24" Type="http://schemas.openxmlformats.org/officeDocument/2006/relationships/image" Target="../media/image120.wmf"/><Relationship Id="rId23" Type="http://schemas.openxmlformats.org/officeDocument/2006/relationships/oleObject" Target="../embeddings/oleObject120.bin"/><Relationship Id="rId22" Type="http://schemas.openxmlformats.org/officeDocument/2006/relationships/tags" Target="../tags/tag145.xml"/><Relationship Id="rId21" Type="http://schemas.openxmlformats.org/officeDocument/2006/relationships/image" Target="../media/image119.wmf"/><Relationship Id="rId20" Type="http://schemas.openxmlformats.org/officeDocument/2006/relationships/oleObject" Target="../embeddings/oleObject119.bin"/><Relationship Id="rId2" Type="http://schemas.openxmlformats.org/officeDocument/2006/relationships/oleObject" Target="../embeddings/oleObject113.bin"/><Relationship Id="rId19" Type="http://schemas.openxmlformats.org/officeDocument/2006/relationships/tags" Target="../tags/tag144.xml"/><Relationship Id="rId18" Type="http://schemas.openxmlformats.org/officeDocument/2006/relationships/image" Target="../media/image118.wmf"/><Relationship Id="rId17" Type="http://schemas.openxmlformats.org/officeDocument/2006/relationships/oleObject" Target="../embeddings/oleObject118.bin"/><Relationship Id="rId16" Type="http://schemas.openxmlformats.org/officeDocument/2006/relationships/tags" Target="../tags/tag143.xml"/><Relationship Id="rId15" Type="http://schemas.openxmlformats.org/officeDocument/2006/relationships/image" Target="../media/image117.wmf"/><Relationship Id="rId14" Type="http://schemas.openxmlformats.org/officeDocument/2006/relationships/oleObject" Target="../embeddings/oleObject117.bin"/><Relationship Id="rId13" Type="http://schemas.openxmlformats.org/officeDocument/2006/relationships/tags" Target="../tags/tag142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6.bin"/><Relationship Id="rId10" Type="http://schemas.openxmlformats.org/officeDocument/2006/relationships/tags" Target="../tags/tag141.xml"/><Relationship Id="rId1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oleObject" Target="../embeddings/oleObject123.bin"/><Relationship Id="rId7" Type="http://schemas.openxmlformats.org/officeDocument/2006/relationships/tags" Target="../tags/tag148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2.bin"/><Relationship Id="rId4" Type="http://schemas.openxmlformats.org/officeDocument/2006/relationships/tags" Target="../tags/tag147.xml"/><Relationship Id="rId3" Type="http://schemas.openxmlformats.org/officeDocument/2006/relationships/image" Target="../media/image121.wmf"/><Relationship Id="rId2" Type="http://schemas.openxmlformats.org/officeDocument/2006/relationships/oleObject" Target="../embeddings/oleObject121.bin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15.xml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4.bin"/><Relationship Id="rId10" Type="http://schemas.openxmlformats.org/officeDocument/2006/relationships/tags" Target="../tags/tag149.xml"/><Relationship Id="rId1" Type="http://schemas.openxmlformats.org/officeDocument/2006/relationships/tags" Target="../tags/tag1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7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5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14.xml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FF">
            <a:alpha val="8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2395" y="2062480"/>
            <a:ext cx="6518910" cy="1071880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高二理科数学</a:t>
            </a:r>
            <a:endParaRPr lang="zh-CN" altLang="en-US" sz="72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7090" y="3442335"/>
            <a:ext cx="7868920" cy="243713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</a:t>
            </a:r>
            <a:r>
              <a:rPr lang="zh-CN" altLang="en-US" sz="4000" dirty="0" smtClean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sz="4000" dirty="0" smtClean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1.3.1</a:t>
            </a:r>
            <a:r>
              <a:rPr lang="zh-CN" altLang="en-US" sz="4000" dirty="0" smtClean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函数的单调性与导数专题课</a:t>
            </a:r>
            <a:r>
              <a:rPr lang="en-US" altLang="zh-CN" sz="4000" dirty="0" smtClean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lang="zh-CN" altLang="en-US" sz="4000" dirty="0" smtClean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构造函数</a:t>
            </a:r>
            <a:endParaRPr lang="en-US" altLang="zh-CN" sz="4000" dirty="0" smtClean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400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dirty="0" smtClean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</a:t>
            </a:r>
            <a:r>
              <a:rPr lang="zh-CN" altLang="en-US" sz="4000" dirty="0" smtClean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4000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80" y="249555"/>
            <a:ext cx="2992755" cy="1036320"/>
          </a:xfrm>
        </p:spPr>
        <p:txBody>
          <a:bodyPr/>
          <a:p>
            <a:r>
              <a:rPr lang="zh-CN" altLang="en-US"/>
              <a:t>变式训练：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945" y="927100"/>
          <a:ext cx="826643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429000" imgH="876300" progId="Equation.KSEE3">
                  <p:embed/>
                </p:oleObj>
              </mc:Choice>
              <mc:Fallback>
                <p:oleObj name="" r:id="rId1" imgW="3429000" imgH="8763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945" y="927100"/>
                        <a:ext cx="8266430" cy="207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500" y="3197860"/>
          <a:ext cx="6737350" cy="214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3" imgW="2908300" imgH="1168400" progId="Equation.KSEE3">
                  <p:embed/>
                </p:oleObj>
              </mc:Choice>
              <mc:Fallback>
                <p:oleObj name="" r:id="rId3" imgW="2908300" imgH="11684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500" y="3197860"/>
                        <a:ext cx="6737350" cy="214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3605" y="2550795"/>
          <a:ext cx="46228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5" imgW="165100" imgH="165100" progId="Equation.KSEE3">
                  <p:embed/>
                </p:oleObj>
              </mc:Choice>
              <mc:Fallback>
                <p:oleObj name="" r:id="rId5" imgW="165100" imgH="1651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3605" y="2550795"/>
                        <a:ext cx="46228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0235" y="2098675"/>
          <a:ext cx="776414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276600" imgH="698500" progId="Equation.KSEE3">
                  <p:embed/>
                </p:oleObj>
              </mc:Choice>
              <mc:Fallback>
                <p:oleObj name="" r:id="rId1" imgW="3276600" imgH="698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0235" y="2098675"/>
                        <a:ext cx="7764145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06120" y="546100"/>
          <a:ext cx="625094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940"/>
              </a:tblGrid>
              <a:tr h="772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sym typeface="+mn-ea"/>
                        </a:rPr>
                        <a:t>题型二：与不等式有关的题：</a:t>
                      </a:r>
                      <a:endParaRPr lang="zh-CN" altLang="en-US" sz="1265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0235" y="4059555"/>
          <a:ext cx="7273290" cy="101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2005965" imgH="431800" progId="Equation.KSEE3">
                  <p:embed/>
                </p:oleObj>
              </mc:Choice>
              <mc:Fallback>
                <p:oleObj name="" r:id="rId3" imgW="2005965" imgH="4318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235" y="4059555"/>
                        <a:ext cx="7273290" cy="1017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920" y="304800"/>
          <a:ext cx="776414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276600" imgH="698500" progId="Equation.KSEE3">
                  <p:embed/>
                </p:oleObj>
              </mc:Choice>
              <mc:Fallback>
                <p:oleObj name="" r:id="rId1" imgW="3276600" imgH="698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920" y="304800"/>
                        <a:ext cx="7764145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275" y="1926590"/>
          <a:ext cx="369697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435100" imgH="939800" progId="Equation.KSEE3">
                  <p:embed/>
                </p:oleObj>
              </mc:Choice>
              <mc:Fallback>
                <p:oleObj name="" r:id="rId3" imgW="1435100" imgH="939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0275" y="1926590"/>
                        <a:ext cx="3696970" cy="183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135" y="4039235"/>
          <a:ext cx="502221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336800" imgH="228600" progId="Equation.KSEE3">
                  <p:embed/>
                </p:oleObj>
              </mc:Choice>
              <mc:Fallback>
                <p:oleObj name="" r:id="rId5" imgW="23368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135" y="4039235"/>
                        <a:ext cx="5022215" cy="49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" y="4812348"/>
          <a:ext cx="332930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548765" imgH="215900" progId="Equation.KSEE3">
                  <p:embed/>
                </p:oleObj>
              </mc:Choice>
              <mc:Fallback>
                <p:oleObj name="" r:id="rId7" imgW="1548765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4245" y="4812348"/>
                        <a:ext cx="332930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1250" y="5395595"/>
          <a:ext cx="4646295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9" imgW="1701800" imgH="228600" progId="Equation.KSEE3">
                  <p:embed/>
                </p:oleObj>
              </mc:Choice>
              <mc:Fallback>
                <p:oleObj name="" r:id="rId9" imgW="1701800" imgH="2286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1250" y="5395595"/>
                        <a:ext cx="4646295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8025" y="4812030"/>
          <a:ext cx="306959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257300" imgH="215900" progId="Equation.KSEE3">
                  <p:embed/>
                </p:oleObj>
              </mc:Choice>
              <mc:Fallback>
                <p:oleObj name="" r:id="rId11" imgW="12573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8025" y="4812030"/>
                        <a:ext cx="3069590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48033" y="5459095"/>
          <a:ext cx="65913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241300" imgH="177165" progId="Equation.KSEE3">
                  <p:embed/>
                </p:oleObj>
              </mc:Choice>
              <mc:Fallback>
                <p:oleObj name="" r:id="rId13" imgW="241300" imgH="177165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8033" y="5459095"/>
                        <a:ext cx="65913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7490" y="6090920"/>
          <a:ext cx="246443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1104900" imgH="215900" progId="Equation.KSEE3">
                  <p:embed/>
                </p:oleObj>
              </mc:Choice>
              <mc:Fallback>
                <p:oleObj name="" r:id="rId15" imgW="11049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07490" y="6090920"/>
                        <a:ext cx="246443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7" imgW="914400" imgH="215900" progId="Equation.KSEE3">
                  <p:embed/>
                </p:oleObj>
              </mc:Choice>
              <mc:Fallback>
                <p:oleObj name="" r:id="rId17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5279390" y="1927225"/>
          <a:ext cx="3373120" cy="160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120"/>
              </a:tblGrid>
              <a:tr h="16097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思考：为什么从结论入手好？从条件入手呢？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765" y="408940"/>
          <a:ext cx="776414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276600" imgH="698500" progId="Equation.KSEE3">
                  <p:embed/>
                </p:oleObj>
              </mc:Choice>
              <mc:Fallback>
                <p:oleObj name="" r:id="rId1" imgW="3276600" imgH="698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765" y="408940"/>
                        <a:ext cx="7764145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795" y="2021840"/>
          <a:ext cx="7273290" cy="101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2005965" imgH="431800" progId="Equation.KSEE3">
                  <p:embed/>
                </p:oleObj>
              </mc:Choice>
              <mc:Fallback>
                <p:oleObj name="" r:id="rId3" imgW="2005965" imgH="4318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795" y="2021840"/>
                        <a:ext cx="7273290" cy="1017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3775" y="3630295"/>
          <a:ext cx="165989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685800" imgH="203200" progId="Equation.KSEE3">
                  <p:embed/>
                </p:oleObj>
              </mc:Choice>
              <mc:Fallback>
                <p:oleObj name="" r:id="rId5" imgW="6858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3775" y="3630295"/>
                        <a:ext cx="1659890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455795"/>
          <a:ext cx="565594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2336800" imgH="228600" progId="Equation.KSEE3">
                  <p:embed/>
                </p:oleObj>
              </mc:Choice>
              <mc:Fallback>
                <p:oleObj name="" r:id="rId7" imgW="23368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8348" y="4455795"/>
                        <a:ext cx="565594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5985" y="5180013"/>
          <a:ext cx="221361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914400" imgH="203200" progId="Equation.KSEE3">
                  <p:embed/>
                </p:oleObj>
              </mc:Choice>
              <mc:Fallback>
                <p:oleObj name="" r:id="rId9" imgW="9144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985" y="5180013"/>
                        <a:ext cx="2213610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7596" y="5337176"/>
          <a:ext cx="113792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469900" imgH="177165" progId="Equation.KSEE3">
                  <p:embed/>
                </p:oleObj>
              </mc:Choice>
              <mc:Fallback>
                <p:oleObj name="" r:id="rId11" imgW="469900" imgH="177165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7596" y="5337176"/>
                        <a:ext cx="113792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7670" y="1485265"/>
          <a:ext cx="44132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3" imgW="152400" imgH="165100" progId="Equation.KSEE3">
                  <p:embed/>
                </p:oleObj>
              </mc:Choice>
              <mc:Fallback>
                <p:oleObj name="" r:id="rId13" imgW="152400" imgH="1651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7670" y="1485265"/>
                        <a:ext cx="44132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2902585" y="3554730"/>
          <a:ext cx="5416550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0"/>
              </a:tblGrid>
              <a:tr h="518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注意：</a:t>
                      </a: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F(x)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与</a:t>
                      </a: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f(x)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中变量的一致性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375" y="702945"/>
          <a:ext cx="8007985" cy="272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40000" imgH="939800" progId="Equation.KSEE3">
                  <p:embed/>
                </p:oleObj>
              </mc:Choice>
              <mc:Fallback>
                <p:oleObj name="" r:id="rId1" imgW="2540000" imgH="939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375" y="702945"/>
                        <a:ext cx="8007985" cy="2726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69900" y="3813175"/>
          <a:ext cx="7339965" cy="185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2260600" imgH="711200" progId="Equation.KSEE3">
                  <p:embed/>
                </p:oleObj>
              </mc:Choice>
              <mc:Fallback>
                <p:oleObj name="" r:id="rId4" imgW="2260600" imgH="711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" y="3813175"/>
                        <a:ext cx="7339965" cy="185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6930" y="640080"/>
          <a:ext cx="7167880" cy="120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2946400" imgH="634365" progId="Equation.KSEE3">
                  <p:embed/>
                </p:oleObj>
              </mc:Choice>
              <mc:Fallback>
                <p:oleObj name="" r:id="rId2" imgW="2946400" imgH="634365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6930" y="640080"/>
                        <a:ext cx="7167880" cy="120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483" y="2118360"/>
          <a:ext cx="6219825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4" imgW="2730500" imgH="393700" progId="Equation.KSEE3">
                  <p:embed/>
                </p:oleObj>
              </mc:Choice>
              <mc:Fallback>
                <p:oleObj name="" r:id="rId4" imgW="2730500" imgH="3937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483" y="2118360"/>
                        <a:ext cx="6219825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2053" y="2890520"/>
          <a:ext cx="3645535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6" imgW="1600200" imgH="393700" progId="Equation.KSEE3">
                  <p:embed/>
                </p:oleObj>
              </mc:Choice>
              <mc:Fallback>
                <p:oleObj name="" r:id="rId6" imgW="1600200" imgH="3937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2053" y="2890520"/>
                        <a:ext cx="3645535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2370" y="4517390"/>
          <a:ext cx="554482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2527300" imgH="419100" progId="Equation.KSEE3">
                  <p:embed/>
                </p:oleObj>
              </mc:Choice>
              <mc:Fallback>
                <p:oleObj name="" r:id="rId8" imgW="2527300" imgH="4191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2370" y="4517390"/>
                        <a:ext cx="5544820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9305" y="5568950"/>
          <a:ext cx="52387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241300" imgH="177165" progId="Equation.KSEE3">
                  <p:embed/>
                </p:oleObj>
              </mc:Choice>
              <mc:Fallback>
                <p:oleObj name="" r:id="rId10" imgW="241300" imgH="177165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99305" y="5568950"/>
                        <a:ext cx="52387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121093" y="3738880"/>
          <a:ext cx="341376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1384300" imgH="215900" progId="Equation.KSEE3">
                  <p:embed/>
                </p:oleObj>
              </mc:Choice>
              <mc:Fallback>
                <p:oleObj name="" r:id="rId13" imgW="13843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1093" y="3738880"/>
                        <a:ext cx="341376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8308" y="5386706"/>
          <a:ext cx="283654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1244600" imgH="393700" progId="Equation.KSEE3">
                  <p:embed/>
                </p:oleObj>
              </mc:Choice>
              <mc:Fallback>
                <p:oleObj name="" r:id="rId15" imgW="1244600" imgH="3937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8308" y="5386706"/>
                        <a:ext cx="2836545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3180" y="3037205"/>
          <a:ext cx="298069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7" imgW="1308100" imgH="215900" progId="Equation.KSEE3">
                  <p:embed/>
                </p:oleObj>
              </mc:Choice>
              <mc:Fallback>
                <p:oleObj name="" r:id="rId17" imgW="1308100" imgH="2159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23180" y="3037205"/>
                        <a:ext cx="298069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4537076" y="3750628"/>
          <a:ext cx="325564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0" imgW="1320165" imgH="203200" progId="Equation.KSEE3">
                  <p:embed/>
                </p:oleObj>
              </mc:Choice>
              <mc:Fallback>
                <p:oleObj name="" r:id="rId20" imgW="1320165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37076" y="3750628"/>
                        <a:ext cx="3255645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0130" y="3319145"/>
          <a:ext cx="6311900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2768600" imgH="393700" progId="Equation.KSEE3">
                  <p:embed/>
                </p:oleObj>
              </mc:Choice>
              <mc:Fallback>
                <p:oleObj name="" r:id="rId1" imgW="2768600" imgH="3937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0130" y="3319145"/>
                        <a:ext cx="6311900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806825" y="2507615"/>
          <a:ext cx="2787015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130300" imgH="215900" progId="Equation.KSEE3">
                  <p:embed/>
                </p:oleObj>
              </mc:Choice>
              <mc:Fallback>
                <p:oleObj name="" r:id="rId4" imgW="11303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6825" y="2507615"/>
                        <a:ext cx="2787015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0300" y="2560955"/>
          <a:ext cx="246443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104900" imgH="215900" progId="Equation.KSEE3">
                  <p:embed/>
                </p:oleObj>
              </mc:Choice>
              <mc:Fallback>
                <p:oleObj name="" r:id="rId6" imgW="11049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0300" y="2560955"/>
                        <a:ext cx="246443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5078" y="4325938"/>
          <a:ext cx="255143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1143000" imgH="203200" progId="Equation.KSEE3">
                  <p:embed/>
                </p:oleObj>
              </mc:Choice>
              <mc:Fallback>
                <p:oleObj name="" r:id="rId8" imgW="11430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5078" y="4325938"/>
                        <a:ext cx="2551430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5633" y="4354196"/>
          <a:ext cx="104902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469900" imgH="177165" progId="Equation.KSEE3">
                  <p:embed/>
                </p:oleObj>
              </mc:Choice>
              <mc:Fallback>
                <p:oleObj name="" r:id="rId10" imgW="469900" imgH="177165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25633" y="4354196"/>
                        <a:ext cx="1049020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4298" y="4905694"/>
          <a:ext cx="331724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1485900" imgH="215900" progId="Equation.KSEE3">
                  <p:embed/>
                </p:oleObj>
              </mc:Choice>
              <mc:Fallback>
                <p:oleObj name="" r:id="rId12" imgW="14859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4298" y="4905694"/>
                        <a:ext cx="3317240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97255" y="719455"/>
          <a:ext cx="7167880" cy="120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2946400" imgH="634365" progId="Equation.KSEE3">
                  <p:embed/>
                </p:oleObj>
              </mc:Choice>
              <mc:Fallback>
                <p:oleObj name="" r:id="rId15" imgW="2946400" imgH="634365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7255" y="719455"/>
                        <a:ext cx="7167880" cy="120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23440" y="5610860"/>
            <a:ext cx="41255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en-US" sz="2800">
                <a:solidFill>
                  <a:srgbClr val="FF0000"/>
                </a:solidFill>
                <a:sym typeface="+mn-ea"/>
              </a:rPr>
              <a:t>注意：再次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F(x)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f(x)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中变量的一致性</a:t>
            </a:r>
            <a:endParaRPr lang="zh-CN" altLang="en-US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78828" y="2096453"/>
          <a:ext cx="6755765" cy="18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2806700" imgH="965200" progId="Equation.KSEE3">
                  <p:embed/>
                </p:oleObj>
              </mc:Choice>
              <mc:Fallback>
                <p:oleObj name="" r:id="rId2" imgW="2806700" imgH="965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8828" y="2096453"/>
                        <a:ext cx="6755765" cy="183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2860" y="4297045"/>
          <a:ext cx="4430395" cy="100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587500" imgH="609600" progId="Equation.KSEE3">
                  <p:embed/>
                </p:oleObj>
              </mc:Choice>
              <mc:Fallback>
                <p:oleObj name="" r:id="rId4" imgW="1587500" imgH="609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2860" y="4297045"/>
                        <a:ext cx="4430395" cy="1007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05510" y="525780"/>
          <a:ext cx="3608705" cy="107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705"/>
              </a:tblGrid>
              <a:tr h="1076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题型三：导数与函数性质得综合应用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05535" y="764540"/>
          <a:ext cx="5805805" cy="177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2197100" imgH="736600" progId="Equation.KSEE3">
                  <p:embed/>
                </p:oleObj>
              </mc:Choice>
              <mc:Fallback>
                <p:oleObj name="" r:id="rId2" imgW="2197100" imgH="736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5535" y="764540"/>
                        <a:ext cx="5805805" cy="177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172845" y="2652395"/>
          <a:ext cx="6598920" cy="9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20"/>
              </a:tblGrid>
              <a:tr h="967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solidFill>
                            <a:srgbClr val="FF0000"/>
                          </a:solidFill>
                        </a:rPr>
                        <a:t>思考：如何构造？从条件入手构造，还是结论？性质怎么用？</a:t>
                      </a:r>
                      <a:endParaRPr lang="zh-CN" altLang="en-US" sz="3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2845" y="4117975"/>
          <a:ext cx="525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4" imgW="2133600" imgH="228600" progId="Equation.KSEE3">
                  <p:embed/>
                </p:oleObj>
              </mc:Choice>
              <mc:Fallback>
                <p:oleObj name="" r:id="rId4" imgW="2133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2845" y="4117975"/>
                        <a:ext cx="52578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6665" y="4890135"/>
          <a:ext cx="479044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6" imgW="1943100" imgH="228600" progId="Equation.KSEE3">
                  <p:embed/>
                </p:oleObj>
              </mc:Choice>
              <mc:Fallback>
                <p:oleObj name="" r:id="rId6" imgW="19431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6665" y="4890135"/>
                        <a:ext cx="479044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6788" y="4945698"/>
          <a:ext cx="59499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241300" imgH="177165" progId="Equation.KSEE3">
                  <p:embed/>
                </p:oleObj>
              </mc:Choice>
              <mc:Fallback>
                <p:oleObj name="" r:id="rId8" imgW="2413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46788" y="4945698"/>
                        <a:ext cx="59499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8610" y="5587048"/>
          <a:ext cx="444627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0" imgW="1803400" imgH="215900" progId="Equation.KSEE3">
                  <p:embed/>
                </p:oleObj>
              </mc:Choice>
              <mc:Fallback>
                <p:oleObj name="" r:id="rId10" imgW="1803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78610" y="5587048"/>
                        <a:ext cx="444627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12875" y="4309110"/>
          <a:ext cx="301434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1002665" imgH="203200" progId="Equation.KSEE3">
                  <p:embed/>
                </p:oleObj>
              </mc:Choice>
              <mc:Fallback>
                <p:oleObj name="" r:id="rId2" imgW="1002665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2875" y="4309110"/>
                        <a:ext cx="301434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15428" y="2071053"/>
          <a:ext cx="426212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612900" imgH="228600" progId="Equation.KSEE3">
                  <p:embed/>
                </p:oleObj>
              </mc:Choice>
              <mc:Fallback>
                <p:oleObj name="" r:id="rId5" imgW="16129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5428" y="2071053"/>
                        <a:ext cx="426212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98563" y="2848611"/>
          <a:ext cx="674624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2552700" imgH="482600" progId="Equation.KSEE3">
                  <p:embed/>
                </p:oleObj>
              </mc:Choice>
              <mc:Fallback>
                <p:oleObj name="" r:id="rId8" imgW="2552700" imgH="482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8563" y="2848611"/>
                        <a:ext cx="674624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198880" y="423863"/>
          <a:ext cx="5805805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2197100" imgH="482600" progId="Equation.KSEE3">
                  <p:embed/>
                </p:oleObj>
              </mc:Choice>
              <mc:Fallback>
                <p:oleObj name="" r:id="rId11" imgW="2197100" imgH="482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8880" y="423863"/>
                        <a:ext cx="5805805" cy="116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600575" y="4278948"/>
          <a:ext cx="324548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4" imgW="1079500" imgH="215900" progId="Equation.KSEE3">
                  <p:embed/>
                </p:oleObj>
              </mc:Choice>
              <mc:Fallback>
                <p:oleObj name="" r:id="rId14" imgW="10795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00575" y="4278948"/>
                        <a:ext cx="3245485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412558" y="5025708"/>
          <a:ext cx="446786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7" imgW="1485900" imgH="215900" progId="Equation.KSEE3">
                  <p:embed/>
                </p:oleObj>
              </mc:Choice>
              <mc:Fallback>
                <p:oleObj name="" r:id="rId17" imgW="14859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12558" y="5025708"/>
                        <a:ext cx="4467860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990090" y="5670550"/>
            <a:ext cx="39808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注意：再次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F(x)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f(x)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中变量的一致性</a:t>
            </a:r>
            <a:endParaRPr lang="zh-CN" altLang="en-US"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5610" y="402590"/>
            <a:ext cx="15538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结构一</a:t>
            </a:r>
            <a:r>
              <a:rPr lang="zh-CN" altLang="en-US" sz="3200">
                <a:sym typeface="+mn-ea"/>
              </a:rPr>
              <a:t>：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78815" y="1018540"/>
            <a:ext cx="68922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知识背景：导数的运算法则的逆用</a:t>
            </a:r>
            <a:endParaRPr lang="zh-CN" altLang="en-US" sz="28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845" y="1611630"/>
          <a:ext cx="870077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946400" imgH="215900" progId="Equation.KSEE3">
                  <p:embed/>
                </p:oleObj>
              </mc:Choice>
              <mc:Fallback>
                <p:oleObj name="" r:id="rId1" imgW="2946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845" y="1611630"/>
                        <a:ext cx="870077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373" y="2296160"/>
          <a:ext cx="6189980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247900" imgH="393700" progId="Equation.KSEE3">
                  <p:embed/>
                </p:oleObj>
              </mc:Choice>
              <mc:Fallback>
                <p:oleObj name="" r:id="rId3" imgW="22479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1373" y="2296160"/>
                        <a:ext cx="6189980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845" y="3329305"/>
          <a:ext cx="870140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035300" imgH="215900" progId="Equation.KSEE3">
                  <p:embed/>
                </p:oleObj>
              </mc:Choice>
              <mc:Fallback>
                <p:oleObj name="" r:id="rId5" imgW="3035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845" y="3329305"/>
                        <a:ext cx="870140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373" y="4162425"/>
          <a:ext cx="6435090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336800" imgH="393700" progId="Equation.KSEE3">
                  <p:embed/>
                </p:oleObj>
              </mc:Choice>
              <mc:Fallback>
                <p:oleObj name="" r:id="rId7" imgW="23368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373" y="4162425"/>
                        <a:ext cx="6435090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850" y="5212715"/>
          <a:ext cx="845629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3479800" imgH="228600" progId="Equation.KSEE3">
                  <p:embed/>
                </p:oleObj>
              </mc:Choice>
              <mc:Fallback>
                <p:oleObj name="" r:id="rId9" imgW="34798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850" y="5212715"/>
                        <a:ext cx="845629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30910" y="1862138"/>
          <a:ext cx="577278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" imgW="2184400" imgH="228600" progId="Equation.KSEE3">
                  <p:embed/>
                </p:oleObj>
              </mc:Choice>
              <mc:Fallback>
                <p:oleObj name="" r:id="rId2" imgW="21844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0910" y="1862138"/>
                        <a:ext cx="577278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2610" y="324168"/>
          <a:ext cx="5805805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197100" imgH="482600" progId="Equation.KSEE3">
                  <p:embed/>
                </p:oleObj>
              </mc:Choice>
              <mc:Fallback>
                <p:oleObj name="" r:id="rId5" imgW="2197100" imgH="482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610" y="324168"/>
                        <a:ext cx="5805805" cy="116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46125" y="2535238"/>
          <a:ext cx="614235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2324100" imgH="228600" progId="Equation.KSEE3">
                  <p:embed/>
                </p:oleObj>
              </mc:Choice>
              <mc:Fallback>
                <p:oleObj name="" r:id="rId8" imgW="23241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125" y="2535238"/>
                        <a:ext cx="614235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10920" y="3153728"/>
          <a:ext cx="543750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2057400" imgH="228600" progId="Equation.KSEE3">
                  <p:embed/>
                </p:oleObj>
              </mc:Choice>
              <mc:Fallback>
                <p:oleObj name="" r:id="rId11" imgW="20574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0920" y="3153728"/>
                        <a:ext cx="543750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216660" y="3920808"/>
          <a:ext cx="292036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4" imgW="1104900" imgH="203200" progId="Equation.KSEE3">
                  <p:embed/>
                </p:oleObj>
              </mc:Choice>
              <mc:Fallback>
                <p:oleObj name="" r:id="rId14" imgW="11049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16660" y="3920808"/>
                        <a:ext cx="292036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010920" y="4537710"/>
          <a:ext cx="269557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7" imgW="1091565" imgH="203200" progId="Equation.KSEE3">
                  <p:embed/>
                </p:oleObj>
              </mc:Choice>
              <mc:Fallback>
                <p:oleObj name="" r:id="rId17" imgW="1091565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0920" y="4537710"/>
                        <a:ext cx="269557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848100" y="4525963"/>
          <a:ext cx="3457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0" imgW="1308100" imgH="203200" progId="Equation.KSEE3">
                  <p:embed/>
                </p:oleObj>
              </mc:Choice>
              <mc:Fallback>
                <p:oleObj name="" r:id="rId20" imgW="13081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48100" y="4525963"/>
                        <a:ext cx="34575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293495" y="5221606"/>
          <a:ext cx="2350135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3" imgW="889000" imgH="228600" progId="Equation.KSEE3">
                  <p:embed/>
                </p:oleObj>
              </mc:Choice>
              <mc:Fallback>
                <p:oleObj name="" r:id="rId23" imgW="8890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93495" y="5221606"/>
                        <a:ext cx="2350135" cy="55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4676140" y="5023485"/>
          <a:ext cx="1507490" cy="94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6" imgW="495300" imgH="393700" progId="Equation.KSEE3">
                  <p:embed/>
                </p:oleObj>
              </mc:Choice>
              <mc:Fallback>
                <p:oleObj name="" r:id="rId26" imgW="495300" imgH="3937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676140" y="5023485"/>
                        <a:ext cx="1507490" cy="94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871345" y="6038215"/>
            <a:ext cx="51269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注意：再次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F(x)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f(x)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中变量的一致性</a:t>
            </a:r>
            <a:endParaRPr lang="zh-CN" altLang="en-US"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05" y="775970"/>
            <a:ext cx="2808605" cy="685800"/>
          </a:xfrm>
        </p:spPr>
        <p:txBody>
          <a:bodyPr/>
          <a:p>
            <a:r>
              <a:rPr lang="zh-CN" altLang="en-US"/>
              <a:t>处理步骤：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61770"/>
            <a:ext cx="7573645" cy="721995"/>
          </a:xfrm>
        </p:spPr>
        <p:txBody>
          <a:bodyPr/>
          <a:p>
            <a:r>
              <a:rPr lang="en-US" altLang="zh-CN" sz="2800"/>
              <a:t>1</a:t>
            </a:r>
            <a:r>
              <a:rPr lang="zh-CN" altLang="en-US" sz="2800"/>
              <a:t>、从条件或结论入手构造函数；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678180" y="3526155"/>
            <a:ext cx="7886700" cy="1322705"/>
          </a:xfrm>
          <a:prstGeom prst="rect">
            <a:avLst/>
          </a:prstGeom>
        </p:spPr>
        <p:txBody>
          <a:bodyPr/>
          <a:lstStyle>
            <a:lvl1pPr marL="0" lvl="0" indent="0" algn="l" defTabSz="828040" rtl="0" eaLnBrk="1" fontAlgn="base" latinLnBrk="0" hangingPunct="1">
              <a:lnSpc>
                <a:spcPct val="100000"/>
              </a:lnSpc>
              <a:spcBef>
                <a:spcPct val="14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8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828040" rtl="0" eaLnBrk="1" fontAlgn="base" latinLnBrk="0" hangingPunct="1">
              <a:lnSpc>
                <a:spcPct val="100000"/>
              </a:lnSpc>
              <a:spcBef>
                <a:spcPct val="14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15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828040" rtl="0" eaLnBrk="1" fontAlgn="base" latinLnBrk="0" hangingPunct="1">
              <a:lnSpc>
                <a:spcPct val="100000"/>
              </a:lnSpc>
              <a:spcBef>
                <a:spcPct val="14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135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828040" rtl="0" eaLnBrk="1" fontAlgn="base" latinLnBrk="0" hangingPunct="1">
              <a:lnSpc>
                <a:spcPct val="100000"/>
              </a:lnSpc>
              <a:spcBef>
                <a:spcPct val="14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828040" rtl="0" eaLnBrk="1" fontAlgn="base" latinLnBrk="0" hangingPunct="1">
              <a:lnSpc>
                <a:spcPct val="100000"/>
              </a:lnSpc>
              <a:spcBef>
                <a:spcPct val="14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2" panose="05020102010507070707" pitchFamily="18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828040" rtl="0" eaLnBrk="1" fontAlgn="base" latinLnBrk="0" hangingPunct="1">
              <a:lnSpc>
                <a:spcPct val="100000"/>
              </a:lnSpc>
              <a:spcBef>
                <a:spcPct val="14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2" panose="05020102010507070707" pitchFamily="18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828040" rtl="0" eaLnBrk="1" fontAlgn="base" latinLnBrk="0" hangingPunct="1">
              <a:lnSpc>
                <a:spcPct val="100000"/>
              </a:lnSpc>
              <a:spcBef>
                <a:spcPct val="14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2" panose="05020102010507070707" pitchFamily="18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828040" rtl="0" eaLnBrk="1" fontAlgn="base" latinLnBrk="0" hangingPunct="1">
              <a:lnSpc>
                <a:spcPct val="100000"/>
              </a:lnSpc>
              <a:spcBef>
                <a:spcPct val="14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2" panose="05020102010507070707" pitchFamily="18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828040" rtl="0" eaLnBrk="1" fontAlgn="base" latinLnBrk="0" hangingPunct="1">
              <a:lnSpc>
                <a:spcPct val="100000"/>
              </a:lnSpc>
              <a:spcBef>
                <a:spcPct val="14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2" panose="05020102010507070707" pitchFamily="18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3</a:t>
            </a:r>
            <a:r>
              <a:rPr lang="zh-CN" altLang="en-US" sz="2800"/>
              <a:t>、结合题中的性质：特殊值，对称性，单调性等，</a:t>
            </a:r>
            <a:endParaRPr lang="zh-CN" altLang="en-US" sz="2800"/>
          </a:p>
          <a:p>
            <a:r>
              <a:rPr lang="en-US" altLang="zh-CN" sz="2800"/>
              <a:t>f(x)</a:t>
            </a:r>
            <a:r>
              <a:rPr lang="zh-CN" altLang="en-US" sz="2800"/>
              <a:t>与</a:t>
            </a:r>
            <a:r>
              <a:rPr lang="en-US" altLang="zh-CN" sz="2800"/>
              <a:t>F(x)</a:t>
            </a:r>
            <a:r>
              <a:rPr lang="zh-CN" altLang="en-US" sz="2800"/>
              <a:t>中</a:t>
            </a:r>
            <a:r>
              <a:rPr lang="en-US" altLang="zh-CN" sz="2800"/>
              <a:t>“</a:t>
            </a:r>
            <a:r>
              <a:rPr lang="zh-CN" altLang="en-US" sz="2800"/>
              <a:t>变量</a:t>
            </a:r>
            <a:r>
              <a:rPr lang="en-US" altLang="zh-CN" sz="2800"/>
              <a:t>”</a:t>
            </a:r>
            <a:r>
              <a:rPr lang="zh-CN" altLang="en-US" sz="2800"/>
              <a:t>的一致性，把两者信息结合起来研究；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28345" y="5136515"/>
            <a:ext cx="7538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4</a:t>
            </a:r>
            <a:r>
              <a:rPr lang="zh-CN" alt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、目标：得到最终结果</a:t>
            </a:r>
            <a:r>
              <a:rPr lang="en-US" altLang="zh-CN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endParaRPr lang="en-US" altLang="zh-CN" sz="28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205" y="2350135"/>
            <a:ext cx="80899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2</a:t>
            </a:r>
            <a:r>
              <a:rPr lang="zh-CN" alt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、构造的函数求导能够利用上题中的条件</a:t>
            </a:r>
            <a:r>
              <a:rPr lang="en-US" altLang="zh-CN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--</a:t>
            </a:r>
            <a:r>
              <a:rPr lang="zh-CN" alt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确定构造函数的单调性；</a:t>
            </a:r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（</a:t>
            </a:r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强调是构造后的函数的性质）</a:t>
            </a:r>
            <a:endParaRPr lang="zh-CN" altLang="en-US" sz="2800"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6" grpId="0"/>
      <p:bldP spid="6" grpId="1"/>
      <p:bldP spid="4" grpId="0"/>
      <p:bldP spid="4" grpId="1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61950" y="1252855"/>
          <a:ext cx="8115935" cy="171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3517265" imgH="711200" progId="Equation.KSEE3">
                  <p:embed/>
                </p:oleObj>
              </mc:Choice>
              <mc:Fallback>
                <p:oleObj name="" r:id="rId2" imgW="3517265" imgH="711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1950" y="1252855"/>
                        <a:ext cx="8115935" cy="171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2040" y="3191510"/>
          <a:ext cx="5529580" cy="100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981200" imgH="431800" progId="Equation.KSEE3">
                  <p:embed/>
                </p:oleObj>
              </mc:Choice>
              <mc:Fallback>
                <p:oleObj name="" r:id="rId4" imgW="19812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040" y="3191510"/>
                        <a:ext cx="5529580" cy="10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357630" y="520065"/>
          <a:ext cx="5301615" cy="225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2005965" imgH="939800" progId="Equation.KSEE3">
                  <p:embed/>
                </p:oleObj>
              </mc:Choice>
              <mc:Fallback>
                <p:oleObj name="" r:id="rId2" imgW="2005965" imgH="939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7630" y="520065"/>
                        <a:ext cx="5301615" cy="225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3958" y="2914968"/>
          <a:ext cx="557085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4" imgW="2260600" imgH="393700" progId="Equation.KSEE3">
                  <p:embed/>
                </p:oleObj>
              </mc:Choice>
              <mc:Fallback>
                <p:oleObj name="" r:id="rId4" imgW="22606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3958" y="2914968"/>
                        <a:ext cx="557085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253490" y="3834765"/>
          <a:ext cx="2602865" cy="93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865"/>
              </a:tblGrid>
              <a:tr h="9359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答案：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zh-CN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91515" y="394335"/>
          <a:ext cx="7547610" cy="343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2895600" imgH="1422400" progId="Equation.KSEE3">
                  <p:embed/>
                </p:oleObj>
              </mc:Choice>
              <mc:Fallback>
                <p:oleObj name="" r:id="rId2" imgW="2895600" imgH="14224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1515" y="394335"/>
                        <a:ext cx="7547610" cy="343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6460" y="3709670"/>
          <a:ext cx="672401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536700" imgH="431800" progId="Equation.KSEE3">
                  <p:embed/>
                </p:oleObj>
              </mc:Choice>
              <mc:Fallback>
                <p:oleObj name="" r:id="rId4" imgW="15367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6460" y="3709670"/>
                        <a:ext cx="672401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2550" y="3511233"/>
          <a:ext cx="466344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892300" imgH="393700" progId="Equation.KSEE3">
                  <p:embed/>
                </p:oleObj>
              </mc:Choice>
              <mc:Fallback>
                <p:oleObj name="" r:id="rId1" imgW="18923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2550" y="3511233"/>
                        <a:ext cx="466344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353945" y="4365625"/>
          <a:ext cx="400685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536700" imgH="215900" progId="Equation.KSEE3">
                  <p:embed/>
                </p:oleObj>
              </mc:Choice>
              <mc:Fallback>
                <p:oleObj name="" r:id="rId4" imgW="15367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3945" y="4365625"/>
                        <a:ext cx="400685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3365" y="4979988"/>
          <a:ext cx="469519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1905000" imgH="393700" progId="Equation.KSEE3">
                  <p:embed/>
                </p:oleObj>
              </mc:Choice>
              <mc:Fallback>
                <p:oleObj name="" r:id="rId6" imgW="19050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3365" y="4979988"/>
                        <a:ext cx="469519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8238" y="5154931"/>
          <a:ext cx="59499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8" imgW="241300" imgH="177165" progId="Equation.KSEE3">
                  <p:embed/>
                </p:oleObj>
              </mc:Choice>
              <mc:Fallback>
                <p:oleObj name="" r:id="rId8" imgW="2413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18238" y="5154931"/>
                        <a:ext cx="59499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3945" y="5888356"/>
          <a:ext cx="266065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0" imgW="1079500" imgH="215900" progId="Equation.KSEE3">
                  <p:embed/>
                </p:oleObj>
              </mc:Choice>
              <mc:Fallback>
                <p:oleObj name="" r:id="rId10" imgW="10795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53945" y="5888356"/>
                        <a:ext cx="266065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122680" y="509905"/>
          <a:ext cx="6184265" cy="268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2616200" imgH="1295400" progId="Equation.KSEE3">
                  <p:embed/>
                </p:oleObj>
              </mc:Choice>
              <mc:Fallback>
                <p:oleObj name="" r:id="rId13" imgW="2616200" imgH="12954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2680" y="509905"/>
                        <a:ext cx="6184265" cy="268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7050" y="2519045"/>
          <a:ext cx="8527415" cy="337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568700" imgH="1397000" progId="Equation.KSEE3">
                  <p:embed/>
                </p:oleObj>
              </mc:Choice>
              <mc:Fallback>
                <p:oleObj name="" r:id="rId2" imgW="3568700" imgH="13970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7050" y="2519045"/>
                        <a:ext cx="8527415" cy="337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22680" y="494665"/>
          <a:ext cx="6184265" cy="191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616200" imgH="1041400" progId="Equation.KSEE3">
                  <p:embed/>
                </p:oleObj>
              </mc:Choice>
              <mc:Fallback>
                <p:oleObj name="" r:id="rId5" imgW="2616200" imgH="10414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2680" y="494665"/>
                        <a:ext cx="6184265" cy="191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06095" y="3097213"/>
          <a:ext cx="721868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2768600" imgH="215900" progId="Equation.KSEE3">
                  <p:embed/>
                </p:oleObj>
              </mc:Choice>
              <mc:Fallback>
                <p:oleObj name="" r:id="rId2" imgW="27686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6095" y="3097213"/>
                        <a:ext cx="721868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94385" y="494665"/>
          <a:ext cx="6661785" cy="168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616200" imgH="1041400" progId="Equation.KSEE3">
                  <p:embed/>
                </p:oleObj>
              </mc:Choice>
              <mc:Fallback>
                <p:oleObj name="" r:id="rId5" imgW="2616200" imgH="10414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4385" y="494665"/>
                        <a:ext cx="6661785" cy="168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689985" y="5140960"/>
          <a:ext cx="4171950" cy="9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1600200" imgH="393700" progId="Equation.KSEE3">
                  <p:embed/>
                </p:oleObj>
              </mc:Choice>
              <mc:Fallback>
                <p:oleObj name="" r:id="rId8" imgW="1600200" imgH="3937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9985" y="5140960"/>
                        <a:ext cx="4171950" cy="95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21398" y="3824923"/>
          <a:ext cx="334454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282700" imgH="203200" progId="Equation.KSEE3">
                  <p:embed/>
                </p:oleObj>
              </mc:Choice>
              <mc:Fallback>
                <p:oleObj name="" r:id="rId11" imgW="12827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1398" y="3824923"/>
                        <a:ext cx="334454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443095" y="3745866"/>
          <a:ext cx="367538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4" imgW="1409700" imgH="203200" progId="Equation.KSEE3">
                  <p:embed/>
                </p:oleObj>
              </mc:Choice>
              <mc:Fallback>
                <p:oleObj name="" r:id="rId14" imgW="14097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43095" y="3745866"/>
                        <a:ext cx="367538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088708" y="4500881"/>
          <a:ext cx="320992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7" imgW="1231265" imgH="203200" progId="Equation.KSEE3">
                  <p:embed/>
                </p:oleObj>
              </mc:Choice>
              <mc:Fallback>
                <p:oleObj name="" r:id="rId17" imgW="1231265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88708" y="4500881"/>
                        <a:ext cx="3209925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4554855" y="4403091"/>
          <a:ext cx="367538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0" imgW="1409700" imgH="203200" progId="Equation.KSEE3">
                  <p:embed/>
                </p:oleObj>
              </mc:Choice>
              <mc:Fallback>
                <p:oleObj name="" r:id="rId20" imgW="14097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54855" y="4403091"/>
                        <a:ext cx="367538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351915" y="5451476"/>
          <a:ext cx="178816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3" imgW="685800" imgH="203200" progId="Equation.KSEE3">
                  <p:embed/>
                </p:oleObj>
              </mc:Choice>
              <mc:Fallback>
                <p:oleObj name="" r:id="rId23" imgW="6858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51915" y="5451476"/>
                        <a:ext cx="178816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24230" y="1197293"/>
          <a:ext cx="681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2616200" imgH="393700" progId="Equation.KSEE3">
                  <p:embed/>
                </p:oleObj>
              </mc:Choice>
              <mc:Fallback>
                <p:oleObj name="" r:id="rId2" imgW="2616200" imgH="3937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4230" y="1197293"/>
                        <a:ext cx="68199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726565" y="2548256"/>
          <a:ext cx="264922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016000" imgH="203200" progId="Equation.KSEE3">
                  <p:embed/>
                </p:oleObj>
              </mc:Choice>
              <mc:Fallback>
                <p:oleObj name="" r:id="rId5" imgW="10160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6565" y="2548256"/>
                        <a:ext cx="264922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656773" y="2517776"/>
          <a:ext cx="2052955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787400" imgH="215900" progId="Equation.KSEE3">
                  <p:embed/>
                </p:oleObj>
              </mc:Choice>
              <mc:Fallback>
                <p:oleObj name="" r:id="rId8" imgW="7874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56773" y="2517776"/>
                        <a:ext cx="2052955" cy="52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112135" y="3551556"/>
          <a:ext cx="122555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469900" imgH="177165" progId="Equation.KSEE3">
                  <p:embed/>
                </p:oleObj>
              </mc:Choice>
              <mc:Fallback>
                <p:oleObj name="" r:id="rId11" imgW="469900" imgH="177165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2135" y="3551556"/>
                        <a:ext cx="122555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3955415" y="4496435"/>
          <a:ext cx="1967230" cy="88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230"/>
              </a:tblGrid>
              <a:tr h="8820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答案：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altLang="zh-CN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27685"/>
            <a:ext cx="2913380" cy="1036320"/>
          </a:xfrm>
        </p:spPr>
        <p:txBody>
          <a:bodyPr/>
          <a:p>
            <a:r>
              <a:rPr lang="zh-CN" altLang="en-US"/>
              <a:t>课堂小结：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935" y="1663700"/>
            <a:ext cx="7654290" cy="3891915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 sz="3200"/>
              <a:t>此类型的题主要是以小题的形式出现，是导数中，结构比较明显的一类题，解决起来有套路可寻，</a:t>
            </a:r>
            <a:r>
              <a:rPr lang="zh-CN" altLang="en-US" sz="3200">
                <a:sym typeface="+mn-ea"/>
              </a:rPr>
              <a:t>充分体现数学的</a:t>
            </a:r>
            <a:r>
              <a:rPr lang="en-US" altLang="zh-CN" sz="3200">
                <a:sym typeface="+mn-ea"/>
              </a:rPr>
              <a:t>“</a:t>
            </a:r>
            <a:r>
              <a:rPr lang="zh-CN" altLang="en-US" sz="3200">
                <a:sym typeface="+mn-ea"/>
              </a:rPr>
              <a:t>巧</a:t>
            </a:r>
            <a:r>
              <a:rPr lang="en-US" altLang="zh-CN" sz="3200">
                <a:sym typeface="+mn-ea"/>
              </a:rPr>
              <a:t>”</a:t>
            </a:r>
            <a:r>
              <a:rPr lang="zh-CN" altLang="en-US" sz="3200">
                <a:sym typeface="+mn-ea"/>
              </a:rPr>
              <a:t>，</a:t>
            </a:r>
            <a:r>
              <a:rPr lang="en-US" altLang="zh-CN" sz="3200">
                <a:sym typeface="+mn-ea"/>
              </a:rPr>
              <a:t>“</a:t>
            </a:r>
            <a:r>
              <a:rPr lang="zh-CN" altLang="en-US" sz="3200">
                <a:sym typeface="+mn-ea"/>
              </a:rPr>
              <a:t>恰好如此</a:t>
            </a:r>
            <a:r>
              <a:rPr lang="en-US" altLang="zh-CN" sz="3200">
                <a:sym typeface="+mn-ea"/>
              </a:rPr>
              <a:t>”</a:t>
            </a:r>
            <a:r>
              <a:rPr lang="zh-CN" altLang="en-US" sz="3200">
                <a:sym typeface="+mn-ea"/>
              </a:rPr>
              <a:t>的感觉；</a:t>
            </a:r>
            <a:endParaRPr lang="zh-CN" altLang="en-US" sz="3200">
              <a:sym typeface="+mn-ea"/>
            </a:endParaRPr>
          </a:p>
          <a:p>
            <a:r>
              <a:rPr lang="en-US" altLang="zh-CN" sz="3200">
                <a:sym typeface="+mn-ea"/>
              </a:rPr>
              <a:t>2.</a:t>
            </a:r>
            <a:r>
              <a:rPr lang="zh-CN" altLang="en-US" sz="3200">
                <a:sym typeface="+mn-ea"/>
              </a:rPr>
              <a:t>结构特征明显的题建议集中起来处理，找出规律，学会总结</a:t>
            </a:r>
            <a:r>
              <a:rPr lang="en-US" altLang="zh-CN" sz="3200">
                <a:sym typeface="+mn-ea"/>
              </a:rPr>
              <a:t>.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330" y="1217930"/>
          <a:ext cx="878967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09900" imgH="215900" progId="Equation.KSEE3">
                  <p:embed/>
                </p:oleObj>
              </mc:Choice>
              <mc:Fallback>
                <p:oleObj name="" r:id="rId1" imgW="3009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330" y="1217930"/>
                        <a:ext cx="878967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3755" y="1895475"/>
          <a:ext cx="6260465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273300" imgH="393700" progId="Equation.KSEE3">
                  <p:embed/>
                </p:oleObj>
              </mc:Choice>
              <mc:Fallback>
                <p:oleObj name="" r:id="rId3" imgW="22733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755" y="1895475"/>
                        <a:ext cx="6260465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655" y="2816860"/>
          <a:ext cx="7652385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3377565" imgH="419100" progId="Equation.KSEE3">
                  <p:embed/>
                </p:oleObj>
              </mc:Choice>
              <mc:Fallback>
                <p:oleObj name="" r:id="rId5" imgW="3377565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655" y="2816860"/>
                        <a:ext cx="7652385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4380" y="2302510"/>
            <a:ext cx="73882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zh-CN" altLang="en-US" sz="6000" b="1" dirty="0">
                <a:solidFill>
                  <a:schemeClr val="bg1"/>
                </a:solidFill>
                <a:sym typeface="宋体" panose="02010600030101010101" pitchFamily="2" charset="-122"/>
              </a:rPr>
              <a:t>洛阳市第一高级中学</a:t>
            </a:r>
            <a:br>
              <a:rPr lang="zh-CN" altLang="en-US" sz="6000" b="1" dirty="0">
                <a:solidFill>
                  <a:schemeClr val="bg1"/>
                </a:solidFill>
                <a:sym typeface="宋体" panose="02010600030101010101" pitchFamily="2" charset="-122"/>
              </a:rPr>
            </a:br>
            <a:endParaRPr lang="zh-CN" altLang="en-US" sz="6000"/>
          </a:p>
        </p:txBody>
      </p:sp>
      <p:sp>
        <p:nvSpPr>
          <p:cNvPr id="5" name="文本框 4"/>
          <p:cNvSpPr txBox="1"/>
          <p:nvPr/>
        </p:nvSpPr>
        <p:spPr>
          <a:xfrm>
            <a:off x="4378960" y="4137025"/>
            <a:ext cx="323786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sym typeface="宋体" panose="02010600030101010101" pitchFamily="2" charset="-122"/>
              </a:rPr>
              <a:t>2020</a:t>
            </a:r>
            <a:r>
              <a:rPr lang="zh-CN" altLang="en-US" sz="2800" b="1" dirty="0">
                <a:solidFill>
                  <a:schemeClr val="bg1"/>
                </a:solidFill>
                <a:sym typeface="宋体" panose="02010600030101010101" pitchFamily="2" charset="-122"/>
              </a:rPr>
              <a:t>年</a:t>
            </a:r>
            <a:r>
              <a:rPr lang="en-US" altLang="zh-CN" sz="2800" b="1" dirty="0">
                <a:solidFill>
                  <a:schemeClr val="bg1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sym typeface="宋体" panose="02010600030101010101" pitchFamily="2" charset="-122"/>
              </a:rPr>
              <a:t>月录制</a:t>
            </a:r>
            <a:endParaRPr lang="zh-CN" altLang="en-US" sz="2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940" y="249555"/>
            <a:ext cx="1968500" cy="82804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</a:rPr>
              <a:t>结构二：</a:t>
            </a:r>
            <a:endParaRPr lang="zh-CN" altLang="en-US" sz="3600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5875" y="329565"/>
          <a:ext cx="2606675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862965" imgH="228600" progId="Equation.KSEE3">
                  <p:embed/>
                </p:oleObj>
              </mc:Choice>
              <mc:Fallback>
                <p:oleObj name="" r:id="rId1" imgW="8629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329565"/>
                        <a:ext cx="2606675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813" y="1323340"/>
          <a:ext cx="8588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908300" imgH="215900" progId="Equation.KSEE3">
                  <p:embed/>
                </p:oleObj>
              </mc:Choice>
              <mc:Fallback>
                <p:oleObj name="" r:id="rId3" imgW="2908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813" y="1323340"/>
                        <a:ext cx="85883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6280" y="2296160"/>
          <a:ext cx="6400165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324100" imgH="393700" progId="Equation.KSEE3">
                  <p:embed/>
                </p:oleObj>
              </mc:Choice>
              <mc:Fallback>
                <p:oleObj name="" r:id="rId5" imgW="23241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280" y="2296160"/>
                        <a:ext cx="6400165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455" y="3329305"/>
          <a:ext cx="859218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997200" imgH="215900" progId="Equation.KSEE3">
                  <p:embed/>
                </p:oleObj>
              </mc:Choice>
              <mc:Fallback>
                <p:oleObj name="" r:id="rId7" imgW="2997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" y="3329305"/>
                        <a:ext cx="859218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620" y="4162425"/>
          <a:ext cx="6538595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2374265" imgH="393700" progId="Equation.KSEE3">
                  <p:embed/>
                </p:oleObj>
              </mc:Choice>
              <mc:Fallback>
                <p:oleObj name="" r:id="rId9" imgW="2374265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620" y="4162425"/>
                        <a:ext cx="6538595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3815" y="5083810"/>
          <a:ext cx="6641465" cy="117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1" imgW="2463165" imgH="482600" progId="Equation.KSEE3">
                  <p:embed/>
                </p:oleObj>
              </mc:Choice>
              <mc:Fallback>
                <p:oleObj name="" r:id="rId11" imgW="2463165" imgH="482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3815" y="5083810"/>
                        <a:ext cx="6641465" cy="117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308" y="1217930"/>
          <a:ext cx="864171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959100" imgH="215900" progId="Equation.KSEE3">
                  <p:embed/>
                </p:oleObj>
              </mc:Choice>
              <mc:Fallback>
                <p:oleObj name="" r:id="rId1" imgW="2959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308" y="1217930"/>
                        <a:ext cx="864171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8513" y="1905000"/>
          <a:ext cx="6330950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298700" imgH="393700" progId="Equation.KSEE3">
                  <p:embed/>
                </p:oleObj>
              </mc:Choice>
              <mc:Fallback>
                <p:oleObj name="" r:id="rId3" imgW="22987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513" y="1905000"/>
                        <a:ext cx="6330950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745" y="2816225"/>
          <a:ext cx="7482205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3302000" imgH="419100" progId="Equation.KSEE3">
                  <p:embed/>
                </p:oleObj>
              </mc:Choice>
              <mc:Fallback>
                <p:oleObj name="" r:id="rId5" imgW="33020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0745" y="2816225"/>
                        <a:ext cx="7482205" cy="96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944245" y="4238625"/>
          <a:ext cx="6867525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525"/>
              </a:tblGrid>
              <a:tr h="7918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solidFill>
                            <a:schemeClr val="tx1"/>
                          </a:solidFill>
                        </a:rPr>
                        <a:t>注意：加就是</a:t>
                      </a:r>
                      <a:r>
                        <a:rPr lang="en-US" altLang="zh-CN" sz="36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</a:rPr>
                        <a:t>乘</a:t>
                      </a:r>
                      <a:r>
                        <a:rPr lang="en-US" altLang="zh-CN" sz="360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</a:rPr>
                        <a:t>，减就是</a:t>
                      </a:r>
                      <a:r>
                        <a:rPr lang="en-US" altLang="zh-CN" sz="36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</a:rPr>
                        <a:t>除</a:t>
                      </a:r>
                      <a:r>
                        <a:rPr lang="en-US" altLang="zh-CN" sz="360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zh-CN" sz="3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80" y="249555"/>
            <a:ext cx="2605405" cy="828040"/>
          </a:xfrm>
        </p:spPr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结构三：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2875" y="1010285"/>
          <a:ext cx="6318250" cy="6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184400" imgH="215900" progId="Equation.KSEE3">
                  <p:embed/>
                </p:oleObj>
              </mc:Choice>
              <mc:Fallback>
                <p:oleObj name="" r:id="rId1" imgW="218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2875" y="1010285"/>
                        <a:ext cx="6318250" cy="61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1788795"/>
          <a:ext cx="8538845" cy="153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416300" imgH="634365" progId="Equation.KSEE3">
                  <p:embed/>
                </p:oleObj>
              </mc:Choice>
              <mc:Fallback>
                <p:oleObj name="" r:id="rId3" imgW="34163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45" y="1788795"/>
                        <a:ext cx="8538845" cy="153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6180" y="2468245"/>
          <a:ext cx="3536950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1270000" imgH="393700" progId="Equation.KSEE3">
                  <p:embed/>
                </p:oleObj>
              </mc:Choice>
              <mc:Fallback>
                <p:oleObj name="" r:id="rId5" imgW="12700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6180" y="2468245"/>
                        <a:ext cx="3536950" cy="77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563" y="3711575"/>
          <a:ext cx="750824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7" imgW="2844800" imgH="812800" progId="Equation.KSEE3">
                  <p:embed/>
                </p:oleObj>
              </mc:Choice>
              <mc:Fallback>
                <p:oleObj name="" r:id="rId7" imgW="2844800" imgH="8128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563" y="3711575"/>
                        <a:ext cx="7508240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438" y="2787650"/>
          <a:ext cx="75234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09900" imgH="215900" progId="Equation.KSEE3">
                  <p:embed/>
                </p:oleObj>
              </mc:Choice>
              <mc:Fallback>
                <p:oleObj name="" r:id="rId1" imgW="3009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438" y="2787650"/>
                        <a:ext cx="752348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8443" y="3320733"/>
          <a:ext cx="3752215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1257300" imgH="393700" progId="Equation.KSEE3">
                  <p:embed/>
                </p:oleObj>
              </mc:Choice>
              <mc:Fallback>
                <p:oleObj name="" r:id="rId5" imgW="12573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8443" y="3320733"/>
                        <a:ext cx="3752215" cy="106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55040" y="4383405"/>
          <a:ext cx="681736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360"/>
              </a:tblGrid>
              <a:tr h="748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含三角导数的有关结构要注意：加不一定是</a:t>
                      </a:r>
                      <a:r>
                        <a:rPr lang="en-US" altLang="zh-CN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</a:t>
                      </a:r>
                      <a:r>
                        <a:rPr lang="zh-CN" altLang="en-US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乘</a:t>
                      </a:r>
                      <a:r>
                        <a:rPr lang="en-US" altLang="zh-CN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”</a:t>
                      </a:r>
                      <a:r>
                        <a:rPr lang="zh-CN" altLang="en-US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，减不一定是</a:t>
                      </a:r>
                      <a:r>
                        <a:rPr lang="en-US" altLang="zh-CN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</a:t>
                      </a:r>
                      <a:r>
                        <a:rPr lang="zh-CN" altLang="en-US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除</a:t>
                      </a:r>
                      <a:r>
                        <a:rPr lang="en-US" altLang="zh-CN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”</a:t>
                      </a:r>
                      <a:r>
                        <a:rPr lang="zh-CN" altLang="en-US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，此时，需验证一下，究竟是加还是减</a:t>
                      </a:r>
                      <a:r>
                        <a:rPr lang="en-US" altLang="zh-CN" sz="32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zh-CN" sz="32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848" y="814705"/>
          <a:ext cx="87299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3492500" imgH="215900" progId="Equation.KSEE3">
                  <p:embed/>
                </p:oleObj>
              </mc:Choice>
              <mc:Fallback>
                <p:oleObj name="" r:id="rId7" imgW="3492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848" y="814705"/>
                        <a:ext cx="872998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3680" y="1348105"/>
          <a:ext cx="375729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485900" imgH="215900" progId="Equation.KSEE3">
                  <p:embed/>
                </p:oleObj>
              </mc:Choice>
              <mc:Fallback>
                <p:oleObj name="" r:id="rId9" imgW="14859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3680" y="1348105"/>
                        <a:ext cx="375729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3145" y="2118995"/>
          <a:ext cx="687070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730500" imgH="203200" progId="Equation.KSEE3">
                  <p:embed/>
                </p:oleObj>
              </mc:Choice>
              <mc:Fallback>
                <p:oleObj name="" r:id="rId11" imgW="2730500" imgH="203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3145" y="2118995"/>
                        <a:ext cx="687070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875" y="1382395"/>
          <a:ext cx="8350250" cy="99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771900" imgH="457200" progId="Equation.KSEE3">
                  <p:embed/>
                </p:oleObj>
              </mc:Choice>
              <mc:Fallback>
                <p:oleObj name="" r:id="rId1" imgW="3771900" imgH="457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875" y="1382395"/>
                        <a:ext cx="8350250" cy="99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340" y="2626360"/>
          <a:ext cx="7141210" cy="241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2311400" imgH="965200" progId="Equation.KSEE3">
                  <p:embed/>
                </p:oleObj>
              </mc:Choice>
              <mc:Fallback>
                <p:oleObj name="" r:id="rId3" imgW="2311400" imgH="965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2340" y="2626360"/>
                        <a:ext cx="7141210" cy="241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626110" y="445135"/>
          <a:ext cx="361823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230"/>
              </a:tblGrid>
              <a:tr h="700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</a:rPr>
                        <a:t>题型一：直接构造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6810" y="946150"/>
          <a:ext cx="6110605" cy="72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1" imgW="2781300" imgH="393700" progId="Equation.KSEE3">
                  <p:embed/>
                </p:oleObj>
              </mc:Choice>
              <mc:Fallback>
                <p:oleObj name="" r:id="rId1" imgW="2781300" imgH="3937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6810" y="946150"/>
                        <a:ext cx="6110605" cy="72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1395" y="1917065"/>
          <a:ext cx="308229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3" imgW="1320165" imgH="393700" progId="Equation.KSEE3">
                  <p:embed/>
                </p:oleObj>
              </mc:Choice>
              <mc:Fallback>
                <p:oleObj name="" r:id="rId3" imgW="1320165" imgH="3937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395" y="1917065"/>
                        <a:ext cx="3082290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7985" y="1997710"/>
          <a:ext cx="748665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5" imgW="241300" imgH="177165" progId="Equation.KSEE3">
                  <p:embed/>
                </p:oleObj>
              </mc:Choice>
              <mc:Fallback>
                <p:oleObj name="" r:id="rId5" imgW="241300" imgH="177165" progId="Equation.KSEE3">
                  <p:embed/>
                  <p:pic>
                    <p:nvPicPr>
                      <p:cNvPr id="0" name="图片 6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7985" y="1997710"/>
                        <a:ext cx="748665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1745" y="2055495"/>
          <a:ext cx="3156585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7" imgW="1168400" imgH="215900" progId="Equation.KSEE3">
                  <p:embed/>
                </p:oleObj>
              </mc:Choice>
              <mc:Fallback>
                <p:oleObj name="" r:id="rId7" imgW="1168400" imgH="215900" progId="Equation.KSEE3">
                  <p:embed/>
                  <p:pic>
                    <p:nvPicPr>
                      <p:cNvPr id="0" name="图片 6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1745" y="2055495"/>
                        <a:ext cx="3156585" cy="526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1395" y="2934335"/>
          <a:ext cx="577469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" r:id="rId9" imgW="1943100" imgH="203200" progId="Equation.KSEE3">
                  <p:embed/>
                </p:oleObj>
              </mc:Choice>
              <mc:Fallback>
                <p:oleObj name="" r:id="rId9" imgW="1943100" imgH="203200" progId="Equation.KSEE3">
                  <p:embed/>
                  <p:pic>
                    <p:nvPicPr>
                      <p:cNvPr id="0" name="图片 6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1395" y="2934335"/>
                        <a:ext cx="5774690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3975" y="3700145"/>
          <a:ext cx="492633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11" imgW="1905000" imgH="393700" progId="Equation.KSEE3">
                  <p:embed/>
                </p:oleObj>
              </mc:Choice>
              <mc:Fallback>
                <p:oleObj name="" r:id="rId11" imgW="1905000" imgH="3937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3975" y="3700145"/>
                        <a:ext cx="4926330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4550" y="4753293"/>
          <a:ext cx="6560185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2298700" imgH="228600" progId="Equation.KSEE3">
                  <p:embed/>
                </p:oleObj>
              </mc:Choice>
              <mc:Fallback>
                <p:oleObj name="" r:id="rId13" imgW="2298700" imgH="2286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4550" y="4753293"/>
                        <a:ext cx="6560185" cy="58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388745" y="5602605"/>
          <a:ext cx="161226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648335" imgH="189865" progId="Equation.KSEE3">
                  <p:embed/>
                </p:oleObj>
              </mc:Choice>
              <mc:Fallback>
                <p:oleObj name="" r:id="rId15" imgW="648335" imgH="189865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88745" y="5602605"/>
                        <a:ext cx="161226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537325" y="3546475"/>
          <a:ext cx="21672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</a:rPr>
                        <a:t>注意：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F(x)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</a:rPr>
                        <a:t>与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f(x)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</a:rPr>
                        <a:t>中变量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“x”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</a:rPr>
                        <a:t>的一致性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15105" y="5523230"/>
          <a:ext cx="311086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865"/>
              </a:tblGrid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思考？能否用观察法来解决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393_1"/>
  <p:tag name="KSO_WM_TEMPLATE_CATEGORY" val="custom"/>
  <p:tag name="KSO_WM_TEMPLATE_INDEX" val="20177133"/>
  <p:tag name="KSO_WM_TEMPLATE_SUBCATEGORY" val="0"/>
  <p:tag name="KSO_WM_TEMPLATE_THUMBS_INDEX" val="1、3、6、12、13、19、20、25、30、31、32"/>
</p:tagLst>
</file>

<file path=ppt/tags/tag107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08.xml><?xml version="1.0" encoding="utf-8"?>
<p:tagLst xmlns:p="http://schemas.openxmlformats.org/presentationml/2006/main">
  <p:tag name="REFSHAPE" val="1316785356"/>
</p:tagLst>
</file>

<file path=ppt/tags/tag109.xml><?xml version="1.0" encoding="utf-8"?>
<p:tagLst xmlns:p="http://schemas.openxmlformats.org/presentationml/2006/main">
  <p:tag name="REFSHAPE" val="131678535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REFSHAPE" val="1316785356"/>
</p:tagLst>
</file>

<file path=ppt/tags/tag111.xml><?xml version="1.0" encoding="utf-8"?>
<p:tagLst xmlns:p="http://schemas.openxmlformats.org/presentationml/2006/main">
  <p:tag name="REFSHAPE" val="1316785356"/>
</p:tagLst>
</file>

<file path=ppt/tags/tag112.xml><?xml version="1.0" encoding="utf-8"?>
<p:tagLst xmlns:p="http://schemas.openxmlformats.org/presentationml/2006/main">
  <p:tag name="REFSHAPE" val="1316785356"/>
</p:tagLst>
</file>

<file path=ppt/tags/tag113.xml><?xml version="1.0" encoding="utf-8"?>
<p:tagLst xmlns:p="http://schemas.openxmlformats.org/presentationml/2006/main">
  <p:tag name="REFSHAPE" val="1316785356"/>
</p:tagLst>
</file>

<file path=ppt/tags/tag114.xml><?xml version="1.0" encoding="utf-8"?>
<p:tagLst xmlns:p="http://schemas.openxmlformats.org/presentationml/2006/main">
  <p:tag name="REFSHAPE" val="1316785356"/>
</p:tagLst>
</file>

<file path=ppt/tags/tag115.xml><?xml version="1.0" encoding="utf-8"?>
<p:tagLst xmlns:p="http://schemas.openxmlformats.org/presentationml/2006/main">
  <p:tag name="REFSHAPE" val="1316785356"/>
</p:tagLst>
</file>

<file path=ppt/tags/tag116.xml><?xml version="1.0" encoding="utf-8"?>
<p:tagLst xmlns:p="http://schemas.openxmlformats.org/presentationml/2006/main">
  <p:tag name="REFSHAPE" val="1316785356"/>
</p:tagLst>
</file>

<file path=ppt/tags/tag117.xml><?xml version="1.0" encoding="utf-8"?>
<p:tagLst xmlns:p="http://schemas.openxmlformats.org/presentationml/2006/main">
  <p:tag name="REFSHAPE" val="1316785356"/>
</p:tagLst>
</file>

<file path=ppt/tags/tag118.xml><?xml version="1.0" encoding="utf-8"?>
<p:tagLst xmlns:p="http://schemas.openxmlformats.org/presentationml/2006/main">
  <p:tag name="REFSHAPE" val="1316785356"/>
</p:tagLst>
</file>

<file path=ppt/tags/tag119.xml><?xml version="1.0" encoding="utf-8"?>
<p:tagLst xmlns:p="http://schemas.openxmlformats.org/presentationml/2006/main">
  <p:tag name="REFSHAPE" val="131678535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REFSHAPE" val="1316785356"/>
</p:tagLst>
</file>

<file path=ppt/tags/tag121.xml><?xml version="1.0" encoding="utf-8"?>
<p:tagLst xmlns:p="http://schemas.openxmlformats.org/presentationml/2006/main">
  <p:tag name="REFSHAPE" val="1316785356"/>
</p:tagLst>
</file>

<file path=ppt/tags/tag122.xml><?xml version="1.0" encoding="utf-8"?>
<p:tagLst xmlns:p="http://schemas.openxmlformats.org/presentationml/2006/main">
  <p:tag name="REFSHAPE" val="1316785356"/>
</p:tagLst>
</file>

<file path=ppt/tags/tag123.xml><?xml version="1.0" encoding="utf-8"?>
<p:tagLst xmlns:p="http://schemas.openxmlformats.org/presentationml/2006/main">
  <p:tag name="REFSHAPE" val="1316785356"/>
</p:tagLst>
</file>

<file path=ppt/tags/tag124.xml><?xml version="1.0" encoding="utf-8"?>
<p:tagLst xmlns:p="http://schemas.openxmlformats.org/presentationml/2006/main">
  <p:tag name="REFSHAPE" val="1316785356"/>
</p:tagLst>
</file>

<file path=ppt/tags/tag125.xml><?xml version="1.0" encoding="utf-8"?>
<p:tagLst xmlns:p="http://schemas.openxmlformats.org/presentationml/2006/main">
  <p:tag name="REFSHAPE" val="1316785356"/>
</p:tagLst>
</file>

<file path=ppt/tags/tag126.xml><?xml version="1.0" encoding="utf-8"?>
<p:tagLst xmlns:p="http://schemas.openxmlformats.org/presentationml/2006/main">
  <p:tag name="REFSHAPE" val="1316785356"/>
</p:tagLst>
</file>

<file path=ppt/tags/tag127.xml><?xml version="1.0" encoding="utf-8"?>
<p:tagLst xmlns:p="http://schemas.openxmlformats.org/presentationml/2006/main">
  <p:tag name="REFSHAPE" val="1316785356"/>
</p:tagLst>
</file>

<file path=ppt/tags/tag128.xml><?xml version="1.0" encoding="utf-8"?>
<p:tagLst xmlns:p="http://schemas.openxmlformats.org/presentationml/2006/main">
  <p:tag name="REFSHAPE" val="1316785356"/>
</p:tagLst>
</file>

<file path=ppt/tags/tag129.xml><?xml version="1.0" encoding="utf-8"?>
<p:tagLst xmlns:p="http://schemas.openxmlformats.org/presentationml/2006/main">
  <p:tag name="REFSHAPE" val="131678535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REFSHAPE" val="1316785356"/>
</p:tagLst>
</file>

<file path=ppt/tags/tag131.xml><?xml version="1.0" encoding="utf-8"?>
<p:tagLst xmlns:p="http://schemas.openxmlformats.org/presentationml/2006/main">
  <p:tag name="REFSHAPE" val="1316785356"/>
</p:tagLst>
</file>

<file path=ppt/tags/tag132.xml><?xml version="1.0" encoding="utf-8"?>
<p:tagLst xmlns:p="http://schemas.openxmlformats.org/presentationml/2006/main">
  <p:tag name="REFSHAPE" val="1316785356"/>
</p:tagLst>
</file>

<file path=ppt/tags/tag133.xml><?xml version="1.0" encoding="utf-8"?>
<p:tagLst xmlns:p="http://schemas.openxmlformats.org/presentationml/2006/main">
  <p:tag name="REFSHAPE" val="1316785356"/>
</p:tagLst>
</file>

<file path=ppt/tags/tag134.xml><?xml version="1.0" encoding="utf-8"?>
<p:tagLst xmlns:p="http://schemas.openxmlformats.org/presentationml/2006/main">
  <p:tag name="REFSHAPE" val="1316785356"/>
</p:tagLst>
</file>

<file path=ppt/tags/tag135.xml><?xml version="1.0" encoding="utf-8"?>
<p:tagLst xmlns:p="http://schemas.openxmlformats.org/presentationml/2006/main">
  <p:tag name="REFSHAPE" val="1316785356"/>
</p:tagLst>
</file>

<file path=ppt/tags/tag136.xml><?xml version="1.0" encoding="utf-8"?>
<p:tagLst xmlns:p="http://schemas.openxmlformats.org/presentationml/2006/main">
  <p:tag name="REFSHAPE" val="1316785356"/>
</p:tagLst>
</file>

<file path=ppt/tags/tag137.xml><?xml version="1.0" encoding="utf-8"?>
<p:tagLst xmlns:p="http://schemas.openxmlformats.org/presentationml/2006/main">
  <p:tag name="REFSHAPE" val="1316785356"/>
</p:tagLst>
</file>

<file path=ppt/tags/tag138.xml><?xml version="1.0" encoding="utf-8"?>
<p:tagLst xmlns:p="http://schemas.openxmlformats.org/presentationml/2006/main">
  <p:tag name="REFSHAPE" val="1316785356"/>
</p:tagLst>
</file>

<file path=ppt/tags/tag139.xml><?xml version="1.0" encoding="utf-8"?>
<p:tagLst xmlns:p="http://schemas.openxmlformats.org/presentationml/2006/main">
  <p:tag name="REFSHAPE" val="131678535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REFSHAPE" val="1316785356"/>
</p:tagLst>
</file>

<file path=ppt/tags/tag141.xml><?xml version="1.0" encoding="utf-8"?>
<p:tagLst xmlns:p="http://schemas.openxmlformats.org/presentationml/2006/main">
  <p:tag name="REFSHAPE" val="1316785356"/>
</p:tagLst>
</file>

<file path=ppt/tags/tag142.xml><?xml version="1.0" encoding="utf-8"?>
<p:tagLst xmlns:p="http://schemas.openxmlformats.org/presentationml/2006/main">
  <p:tag name="REFSHAPE" val="1316785356"/>
</p:tagLst>
</file>

<file path=ppt/tags/tag143.xml><?xml version="1.0" encoding="utf-8"?>
<p:tagLst xmlns:p="http://schemas.openxmlformats.org/presentationml/2006/main">
  <p:tag name="REFSHAPE" val="1316785356"/>
</p:tagLst>
</file>

<file path=ppt/tags/tag144.xml><?xml version="1.0" encoding="utf-8"?>
<p:tagLst xmlns:p="http://schemas.openxmlformats.org/presentationml/2006/main">
  <p:tag name="REFSHAPE" val="1316785356"/>
</p:tagLst>
</file>

<file path=ppt/tags/tag145.xml><?xml version="1.0" encoding="utf-8"?>
<p:tagLst xmlns:p="http://schemas.openxmlformats.org/presentationml/2006/main">
  <p:tag name="REFSHAPE" val="1316785356"/>
</p:tagLst>
</file>

<file path=ppt/tags/tag146.xml><?xml version="1.0" encoding="utf-8"?>
<p:tagLst xmlns:p="http://schemas.openxmlformats.org/presentationml/2006/main">
  <p:tag name="REFSHAPE" val="1316785356"/>
</p:tagLst>
</file>

<file path=ppt/tags/tag147.xml><?xml version="1.0" encoding="utf-8"?>
<p:tagLst xmlns:p="http://schemas.openxmlformats.org/presentationml/2006/main">
  <p:tag name="REFSHAPE" val="1316785356"/>
</p:tagLst>
</file>

<file path=ppt/tags/tag148.xml><?xml version="1.0" encoding="utf-8"?>
<p:tagLst xmlns:p="http://schemas.openxmlformats.org/presentationml/2006/main">
  <p:tag name="REFSHAPE" val="1316785356"/>
</p:tagLst>
</file>

<file path=ppt/tags/tag149.xml><?xml version="1.0" encoding="utf-8"?>
<p:tagLst xmlns:p="http://schemas.openxmlformats.org/presentationml/2006/main">
  <p:tag name="REFSHAPE" val="131678535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731pm1">
      <a:dk1>
        <a:sysClr val="windowText" lastClr="000000"/>
      </a:dk1>
      <a:lt1>
        <a:sysClr val="window" lastClr="FFFFFF"/>
      </a:lt1>
      <a:dk2>
        <a:srgbClr val="8569B8"/>
      </a:dk2>
      <a:lt2>
        <a:srgbClr val="E3F0F3"/>
      </a:lt2>
      <a:accent1>
        <a:srgbClr val="8569B8"/>
      </a:accent1>
      <a:accent2>
        <a:srgbClr val="C5C5D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吉祥如意">
  <a:themeElements>
    <a:clrScheme name="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DF8FF"/>
      </a:accent5>
      <a:accent6>
        <a:srgbClr val="E5CAB0"/>
      </a:accent6>
      <a:hlink>
        <a:srgbClr val="0066CC"/>
      </a:hlink>
      <a:folHlink>
        <a:srgbClr val="9F9FB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DF8FF"/>
        </a:accent5>
        <a:accent6>
          <a:srgbClr val="E5CAB0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2F2F2"/>
        </a:accent3>
        <a:accent4>
          <a:srgbClr val="4B4B25"/>
        </a:accent4>
        <a:accent5>
          <a:srgbClr val="E2F4FF"/>
        </a:accent5>
        <a:accent6>
          <a:srgbClr val="9FBCB2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3"/>
        </a:accent4>
        <a:accent5>
          <a:srgbClr val="FFE9E9"/>
        </a:accent5>
        <a:accent6>
          <a:srgbClr val="C6C6C6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AF1EE"/>
        </a:accent3>
        <a:accent4>
          <a:srgbClr val="000000"/>
        </a:accent4>
        <a:accent5>
          <a:srgbClr val="FFFFFF"/>
        </a:accent5>
        <a:accent6>
          <a:srgbClr val="97B99E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EFFFFF"/>
        </a:accent3>
        <a:accent4>
          <a:srgbClr val="52527B"/>
        </a:accent4>
        <a:accent5>
          <a:srgbClr val="F2F2F2"/>
        </a:accent5>
        <a:accent6>
          <a:srgbClr val="E5CAB0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9"/>
        </a:accent3>
        <a:accent4>
          <a:srgbClr val="AF0057"/>
        </a:accent4>
        <a:accent5>
          <a:srgbClr val="FFFFE2"/>
        </a:accent5>
        <a:accent6>
          <a:srgbClr val="E5E5E5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99"/>
        </a:dk1>
        <a:lt1>
          <a:srgbClr val="800000"/>
        </a:lt1>
        <a:dk2>
          <a:srgbClr val="FFFFFF"/>
        </a:dk2>
        <a:lt2>
          <a:srgbClr val="B60000"/>
        </a:lt2>
        <a:accent1>
          <a:srgbClr val="9888A4"/>
        </a:accent1>
        <a:accent2>
          <a:srgbClr val="A9335D"/>
        </a:accent2>
        <a:accent3>
          <a:srgbClr val="C1AAAA"/>
        </a:accent3>
        <a:accent4>
          <a:srgbClr val="DCDC83"/>
        </a:accent4>
        <a:accent5>
          <a:srgbClr val="CAC4CF"/>
        </a:accent5>
        <a:accent6>
          <a:srgbClr val="972D53"/>
        </a:accent6>
        <a:hlink>
          <a:srgbClr val="CCEC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C1C1C"/>
        </a:lt1>
        <a:dk2>
          <a:srgbClr val="FFFF66"/>
        </a:dk2>
        <a:lt2>
          <a:srgbClr val="808080"/>
        </a:lt2>
        <a:accent1>
          <a:srgbClr val="9898BA"/>
        </a:accent1>
        <a:accent2>
          <a:srgbClr val="777777"/>
        </a:accent2>
        <a:accent3>
          <a:srgbClr val="AAAAAA"/>
        </a:accent3>
        <a:accent4>
          <a:srgbClr val="DCDCDC"/>
        </a:accent4>
        <a:accent5>
          <a:srgbClr val="CACAD9"/>
        </a:accent5>
        <a:accent6>
          <a:srgbClr val="6A6A6A"/>
        </a:accent6>
        <a:hlink>
          <a:srgbClr val="CCFF99"/>
        </a:hlink>
        <a:folHlink>
          <a:srgbClr val="E43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全屏显示(4:3)</PresentationFormat>
  <Paragraphs>67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124</vt:i4>
      </vt:variant>
      <vt:variant>
        <vt:lpstr>幻灯片标题</vt:lpstr>
      </vt:variant>
      <vt:variant>
        <vt:i4>30</vt:i4>
      </vt:variant>
    </vt:vector>
  </HeadingPairs>
  <TitlesOfParts>
    <vt:vector size="166" baseType="lpstr">
      <vt:lpstr>Arial</vt:lpstr>
      <vt:lpstr>宋体</vt:lpstr>
      <vt:lpstr>Wingdings</vt:lpstr>
      <vt:lpstr>微软雅黑</vt:lpstr>
      <vt:lpstr>Wingdings 2</vt:lpstr>
      <vt:lpstr>Wingdings</vt:lpstr>
      <vt:lpstr>黑体</vt:lpstr>
      <vt:lpstr>隶书</vt:lpstr>
      <vt:lpstr>Arial Unicode MS</vt:lpstr>
      <vt:lpstr>Calibri</vt:lpstr>
      <vt:lpstr>自定义设计方案</vt:lpstr>
      <vt:lpstr>吉祥如意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高二理科数学</vt:lpstr>
      <vt:lpstr>PowerPoint 演示文稿</vt:lpstr>
      <vt:lpstr>PowerPoint 演示文稿</vt:lpstr>
      <vt:lpstr>结构二：</vt:lpstr>
      <vt:lpstr>PowerPoint 演示文稿</vt:lpstr>
      <vt:lpstr>结构三：</vt:lpstr>
      <vt:lpstr>PowerPoint 演示文稿</vt:lpstr>
      <vt:lpstr>PowerPoint 演示文稿</vt:lpstr>
      <vt:lpstr>PowerPoint 演示文稿</vt:lpstr>
      <vt:lpstr>变式训练：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处理步骤：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课堂小结：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高二理科数学</dc:title>
  <dc:creator>dell</dc:creator>
  <cp:lastModifiedBy>吾心寧安</cp:lastModifiedBy>
  <cp:revision>20</cp:revision>
  <dcterms:created xsi:type="dcterms:W3CDTF">2020-02-18T13:39:00Z</dcterms:created>
  <dcterms:modified xsi:type="dcterms:W3CDTF">2020-04-14T10:24:32Z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