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doc" ContentType="application/msword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5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2964" r:id="rId4"/>
    <p:sldId id="3092" r:id="rId5"/>
    <p:sldId id="3093" r:id="rId6"/>
    <p:sldId id="3095" r:id="rId7"/>
    <p:sldId id="3116" r:id="rId8"/>
    <p:sldId id="3118" r:id="rId9"/>
    <p:sldId id="3121" r:id="rId10"/>
    <p:sldId id="3120" r:id="rId11"/>
    <p:sldId id="3096" r:id="rId12"/>
    <p:sldId id="3097" r:id="rId13"/>
    <p:sldId id="3098" r:id="rId14"/>
    <p:sldId id="3099" r:id="rId15"/>
    <p:sldId id="3100" r:id="rId16"/>
    <p:sldId id="3101" r:id="rId17"/>
    <p:sldId id="3102" r:id="rId18"/>
    <p:sldId id="3103" r:id="rId19"/>
    <p:sldId id="3104" r:id="rId20"/>
    <p:sldId id="3105" r:id="rId21"/>
    <p:sldId id="3106" r:id="rId22"/>
    <p:sldId id="3107" r:id="rId23"/>
    <p:sldId id="3108" r:id="rId24"/>
    <p:sldId id="3109" r:id="rId25"/>
    <p:sldId id="3110" r:id="rId26"/>
    <p:sldId id="3111" r:id="rId27"/>
    <p:sldId id="3112" r:id="rId28"/>
    <p:sldId id="3113" r:id="rId29"/>
    <p:sldId id="3114" r:id="rId30"/>
    <p:sldId id="3122" r:id="rId31"/>
    <p:sldId id="3015" r:id="rId32"/>
    <p:sldId id="330" r:id="rId33"/>
  </p:sldIdLst>
  <p:sldSz cx="12192000" cy="6858000"/>
  <p:notesSz cx="7104063" cy="10234613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76110" autoAdjust="0"/>
  </p:normalViewPr>
  <p:slideViewPr>
    <p:cSldViewPr snapToGrid="0">
      <p:cViewPr varScale="1">
        <p:scale>
          <a:sx n="66" d="100"/>
          <a:sy n="66" d="100"/>
        </p:scale>
        <p:origin x="834" y="96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tags" Target="tags/tag386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57.xml" /><Relationship Id="rId2" Type="http://schemas.openxmlformats.org/officeDocument/2006/relationships/tags" Target="../tags/tag258.xml" /><Relationship Id="rId3" Type="http://schemas.openxmlformats.org/officeDocument/2006/relationships/tags" Target="../tags/tag259.xml" /><Relationship Id="rId4" Type="http://schemas.openxmlformats.org/officeDocument/2006/relationships/tags" Target="../tags/tag260.xml" /><Relationship Id="rId5" Type="http://schemas.openxmlformats.org/officeDocument/2006/relationships/tags" Target="../tags/tag261.xml" /><Relationship Id="rId6" Type="http://schemas.openxmlformats.org/officeDocument/2006/relationships/tags" Target="../tags/tag262.xml" /><Relationship Id="rId7" Type="http://schemas.openxmlformats.org/officeDocument/2006/relationships/tags" Target="../tags/tag263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l">
              <a:defRPr sz="1200"/>
            </a:lvl1pPr>
          </a:lstStyle>
          <a:p>
            <a:pPr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r">
              <a:defRPr sz="1200"/>
            </a:lvl1pPr>
          </a:lstStyle>
          <a:p>
            <a:pPr/>
            <a:fld id="{D2A48B96-639E-45A3-A0BA-2464DFDB1FAA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l">
              <a:defRPr sz="1200"/>
            </a:lvl1pPr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r">
              <a:defRPr sz="1200"/>
            </a:lvl1pPr>
          </a:lstStyle>
          <a:p>
            <a:pPr/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defPPr/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2" Type="http://schemas.openxmlformats.org/officeDocument/2006/relationships/tags" Target="../tags/tag122.xml" /><Relationship Id="rId3" Type="http://schemas.openxmlformats.org/officeDocument/2006/relationships/image" Target="../media/image7.png" /><Relationship Id="rId4" Type="http://schemas.openxmlformats.org/officeDocument/2006/relationships/tags" Target="../tags/tag123.xml" /><Relationship Id="rId5" Type="http://schemas.openxmlformats.org/officeDocument/2006/relationships/image" Target="../media/image8.png" /><Relationship Id="rId6" Type="http://schemas.openxmlformats.org/officeDocument/2006/relationships/tags" Target="../tags/tag124.xml" /><Relationship Id="rId7" Type="http://schemas.openxmlformats.org/officeDocument/2006/relationships/tags" Target="../tags/tag125.xml" /><Relationship Id="rId8" Type="http://schemas.openxmlformats.org/officeDocument/2006/relationships/tags" Target="../tags/tag126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7.xml" /><Relationship Id="rId2" Type="http://schemas.openxmlformats.org/officeDocument/2006/relationships/tags" Target="../tags/tag128.xml" /><Relationship Id="rId3" Type="http://schemas.openxmlformats.org/officeDocument/2006/relationships/image" Target="../media/image7.png" /><Relationship Id="rId4" Type="http://schemas.openxmlformats.org/officeDocument/2006/relationships/tags" Target="../tags/tag129.xml" /><Relationship Id="rId5" Type="http://schemas.openxmlformats.org/officeDocument/2006/relationships/image" Target="../media/image8.png" /><Relationship Id="rId6" Type="http://schemas.openxmlformats.org/officeDocument/2006/relationships/tags" Target="../tags/tag130.xml" /><Relationship Id="rId7" Type="http://schemas.openxmlformats.org/officeDocument/2006/relationships/tags" Target="../tags/tag131.xml" /><Relationship Id="rId8" Type="http://schemas.openxmlformats.org/officeDocument/2006/relationships/tags" Target="../tags/tag132.xml" /><Relationship Id="rId9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3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34.xml" /><Relationship Id="rId3" Type="http://schemas.openxmlformats.org/officeDocument/2006/relationships/tags" Target="../tags/tag135.xml" /><Relationship Id="rId4" Type="http://schemas.openxmlformats.org/officeDocument/2006/relationships/tags" Target="../tags/tag136.xml" /><Relationship Id="rId5" Type="http://schemas.openxmlformats.org/officeDocument/2006/relationships/tags" Target="../tags/tag137.xml" /><Relationship Id="rId6" Type="http://schemas.openxmlformats.org/officeDocument/2006/relationships/tags" Target="../tags/tag138.xml" /><Relationship Id="rId7" Type="http://schemas.openxmlformats.org/officeDocument/2006/relationships/tags" Target="../tags/tag139.xml" /><Relationship Id="rId8" Type="http://schemas.openxmlformats.org/officeDocument/2006/relationships/image" Target="../media/image9.png" /><Relationship Id="rId9" Type="http://schemas.openxmlformats.org/officeDocument/2006/relationships/tags" Target="../tags/tag140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1.xml" /><Relationship Id="rId2" Type="http://schemas.openxmlformats.org/officeDocument/2006/relationships/tags" Target="../tags/tag142.xml" /><Relationship Id="rId3" Type="http://schemas.openxmlformats.org/officeDocument/2006/relationships/tags" Target="../tags/tag143.xml" /><Relationship Id="rId4" Type="http://schemas.openxmlformats.org/officeDocument/2006/relationships/tags" Target="../tags/tag144.xml" /><Relationship Id="rId5" Type="http://schemas.openxmlformats.org/officeDocument/2006/relationships/tags" Target="../tags/tag145.xml" /><Relationship Id="rId6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6.xml" /><Relationship Id="rId2" Type="http://schemas.openxmlformats.org/officeDocument/2006/relationships/tags" Target="../tags/tag147.xml" /><Relationship Id="rId3" Type="http://schemas.openxmlformats.org/officeDocument/2006/relationships/tags" Target="../tags/tag148.xml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1.xml" /><Relationship Id="rId2" Type="http://schemas.openxmlformats.org/officeDocument/2006/relationships/tags" Target="../tags/tag152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6.xml" /><Relationship Id="rId2" Type="http://schemas.openxmlformats.org/officeDocument/2006/relationships/tags" Target="../tags/tag157.xml" /><Relationship Id="rId3" Type="http://schemas.openxmlformats.org/officeDocument/2006/relationships/tags" Target="../tags/tag158.xml" /><Relationship Id="rId4" Type="http://schemas.openxmlformats.org/officeDocument/2006/relationships/tags" Target="../tags/tag159.xml" /><Relationship Id="rId5" Type="http://schemas.openxmlformats.org/officeDocument/2006/relationships/tags" Target="../tags/tag160.xml" /><Relationship Id="rId6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1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Relationship Id="rId6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6.xml" /><Relationship Id="rId2" Type="http://schemas.openxmlformats.org/officeDocument/2006/relationships/tags" Target="../tags/tag167.xml" /><Relationship Id="rId3" Type="http://schemas.openxmlformats.org/officeDocument/2006/relationships/tags" Target="../tags/tag168.xml" /><Relationship Id="rId4" Type="http://schemas.openxmlformats.org/officeDocument/2006/relationships/tags" Target="../tags/tag169.xml" /><Relationship Id="rId5" Type="http://schemas.openxmlformats.org/officeDocument/2006/relationships/tags" Target="../tags/tag170.xml" /><Relationship Id="rId6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1.xml" /><Relationship Id="rId2" Type="http://schemas.openxmlformats.org/officeDocument/2006/relationships/tags" Target="../tags/tag172.xml" /><Relationship Id="rId3" Type="http://schemas.openxmlformats.org/officeDocument/2006/relationships/tags" Target="../tags/tag173.xml" /><Relationship Id="rId4" Type="http://schemas.openxmlformats.org/officeDocument/2006/relationships/tags" Target="../tags/tag174.xml" /><Relationship Id="rId5" Type="http://schemas.openxmlformats.org/officeDocument/2006/relationships/tags" Target="../tags/tag175.xml" /><Relationship Id="rId6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6.xml" /><Relationship Id="rId2" Type="http://schemas.openxmlformats.org/officeDocument/2006/relationships/tags" Target="../tags/tag177.x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tags" Target="../tags/tag180.xml" /><Relationship Id="rId6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1.xml" /><Relationship Id="rId2" Type="http://schemas.openxmlformats.org/officeDocument/2006/relationships/tags" Target="../tags/tag182.xml" /><Relationship Id="rId3" Type="http://schemas.openxmlformats.org/officeDocument/2006/relationships/tags" Target="../tags/tag183.xml" /><Relationship Id="rId4" Type="http://schemas.openxmlformats.org/officeDocument/2006/relationships/tags" Target="../tags/tag184.xml" /><Relationship Id="rId5" Type="http://schemas.openxmlformats.org/officeDocument/2006/relationships/tags" Target="../tags/tag185.xml" /><Relationship Id="rId6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6.xml" /><Relationship Id="rId2" Type="http://schemas.openxmlformats.org/officeDocument/2006/relationships/tags" Target="../tags/tag187.xml" /><Relationship Id="rId3" Type="http://schemas.openxmlformats.org/officeDocument/2006/relationships/tags" Target="../tags/tag188.xml" /><Relationship Id="rId4" Type="http://schemas.openxmlformats.org/officeDocument/2006/relationships/tags" Target="../tags/tag189.xml" /><Relationship Id="rId5" Type="http://schemas.openxmlformats.org/officeDocument/2006/relationships/tags" Target="../tags/tag190.xml" /><Relationship Id="rId6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1.xml" /><Relationship Id="rId2" Type="http://schemas.openxmlformats.org/officeDocument/2006/relationships/tags" Target="../tags/tag192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6.xml" /><Relationship Id="rId2" Type="http://schemas.openxmlformats.org/officeDocument/2006/relationships/tags" Target="../tags/tag197.xml" /><Relationship Id="rId3" Type="http://schemas.openxmlformats.org/officeDocument/2006/relationships/tags" Target="../tags/tag198.xml" /><Relationship Id="rId4" Type="http://schemas.openxmlformats.org/officeDocument/2006/relationships/tags" Target="../tags/tag199.xml" /><Relationship Id="rId5" Type="http://schemas.openxmlformats.org/officeDocument/2006/relationships/tags" Target="../tags/tag200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1.xml" /><Relationship Id="rId2" Type="http://schemas.openxmlformats.org/officeDocument/2006/relationships/tags" Target="../tags/tag202.xml" /><Relationship Id="rId3" Type="http://schemas.openxmlformats.org/officeDocument/2006/relationships/tags" Target="../tags/tag203.xml" /><Relationship Id="rId4" Type="http://schemas.openxmlformats.org/officeDocument/2006/relationships/tags" Target="../tags/tag204.xml" /><Relationship Id="rId5" Type="http://schemas.openxmlformats.org/officeDocument/2006/relationships/tags" Target="../tags/tag205.xml" /><Relationship Id="rId6" Type="http://schemas.openxmlformats.org/officeDocument/2006/relationships/slideMaster" Target="../slideMasters/slideMaster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6.xml" /><Relationship Id="rId2" Type="http://schemas.openxmlformats.org/officeDocument/2006/relationships/tags" Target="../tags/tag207.xml" /><Relationship Id="rId3" Type="http://schemas.openxmlformats.org/officeDocument/2006/relationships/tags" Target="../tags/tag208.xml" /><Relationship Id="rId4" Type="http://schemas.openxmlformats.org/officeDocument/2006/relationships/tags" Target="../tags/tag209.xml" /><Relationship Id="rId5" Type="http://schemas.openxmlformats.org/officeDocument/2006/relationships/tags" Target="../tags/tag210.xml" /><Relationship Id="rId6" Type="http://schemas.openxmlformats.org/officeDocument/2006/relationships/slideMaster" Target="../slideMasters/slideMaster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1.xml" /><Relationship Id="rId2" Type="http://schemas.openxmlformats.org/officeDocument/2006/relationships/tags" Target="../tags/tag212.xml" /><Relationship Id="rId3" Type="http://schemas.openxmlformats.org/officeDocument/2006/relationships/tags" Target="../tags/tag213.xml" /><Relationship Id="rId4" Type="http://schemas.openxmlformats.org/officeDocument/2006/relationships/tags" Target="../tags/tag214.xml" /><Relationship Id="rId5" Type="http://schemas.openxmlformats.org/officeDocument/2006/relationships/tags" Target="../tags/tag215.xml" /><Relationship Id="rId6" Type="http://schemas.openxmlformats.org/officeDocument/2006/relationships/slideMaster" Target="../slideMasters/slideMaster1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6.xml" /><Relationship Id="rId2" Type="http://schemas.openxmlformats.org/officeDocument/2006/relationships/tags" Target="../tags/tag217.xml" /><Relationship Id="rId3" Type="http://schemas.openxmlformats.org/officeDocument/2006/relationships/tags" Target="../tags/tag218.xml" /><Relationship Id="rId4" Type="http://schemas.openxmlformats.org/officeDocument/2006/relationships/tags" Target="../tags/tag219.xml" /><Relationship Id="rId5" Type="http://schemas.openxmlformats.org/officeDocument/2006/relationships/tags" Target="../tags/tag220.xml" /><Relationship Id="rId6" Type="http://schemas.openxmlformats.org/officeDocument/2006/relationships/slideMaster" Target="../slideMasters/slideMaster1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1.xml" /><Relationship Id="rId2" Type="http://schemas.openxmlformats.org/officeDocument/2006/relationships/tags" Target="../tags/tag222.xml" /><Relationship Id="rId3" Type="http://schemas.openxmlformats.org/officeDocument/2006/relationships/tags" Target="../tags/tag223.xml" /><Relationship Id="rId4" Type="http://schemas.openxmlformats.org/officeDocument/2006/relationships/tags" Target="../tags/tag224.xml" /><Relationship Id="rId5" Type="http://schemas.openxmlformats.org/officeDocument/2006/relationships/tags" Target="../tags/tag225.xml" /><Relationship Id="rId6" Type="http://schemas.openxmlformats.org/officeDocument/2006/relationships/slideMaster" Target="../slideMasters/slideMaster1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6.xml" /><Relationship Id="rId2" Type="http://schemas.openxmlformats.org/officeDocument/2006/relationships/tags" Target="../tags/tag227.xml" /><Relationship Id="rId3" Type="http://schemas.openxmlformats.org/officeDocument/2006/relationships/tags" Target="../tags/tag228.xml" /><Relationship Id="rId4" Type="http://schemas.openxmlformats.org/officeDocument/2006/relationships/tags" Target="../tags/tag229.xml" /><Relationship Id="rId5" Type="http://schemas.openxmlformats.org/officeDocument/2006/relationships/tags" Target="../tags/tag230.xml" /><Relationship Id="rId6" Type="http://schemas.openxmlformats.org/officeDocument/2006/relationships/slideMaster" Target="../slideMasters/slideMaster1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1.xml" /><Relationship Id="rId2" Type="http://schemas.openxmlformats.org/officeDocument/2006/relationships/tags" Target="../tags/tag232.xml" /><Relationship Id="rId3" Type="http://schemas.openxmlformats.org/officeDocument/2006/relationships/tags" Target="../tags/tag233.xml" /><Relationship Id="rId4" Type="http://schemas.openxmlformats.org/officeDocument/2006/relationships/tags" Target="../tags/tag234.xml" /><Relationship Id="rId5" Type="http://schemas.openxmlformats.org/officeDocument/2006/relationships/tags" Target="../tags/tag235.xml" /><Relationship Id="rId6" Type="http://schemas.openxmlformats.org/officeDocument/2006/relationships/slideMaster" Target="../slideMasters/slideMaster1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6.xml" /><Relationship Id="rId2" Type="http://schemas.openxmlformats.org/officeDocument/2006/relationships/tags" Target="../tags/tag237.xml" /><Relationship Id="rId3" Type="http://schemas.openxmlformats.org/officeDocument/2006/relationships/tags" Target="../tags/tag238.xml" /><Relationship Id="rId4" Type="http://schemas.openxmlformats.org/officeDocument/2006/relationships/tags" Target="../tags/tag239.xml" /><Relationship Id="rId5" Type="http://schemas.openxmlformats.org/officeDocument/2006/relationships/tags" Target="../tags/tag240.xml" /><Relationship Id="rId6" Type="http://schemas.openxmlformats.org/officeDocument/2006/relationships/slideMaster" Target="../slideMasters/slideMaster1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41.xml" /><Relationship Id="rId2" Type="http://schemas.openxmlformats.org/officeDocument/2006/relationships/tags" Target="../tags/tag242.xml" /><Relationship Id="rId3" Type="http://schemas.openxmlformats.org/officeDocument/2006/relationships/tags" Target="../tags/tag243.xml" /><Relationship Id="rId4" Type="http://schemas.openxmlformats.org/officeDocument/2006/relationships/tags" Target="../tags/tag244.xml" /><Relationship Id="rId5" Type="http://schemas.openxmlformats.org/officeDocument/2006/relationships/tags" Target="../tags/tag245.xml" /><Relationship Id="rId6" Type="http://schemas.openxmlformats.org/officeDocument/2006/relationships/slideMaster" Target="../slideMasters/slideMaster1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46.xml" /><Relationship Id="rId2" Type="http://schemas.openxmlformats.org/officeDocument/2006/relationships/tags" Target="../tags/tag247.xml" /><Relationship Id="rId3" Type="http://schemas.openxmlformats.org/officeDocument/2006/relationships/tags" Target="../tags/tag248.xml" /><Relationship Id="rId4" Type="http://schemas.openxmlformats.org/officeDocument/2006/relationships/tags" Target="../tags/tag249.xml" /><Relationship Id="rId5" Type="http://schemas.openxmlformats.org/officeDocument/2006/relationships/tags" Target="../tags/tag250.xml" /><Relationship Id="rId6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>
            <a:defPPr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pPr/>
              <a:t>2020/8/13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pPr/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pPr/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/>
            </a:lstStyle>
            <a:p>
              <a:pPr/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/>
            </a:lstStyle>
            <a:p>
              <a:pPr/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2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Group 9"/>
          <p:cNvGrpSpPr/>
          <p:nvPr userDrawn="1">
            <p:custDataLst>
              <p:tags r:id="rId2"/>
            </p:custDataLst>
          </p:nvPr>
        </p:nvGrpSpPr>
        <p:grpSpPr>
          <a:xfrm>
            <a:off x="10775316" y="51436"/>
            <a:ext cx="1416685" cy="473075"/>
            <a:chExt cx="1135203" cy="341359"/>
          </a:xfrm>
        </p:grpSpPr>
        <p:pic>
          <p:nvPicPr>
            <p:cNvPr id="3" name="image3.png"/>
            <p:cNvPicPr/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ng"/>
            <p:cNvPicPr/>
            <p:nvPr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5" name="直接箭头连接符 79"/>
          <p:cNvCxnSpPr/>
          <p:nvPr userDrawn="1">
            <p:custDataLst>
              <p:tags r:id="rId7"/>
            </p:custDataLst>
          </p:nvPr>
        </p:nvCxnSpPr>
        <p:spPr bwMode="auto">
          <a:xfrm>
            <a:off x="5014392" y="408985"/>
            <a:ext cx="6911260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>
            <p:custDataLst>
              <p:tags r:id="rId8"/>
            </p:custDataLst>
          </p:nvPr>
        </p:nvCxnSpPr>
        <p:spPr>
          <a:xfrm>
            <a:off x="350874" y="6582976"/>
            <a:ext cx="75493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73867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1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6" name="Group 9"/>
          <p:cNvGrpSpPr/>
          <p:nvPr userDrawn="1">
            <p:custDataLst>
              <p:tags r:id="rId2"/>
            </p:custDataLst>
          </p:nvPr>
        </p:nvGrpSpPr>
        <p:grpSpPr>
          <a:xfrm>
            <a:off x="10775316" y="51436"/>
            <a:ext cx="1416685" cy="473075"/>
            <a:chExt cx="1135203" cy="341359"/>
          </a:xfrm>
        </p:grpSpPr>
        <p:pic>
          <p:nvPicPr>
            <p:cNvPr id="7" name="image3.png"/>
            <p:cNvPicPr/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4.png"/>
            <p:cNvPicPr/>
            <p:nvPr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9" name="直接箭头连接符 79"/>
          <p:cNvCxnSpPr/>
          <p:nvPr userDrawn="1">
            <p:custDataLst>
              <p:tags r:id="rId7"/>
            </p:custDataLst>
          </p:nvPr>
        </p:nvCxnSpPr>
        <p:spPr bwMode="auto">
          <a:xfrm>
            <a:off x="5014392" y="408985"/>
            <a:ext cx="6911260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>
            <a:off x="350874" y="6582976"/>
            <a:ext cx="75493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48568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/>
          </a:lstStyle>
          <a:p>
            <a:pPr lvl="0" algn="ctr"/>
            <a:endParaRPr lang="en-US" altLang="zh-CN" baseline="0">
              <a:latin typeface="Arial" panose="020b0604020202020204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fld id="{760FBDFE-C587-4B4C-A407-44438C67B59E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defPPr/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defPPr/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/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99474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3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5786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defPPr/>
            <a:lvl1pPr algn="l">
              <a:defRPr sz="5335" b="1" cap="all"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defPPr/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4640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63420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05913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4004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27431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9884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07184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16160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0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46881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3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5163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defPPr/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defPPr/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4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1907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5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8381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6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3644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7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77670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8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76563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9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71811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0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95227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70259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3316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4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82F288E0-7875-42C4-84C8-98DBBD3BF4D2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175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  <a:lvl1pPr>
              <a:defRPr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defPPr/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defPPr/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defPPr/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defPPr/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defPPr/>
            <a:lvl1pPr algn="l">
              <a:defRPr sz="2665" b="1"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defPPr/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defPPr/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defPPr/>
            <a:lvl1pPr algn="l">
              <a:defRPr sz="2665" b="1"/>
            </a:lvl1pPr>
          </a:lstStyle>
          <a:p>
            <a:pPr/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defPPr/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defPPr/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defPPr/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defPPr/>
          </a:lstStyle>
          <a:p>
            <a:pPr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defPPr/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slideLayout" Target="../slideLayouts/slideLayout40.xml" /><Relationship Id="rId41" Type="http://schemas.openxmlformats.org/officeDocument/2006/relationships/slideLayout" Target="../slideLayouts/slideLayout41.xml" /><Relationship Id="rId42" Type="http://schemas.openxmlformats.org/officeDocument/2006/relationships/slideLayout" Target="../slideLayouts/slideLayout42.xml" /><Relationship Id="rId43" Type="http://schemas.openxmlformats.org/officeDocument/2006/relationships/slideLayout" Target="../slideLayouts/slideLayout43.xml" /><Relationship Id="rId44" Type="http://schemas.openxmlformats.org/officeDocument/2006/relationships/slideLayout" Target="../slideLayouts/slideLayout44.xml" /><Relationship Id="rId45" Type="http://schemas.openxmlformats.org/officeDocument/2006/relationships/slideLayout" Target="../slideLayouts/slideLayout45.xml" /><Relationship Id="rId46" Type="http://schemas.openxmlformats.org/officeDocument/2006/relationships/slideLayout" Target="../slideLayouts/slideLayout46.xml" /><Relationship Id="rId47" Type="http://schemas.openxmlformats.org/officeDocument/2006/relationships/slideLayout" Target="../slideLayouts/slideLayout47.xml" /><Relationship Id="rId48" Type="http://schemas.openxmlformats.org/officeDocument/2006/relationships/slideLayout" Target="../slideLayouts/slideLayout48.xml" /><Relationship Id="rId49" Type="http://schemas.openxmlformats.org/officeDocument/2006/relationships/slideLayout" Target="../slideLayouts/slideLayout49.xml" /><Relationship Id="rId5" Type="http://schemas.openxmlformats.org/officeDocument/2006/relationships/slideLayout" Target="../slideLayouts/slideLayout5.xml" /><Relationship Id="rId50" Type="http://schemas.openxmlformats.org/officeDocument/2006/relationships/tags" Target="../tags/tag251.xml" /><Relationship Id="rId51" Type="http://schemas.openxmlformats.org/officeDocument/2006/relationships/tags" Target="../tags/tag252.xml" /><Relationship Id="rId52" Type="http://schemas.openxmlformats.org/officeDocument/2006/relationships/tags" Target="../tags/tag253.xml" /><Relationship Id="rId53" Type="http://schemas.openxmlformats.org/officeDocument/2006/relationships/tags" Target="../tags/tag254.xml" /><Relationship Id="rId54" Type="http://schemas.openxmlformats.org/officeDocument/2006/relationships/tags" Target="../tags/tag255.xml" /><Relationship Id="rId55" Type="http://schemas.openxmlformats.org/officeDocument/2006/relationships/tags" Target="../tags/tag256.xml" /><Relationship Id="rId56" Type="http://schemas.openxmlformats.org/officeDocument/2006/relationships/image" Target="../media/image10.png" /><Relationship Id="rId57" Type="http://schemas.openxmlformats.org/officeDocument/2006/relationships/theme" Target="../theme/theme1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50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2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3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30820CF-B880-4189-942D-D702A7CBA730}" type="datetimeFigureOut">
              <a:rPr lang="zh-CN" altLang="en-US" smtClean="0"/>
              <a:pPr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4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5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834" r:id="rId28"/>
    <p:sldLayoutId id="2147483851" r:id="rId29"/>
    <p:sldLayoutId id="2147483865" r:id="rId30"/>
    <p:sldLayoutId id="2147483868" r:id="rId31"/>
    <p:sldLayoutId id="2147483876" r:id="rId32"/>
    <p:sldLayoutId id="2147483881" r:id="rId33"/>
    <p:sldLayoutId id="2147483882" r:id="rId34"/>
    <p:sldLayoutId id="2147483884" r:id="rId35"/>
    <p:sldLayoutId id="2147483885" r:id="rId36"/>
    <p:sldLayoutId id="2147483886" r:id="rId37"/>
    <p:sldLayoutId id="2147483887" r:id="rId38"/>
    <p:sldLayoutId id="2147483888" r:id="rId39"/>
    <p:sldLayoutId id="2147483889" r:id="rId40"/>
    <p:sldLayoutId id="2147483890" r:id="rId41"/>
    <p:sldLayoutId id="2147483891" r:id="rId42"/>
    <p:sldLayoutId id="2147483892" r:id="rId43"/>
    <p:sldLayoutId id="2147483893" r:id="rId44"/>
    <p:sldLayoutId id="2147483894" r:id="rId45"/>
    <p:sldLayoutId id="2147483895" r:id="rId46"/>
    <p:sldLayoutId id="2147483896" r:id="rId47"/>
    <p:sldLayoutId id="2147483897" r:id="rId48"/>
    <p:sldLayoutId id="2147483898" r:id="rId49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4.xml" /><Relationship Id="rId3" Type="http://schemas.openxmlformats.org/officeDocument/2006/relationships/tags" Target="../tags/tag265.xml" /><Relationship Id="rId4" Type="http://schemas.openxmlformats.org/officeDocument/2006/relationships/tags" Target="../tags/tag266.xml" /><Relationship Id="rId5" Type="http://schemas.openxmlformats.org/officeDocument/2006/relationships/tags" Target="../tags/tag267.xml" /><Relationship Id="rId6" Type="http://schemas.openxmlformats.org/officeDocument/2006/relationships/image" Target="../media/image1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ags" Target="../tags/tag301.xml" /><Relationship Id="rId3" Type="http://schemas.openxmlformats.org/officeDocument/2006/relationships/tags" Target="../tags/tag302.xml" /><Relationship Id="rId4" Type="http://schemas.openxmlformats.org/officeDocument/2006/relationships/tags" Target="../tags/tag303.xml" /><Relationship Id="rId5" Type="http://schemas.openxmlformats.org/officeDocument/2006/relationships/tags" Target="../tags/tag30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ags" Target="../tags/tag305.xml" /><Relationship Id="rId3" Type="http://schemas.openxmlformats.org/officeDocument/2006/relationships/tags" Target="../tags/tag306.xml" /><Relationship Id="rId4" Type="http://schemas.openxmlformats.org/officeDocument/2006/relationships/package" Target="../embeddings/Microsoft_Word___4.docx" TargetMode="Internal" /><Relationship Id="rId5" Type="http://schemas.openxmlformats.org/officeDocument/2006/relationships/image" Target="../media/image22.emf" /><Relationship Id="rId6" Type="http://schemas.openxmlformats.org/officeDocument/2006/relationships/vmlDrawing" Target="../drawings/vmlDrawing7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10" Type="http://schemas.openxmlformats.org/officeDocument/2006/relationships/vmlDrawing" Target="../drawings/vmlDrawing8.vml" /><Relationship Id="rId2" Type="http://schemas.openxmlformats.org/officeDocument/2006/relationships/tags" Target="../tags/tag307.xml" /><Relationship Id="rId3" Type="http://schemas.openxmlformats.org/officeDocument/2006/relationships/tags" Target="../tags/tag308.xml" /><Relationship Id="rId4" Type="http://schemas.openxmlformats.org/officeDocument/2006/relationships/tags" Target="../tags/tag309.xml" /><Relationship Id="rId5" Type="http://schemas.openxmlformats.org/officeDocument/2006/relationships/package" Target="../embeddings/Microsoft_Word___5.docx" TargetMode="Internal" /><Relationship Id="rId6" Type="http://schemas.openxmlformats.org/officeDocument/2006/relationships/image" Target="../media/image23.emf" /><Relationship Id="rId7" Type="http://schemas.openxmlformats.org/officeDocument/2006/relationships/tags" Target="../tags/tag310.xml" /><Relationship Id="rId8" Type="http://schemas.openxmlformats.org/officeDocument/2006/relationships/package" Target="../embeddings/Microsoft_Word___6.docx" TargetMode="Internal" /><Relationship Id="rId9" Type="http://schemas.openxmlformats.org/officeDocument/2006/relationships/image" Target="../media/image24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ags" Target="../tags/tag311.xml" /><Relationship Id="rId3" Type="http://schemas.openxmlformats.org/officeDocument/2006/relationships/tags" Target="../tags/tag312.xml" /><Relationship Id="rId4" Type="http://schemas.openxmlformats.org/officeDocument/2006/relationships/tags" Target="../tags/tag313.xml" /><Relationship Id="rId5" Type="http://schemas.openxmlformats.org/officeDocument/2006/relationships/tags" Target="../tags/tag314.xml" /><Relationship Id="rId6" Type="http://schemas.openxmlformats.org/officeDocument/2006/relationships/package" Target="../embeddings/Microsoft_Word___7.docx" TargetMode="Internal" /><Relationship Id="rId7" Type="http://schemas.openxmlformats.org/officeDocument/2006/relationships/image" Target="../media/image25.emf" /><Relationship Id="rId8" Type="http://schemas.openxmlformats.org/officeDocument/2006/relationships/tags" Target="../tags/tag315.xml" /><Relationship Id="rId9" Type="http://schemas.openxmlformats.org/officeDocument/2006/relationships/vmlDrawing" Target="../drawings/vmlDrawing9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ags" Target="../tags/tag316.xml" /><Relationship Id="rId3" Type="http://schemas.openxmlformats.org/officeDocument/2006/relationships/tags" Target="../tags/tag317.xml" /><Relationship Id="rId4" Type="http://schemas.openxmlformats.org/officeDocument/2006/relationships/tags" Target="../tags/tag318.xml" /><Relationship Id="rId5" Type="http://schemas.openxmlformats.org/officeDocument/2006/relationships/package" Target="../embeddings/Microsoft_Word___8.docx" TargetMode="Internal" /><Relationship Id="rId6" Type="http://schemas.openxmlformats.org/officeDocument/2006/relationships/image" Target="../media/image26.emf" /><Relationship Id="rId7" Type="http://schemas.openxmlformats.org/officeDocument/2006/relationships/vmlDrawing" Target="../drawings/vmlDrawing10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ags" Target="../tags/tag319.xml" /><Relationship Id="rId3" Type="http://schemas.openxmlformats.org/officeDocument/2006/relationships/tags" Target="../tags/tag320.xml" /><Relationship Id="rId4" Type="http://schemas.openxmlformats.org/officeDocument/2006/relationships/tags" Target="../tags/tag32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vmlDrawing" Target="../drawings/vmlDrawing11.vml" /><Relationship Id="rId2" Type="http://schemas.openxmlformats.org/officeDocument/2006/relationships/tags" Target="../tags/tag322.xml" /><Relationship Id="rId3" Type="http://schemas.openxmlformats.org/officeDocument/2006/relationships/tags" Target="../tags/tag323.xml" /><Relationship Id="rId4" Type="http://schemas.openxmlformats.org/officeDocument/2006/relationships/tags" Target="../tags/tag324.xml" /><Relationship Id="rId5" Type="http://schemas.openxmlformats.org/officeDocument/2006/relationships/package" Target="../embeddings/Microsoft_Word___9.docx" TargetMode="Internal" /><Relationship Id="rId6" Type="http://schemas.openxmlformats.org/officeDocument/2006/relationships/image" Target="../media/image27.emf" /><Relationship Id="rId7" Type="http://schemas.openxmlformats.org/officeDocument/2006/relationships/tags" Target="../tags/tag325.xml" /><Relationship Id="rId8" Type="http://schemas.openxmlformats.org/officeDocument/2006/relationships/tags" Target="../tags/tag326.xml" /><Relationship Id="rId9" Type="http://schemas.openxmlformats.org/officeDocument/2006/relationships/tags" Target="../tags/tag32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ags" Target="../tags/tag328.xml" /><Relationship Id="rId3" Type="http://schemas.openxmlformats.org/officeDocument/2006/relationships/tags" Target="../tags/tag329.xml" /><Relationship Id="rId4" Type="http://schemas.openxmlformats.org/officeDocument/2006/relationships/tags" Target="../tags/tag330.xml" /><Relationship Id="rId5" Type="http://schemas.openxmlformats.org/officeDocument/2006/relationships/tags" Target="../tags/tag331.xml" /><Relationship Id="rId6" Type="http://schemas.openxmlformats.org/officeDocument/2006/relationships/image" Target="../media/image28.png" /><Relationship Id="rId7" Type="http://schemas.openxmlformats.org/officeDocument/2006/relationships/tags" Target="../tags/tag33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ags" Target="../tags/tag333.xml" /><Relationship Id="rId3" Type="http://schemas.openxmlformats.org/officeDocument/2006/relationships/tags" Target="../tags/tag334.xml" /><Relationship Id="rId4" Type="http://schemas.openxmlformats.org/officeDocument/2006/relationships/package" Target="../embeddings/Microsoft_Word___10.docx" TargetMode="Internal" /><Relationship Id="rId5" Type="http://schemas.openxmlformats.org/officeDocument/2006/relationships/image" Target="../media/image29.emf" /><Relationship Id="rId6" Type="http://schemas.openxmlformats.org/officeDocument/2006/relationships/vmlDrawing" Target="../drawings/vmlDrawing12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tags" Target="../tags/tag335.xml" /><Relationship Id="rId3" Type="http://schemas.openxmlformats.org/officeDocument/2006/relationships/tags" Target="../tags/tag336.xml" /><Relationship Id="rId4" Type="http://schemas.openxmlformats.org/officeDocument/2006/relationships/tags" Target="../tags/tag337.xml" /><Relationship Id="rId5" Type="http://schemas.openxmlformats.org/officeDocument/2006/relationships/package" Target="../embeddings/Microsoft_Word___11.docx" TargetMode="Internal" /><Relationship Id="rId6" Type="http://schemas.openxmlformats.org/officeDocument/2006/relationships/image" Target="../media/image30.emf" /><Relationship Id="rId7" Type="http://schemas.openxmlformats.org/officeDocument/2006/relationships/tags" Target="../tags/tag338.xml" /><Relationship Id="rId8" Type="http://schemas.openxmlformats.org/officeDocument/2006/relationships/vmlDrawing" Target="../drawings/vmlDrawing13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ags" Target="../tags/tag268.xml" /><Relationship Id="rId3" Type="http://schemas.openxmlformats.org/officeDocument/2006/relationships/tags" Target="../tags/tag269.xml" /><Relationship Id="rId4" Type="http://schemas.openxmlformats.org/officeDocument/2006/relationships/tags" Target="../tags/tag27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tags" Target="../tags/tag339.xml" /><Relationship Id="rId3" Type="http://schemas.openxmlformats.org/officeDocument/2006/relationships/tags" Target="../tags/tag340.xml" /><Relationship Id="rId4" Type="http://schemas.openxmlformats.org/officeDocument/2006/relationships/tags" Target="../tags/tag341.xml" /><Relationship Id="rId5" Type="http://schemas.openxmlformats.org/officeDocument/2006/relationships/tags" Target="../tags/tag342.xml" /><Relationship Id="rId6" Type="http://schemas.openxmlformats.org/officeDocument/2006/relationships/package" Target="../embeddings/Microsoft_Word___12.docx" TargetMode="Internal" /><Relationship Id="rId7" Type="http://schemas.openxmlformats.org/officeDocument/2006/relationships/image" Target="../media/image31.emf" /><Relationship Id="rId8" Type="http://schemas.openxmlformats.org/officeDocument/2006/relationships/tags" Target="../tags/tag343.xml" /><Relationship Id="rId9" Type="http://schemas.openxmlformats.org/officeDocument/2006/relationships/vmlDrawing" Target="../drawings/vmlDrawing14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tags" Target="../tags/tag344.xml" /><Relationship Id="rId3" Type="http://schemas.openxmlformats.org/officeDocument/2006/relationships/tags" Target="../tags/tag345.xml" /><Relationship Id="rId4" Type="http://schemas.openxmlformats.org/officeDocument/2006/relationships/tags" Target="../tags/tag346.xml" /><Relationship Id="rId5" Type="http://schemas.openxmlformats.org/officeDocument/2006/relationships/tags" Target="../tags/tag347.xml" /><Relationship Id="rId6" Type="http://schemas.openxmlformats.org/officeDocument/2006/relationships/package" Target="../embeddings/Microsoft_Word___13.docx" TargetMode="Internal" /><Relationship Id="rId7" Type="http://schemas.openxmlformats.org/officeDocument/2006/relationships/image" Target="../media/image32.emf" /><Relationship Id="rId8" Type="http://schemas.openxmlformats.org/officeDocument/2006/relationships/tags" Target="../tags/tag348.xml" /><Relationship Id="rId9" Type="http://schemas.openxmlformats.org/officeDocument/2006/relationships/vmlDrawing" Target="../drawings/vmlDrawing15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tags" Target="../tags/tag349.xml" /><Relationship Id="rId3" Type="http://schemas.openxmlformats.org/officeDocument/2006/relationships/tags" Target="../tags/tag350.xml" /><Relationship Id="rId4" Type="http://schemas.openxmlformats.org/officeDocument/2006/relationships/package" Target="../embeddings/Microsoft_Word___14.docx" TargetMode="Internal" /><Relationship Id="rId5" Type="http://schemas.openxmlformats.org/officeDocument/2006/relationships/image" Target="../media/image33.emf" /><Relationship Id="rId6" Type="http://schemas.openxmlformats.org/officeDocument/2006/relationships/tags" Target="../tags/tag351.xml" /><Relationship Id="rId7" Type="http://schemas.openxmlformats.org/officeDocument/2006/relationships/vmlDrawing" Target="../drawings/vmlDrawing16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tags" Target="../tags/tag352.xml" /><Relationship Id="rId3" Type="http://schemas.openxmlformats.org/officeDocument/2006/relationships/tags" Target="../tags/tag353.xml" /><Relationship Id="rId4" Type="http://schemas.openxmlformats.org/officeDocument/2006/relationships/tags" Target="../tags/tag354.xml" /><Relationship Id="rId5" Type="http://schemas.openxmlformats.org/officeDocument/2006/relationships/package" Target="../embeddings/Microsoft_Word___15.docx" TargetMode="Internal" /><Relationship Id="rId6" Type="http://schemas.openxmlformats.org/officeDocument/2006/relationships/image" Target="../media/image34.emf" /><Relationship Id="rId7" Type="http://schemas.openxmlformats.org/officeDocument/2006/relationships/vmlDrawing" Target="../drawings/vmlDrawing17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tags" Target="../tags/tag355.xml" /><Relationship Id="rId3" Type="http://schemas.openxmlformats.org/officeDocument/2006/relationships/tags" Target="../tags/tag356.xml" /><Relationship Id="rId4" Type="http://schemas.openxmlformats.org/officeDocument/2006/relationships/tags" Target="../tags/tag357.xml" /><Relationship Id="rId5" Type="http://schemas.openxmlformats.org/officeDocument/2006/relationships/package" Target="../embeddings/Microsoft_Word___16.docx" TargetMode="Internal" /><Relationship Id="rId6" Type="http://schemas.openxmlformats.org/officeDocument/2006/relationships/image" Target="../media/image35.emf" /><Relationship Id="rId7" Type="http://schemas.openxmlformats.org/officeDocument/2006/relationships/tags" Target="../tags/tag358.xml" /><Relationship Id="rId8" Type="http://schemas.openxmlformats.org/officeDocument/2006/relationships/tags" Target="../tags/tag359.xml" /><Relationship Id="rId9" Type="http://schemas.openxmlformats.org/officeDocument/2006/relationships/vmlDrawing" Target="../drawings/vmlDrawing18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tags" Target="../tags/tag360.xml" /><Relationship Id="rId3" Type="http://schemas.openxmlformats.org/officeDocument/2006/relationships/tags" Target="../tags/tag361.xml" /><Relationship Id="rId4" Type="http://schemas.openxmlformats.org/officeDocument/2006/relationships/tags" Target="../tags/tag362.xml" /><Relationship Id="rId5" Type="http://schemas.openxmlformats.org/officeDocument/2006/relationships/package" Target="../embeddings/Microsoft_Word___17.docx" TargetMode="Internal" /><Relationship Id="rId6" Type="http://schemas.openxmlformats.org/officeDocument/2006/relationships/image" Target="../media/image36.emf" /><Relationship Id="rId7" Type="http://schemas.openxmlformats.org/officeDocument/2006/relationships/tags" Target="../tags/tag363.xml" /><Relationship Id="rId8" Type="http://schemas.openxmlformats.org/officeDocument/2006/relationships/tags" Target="../tags/tag364.xml" /><Relationship Id="rId9" Type="http://schemas.openxmlformats.org/officeDocument/2006/relationships/vmlDrawing" Target="../drawings/vmlDrawing19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tags" Target="../tags/tag365.xml" /><Relationship Id="rId3" Type="http://schemas.openxmlformats.org/officeDocument/2006/relationships/tags" Target="../tags/tag366.xml" /><Relationship Id="rId4" Type="http://schemas.openxmlformats.org/officeDocument/2006/relationships/tags" Target="../tags/tag367.xml" /><Relationship Id="rId5" Type="http://schemas.openxmlformats.org/officeDocument/2006/relationships/package" Target="../embeddings/Microsoft_Word___18.docx" TargetMode="Internal" /><Relationship Id="rId6" Type="http://schemas.openxmlformats.org/officeDocument/2006/relationships/image" Target="../media/image37.emf" /><Relationship Id="rId7" Type="http://schemas.openxmlformats.org/officeDocument/2006/relationships/tags" Target="../tags/tag368.xml" /><Relationship Id="rId8" Type="http://schemas.openxmlformats.org/officeDocument/2006/relationships/vmlDrawing" Target="../drawings/vmlDrawing20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ags" Target="../tags/tag369.xml" /><Relationship Id="rId3" Type="http://schemas.openxmlformats.org/officeDocument/2006/relationships/tags" Target="../tags/tag370.xml" /><Relationship Id="rId4" Type="http://schemas.openxmlformats.org/officeDocument/2006/relationships/tags" Target="../tags/tag371.xml" /><Relationship Id="rId5" Type="http://schemas.openxmlformats.org/officeDocument/2006/relationships/tags" Target="../tags/tag372.xml" /><Relationship Id="rId6" Type="http://schemas.openxmlformats.org/officeDocument/2006/relationships/package" Target="../embeddings/Microsoft_Word___19.docx" TargetMode="Internal" /><Relationship Id="rId7" Type="http://schemas.openxmlformats.org/officeDocument/2006/relationships/image" Target="../media/image38.emf" /><Relationship Id="rId8" Type="http://schemas.openxmlformats.org/officeDocument/2006/relationships/tags" Target="../tags/tag373.xml" /><Relationship Id="rId9" Type="http://schemas.openxmlformats.org/officeDocument/2006/relationships/vmlDrawing" Target="../drawings/vmlDrawing21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tags" Target="../tags/tag374.xml" /><Relationship Id="rId3" Type="http://schemas.openxmlformats.org/officeDocument/2006/relationships/tags" Target="../tags/tag375.xml" /><Relationship Id="rId4" Type="http://schemas.openxmlformats.org/officeDocument/2006/relationships/tags" Target="../tags/tag376.xml" /><Relationship Id="rId5" Type="http://schemas.openxmlformats.org/officeDocument/2006/relationships/tags" Target="../tags/tag377.xml" /><Relationship Id="rId6" Type="http://schemas.openxmlformats.org/officeDocument/2006/relationships/package" Target="../embeddings/Microsoft_Word___20.docx" TargetMode="Internal" /><Relationship Id="rId7" Type="http://schemas.openxmlformats.org/officeDocument/2006/relationships/image" Target="../media/image39.emf" /><Relationship Id="rId8" Type="http://schemas.openxmlformats.org/officeDocument/2006/relationships/tags" Target="../tags/tag378.xml" /><Relationship Id="rId9" Type="http://schemas.openxmlformats.org/officeDocument/2006/relationships/vmlDrawing" Target="../drawings/vmlDrawing22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7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ags" Target="../tags/tag271.xml" /><Relationship Id="rId3" Type="http://schemas.openxmlformats.org/officeDocument/2006/relationships/tags" Target="../tags/tag272.xml" /><Relationship Id="rId4" Type="http://schemas.openxmlformats.org/officeDocument/2006/relationships/tags" Target="../tags/tag273.xml" /><Relationship Id="rId5" Type="http://schemas.openxmlformats.org/officeDocument/2006/relationships/image" Target="../media/image12.emf" /><Relationship Id="rId6" Type="http://schemas.openxmlformats.org/officeDocument/2006/relationships/tags" Target="../tags/tag27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ags" Target="../tags/tag380.xml" /><Relationship Id="rId3" Type="http://schemas.openxmlformats.org/officeDocument/2006/relationships/tags" Target="../tags/tag381.xml" /><Relationship Id="rId4" Type="http://schemas.openxmlformats.org/officeDocument/2006/relationships/image" Target="../media/image40.jpeg" /><Relationship Id="rId5" Type="http://schemas.openxmlformats.org/officeDocument/2006/relationships/tags" Target="../tags/tag382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83.xml" /><Relationship Id="rId3" Type="http://schemas.openxmlformats.org/officeDocument/2006/relationships/tags" Target="../tags/tag384.xml" /><Relationship Id="rId4" Type="http://schemas.openxmlformats.org/officeDocument/2006/relationships/image" Target="../media/image41.png" /><Relationship Id="rId5" Type="http://schemas.openxmlformats.org/officeDocument/2006/relationships/tags" Target="../tags/tag385.xml" /><Relationship Id="rId6" Type="http://schemas.openxmlformats.org/officeDocument/2006/relationships/image" Target="../media/image4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image" Target="../media/image14.emf" /><Relationship Id="rId11" Type="http://schemas.openxmlformats.org/officeDocument/2006/relationships/tags" Target="../tags/tag280.xml" /><Relationship Id="rId12" Type="http://schemas.openxmlformats.org/officeDocument/2006/relationships/tags" Target="../tags/tag281.xml" /><Relationship Id="rId13" Type="http://schemas.openxmlformats.org/officeDocument/2006/relationships/tags" Target="../tags/tag282.xml" /><Relationship Id="rId14" Type="http://schemas.openxmlformats.org/officeDocument/2006/relationships/vmlDrawing" Target="../drawings/vmlDrawing1.vml" /><Relationship Id="rId2" Type="http://schemas.openxmlformats.org/officeDocument/2006/relationships/tags" Target="../tags/tag275.xml" /><Relationship Id="rId3" Type="http://schemas.openxmlformats.org/officeDocument/2006/relationships/tags" Target="../tags/tag276.xml" /><Relationship Id="rId4" Type="http://schemas.openxmlformats.org/officeDocument/2006/relationships/tags" Target="../tags/tag277.xml" /><Relationship Id="rId5" Type="http://schemas.openxmlformats.org/officeDocument/2006/relationships/package" Target="../embeddings/Microsoft_Word___1.docx" TargetMode="Internal" /><Relationship Id="rId6" Type="http://schemas.openxmlformats.org/officeDocument/2006/relationships/image" Target="../media/image13.emf" /><Relationship Id="rId7" Type="http://schemas.openxmlformats.org/officeDocument/2006/relationships/tags" Target="../tags/tag278.xml" /><Relationship Id="rId8" Type="http://schemas.openxmlformats.org/officeDocument/2006/relationships/tags" Target="../tags/tag279.xml" /><Relationship Id="rId9" Type="http://schemas.openxmlformats.org/officeDocument/2006/relationships/package" Target="../embeddings/Microsoft_Word___2.docx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ags" Target="../tags/tag283.xml" /><Relationship Id="rId3" Type="http://schemas.openxmlformats.org/officeDocument/2006/relationships/tags" Target="../tags/tag284.xml" /><Relationship Id="rId4" Type="http://schemas.openxmlformats.org/officeDocument/2006/relationships/tags" Target="../tags/tag285.xml" /><Relationship Id="rId5" Type="http://schemas.openxmlformats.org/officeDocument/2006/relationships/package" Target="../embeddings/Microsoft_Word___3.docx" TargetMode="Internal" /><Relationship Id="rId6" Type="http://schemas.openxmlformats.org/officeDocument/2006/relationships/image" Target="../media/image15.emf" /><Relationship Id="rId7" Type="http://schemas.openxmlformats.org/officeDocument/2006/relationships/tags" Target="../tags/tag286.xml" /><Relationship Id="rId8" Type="http://schemas.openxmlformats.org/officeDocument/2006/relationships/tags" Target="../tags/tag287.xml" /><Relationship Id="rId9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3.vml" /><Relationship Id="rId2" Type="http://schemas.openxmlformats.org/officeDocument/2006/relationships/tags" Target="../tags/tag288.xml" /><Relationship Id="rId3" Type="http://schemas.openxmlformats.org/officeDocument/2006/relationships/tags" Target="../tags/tag289.xml" /><Relationship Id="rId4" Type="http://schemas.openxmlformats.org/officeDocument/2006/relationships/oleObject" Target="../embeddings/Microsoft_Word_97_-_2003___1.doc" TargetMode="Internal" /><Relationship Id="rId5" Type="http://schemas.openxmlformats.org/officeDocument/2006/relationships/image" Target="../media/image16.emf" /><Relationship Id="rId6" Type="http://schemas.openxmlformats.org/officeDocument/2006/relationships/tags" Target="../tags/tag290.xml" /><Relationship Id="rId7" Type="http://schemas.openxmlformats.org/officeDocument/2006/relationships/tags" Target="../tags/tag291.xml" /><Relationship Id="rId8" Type="http://schemas.openxmlformats.org/officeDocument/2006/relationships/oleObject" Target="../embeddings/Microsoft_Word_97_-_2003___2.doc" TargetMode="Internal" /><Relationship Id="rId9" Type="http://schemas.openxmlformats.org/officeDocument/2006/relationships/image" Target="../media/image17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92.xml" /><Relationship Id="rId3" Type="http://schemas.openxmlformats.org/officeDocument/2006/relationships/tags" Target="../tags/tag293.xml" /><Relationship Id="rId4" Type="http://schemas.openxmlformats.org/officeDocument/2006/relationships/oleObject" Target="../embeddings/Microsoft_Word_97_-_2003___3.doc" TargetMode="Internal" /><Relationship Id="rId5" Type="http://schemas.openxmlformats.org/officeDocument/2006/relationships/image" Target="../media/image18.emf" /><Relationship Id="rId6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94.xml" /><Relationship Id="rId3" Type="http://schemas.openxmlformats.org/officeDocument/2006/relationships/tags" Target="../tags/tag295.xml" /><Relationship Id="rId4" Type="http://schemas.openxmlformats.org/officeDocument/2006/relationships/oleObject" Target="../embeddings/Microsoft_Word_97_-_2003___4.doc" TargetMode="Internal" /><Relationship Id="rId5" Type="http://schemas.openxmlformats.org/officeDocument/2006/relationships/image" Target="../media/image19.emf" /><Relationship Id="rId6" Type="http://schemas.openxmlformats.org/officeDocument/2006/relationships/tags" Target="../tags/tag296.xml" /><Relationship Id="rId7" Type="http://schemas.openxmlformats.org/officeDocument/2006/relationships/vmlDrawing" Target="../drawings/vmlDrawing5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6.vml" /><Relationship Id="rId2" Type="http://schemas.openxmlformats.org/officeDocument/2006/relationships/tags" Target="../tags/tag297.xml" /><Relationship Id="rId3" Type="http://schemas.openxmlformats.org/officeDocument/2006/relationships/tags" Target="../tags/tag298.xml" /><Relationship Id="rId4" Type="http://schemas.openxmlformats.org/officeDocument/2006/relationships/oleObject" Target="../embeddings/Microsoft_Word_97_-_2003___5.doc" TargetMode="Internal" /><Relationship Id="rId5" Type="http://schemas.openxmlformats.org/officeDocument/2006/relationships/image" Target="../media/image20.emf" /><Relationship Id="rId6" Type="http://schemas.openxmlformats.org/officeDocument/2006/relationships/tags" Target="../tags/tag299.xml" /><Relationship Id="rId7" Type="http://schemas.openxmlformats.org/officeDocument/2006/relationships/oleObject" Target="../embeddings/Microsoft_Word_97_-_2003___6.doc" TargetMode="Internal" /><Relationship Id="rId8" Type="http://schemas.openxmlformats.org/officeDocument/2006/relationships/image" Target="../media/image21.emf" /><Relationship Id="rId9" Type="http://schemas.openxmlformats.org/officeDocument/2006/relationships/tags" Target="../tags/tag300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一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523790" y="3034172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2.3.1 </a:t>
            </a:r>
            <a:r>
              <a:rPr lang="zh-CN" altLang="zh-CN"/>
              <a:t>两直线的交点坐标</a:t>
            </a:r>
            <a:r>
              <a:rPr lang="en-US" altLang="zh-CN"/>
              <a:t> </a:t>
            </a:r>
            <a:r>
              <a:rPr lang="zh-CN" altLang="zh-CN" smtClean="0"/>
              <a:t> </a:t>
            </a:r>
            <a:r>
              <a:rPr lang="en-US" altLang="zh-CN" smtClean="0"/>
              <a:t>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2904564" y="813424"/>
            <a:ext cx="5827236" cy="1538883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r>
              <a:rPr lang="zh-CN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章</a:t>
            </a:r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直线和圆的方程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57943" y="728478"/>
            <a:ext cx="8128000" cy="2059410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判断下列直线是否相交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若相交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求出它们的交点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679850" y="3667256"/>
            <a:ext cx="10987313" cy="49859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直接将两直线方程联立方程组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根据方程组解的个数判断两直线是否相交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224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2999973"/>
              </p:ext>
            </p:extLst>
          </p:nvPr>
        </p:nvGraphicFramePr>
        <p:xfrm>
          <a:off x="1335314" y="1426728"/>
          <a:ext cx="8128000" cy="3696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4" imgW="3839551" imgH="1594820" progId="Word.Document.12">
                  <p:embed/>
                </p:oleObj>
              </mc:Choice>
              <mc:Fallback>
                <p:oleObj name="文档" r:id="rId4" imgW="3839551" imgH="15948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5314" y="1426728"/>
                        <a:ext cx="8128000" cy="369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995641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33829" y="788099"/>
            <a:ext cx="11219542" cy="104374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的交点位于第四象限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的取值范围是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85727029"/>
              </p:ext>
            </p:extLst>
          </p:nvPr>
        </p:nvGraphicFramePr>
        <p:xfrm>
          <a:off x="1235675" y="2319153"/>
          <a:ext cx="8128000" cy="222404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5" imgW="3839551" imgH="1055761" progId="Word.Document.12">
                  <p:embed/>
                </p:oleObj>
              </mc:Choice>
              <mc:Fallback>
                <p:oleObj name="文档" r:id="rId5" imgW="3839551" imgH="105576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5675" y="2319153"/>
                        <a:ext cx="8128000" cy="2224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43968149"/>
              </p:ext>
            </p:extLst>
          </p:nvPr>
        </p:nvGraphicFramePr>
        <p:xfrm>
          <a:off x="1400628" y="5277250"/>
          <a:ext cx="8128000" cy="56020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8" imgW="3839551" imgH="267185" progId="Word.Document.12">
                  <p:embed/>
                </p:oleObj>
              </mc:Choice>
              <mc:Fallback>
                <p:oleObj name="文档" r:id="rId8" imgW="3839551" imgH="26718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0628" y="5277250"/>
                        <a:ext cx="8128000" cy="560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515809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88686" y="728781"/>
            <a:ext cx="102616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和两直线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交点的直线方程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无论实数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取何值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表示的直线恒过定点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试求该定点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10478" y="2441977"/>
            <a:ext cx="8128000" cy="936347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4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设所求直线方程为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再将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代入求出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即得所求直线方程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35903126"/>
              </p:ext>
            </p:extLst>
          </p:nvPr>
        </p:nvGraphicFramePr>
        <p:xfrm>
          <a:off x="810478" y="3983524"/>
          <a:ext cx="8667351" cy="1096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6" imgW="3839551" imgH="500838" progId="Word.Document.12">
                  <p:embed/>
                </p:oleObj>
              </mc:Choice>
              <mc:Fallback>
                <p:oleObj name="文档" r:id="rId6" imgW="3839551" imgH="50083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0478" y="3983524"/>
                        <a:ext cx="8667351" cy="109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9001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04801" y="555870"/>
            <a:ext cx="10522856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设所求直线方程为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   </a:t>
            </a:r>
            <a:r>
              <a:rPr lang="zh-CN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在直线上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>
                <a:solidFill>
                  <a:srgbClr val="FF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</a:t>
            </a:r>
            <a:r>
              <a:rPr lang="zh-CN" altLang="zh-CN" sz="2200" i="1" smtClean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50823840"/>
              </p:ext>
            </p:extLst>
          </p:nvPr>
        </p:nvGraphicFramePr>
        <p:xfrm>
          <a:off x="817335" y="1796653"/>
          <a:ext cx="8312151" cy="484590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5" imgW="7119834" imgH="4282946" progId="Word.Document.12">
                  <p:embed/>
                </p:oleObj>
              </mc:Choice>
              <mc:Fallback>
                <p:oleObj name="文档" r:id="rId5" imgW="7119834" imgH="428294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335" y="1796653"/>
                        <a:ext cx="8312151" cy="4845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88511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01485" y="1060120"/>
            <a:ext cx="9492343" cy="2631490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             </a:t>
            </a:r>
            <a:r>
              <a:rPr lang="zh-CN" altLang="zh-CN" sz="22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利用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直线系方程求直线的方程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     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经过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两直线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交点的直线方程可写为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它不能表示直线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反之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当直线的方程写为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直线一定过直线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与直线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的交点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471128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810478" y="659051"/>
            <a:ext cx="8868229" cy="2059410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经过原点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且经过另两条直线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B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	D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36343130"/>
              </p:ext>
            </p:extLst>
          </p:nvPr>
        </p:nvGraphicFramePr>
        <p:xfrm>
          <a:off x="810478" y="2954252"/>
          <a:ext cx="8638322" cy="147786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5" imgW="3839551" imgH="634250" progId="Word.Document.12">
                  <p:embed/>
                </p:oleObj>
              </mc:Choice>
              <mc:Fallback>
                <p:oleObj name="文档" r:id="rId5" imgW="3839551" imgH="634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478" y="2954252"/>
                        <a:ext cx="8638322" cy="147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10478" y="4432118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因其过原点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Microsoft Yi Baiti" panose="03000500000000000000" pitchFamily="66" charset="0"/>
                <a:cs typeface="Times New Roman" pitchFamily="18" charset="0"/>
              </a:rPr>
              <a:t>λ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30513" y="5915829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92991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51543" y="721270"/>
            <a:ext cx="10043886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光线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上反射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反射光线经过点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(1,1),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试求入射光线和反射光线所在直线的方程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51543" y="2375854"/>
            <a:ext cx="9622972" cy="104374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求点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关于直线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的对称点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A'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求反射光线所在直线的方程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求入射光线与反射光线的交点坐标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求入射光线所在的直线方程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9" name="TextBox 12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04169" y="4068976"/>
            <a:ext cx="5362575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796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50540608"/>
              </p:ext>
            </p:extLst>
          </p:nvPr>
        </p:nvGraphicFramePr>
        <p:xfrm>
          <a:off x="1192695" y="933806"/>
          <a:ext cx="8128000" cy="476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4" imgW="3839551" imgH="2261161" progId="Word.Document.12">
                  <p:embed/>
                </p:oleObj>
              </mc:Choice>
              <mc:Fallback>
                <p:oleObj name="文档" r:id="rId4" imgW="3839551" imgH="226116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695" y="933806"/>
                        <a:ext cx="8128000" cy="476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00206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193143" y="888571"/>
            <a:ext cx="3648756" cy="458202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点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关于直线的对称点的求法</a:t>
            </a:r>
            <a:r>
              <a:rPr lang="en-US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28242076"/>
              </p:ext>
            </p:extLst>
          </p:nvPr>
        </p:nvGraphicFramePr>
        <p:xfrm>
          <a:off x="1677207" y="2092789"/>
          <a:ext cx="8128000" cy="16135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5" imgW="3841750" imgH="766445" progId="Word.Document.12">
                  <p:embed/>
                </p:oleObj>
              </mc:Choice>
              <mc:Fallback>
                <p:oleObj name="文档" r:id="rId5" imgW="3841750" imgH="7664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7207" y="2092789"/>
                        <a:ext cx="8128000" cy="161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8310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304798" y="1298191"/>
            <a:ext cx="11045374" cy="1907061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会用解方程组的方法求两条相交直线的交点</a:t>
            </a:r>
            <a:r>
              <a:rPr lang="zh-CN" altLang="zh-CN" sz="3200" smtClean="0">
                <a:latin typeface="Times New Roman" pitchFamily="18" charset="0"/>
                <a:cs typeface="Times New Roman" pitchFamily="18" charset="0"/>
              </a:rPr>
              <a:t>坐标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>
                <a:latin typeface="Times New Roman" pitchFamily="18" charset="0"/>
                <a:cs typeface="Times New Roman" pitchFamily="18" charset="0"/>
              </a:rPr>
              <a:t>会根据方程组解的个数判定两条直线的位置</a:t>
            </a:r>
            <a:r>
              <a:rPr lang="zh-CN" altLang="zh-CN" sz="3200" smtClean="0">
                <a:latin typeface="Times New Roman" pitchFamily="18" charset="0"/>
                <a:cs typeface="Times New Roman" pitchFamily="18" charset="0"/>
              </a:rPr>
              <a:t>关系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05903"/>
      </p:ext>
    </p:extLst>
  </p:cSld>
  <p:clrMapOvr>
    <a:masterClrMapping/>
  </p:clrMapOvr>
  <p:transition spd="slow">
    <p:cover dir="lu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12056" y="668494"/>
            <a:ext cx="10871201" cy="104374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20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△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的一个内角平分线所在的直线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两点的坐标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分别</a:t>
            </a:r>
            <a:endParaRPr lang="en-US" altLang="zh-CN" sz="22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4,2),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(3,1),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的坐标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35674" y="1990699"/>
            <a:ext cx="9229126" cy="9048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把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两点坐标代入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不在直线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因此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为角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的平分线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4,2)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关于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的对称点为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A'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84182454"/>
              </p:ext>
            </p:extLst>
          </p:nvPr>
        </p:nvGraphicFramePr>
        <p:xfrm>
          <a:off x="1380817" y="3060685"/>
          <a:ext cx="8128000" cy="37973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6" imgW="3839551" imgH="1804674" progId="Word.Document.12">
                  <p:embed/>
                </p:oleObj>
              </mc:Choice>
              <mc:Fallback>
                <p:oleObj name="文档" r:id="rId6" imgW="3839551" imgH="180467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0817" y="3060685"/>
                        <a:ext cx="8128000" cy="379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1913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0287" y="634849"/>
            <a:ext cx="10421256" cy="104374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金题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典例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过点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作一直线分别交直线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x+y+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于点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且点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恰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好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为线段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求此直线的方程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436915" y="2198294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分析一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设出直线的方程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求出交点的坐标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再用中点坐标公式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解法一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若直线斜率不存在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29499797"/>
              </p:ext>
            </p:extLst>
          </p:nvPr>
        </p:nvGraphicFramePr>
        <p:xfrm>
          <a:off x="1446440" y="3214914"/>
          <a:ext cx="8118475" cy="308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6" imgW="3839551" imgH="1462849" progId="Word.Document.12">
                  <p:embed/>
                </p:oleObj>
              </mc:Choice>
              <mc:Fallback>
                <p:oleObj name="文档" r:id="rId6" imgW="3839551" imgH="146284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6440" y="3214914"/>
                        <a:ext cx="8118475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金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题典例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111489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0882946"/>
              </p:ext>
            </p:extLst>
          </p:nvPr>
        </p:nvGraphicFramePr>
        <p:xfrm>
          <a:off x="1541991" y="1004123"/>
          <a:ext cx="8118475" cy="3205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4" imgW="3839551" imgH="1520181" progId="Word.Document.12">
                  <p:embed/>
                </p:oleObj>
              </mc:Choice>
              <mc:Fallback>
                <p:oleObj name="文档" r:id="rId4" imgW="3839551" imgH="152018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1991" y="1004123"/>
                        <a:ext cx="8118475" cy="320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658105" y="4020599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所求直线方程为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分析二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易求出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的坐标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而点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在另一直线上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从而求出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的值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再由两点式求直线的方程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8544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712686" y="876875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解法二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点坐标为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则由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点坐标为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分别在已知两直线上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74261604"/>
              </p:ext>
            </p:extLst>
          </p:nvPr>
        </p:nvGraphicFramePr>
        <p:xfrm>
          <a:off x="1712686" y="2328128"/>
          <a:ext cx="8128000" cy="27372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5" imgW="3839551" imgH="1302394" progId="Word.Document.12">
                  <p:embed/>
                </p:oleObj>
              </mc:Choice>
              <mc:Fallback>
                <p:oleObj name="文档" r:id="rId5" imgW="3839551" imgH="130239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2686" y="2328128"/>
                        <a:ext cx="8128000" cy="273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9508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61144" y="621445"/>
            <a:ext cx="11205028" cy="9048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分析三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可对称地将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坐标设为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),(3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代入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已知方程</a:t>
            </a:r>
            <a:r>
              <a:rPr lang="en-US" altLang="zh-CN" sz="2200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1099593"/>
              </p:ext>
            </p:extLst>
          </p:nvPr>
        </p:nvGraphicFramePr>
        <p:xfrm>
          <a:off x="1161144" y="2628441"/>
          <a:ext cx="8128000" cy="28479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5" imgW="3839551" imgH="1354677" progId="Word.Document.12">
                  <p:embed/>
                </p:oleObj>
              </mc:Choice>
              <mc:Fallback>
                <p:oleObj name="文档" r:id="rId5" imgW="3839551" imgH="135467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144" y="2628441"/>
                        <a:ext cx="8128000" cy="284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291772" y="5664653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点睛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解法三这种对称的设法需要在平常学习中加以积累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以上三种解法各有特点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要善于总结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学习其简捷解法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以提高解题速度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1161144" y="1535352"/>
            <a:ext cx="8374742" cy="9048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解法三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为线段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可设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分别在已知直线上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1108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08000" y="843040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的交点坐标是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10)	B.(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9,10)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C.(9,10)	            D.(9,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85398102"/>
              </p:ext>
            </p:extLst>
          </p:nvPr>
        </p:nvGraphicFramePr>
        <p:xfrm>
          <a:off x="810478" y="2706408"/>
          <a:ext cx="8128000" cy="14088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5" imgW="3839551" imgH="669226" progId="Word.Document.12">
                  <p:embed/>
                </p:oleObj>
              </mc:Choice>
              <mc:Fallback>
                <p:oleObj name="文档" r:id="rId5" imgW="3839551" imgH="66922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478" y="2706408"/>
                        <a:ext cx="8128000" cy="1408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78180" y="4974704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当堂检测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9408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38628" y="813596"/>
            <a:ext cx="8128000" cy="1065676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y-k=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x-ky+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的交点在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轴上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	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B.24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  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C.6     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smtClean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±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12079613"/>
              </p:ext>
            </p:extLst>
          </p:nvPr>
        </p:nvGraphicFramePr>
        <p:xfrm>
          <a:off x="638628" y="2526006"/>
          <a:ext cx="8128000" cy="1143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5" imgW="3839551" imgH="543746" progId="Word.Document.12">
                  <p:embed/>
                </p:oleObj>
              </mc:Choice>
              <mc:Fallback>
                <p:oleObj name="文档" r:id="rId5" imgW="3839551" imgH="54374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628" y="2526006"/>
                        <a:ext cx="8128000" cy="114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99887" y="4316631"/>
            <a:ext cx="1086003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6366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40228" y="776518"/>
            <a:ext cx="9724571" cy="1043747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ax+y-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y+a-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相交于点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的坐标为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14400" y="2408444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ax+y-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y+a-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相交于点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且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34848040"/>
              </p:ext>
            </p:extLst>
          </p:nvPr>
        </p:nvGraphicFramePr>
        <p:xfrm>
          <a:off x="1161143" y="3668785"/>
          <a:ext cx="8128000" cy="1143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6" imgW="3839551" imgH="543746" progId="Word.Document.12">
                  <p:embed/>
                </p:oleObj>
              </mc:Choice>
              <mc:Fallback>
                <p:oleObj name="文档" r:id="rId6" imgW="3839551" imgH="54374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1143" y="3668785"/>
                        <a:ext cx="8128000" cy="114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61143" y="5168153"/>
            <a:ext cx="1439818" cy="459741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(3,3)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2879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96685" y="801485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求证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为何值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y=m-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都通过一定点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86971" y="1748212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证明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将原方程按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的降幂排列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整理得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此式对于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的任意实数值都成立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根据恒等式的要求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的一次项系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64534589"/>
              </p:ext>
            </p:extLst>
          </p:nvPr>
        </p:nvGraphicFramePr>
        <p:xfrm>
          <a:off x="1219200" y="3252085"/>
          <a:ext cx="8128000" cy="7782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6" imgW="3839551" imgH="372113" progId="Word.Document.12">
                  <p:embed/>
                </p:oleObj>
              </mc:Choice>
              <mc:Fallback>
                <p:oleObj name="文档" r:id="rId6" imgW="3839551" imgH="37211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3252085"/>
                        <a:ext cx="8128000" cy="778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92785" y="4629343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为任意实数时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所给直线必通过定点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(9,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7290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53920887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34253" y="844322"/>
            <a:ext cx="10799804" cy="2792239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400" smtClean="0"/>
              <a:t>         在</a:t>
            </a:r>
            <a:r>
              <a:rPr lang="zh-CN" altLang="en-US" sz="2400"/>
              <a:t>平面几何中，我们对直线做了定性研究，引入平面直角坐标系后，我们用二元一次方程表示直线，直线的方程就是相应直线上每一点的坐标所满足的一个关系式，这样我们可以通过方程把握直线上的点，进而用代数方法对直线进行定量研究，例如求两条直线的交点，坐标平面内与点直线相关的距离问题</a:t>
            </a:r>
            <a:r>
              <a:rPr lang="zh-CN" altLang="en-US" sz="2400" smtClean="0"/>
              <a:t>等。</a:t>
            </a:r>
            <a:endParaRPr lang="en-US" altLang="zh-CN" sz="22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4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情境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导学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04954" y="3636561"/>
            <a:ext cx="3658402" cy="31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1184"/>
      </p:ext>
    </p:extLst>
  </p:cSld>
  <p:clrMapOvr>
    <a:masterClrMapping/>
  </p:clrMapOvr>
  <p:transition spd="slow">
    <p:cut thruBlk="1"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M50.eps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6445" y="2406060"/>
            <a:ext cx="6017669" cy="17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7307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328727" y="193251"/>
            <a:ext cx="23205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zh-CN" altLang="en-US" b="1">
                <a:solidFill>
                  <a:schemeClr val="accent1"/>
                </a:solidFill>
              </a:rPr>
              <a:t>人教</a:t>
            </a:r>
            <a:r>
              <a:rPr lang="en-US" altLang="zh-CN" b="1">
                <a:solidFill>
                  <a:schemeClr val="accent1"/>
                </a:solidFill>
              </a:rPr>
              <a:t>B</a:t>
            </a:r>
            <a:r>
              <a:rPr lang="zh-CN" altLang="en-US" b="1">
                <a:solidFill>
                  <a:schemeClr val="accent1"/>
                </a:solidFill>
              </a:rPr>
              <a:t>版必修第三册</a:t>
            </a:r>
          </a:p>
        </p:txBody>
      </p:sp>
      <p:pic>
        <p:nvPicPr>
          <p:cNvPr id="5" name="New picture" hidden="1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79200" y="11379200"/>
            <a:ext cx="419100" cy="3937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3710" y="1177028"/>
            <a:ext cx="9566017" cy="131112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</a:pPr>
            <a:r>
              <a:rPr lang="en-US" altLang="zh-CN" sz="22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已知两条直线的方程是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设这两条直线的交点为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既在直线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也在直线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所以点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的坐标既满足直线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也满足直线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x+B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y+C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的坐标就是方程组</a:t>
            </a:r>
            <a:endParaRPr lang="zh-CN" altLang="en-US" sz="22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9499434"/>
              </p:ext>
            </p:extLst>
          </p:nvPr>
        </p:nvGraphicFramePr>
        <p:xfrm>
          <a:off x="1316183" y="2672320"/>
          <a:ext cx="8128000" cy="630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5" imgW="3841750" imgH="300990" progId="Word.Document.12">
                  <p:embed/>
                </p:oleObj>
              </mc:Choice>
              <mc:Fallback>
                <p:oleObj name="文档" r:id="rId5" imgW="3841750" imgH="3009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6183" y="2672320"/>
                        <a:ext cx="8128000" cy="6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67021" y="3766251"/>
            <a:ext cx="4729697" cy="498598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820194469"/>
              </p:ext>
            </p:extLst>
          </p:nvPr>
        </p:nvGraphicFramePr>
        <p:xfrm>
          <a:off x="1348927" y="3845484"/>
          <a:ext cx="8120063" cy="1828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9" imgW="3839551" imgH="914416" progId="Word.Document.12">
                  <p:embed/>
                </p:oleObj>
              </mc:Choice>
              <mc:Fallback>
                <p:oleObj name="文档" r:id="rId9" imgW="3839551" imgH="91441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8927" y="3845484"/>
                        <a:ext cx="812006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/>
          <p:cNvSpPr txBox="1"/>
          <p:nvPr>
            <p:custDataLst>
              <p:tags r:id="rId11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4237811" y="589704"/>
            <a:ext cx="2698175" cy="540725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两条直线的交点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>
            <p:custDataLst>
              <p:tags r:id="rId13"/>
            </p:custDataLst>
          </p:nvPr>
        </p:nvSpPr>
        <p:spPr>
          <a:xfrm>
            <a:off x="1348927" y="5628037"/>
            <a:ext cx="8988960" cy="90486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>
              <a:lnSpc>
                <a:spcPct val="120000"/>
              </a:lnSpc>
            </a:pP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点睛：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如果两条直线相交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则交点坐标分别适合两条直线的方程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即</a:t>
            </a: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交点</a:t>
            </a:r>
            <a:endParaRPr lang="en-US" altLang="zh-CN" sz="22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200" smtClean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坐标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是两直线方程所组成方程组的解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21830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7029" y="730000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>
            <a:defPPr/>
          </a:lstStyle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x+y=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交点坐标是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A.(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1,2)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    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4,1)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        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3,2)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     </a:t>
            </a:r>
            <a:r>
              <a:rPr lang="en-US" altLang="zh-CN" sz="2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.(2,1)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291841"/>
              </p:ext>
            </p:extLst>
          </p:nvPr>
        </p:nvGraphicFramePr>
        <p:xfrm>
          <a:off x="778406" y="2192451"/>
          <a:ext cx="8128000" cy="107679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5" imgW="3839551" imgH="512015" progId="Word.Document.12">
                  <p:embed/>
                </p:oleObj>
              </mc:Choice>
              <mc:Fallback>
                <p:oleObj name="文档" r:id="rId5" imgW="3839551" imgH="51201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06" y="2192451"/>
                        <a:ext cx="8128000" cy="10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78406" y="3651498"/>
            <a:ext cx="1085554" cy="466090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B 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7" name="TextBox 12"/>
          <p:cNvSpPr txBox="1"/>
          <p:nvPr>
            <p:custDataLst>
              <p:tags r:id="rId8"/>
            </p:custDataLst>
          </p:nvPr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</a:p>
        </p:txBody>
      </p:sp>
    </p:spTree>
    <p:extLst>
      <p:ext uri="{BB962C8B-B14F-4D97-AF65-F5344CB8AC3E}">
        <p14:creationId xmlns:p14="http://schemas.microsoft.com/office/powerpoint/2010/main" val="1950837755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5" name="对象 39733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93585966"/>
              </p:ext>
            </p:extLst>
          </p:nvPr>
        </p:nvGraphicFramePr>
        <p:xfrm>
          <a:off x="810478" y="887866"/>
          <a:ext cx="10644187" cy="1244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4" imgW="10102544" imgH="1190227" progId="Word.Document.8">
                  <p:embed/>
                </p:oleObj>
              </mc:Choice>
              <mc:Fallback>
                <p:oleObj name="Document" r:id="rId4" imgW="10102544" imgH="11902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478" y="887866"/>
                        <a:ext cx="1064418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对象 432129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63335441"/>
              </p:ext>
            </p:extLst>
          </p:nvPr>
        </p:nvGraphicFramePr>
        <p:xfrm>
          <a:off x="565150" y="2002291"/>
          <a:ext cx="10642600" cy="4316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8" imgW="10102544" imgH="4087514" progId="Word.Document.8">
                  <p:embed/>
                </p:oleObj>
              </mc:Choice>
              <mc:Fallback>
                <p:oleObj name="Document" r:id="rId8" imgW="10102544" imgH="408751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150" y="2002291"/>
                        <a:ext cx="10642600" cy="431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19055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290" name="对象 43110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6163846"/>
              </p:ext>
            </p:extLst>
          </p:nvPr>
        </p:nvGraphicFramePr>
        <p:xfrm>
          <a:off x="767671" y="1162949"/>
          <a:ext cx="10658341" cy="45337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4" imgW="10102544" imgH="4282946" progId="Word.Document.8">
                  <p:embed/>
                </p:oleObj>
              </mc:Choice>
              <mc:Fallback>
                <p:oleObj name="Document" r:id="rId4" imgW="10102544" imgH="428294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671" y="1162949"/>
                        <a:ext cx="10658341" cy="4533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20599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314" name="对象 43008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1242502"/>
              </p:ext>
            </p:extLst>
          </p:nvPr>
        </p:nvGraphicFramePr>
        <p:xfrm>
          <a:off x="549956" y="1170253"/>
          <a:ext cx="10658341" cy="37644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4" imgW="10102544" imgH="3556645" progId="Word.Document.8">
                  <p:embed/>
                </p:oleObj>
              </mc:Choice>
              <mc:Fallback>
                <p:oleObj name="Document" r:id="rId4" imgW="10102544" imgH="35566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956" y="1170253"/>
                        <a:ext cx="10658341" cy="376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9386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338" name="对象 64409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63507963"/>
              </p:ext>
            </p:extLst>
          </p:nvPr>
        </p:nvGraphicFramePr>
        <p:xfrm>
          <a:off x="651557" y="810079"/>
          <a:ext cx="10642600" cy="1865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4" imgW="10102544" imgH="1777603" progId="Word.Document.8">
                  <p:embed/>
                </p:oleObj>
              </mc:Choice>
              <mc:Fallback>
                <p:oleObj name="Document" r:id="rId4" imgW="10102544" imgH="177760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557" y="810079"/>
                        <a:ext cx="10642600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64409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22521445"/>
              </p:ext>
            </p:extLst>
          </p:nvPr>
        </p:nvGraphicFramePr>
        <p:xfrm>
          <a:off x="0" y="2162629"/>
          <a:ext cx="11771086" cy="436641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7" imgW="10102544" imgH="3822259" progId="Word.Document.8">
                  <p:embed/>
                </p:oleObj>
              </mc:Choice>
              <mc:Fallback>
                <p:oleObj name="Document" r:id="rId7" imgW="10102544" imgH="382225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2162629"/>
                        <a:ext cx="11771086" cy="4366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980029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/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跟踪训练了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937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69"/>
</p:tagLst>
</file>

<file path=ppt/tags/tag10.xml><?xml version="1.0" encoding="utf-8"?>
<p:tagLst xmlns:p="http://schemas.openxmlformats.org/presentationml/2006/main">
  <p:tag name="AS_UNIQUEID" val="78"/>
</p:tagLst>
</file>

<file path=ppt/tags/tag100.xml><?xml version="1.0" encoding="utf-8"?>
<p:tagLst xmlns:p="http://schemas.openxmlformats.org/presentationml/2006/main">
  <p:tag name="AS_UNIQUEID" val="168"/>
</p:tagLst>
</file>

<file path=ppt/tags/tag101.xml><?xml version="1.0" encoding="utf-8"?>
<p:tagLst xmlns:p="http://schemas.openxmlformats.org/presentationml/2006/main">
  <p:tag name="AS_UNIQUEID" val="169"/>
</p:tagLst>
</file>

<file path=ppt/tags/tag102.xml><?xml version="1.0" encoding="utf-8"?>
<p:tagLst xmlns:p="http://schemas.openxmlformats.org/presentationml/2006/main">
  <p:tag name="AS_UNIQUEID" val="170"/>
</p:tagLst>
</file>

<file path=ppt/tags/tag103.xml><?xml version="1.0" encoding="utf-8"?>
<p:tagLst xmlns:p="http://schemas.openxmlformats.org/presentationml/2006/main">
  <p:tag name="AS_UNIQUEID" val="171"/>
</p:tagLst>
</file>

<file path=ppt/tags/tag104.xml><?xml version="1.0" encoding="utf-8"?>
<p:tagLst xmlns:p="http://schemas.openxmlformats.org/presentationml/2006/main">
  <p:tag name="AS_UNIQUEID" val="172"/>
</p:tagLst>
</file>

<file path=ppt/tags/tag105.xml><?xml version="1.0" encoding="utf-8"?>
<p:tagLst xmlns:p="http://schemas.openxmlformats.org/presentationml/2006/main">
  <p:tag name="AS_UNIQUEID" val="173"/>
</p:tagLst>
</file>

<file path=ppt/tags/tag106.xml><?xml version="1.0" encoding="utf-8"?>
<p:tagLst xmlns:p="http://schemas.openxmlformats.org/presentationml/2006/main">
  <p:tag name="AS_UNIQUEID" val="174"/>
</p:tagLst>
</file>

<file path=ppt/tags/tag107.xml><?xml version="1.0" encoding="utf-8"?>
<p:tagLst xmlns:p="http://schemas.openxmlformats.org/presentationml/2006/main">
  <p:tag name="AS_UNIQUEID" val="175"/>
</p:tagLst>
</file>

<file path=ppt/tags/tag108.xml><?xml version="1.0" encoding="utf-8"?>
<p:tagLst xmlns:p="http://schemas.openxmlformats.org/presentationml/2006/main">
  <p:tag name="AS_UNIQUEID" val="176"/>
</p:tagLst>
</file>

<file path=ppt/tags/tag109.xml><?xml version="1.0" encoding="utf-8"?>
<p:tagLst xmlns:p="http://schemas.openxmlformats.org/presentationml/2006/main">
  <p:tag name="AS_UNIQUEID" val="177"/>
</p:tagLst>
</file>

<file path=ppt/tags/tag11.xml><?xml version="1.0" encoding="utf-8"?>
<p:tagLst xmlns:p="http://schemas.openxmlformats.org/presentationml/2006/main">
  <p:tag name="AS_UNIQUEID" val="79"/>
</p:tagLst>
</file>

<file path=ppt/tags/tag110.xml><?xml version="1.0" encoding="utf-8"?>
<p:tagLst xmlns:p="http://schemas.openxmlformats.org/presentationml/2006/main">
  <p:tag name="AS_UNIQUEID" val="178"/>
</p:tagLst>
</file>

<file path=ppt/tags/tag111.xml><?xml version="1.0" encoding="utf-8"?>
<p:tagLst xmlns:p="http://schemas.openxmlformats.org/presentationml/2006/main">
  <p:tag name="AS_UNIQUEID" val="179"/>
</p:tagLst>
</file>

<file path=ppt/tags/tag112.xml><?xml version="1.0" encoding="utf-8"?>
<p:tagLst xmlns:p="http://schemas.openxmlformats.org/presentationml/2006/main">
  <p:tag name="AS_UNIQUEID" val="180"/>
</p:tagLst>
</file>

<file path=ppt/tags/tag113.xml><?xml version="1.0" encoding="utf-8"?>
<p:tagLst xmlns:p="http://schemas.openxmlformats.org/presentationml/2006/main">
  <p:tag name="AS_UNIQUEID" val="181"/>
</p:tagLst>
</file>

<file path=ppt/tags/tag114.xml><?xml version="1.0" encoding="utf-8"?>
<p:tagLst xmlns:p="http://schemas.openxmlformats.org/presentationml/2006/main">
  <p:tag name="AS_UNIQUEID" val="182"/>
</p:tagLst>
</file>

<file path=ppt/tags/tag115.xml><?xml version="1.0" encoding="utf-8"?>
<p:tagLst xmlns:p="http://schemas.openxmlformats.org/presentationml/2006/main">
  <p:tag name="AS_UNIQUEID" val="183"/>
</p:tagLst>
</file>

<file path=ppt/tags/tag116.xml><?xml version="1.0" encoding="utf-8"?>
<p:tagLst xmlns:p="http://schemas.openxmlformats.org/presentationml/2006/main">
  <p:tag name="AS_UNIQUEID" val="184"/>
</p:tagLst>
</file>

<file path=ppt/tags/tag117.xml><?xml version="1.0" encoding="utf-8"?>
<p:tagLst xmlns:p="http://schemas.openxmlformats.org/presentationml/2006/main">
  <p:tag name="AS_UNIQUEID" val="185"/>
</p:tagLst>
</file>

<file path=ppt/tags/tag118.xml><?xml version="1.0" encoding="utf-8"?>
<p:tagLst xmlns:p="http://schemas.openxmlformats.org/presentationml/2006/main">
  <p:tag name="AS_UNIQUEID" val="186"/>
</p:tagLst>
</file>

<file path=ppt/tags/tag119.xml><?xml version="1.0" encoding="utf-8"?>
<p:tagLst xmlns:p="http://schemas.openxmlformats.org/presentationml/2006/main">
  <p:tag name="AS_UNIQUEID" val="187"/>
</p:tagLst>
</file>

<file path=ppt/tags/tag12.xml><?xml version="1.0" encoding="utf-8"?>
<p:tagLst xmlns:p="http://schemas.openxmlformats.org/presentationml/2006/main">
  <p:tag name="AS_UNIQUEID" val="80"/>
</p:tagLst>
</file>

<file path=ppt/tags/tag120.xml><?xml version="1.0" encoding="utf-8"?>
<p:tagLst xmlns:p="http://schemas.openxmlformats.org/presentationml/2006/main">
  <p:tag name="AS_UNIQUEID" val="188"/>
</p:tagLst>
</file>

<file path=ppt/tags/tag121.xml><?xml version="1.0" encoding="utf-8"?>
<p:tagLst xmlns:p="http://schemas.openxmlformats.org/presentationml/2006/main">
  <p:tag name="AS_UNIQUEID" val="189"/>
</p:tagLst>
</file>

<file path=ppt/tags/tag122.xml><?xml version="1.0" encoding="utf-8"?>
<p:tagLst xmlns:p="http://schemas.openxmlformats.org/presentationml/2006/main">
  <p:tag name="AS_UNIQUEID" val="190"/>
</p:tagLst>
</file>

<file path=ppt/tags/tag123.xml><?xml version="1.0" encoding="utf-8"?>
<p:tagLst xmlns:p="http://schemas.openxmlformats.org/presentationml/2006/main">
  <p:tag name="AS_UNIQUEID" val="191"/>
</p:tagLst>
</file>

<file path=ppt/tags/tag124.xml><?xml version="1.0" encoding="utf-8"?>
<p:tagLst xmlns:p="http://schemas.openxmlformats.org/presentationml/2006/main">
  <p:tag name="AS_UNIQUEID" val="192"/>
</p:tagLst>
</file>

<file path=ppt/tags/tag125.xml><?xml version="1.0" encoding="utf-8"?>
<p:tagLst xmlns:p="http://schemas.openxmlformats.org/presentationml/2006/main">
  <p:tag name="AS_UNIQUEID" val="193"/>
</p:tagLst>
</file>

<file path=ppt/tags/tag126.xml><?xml version="1.0" encoding="utf-8"?>
<p:tagLst xmlns:p="http://schemas.openxmlformats.org/presentationml/2006/main">
  <p:tag name="AS_UNIQUEID" val="194"/>
</p:tagLst>
</file>

<file path=ppt/tags/tag127.xml><?xml version="1.0" encoding="utf-8"?>
<p:tagLst xmlns:p="http://schemas.openxmlformats.org/presentationml/2006/main">
  <p:tag name="AS_UNIQUEID" val="195"/>
</p:tagLst>
</file>

<file path=ppt/tags/tag128.xml><?xml version="1.0" encoding="utf-8"?>
<p:tagLst xmlns:p="http://schemas.openxmlformats.org/presentationml/2006/main">
  <p:tag name="AS_UNIQUEID" val="196"/>
</p:tagLst>
</file>

<file path=ppt/tags/tag129.xml><?xml version="1.0" encoding="utf-8"?>
<p:tagLst xmlns:p="http://schemas.openxmlformats.org/presentationml/2006/main">
  <p:tag name="AS_UNIQUEID" val="197"/>
</p:tagLst>
</file>

<file path=ppt/tags/tag13.xml><?xml version="1.0" encoding="utf-8"?>
<p:tagLst xmlns:p="http://schemas.openxmlformats.org/presentationml/2006/main">
  <p:tag name="AS_UNIQUEID" val="81"/>
</p:tagLst>
</file>

<file path=ppt/tags/tag130.xml><?xml version="1.0" encoding="utf-8"?>
<p:tagLst xmlns:p="http://schemas.openxmlformats.org/presentationml/2006/main">
  <p:tag name="AS_UNIQUEID" val="198"/>
</p:tagLst>
</file>

<file path=ppt/tags/tag131.xml><?xml version="1.0" encoding="utf-8"?>
<p:tagLst xmlns:p="http://schemas.openxmlformats.org/presentationml/2006/main">
  <p:tag name="AS_UNIQUEID" val="199"/>
</p:tagLst>
</file>

<file path=ppt/tags/tag132.xml><?xml version="1.0" encoding="utf-8"?>
<p:tagLst xmlns:p="http://schemas.openxmlformats.org/presentationml/2006/main">
  <p:tag name="AS_UNIQUEID" val="200"/>
</p:tagLst>
</file>

<file path=ppt/tags/tag133.xml><?xml version="1.0" encoding="utf-8"?>
<p:tagLst xmlns:p="http://schemas.openxmlformats.org/presentationml/2006/main">
  <p:tag name="AS_UNIQUEID" val="201"/>
</p:tagLst>
</file>

<file path=ppt/tags/tag134.xml><?xml version="1.0" encoding="utf-8"?>
<p:tagLst xmlns:p="http://schemas.openxmlformats.org/presentationml/2006/main">
  <p:tag name="AS_UNIQUEID" val="202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35.xml><?xml version="1.0" encoding="utf-8"?>
<p:tagLst xmlns:p="http://schemas.openxmlformats.org/presentationml/2006/main">
  <p:tag name="AS_UNIQUEID" val="20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6.xml><?xml version="1.0" encoding="utf-8"?>
<p:tagLst xmlns:p="http://schemas.openxmlformats.org/presentationml/2006/main">
  <p:tag name="AS_UNIQUEID" val="20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7.xml><?xml version="1.0" encoding="utf-8"?>
<p:tagLst xmlns:p="http://schemas.openxmlformats.org/presentationml/2006/main">
  <p:tag name="AS_UNIQUEID" val="20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8.xml><?xml version="1.0" encoding="utf-8"?>
<p:tagLst xmlns:p="http://schemas.openxmlformats.org/presentationml/2006/main">
  <p:tag name="AS_UNIQUEID" val="20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9.xml><?xml version="1.0" encoding="utf-8"?>
<p:tagLst xmlns:p="http://schemas.openxmlformats.org/presentationml/2006/main">
  <p:tag name="AS_UNIQUEID" val="20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4.xml><?xml version="1.0" encoding="utf-8"?>
<p:tagLst xmlns:p="http://schemas.openxmlformats.org/presentationml/2006/main">
  <p:tag name="AS_UNIQUEID" val="82"/>
</p:tagLst>
</file>

<file path=ppt/tags/tag140.xml><?xml version="1.0" encoding="utf-8"?>
<p:tagLst xmlns:p="http://schemas.openxmlformats.org/presentationml/2006/main">
  <p:tag name="AS_UNIQUEID" val="20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41.xml><?xml version="1.0" encoding="utf-8"?>
<p:tagLst xmlns:p="http://schemas.openxmlformats.org/presentationml/2006/main">
  <p:tag name="AS_UNIQUEID" val="209"/>
</p:tagLst>
</file>

<file path=ppt/tags/tag142.xml><?xml version="1.0" encoding="utf-8"?>
<p:tagLst xmlns:p="http://schemas.openxmlformats.org/presentationml/2006/main">
  <p:tag name="AS_UNIQUEID" val="210"/>
</p:tagLst>
</file>

<file path=ppt/tags/tag143.xml><?xml version="1.0" encoding="utf-8"?>
<p:tagLst xmlns:p="http://schemas.openxmlformats.org/presentationml/2006/main">
  <p:tag name="AS_UNIQUEID" val="211"/>
</p:tagLst>
</file>

<file path=ppt/tags/tag144.xml><?xml version="1.0" encoding="utf-8"?>
<p:tagLst xmlns:p="http://schemas.openxmlformats.org/presentationml/2006/main">
  <p:tag name="AS_UNIQUEID" val="212"/>
</p:tagLst>
</file>

<file path=ppt/tags/tag145.xml><?xml version="1.0" encoding="utf-8"?>
<p:tagLst xmlns:p="http://schemas.openxmlformats.org/presentationml/2006/main">
  <p:tag name="AS_UNIQUEID" val="213"/>
</p:tagLst>
</file>

<file path=ppt/tags/tag146.xml><?xml version="1.0" encoding="utf-8"?>
<p:tagLst xmlns:p="http://schemas.openxmlformats.org/presentationml/2006/main">
  <p:tag name="AS_UNIQUEID" val="214"/>
</p:tagLst>
</file>

<file path=ppt/tags/tag147.xml><?xml version="1.0" encoding="utf-8"?>
<p:tagLst xmlns:p="http://schemas.openxmlformats.org/presentationml/2006/main">
  <p:tag name="AS_UNIQUEID" val="215"/>
</p:tagLst>
</file>

<file path=ppt/tags/tag148.xml><?xml version="1.0" encoding="utf-8"?>
<p:tagLst xmlns:p="http://schemas.openxmlformats.org/presentationml/2006/main">
  <p:tag name="AS_UNIQUEID" val="216"/>
</p:tagLst>
</file>

<file path=ppt/tags/tag149.xml><?xml version="1.0" encoding="utf-8"?>
<p:tagLst xmlns:p="http://schemas.openxmlformats.org/presentationml/2006/main">
  <p:tag name="AS_UNIQUEID" val="217"/>
</p:tagLst>
</file>

<file path=ppt/tags/tag15.xml><?xml version="1.0" encoding="utf-8"?>
<p:tagLst xmlns:p="http://schemas.openxmlformats.org/presentationml/2006/main">
  <p:tag name="AS_UNIQUEID" val="83"/>
</p:tagLst>
</file>

<file path=ppt/tags/tag150.xml><?xml version="1.0" encoding="utf-8"?>
<p:tagLst xmlns:p="http://schemas.openxmlformats.org/presentationml/2006/main">
  <p:tag name="AS_UNIQUEID" val="218"/>
</p:tagLst>
</file>

<file path=ppt/tags/tag151.xml><?xml version="1.0" encoding="utf-8"?>
<p:tagLst xmlns:p="http://schemas.openxmlformats.org/presentationml/2006/main">
  <p:tag name="AS_UNIQUEID" val="219"/>
</p:tagLst>
</file>

<file path=ppt/tags/tag152.xml><?xml version="1.0" encoding="utf-8"?>
<p:tagLst xmlns:p="http://schemas.openxmlformats.org/presentationml/2006/main">
  <p:tag name="AS_UNIQUEID" val="220"/>
</p:tagLst>
</file>

<file path=ppt/tags/tag153.xml><?xml version="1.0" encoding="utf-8"?>
<p:tagLst xmlns:p="http://schemas.openxmlformats.org/presentationml/2006/main">
  <p:tag name="AS_UNIQUEID" val="221"/>
</p:tagLst>
</file>

<file path=ppt/tags/tag154.xml><?xml version="1.0" encoding="utf-8"?>
<p:tagLst xmlns:p="http://schemas.openxmlformats.org/presentationml/2006/main">
  <p:tag name="AS_UNIQUEID" val="222"/>
</p:tagLst>
</file>

<file path=ppt/tags/tag155.xml><?xml version="1.0" encoding="utf-8"?>
<p:tagLst xmlns:p="http://schemas.openxmlformats.org/presentationml/2006/main">
  <p:tag name="AS_UNIQUEID" val="223"/>
</p:tagLst>
</file>

<file path=ppt/tags/tag156.xml><?xml version="1.0" encoding="utf-8"?>
<p:tagLst xmlns:p="http://schemas.openxmlformats.org/presentationml/2006/main">
  <p:tag name="AS_UNIQUEID" val="224"/>
</p:tagLst>
</file>

<file path=ppt/tags/tag157.xml><?xml version="1.0" encoding="utf-8"?>
<p:tagLst xmlns:p="http://schemas.openxmlformats.org/presentationml/2006/main">
  <p:tag name="AS_UNIQUEID" val="225"/>
</p:tagLst>
</file>

<file path=ppt/tags/tag158.xml><?xml version="1.0" encoding="utf-8"?>
<p:tagLst xmlns:p="http://schemas.openxmlformats.org/presentationml/2006/main">
  <p:tag name="AS_UNIQUEID" val="226"/>
</p:tagLst>
</file>

<file path=ppt/tags/tag159.xml><?xml version="1.0" encoding="utf-8"?>
<p:tagLst xmlns:p="http://schemas.openxmlformats.org/presentationml/2006/main">
  <p:tag name="AS_UNIQUEID" val="227"/>
</p:tagLst>
</file>

<file path=ppt/tags/tag16.xml><?xml version="1.0" encoding="utf-8"?>
<p:tagLst xmlns:p="http://schemas.openxmlformats.org/presentationml/2006/main">
  <p:tag name="AS_UNIQUEID" val="84"/>
</p:tagLst>
</file>

<file path=ppt/tags/tag160.xml><?xml version="1.0" encoding="utf-8"?>
<p:tagLst xmlns:p="http://schemas.openxmlformats.org/presentationml/2006/main">
  <p:tag name="AS_UNIQUEID" val="228"/>
</p:tagLst>
</file>

<file path=ppt/tags/tag161.xml><?xml version="1.0" encoding="utf-8"?>
<p:tagLst xmlns:p="http://schemas.openxmlformats.org/presentationml/2006/main">
  <p:tag name="AS_UNIQUEID" val="229"/>
</p:tagLst>
</file>

<file path=ppt/tags/tag162.xml><?xml version="1.0" encoding="utf-8"?>
<p:tagLst xmlns:p="http://schemas.openxmlformats.org/presentationml/2006/main">
  <p:tag name="AS_UNIQUEID" val="230"/>
</p:tagLst>
</file>

<file path=ppt/tags/tag163.xml><?xml version="1.0" encoding="utf-8"?>
<p:tagLst xmlns:p="http://schemas.openxmlformats.org/presentationml/2006/main">
  <p:tag name="AS_UNIQUEID" val="231"/>
</p:tagLst>
</file>

<file path=ppt/tags/tag164.xml><?xml version="1.0" encoding="utf-8"?>
<p:tagLst xmlns:p="http://schemas.openxmlformats.org/presentationml/2006/main">
  <p:tag name="AS_UNIQUEID" val="232"/>
</p:tagLst>
</file>

<file path=ppt/tags/tag165.xml><?xml version="1.0" encoding="utf-8"?>
<p:tagLst xmlns:p="http://schemas.openxmlformats.org/presentationml/2006/main">
  <p:tag name="AS_UNIQUEID" val="233"/>
</p:tagLst>
</file>

<file path=ppt/tags/tag166.xml><?xml version="1.0" encoding="utf-8"?>
<p:tagLst xmlns:p="http://schemas.openxmlformats.org/presentationml/2006/main">
  <p:tag name="AS_UNIQUEID" val="234"/>
</p:tagLst>
</file>

<file path=ppt/tags/tag167.xml><?xml version="1.0" encoding="utf-8"?>
<p:tagLst xmlns:p="http://schemas.openxmlformats.org/presentationml/2006/main">
  <p:tag name="AS_UNIQUEID" val="235"/>
</p:tagLst>
</file>

<file path=ppt/tags/tag168.xml><?xml version="1.0" encoding="utf-8"?>
<p:tagLst xmlns:p="http://schemas.openxmlformats.org/presentationml/2006/main">
  <p:tag name="AS_UNIQUEID" val="236"/>
</p:tagLst>
</file>

<file path=ppt/tags/tag169.xml><?xml version="1.0" encoding="utf-8"?>
<p:tagLst xmlns:p="http://schemas.openxmlformats.org/presentationml/2006/main">
  <p:tag name="AS_UNIQUEID" val="237"/>
</p:tagLst>
</file>

<file path=ppt/tags/tag17.xml><?xml version="1.0" encoding="utf-8"?>
<p:tagLst xmlns:p="http://schemas.openxmlformats.org/presentationml/2006/main">
  <p:tag name="AS_UNIQUEID" val="85"/>
</p:tagLst>
</file>

<file path=ppt/tags/tag170.xml><?xml version="1.0" encoding="utf-8"?>
<p:tagLst xmlns:p="http://schemas.openxmlformats.org/presentationml/2006/main">
  <p:tag name="AS_UNIQUEID" val="238"/>
</p:tagLst>
</file>

<file path=ppt/tags/tag171.xml><?xml version="1.0" encoding="utf-8"?>
<p:tagLst xmlns:p="http://schemas.openxmlformats.org/presentationml/2006/main">
  <p:tag name="AS_UNIQUEID" val="239"/>
</p:tagLst>
</file>

<file path=ppt/tags/tag172.xml><?xml version="1.0" encoding="utf-8"?>
<p:tagLst xmlns:p="http://schemas.openxmlformats.org/presentationml/2006/main">
  <p:tag name="AS_UNIQUEID" val="240"/>
</p:tagLst>
</file>

<file path=ppt/tags/tag173.xml><?xml version="1.0" encoding="utf-8"?>
<p:tagLst xmlns:p="http://schemas.openxmlformats.org/presentationml/2006/main">
  <p:tag name="AS_UNIQUEID" val="241"/>
</p:tagLst>
</file>

<file path=ppt/tags/tag174.xml><?xml version="1.0" encoding="utf-8"?>
<p:tagLst xmlns:p="http://schemas.openxmlformats.org/presentationml/2006/main">
  <p:tag name="AS_UNIQUEID" val="242"/>
</p:tagLst>
</file>

<file path=ppt/tags/tag175.xml><?xml version="1.0" encoding="utf-8"?>
<p:tagLst xmlns:p="http://schemas.openxmlformats.org/presentationml/2006/main">
  <p:tag name="AS_UNIQUEID" val="243"/>
</p:tagLst>
</file>

<file path=ppt/tags/tag176.xml><?xml version="1.0" encoding="utf-8"?>
<p:tagLst xmlns:p="http://schemas.openxmlformats.org/presentationml/2006/main">
  <p:tag name="AS_UNIQUEID" val="244"/>
</p:tagLst>
</file>

<file path=ppt/tags/tag177.xml><?xml version="1.0" encoding="utf-8"?>
<p:tagLst xmlns:p="http://schemas.openxmlformats.org/presentationml/2006/main">
  <p:tag name="AS_UNIQUEID" val="245"/>
</p:tagLst>
</file>

<file path=ppt/tags/tag178.xml><?xml version="1.0" encoding="utf-8"?>
<p:tagLst xmlns:p="http://schemas.openxmlformats.org/presentationml/2006/main">
  <p:tag name="AS_UNIQUEID" val="246"/>
</p:tagLst>
</file>

<file path=ppt/tags/tag179.xml><?xml version="1.0" encoding="utf-8"?>
<p:tagLst xmlns:p="http://schemas.openxmlformats.org/presentationml/2006/main">
  <p:tag name="AS_UNIQUEID" val="247"/>
</p:tagLst>
</file>

<file path=ppt/tags/tag18.xml><?xml version="1.0" encoding="utf-8"?>
<p:tagLst xmlns:p="http://schemas.openxmlformats.org/presentationml/2006/main">
  <p:tag name="AS_UNIQUEID" val="86"/>
</p:tagLst>
</file>

<file path=ppt/tags/tag180.xml><?xml version="1.0" encoding="utf-8"?>
<p:tagLst xmlns:p="http://schemas.openxmlformats.org/presentationml/2006/main">
  <p:tag name="AS_UNIQUEID" val="248"/>
</p:tagLst>
</file>

<file path=ppt/tags/tag181.xml><?xml version="1.0" encoding="utf-8"?>
<p:tagLst xmlns:p="http://schemas.openxmlformats.org/presentationml/2006/main">
  <p:tag name="AS_UNIQUEID" val="249"/>
</p:tagLst>
</file>

<file path=ppt/tags/tag182.xml><?xml version="1.0" encoding="utf-8"?>
<p:tagLst xmlns:p="http://schemas.openxmlformats.org/presentationml/2006/main">
  <p:tag name="AS_UNIQUEID" val="250"/>
</p:tagLst>
</file>

<file path=ppt/tags/tag183.xml><?xml version="1.0" encoding="utf-8"?>
<p:tagLst xmlns:p="http://schemas.openxmlformats.org/presentationml/2006/main">
  <p:tag name="AS_UNIQUEID" val="251"/>
</p:tagLst>
</file>

<file path=ppt/tags/tag184.xml><?xml version="1.0" encoding="utf-8"?>
<p:tagLst xmlns:p="http://schemas.openxmlformats.org/presentationml/2006/main">
  <p:tag name="AS_UNIQUEID" val="252"/>
</p:tagLst>
</file>

<file path=ppt/tags/tag185.xml><?xml version="1.0" encoding="utf-8"?>
<p:tagLst xmlns:p="http://schemas.openxmlformats.org/presentationml/2006/main">
  <p:tag name="AS_UNIQUEID" val="253"/>
</p:tagLst>
</file>

<file path=ppt/tags/tag186.xml><?xml version="1.0" encoding="utf-8"?>
<p:tagLst xmlns:p="http://schemas.openxmlformats.org/presentationml/2006/main">
  <p:tag name="AS_UNIQUEID" val="254"/>
</p:tagLst>
</file>

<file path=ppt/tags/tag187.xml><?xml version="1.0" encoding="utf-8"?>
<p:tagLst xmlns:p="http://schemas.openxmlformats.org/presentationml/2006/main">
  <p:tag name="AS_UNIQUEID" val="255"/>
</p:tagLst>
</file>

<file path=ppt/tags/tag188.xml><?xml version="1.0" encoding="utf-8"?>
<p:tagLst xmlns:p="http://schemas.openxmlformats.org/presentationml/2006/main">
  <p:tag name="AS_UNIQUEID" val="256"/>
</p:tagLst>
</file>

<file path=ppt/tags/tag189.xml><?xml version="1.0" encoding="utf-8"?>
<p:tagLst xmlns:p="http://schemas.openxmlformats.org/presentationml/2006/main">
  <p:tag name="AS_UNIQUEID" val="257"/>
</p:tagLst>
</file>

<file path=ppt/tags/tag19.xml><?xml version="1.0" encoding="utf-8"?>
<p:tagLst xmlns:p="http://schemas.openxmlformats.org/presentationml/2006/main">
  <p:tag name="AS_UNIQUEID" val="87"/>
</p:tagLst>
</file>

<file path=ppt/tags/tag190.xml><?xml version="1.0" encoding="utf-8"?>
<p:tagLst xmlns:p="http://schemas.openxmlformats.org/presentationml/2006/main">
  <p:tag name="AS_UNIQUEID" val="258"/>
</p:tagLst>
</file>

<file path=ppt/tags/tag191.xml><?xml version="1.0" encoding="utf-8"?>
<p:tagLst xmlns:p="http://schemas.openxmlformats.org/presentationml/2006/main">
  <p:tag name="AS_UNIQUEID" val="259"/>
</p:tagLst>
</file>

<file path=ppt/tags/tag192.xml><?xml version="1.0" encoding="utf-8"?>
<p:tagLst xmlns:p="http://schemas.openxmlformats.org/presentationml/2006/main">
  <p:tag name="AS_UNIQUEID" val="260"/>
</p:tagLst>
</file>

<file path=ppt/tags/tag193.xml><?xml version="1.0" encoding="utf-8"?>
<p:tagLst xmlns:p="http://schemas.openxmlformats.org/presentationml/2006/main">
  <p:tag name="AS_UNIQUEID" val="261"/>
</p:tagLst>
</file>

<file path=ppt/tags/tag194.xml><?xml version="1.0" encoding="utf-8"?>
<p:tagLst xmlns:p="http://schemas.openxmlformats.org/presentationml/2006/main">
  <p:tag name="AS_UNIQUEID" val="262"/>
</p:tagLst>
</file>

<file path=ppt/tags/tag195.xml><?xml version="1.0" encoding="utf-8"?>
<p:tagLst xmlns:p="http://schemas.openxmlformats.org/presentationml/2006/main">
  <p:tag name="AS_UNIQUEID" val="263"/>
</p:tagLst>
</file>

<file path=ppt/tags/tag196.xml><?xml version="1.0" encoding="utf-8"?>
<p:tagLst xmlns:p="http://schemas.openxmlformats.org/presentationml/2006/main">
  <p:tag name="AS_UNIQUEID" val="264"/>
</p:tagLst>
</file>

<file path=ppt/tags/tag197.xml><?xml version="1.0" encoding="utf-8"?>
<p:tagLst xmlns:p="http://schemas.openxmlformats.org/presentationml/2006/main">
  <p:tag name="AS_UNIQUEID" val="265"/>
</p:tagLst>
</file>

<file path=ppt/tags/tag198.xml><?xml version="1.0" encoding="utf-8"?>
<p:tagLst xmlns:p="http://schemas.openxmlformats.org/presentationml/2006/main">
  <p:tag name="AS_UNIQUEID" val="266"/>
</p:tagLst>
</file>

<file path=ppt/tags/tag199.xml><?xml version="1.0" encoding="utf-8"?>
<p:tagLst xmlns:p="http://schemas.openxmlformats.org/presentationml/2006/main">
  <p:tag name="AS_UNIQUEID" val="267"/>
</p:tagLst>
</file>

<file path=ppt/tags/tag2.xml><?xml version="1.0" encoding="utf-8"?>
<p:tagLst xmlns:p="http://schemas.openxmlformats.org/presentationml/2006/main">
  <p:tag name="AS_UNIQUEID" val="70"/>
</p:tagLst>
</file>

<file path=ppt/tags/tag20.xml><?xml version="1.0" encoding="utf-8"?>
<p:tagLst xmlns:p="http://schemas.openxmlformats.org/presentationml/2006/main">
  <p:tag name="AS_UNIQUEID" val="88"/>
</p:tagLst>
</file>

<file path=ppt/tags/tag200.xml><?xml version="1.0" encoding="utf-8"?>
<p:tagLst xmlns:p="http://schemas.openxmlformats.org/presentationml/2006/main">
  <p:tag name="AS_UNIQUEID" val="268"/>
</p:tagLst>
</file>

<file path=ppt/tags/tag201.xml><?xml version="1.0" encoding="utf-8"?>
<p:tagLst xmlns:p="http://schemas.openxmlformats.org/presentationml/2006/main">
  <p:tag name="AS_UNIQUEID" val="269"/>
</p:tagLst>
</file>

<file path=ppt/tags/tag202.xml><?xml version="1.0" encoding="utf-8"?>
<p:tagLst xmlns:p="http://schemas.openxmlformats.org/presentationml/2006/main">
  <p:tag name="AS_UNIQUEID" val="270"/>
</p:tagLst>
</file>

<file path=ppt/tags/tag203.xml><?xml version="1.0" encoding="utf-8"?>
<p:tagLst xmlns:p="http://schemas.openxmlformats.org/presentationml/2006/main">
  <p:tag name="AS_UNIQUEID" val="271"/>
</p:tagLst>
</file>

<file path=ppt/tags/tag204.xml><?xml version="1.0" encoding="utf-8"?>
<p:tagLst xmlns:p="http://schemas.openxmlformats.org/presentationml/2006/main">
  <p:tag name="AS_UNIQUEID" val="272"/>
</p:tagLst>
</file>

<file path=ppt/tags/tag205.xml><?xml version="1.0" encoding="utf-8"?>
<p:tagLst xmlns:p="http://schemas.openxmlformats.org/presentationml/2006/main">
  <p:tag name="AS_UNIQUEID" val="273"/>
</p:tagLst>
</file>

<file path=ppt/tags/tag206.xml><?xml version="1.0" encoding="utf-8"?>
<p:tagLst xmlns:p="http://schemas.openxmlformats.org/presentationml/2006/main">
  <p:tag name="AS_UNIQUEID" val="274"/>
</p:tagLst>
</file>

<file path=ppt/tags/tag207.xml><?xml version="1.0" encoding="utf-8"?>
<p:tagLst xmlns:p="http://schemas.openxmlformats.org/presentationml/2006/main">
  <p:tag name="AS_UNIQUEID" val="275"/>
</p:tagLst>
</file>

<file path=ppt/tags/tag208.xml><?xml version="1.0" encoding="utf-8"?>
<p:tagLst xmlns:p="http://schemas.openxmlformats.org/presentationml/2006/main">
  <p:tag name="AS_UNIQUEID" val="276"/>
</p:tagLst>
</file>

<file path=ppt/tags/tag209.xml><?xml version="1.0" encoding="utf-8"?>
<p:tagLst xmlns:p="http://schemas.openxmlformats.org/presentationml/2006/main">
  <p:tag name="AS_UNIQUEID" val="277"/>
</p:tagLst>
</file>

<file path=ppt/tags/tag21.xml><?xml version="1.0" encoding="utf-8"?>
<p:tagLst xmlns:p="http://schemas.openxmlformats.org/presentationml/2006/main">
  <p:tag name="AS_UNIQUEID" val="89"/>
</p:tagLst>
</file>

<file path=ppt/tags/tag210.xml><?xml version="1.0" encoding="utf-8"?>
<p:tagLst xmlns:p="http://schemas.openxmlformats.org/presentationml/2006/main">
  <p:tag name="AS_UNIQUEID" val="278"/>
</p:tagLst>
</file>

<file path=ppt/tags/tag211.xml><?xml version="1.0" encoding="utf-8"?>
<p:tagLst xmlns:p="http://schemas.openxmlformats.org/presentationml/2006/main">
  <p:tag name="AS_UNIQUEID" val="279"/>
</p:tagLst>
</file>

<file path=ppt/tags/tag212.xml><?xml version="1.0" encoding="utf-8"?>
<p:tagLst xmlns:p="http://schemas.openxmlformats.org/presentationml/2006/main">
  <p:tag name="AS_UNIQUEID" val="280"/>
</p:tagLst>
</file>

<file path=ppt/tags/tag213.xml><?xml version="1.0" encoding="utf-8"?>
<p:tagLst xmlns:p="http://schemas.openxmlformats.org/presentationml/2006/main">
  <p:tag name="AS_UNIQUEID" val="281"/>
</p:tagLst>
</file>

<file path=ppt/tags/tag214.xml><?xml version="1.0" encoding="utf-8"?>
<p:tagLst xmlns:p="http://schemas.openxmlformats.org/presentationml/2006/main">
  <p:tag name="AS_UNIQUEID" val="282"/>
</p:tagLst>
</file>

<file path=ppt/tags/tag215.xml><?xml version="1.0" encoding="utf-8"?>
<p:tagLst xmlns:p="http://schemas.openxmlformats.org/presentationml/2006/main">
  <p:tag name="AS_UNIQUEID" val="283"/>
</p:tagLst>
</file>

<file path=ppt/tags/tag216.xml><?xml version="1.0" encoding="utf-8"?>
<p:tagLst xmlns:p="http://schemas.openxmlformats.org/presentationml/2006/main">
  <p:tag name="AS_UNIQUEID" val="284"/>
</p:tagLst>
</file>

<file path=ppt/tags/tag217.xml><?xml version="1.0" encoding="utf-8"?>
<p:tagLst xmlns:p="http://schemas.openxmlformats.org/presentationml/2006/main">
  <p:tag name="AS_UNIQUEID" val="285"/>
</p:tagLst>
</file>

<file path=ppt/tags/tag218.xml><?xml version="1.0" encoding="utf-8"?>
<p:tagLst xmlns:p="http://schemas.openxmlformats.org/presentationml/2006/main">
  <p:tag name="AS_UNIQUEID" val="286"/>
</p:tagLst>
</file>

<file path=ppt/tags/tag219.xml><?xml version="1.0" encoding="utf-8"?>
<p:tagLst xmlns:p="http://schemas.openxmlformats.org/presentationml/2006/main">
  <p:tag name="AS_UNIQUEID" val="287"/>
</p:tagLst>
</file>

<file path=ppt/tags/tag22.xml><?xml version="1.0" encoding="utf-8"?>
<p:tagLst xmlns:p="http://schemas.openxmlformats.org/presentationml/2006/main">
  <p:tag name="AS_UNIQUEID" val="90"/>
</p:tagLst>
</file>

<file path=ppt/tags/tag220.xml><?xml version="1.0" encoding="utf-8"?>
<p:tagLst xmlns:p="http://schemas.openxmlformats.org/presentationml/2006/main">
  <p:tag name="AS_UNIQUEID" val="288"/>
</p:tagLst>
</file>

<file path=ppt/tags/tag221.xml><?xml version="1.0" encoding="utf-8"?>
<p:tagLst xmlns:p="http://schemas.openxmlformats.org/presentationml/2006/main">
  <p:tag name="AS_UNIQUEID" val="289"/>
</p:tagLst>
</file>

<file path=ppt/tags/tag222.xml><?xml version="1.0" encoding="utf-8"?>
<p:tagLst xmlns:p="http://schemas.openxmlformats.org/presentationml/2006/main">
  <p:tag name="AS_UNIQUEID" val="290"/>
</p:tagLst>
</file>

<file path=ppt/tags/tag223.xml><?xml version="1.0" encoding="utf-8"?>
<p:tagLst xmlns:p="http://schemas.openxmlformats.org/presentationml/2006/main">
  <p:tag name="AS_UNIQUEID" val="291"/>
</p:tagLst>
</file>

<file path=ppt/tags/tag224.xml><?xml version="1.0" encoding="utf-8"?>
<p:tagLst xmlns:p="http://schemas.openxmlformats.org/presentationml/2006/main">
  <p:tag name="AS_UNIQUEID" val="292"/>
</p:tagLst>
</file>

<file path=ppt/tags/tag225.xml><?xml version="1.0" encoding="utf-8"?>
<p:tagLst xmlns:p="http://schemas.openxmlformats.org/presentationml/2006/main">
  <p:tag name="AS_UNIQUEID" val="293"/>
</p:tagLst>
</file>

<file path=ppt/tags/tag226.xml><?xml version="1.0" encoding="utf-8"?>
<p:tagLst xmlns:p="http://schemas.openxmlformats.org/presentationml/2006/main">
  <p:tag name="AS_UNIQUEID" val="294"/>
</p:tagLst>
</file>

<file path=ppt/tags/tag227.xml><?xml version="1.0" encoding="utf-8"?>
<p:tagLst xmlns:p="http://schemas.openxmlformats.org/presentationml/2006/main">
  <p:tag name="AS_UNIQUEID" val="295"/>
</p:tagLst>
</file>

<file path=ppt/tags/tag228.xml><?xml version="1.0" encoding="utf-8"?>
<p:tagLst xmlns:p="http://schemas.openxmlformats.org/presentationml/2006/main">
  <p:tag name="AS_UNIQUEID" val="296"/>
</p:tagLst>
</file>

<file path=ppt/tags/tag229.xml><?xml version="1.0" encoding="utf-8"?>
<p:tagLst xmlns:p="http://schemas.openxmlformats.org/presentationml/2006/main">
  <p:tag name="AS_UNIQUEID" val="297"/>
</p:tagLst>
</file>

<file path=ppt/tags/tag23.xml><?xml version="1.0" encoding="utf-8"?>
<p:tagLst xmlns:p="http://schemas.openxmlformats.org/presentationml/2006/main">
  <p:tag name="AS_UNIQUEID" val="91"/>
</p:tagLst>
</file>

<file path=ppt/tags/tag230.xml><?xml version="1.0" encoding="utf-8"?>
<p:tagLst xmlns:p="http://schemas.openxmlformats.org/presentationml/2006/main">
  <p:tag name="AS_UNIQUEID" val="298"/>
</p:tagLst>
</file>

<file path=ppt/tags/tag231.xml><?xml version="1.0" encoding="utf-8"?>
<p:tagLst xmlns:p="http://schemas.openxmlformats.org/presentationml/2006/main">
  <p:tag name="AS_UNIQUEID" val="299"/>
</p:tagLst>
</file>

<file path=ppt/tags/tag232.xml><?xml version="1.0" encoding="utf-8"?>
<p:tagLst xmlns:p="http://schemas.openxmlformats.org/presentationml/2006/main">
  <p:tag name="AS_UNIQUEID" val="300"/>
</p:tagLst>
</file>

<file path=ppt/tags/tag233.xml><?xml version="1.0" encoding="utf-8"?>
<p:tagLst xmlns:p="http://schemas.openxmlformats.org/presentationml/2006/main">
  <p:tag name="AS_UNIQUEID" val="301"/>
</p:tagLst>
</file>

<file path=ppt/tags/tag234.xml><?xml version="1.0" encoding="utf-8"?>
<p:tagLst xmlns:p="http://schemas.openxmlformats.org/presentationml/2006/main">
  <p:tag name="AS_UNIQUEID" val="302"/>
</p:tagLst>
</file>

<file path=ppt/tags/tag235.xml><?xml version="1.0" encoding="utf-8"?>
<p:tagLst xmlns:p="http://schemas.openxmlformats.org/presentationml/2006/main">
  <p:tag name="AS_UNIQUEID" val="303"/>
</p:tagLst>
</file>

<file path=ppt/tags/tag236.xml><?xml version="1.0" encoding="utf-8"?>
<p:tagLst xmlns:p="http://schemas.openxmlformats.org/presentationml/2006/main">
  <p:tag name="AS_UNIQUEID" val="304"/>
</p:tagLst>
</file>

<file path=ppt/tags/tag237.xml><?xml version="1.0" encoding="utf-8"?>
<p:tagLst xmlns:p="http://schemas.openxmlformats.org/presentationml/2006/main">
  <p:tag name="AS_UNIQUEID" val="305"/>
</p:tagLst>
</file>

<file path=ppt/tags/tag238.xml><?xml version="1.0" encoding="utf-8"?>
<p:tagLst xmlns:p="http://schemas.openxmlformats.org/presentationml/2006/main">
  <p:tag name="AS_UNIQUEID" val="306"/>
</p:tagLst>
</file>

<file path=ppt/tags/tag239.xml><?xml version="1.0" encoding="utf-8"?>
<p:tagLst xmlns:p="http://schemas.openxmlformats.org/presentationml/2006/main">
  <p:tag name="AS_UNIQUEID" val="307"/>
</p:tagLst>
</file>

<file path=ppt/tags/tag24.xml><?xml version="1.0" encoding="utf-8"?>
<p:tagLst xmlns:p="http://schemas.openxmlformats.org/presentationml/2006/main">
  <p:tag name="AS_UNIQUEID" val="92"/>
</p:tagLst>
</file>

<file path=ppt/tags/tag240.xml><?xml version="1.0" encoding="utf-8"?>
<p:tagLst xmlns:p="http://schemas.openxmlformats.org/presentationml/2006/main">
  <p:tag name="AS_UNIQUEID" val="308"/>
</p:tagLst>
</file>

<file path=ppt/tags/tag241.xml><?xml version="1.0" encoding="utf-8"?>
<p:tagLst xmlns:p="http://schemas.openxmlformats.org/presentationml/2006/main">
  <p:tag name="AS_UNIQUEID" val="309"/>
</p:tagLst>
</file>

<file path=ppt/tags/tag242.xml><?xml version="1.0" encoding="utf-8"?>
<p:tagLst xmlns:p="http://schemas.openxmlformats.org/presentationml/2006/main">
  <p:tag name="AS_UNIQUEID" val="310"/>
</p:tagLst>
</file>

<file path=ppt/tags/tag243.xml><?xml version="1.0" encoding="utf-8"?>
<p:tagLst xmlns:p="http://schemas.openxmlformats.org/presentationml/2006/main">
  <p:tag name="AS_UNIQUEID" val="311"/>
</p:tagLst>
</file>

<file path=ppt/tags/tag244.xml><?xml version="1.0" encoding="utf-8"?>
<p:tagLst xmlns:p="http://schemas.openxmlformats.org/presentationml/2006/main">
  <p:tag name="AS_UNIQUEID" val="312"/>
</p:tagLst>
</file>

<file path=ppt/tags/tag245.xml><?xml version="1.0" encoding="utf-8"?>
<p:tagLst xmlns:p="http://schemas.openxmlformats.org/presentationml/2006/main">
  <p:tag name="AS_UNIQUEID" val="313"/>
</p:tagLst>
</file>

<file path=ppt/tags/tag246.xml><?xml version="1.0" encoding="utf-8"?>
<p:tagLst xmlns:p="http://schemas.openxmlformats.org/presentationml/2006/main">
  <p:tag name="AS_UNIQUEID" val="314"/>
</p:tagLst>
</file>

<file path=ppt/tags/tag247.xml><?xml version="1.0" encoding="utf-8"?>
<p:tagLst xmlns:p="http://schemas.openxmlformats.org/presentationml/2006/main">
  <p:tag name="AS_UNIQUEID" val="315"/>
</p:tagLst>
</file>

<file path=ppt/tags/tag248.xml><?xml version="1.0" encoding="utf-8"?>
<p:tagLst xmlns:p="http://schemas.openxmlformats.org/presentationml/2006/main">
  <p:tag name="AS_UNIQUEID" val="316"/>
</p:tagLst>
</file>

<file path=ppt/tags/tag249.xml><?xml version="1.0" encoding="utf-8"?>
<p:tagLst xmlns:p="http://schemas.openxmlformats.org/presentationml/2006/main">
  <p:tag name="AS_UNIQUEID" val="317"/>
</p:tagLst>
</file>

<file path=ppt/tags/tag25.xml><?xml version="1.0" encoding="utf-8"?>
<p:tagLst xmlns:p="http://schemas.openxmlformats.org/presentationml/2006/main">
  <p:tag name="AS_UNIQUEID" val="93"/>
</p:tagLst>
</file>

<file path=ppt/tags/tag250.xml><?xml version="1.0" encoding="utf-8"?>
<p:tagLst xmlns:p="http://schemas.openxmlformats.org/presentationml/2006/main">
  <p:tag name="AS_UNIQUEID" val="318"/>
</p:tagLst>
</file>

<file path=ppt/tags/tag251.xml><?xml version="1.0" encoding="utf-8"?>
<p:tagLst xmlns:p="http://schemas.openxmlformats.org/presentationml/2006/main">
  <p:tag name="AS_UNIQUEID" val="319"/>
</p:tagLst>
</file>

<file path=ppt/tags/tag252.xml><?xml version="1.0" encoding="utf-8"?>
<p:tagLst xmlns:p="http://schemas.openxmlformats.org/presentationml/2006/main">
  <p:tag name="AS_UNIQUEID" val="320"/>
</p:tagLst>
</file>

<file path=ppt/tags/tag253.xml><?xml version="1.0" encoding="utf-8"?>
<p:tagLst xmlns:p="http://schemas.openxmlformats.org/presentationml/2006/main">
  <p:tag name="AS_UNIQUEID" val="321"/>
</p:tagLst>
</file>

<file path=ppt/tags/tag254.xml><?xml version="1.0" encoding="utf-8"?>
<p:tagLst xmlns:p="http://schemas.openxmlformats.org/presentationml/2006/main">
  <p:tag name="AS_UNIQUEID" val="322"/>
</p:tagLst>
</file>

<file path=ppt/tags/tag255.xml><?xml version="1.0" encoding="utf-8"?>
<p:tagLst xmlns:p="http://schemas.openxmlformats.org/presentationml/2006/main">
  <p:tag name="AS_UNIQUEID" val="323"/>
</p:tagLst>
</file>

<file path=ppt/tags/tag256.xml><?xml version="1.0" encoding="utf-8"?>
<p:tagLst xmlns:p="http://schemas.openxmlformats.org/presentationml/2006/main">
  <p:tag name="AS_UNIQUEID" val="324"/>
</p:tagLst>
</file>

<file path=ppt/tags/tag257.xml><?xml version="1.0" encoding="utf-8"?>
<p:tagLst xmlns:p="http://schemas.openxmlformats.org/presentationml/2006/main">
  <p:tag name="AS_UNIQUEID" val="325"/>
</p:tagLst>
</file>

<file path=ppt/tags/tag258.xml><?xml version="1.0" encoding="utf-8"?>
<p:tagLst xmlns:p="http://schemas.openxmlformats.org/presentationml/2006/main">
  <p:tag name="AS_UNIQUEID" val="326"/>
</p:tagLst>
</file>

<file path=ppt/tags/tag259.xml><?xml version="1.0" encoding="utf-8"?>
<p:tagLst xmlns:p="http://schemas.openxmlformats.org/presentationml/2006/main">
  <p:tag name="AS_UNIQUEID" val="327"/>
</p:tagLst>
</file>

<file path=ppt/tags/tag26.xml><?xml version="1.0" encoding="utf-8"?>
<p:tagLst xmlns:p="http://schemas.openxmlformats.org/presentationml/2006/main">
  <p:tag name="AS_UNIQUEID" val="94"/>
</p:tagLst>
</file>

<file path=ppt/tags/tag260.xml><?xml version="1.0" encoding="utf-8"?>
<p:tagLst xmlns:p="http://schemas.openxmlformats.org/presentationml/2006/main">
  <p:tag name="AS_UNIQUEID" val="328"/>
</p:tagLst>
</file>

<file path=ppt/tags/tag261.xml><?xml version="1.0" encoding="utf-8"?>
<p:tagLst xmlns:p="http://schemas.openxmlformats.org/presentationml/2006/main">
  <p:tag name="AS_UNIQUEID" val="329"/>
</p:tagLst>
</file>

<file path=ppt/tags/tag262.xml><?xml version="1.0" encoding="utf-8"?>
<p:tagLst xmlns:p="http://schemas.openxmlformats.org/presentationml/2006/main">
  <p:tag name="AS_UNIQUEID" val="330"/>
</p:tagLst>
</file>

<file path=ppt/tags/tag263.xml><?xml version="1.0" encoding="utf-8"?>
<p:tagLst xmlns:p="http://schemas.openxmlformats.org/presentationml/2006/main">
  <p:tag name="AS_UNIQUEID" val="331"/>
</p:tagLst>
</file>

<file path=ppt/tags/tag264.xml><?xml version="1.0" encoding="utf-8"?>
<p:tagLst xmlns:p="http://schemas.openxmlformats.org/presentationml/2006/main">
  <p:tag name="AS_UNIQUEID" val="332"/>
</p:tagLst>
</file>

<file path=ppt/tags/tag265.xml><?xml version="1.0" encoding="utf-8"?>
<p:tagLst xmlns:p="http://schemas.openxmlformats.org/presentationml/2006/main">
  <p:tag name="AS_UNIQUEID" val="333"/>
</p:tagLst>
</file>

<file path=ppt/tags/tag266.xml><?xml version="1.0" encoding="utf-8"?>
<p:tagLst xmlns:p="http://schemas.openxmlformats.org/presentationml/2006/main">
  <p:tag name="AS_UNIQUEID" val="334"/>
</p:tagLst>
</file>

<file path=ppt/tags/tag267.xml><?xml version="1.0" encoding="utf-8"?>
<p:tagLst xmlns:p="http://schemas.openxmlformats.org/presentationml/2006/main">
  <p:tag name="AS_UNIQUEID" val="335"/>
</p:tagLst>
</file>

<file path=ppt/tags/tag268.xml><?xml version="1.0" encoding="utf-8"?>
<p:tagLst xmlns:p="http://schemas.openxmlformats.org/presentationml/2006/main">
  <p:tag name="AS_UNIQUEID" val="336"/>
</p:tagLst>
</file>

<file path=ppt/tags/tag269.xml><?xml version="1.0" encoding="utf-8"?>
<p:tagLst xmlns:p="http://schemas.openxmlformats.org/presentationml/2006/main">
  <p:tag name="AS_UNIQUEID" val="337"/>
</p:tagLst>
</file>

<file path=ppt/tags/tag27.xml><?xml version="1.0" encoding="utf-8"?>
<p:tagLst xmlns:p="http://schemas.openxmlformats.org/presentationml/2006/main">
  <p:tag name="AS_UNIQUEID" val="95"/>
</p:tagLst>
</file>

<file path=ppt/tags/tag270.xml><?xml version="1.0" encoding="utf-8"?>
<p:tagLst xmlns:p="http://schemas.openxmlformats.org/presentationml/2006/main">
  <p:tag name="AS_UNIQUEID" val="338"/>
</p:tagLst>
</file>

<file path=ppt/tags/tag271.xml><?xml version="1.0" encoding="utf-8"?>
<p:tagLst xmlns:p="http://schemas.openxmlformats.org/presentationml/2006/main">
  <p:tag name="AS_UNIQUEID" val="339"/>
</p:tagLst>
</file>

<file path=ppt/tags/tag272.xml><?xml version="1.0" encoding="utf-8"?>
<p:tagLst xmlns:p="http://schemas.openxmlformats.org/presentationml/2006/main">
  <p:tag name="AS_UNIQUEID" val="340"/>
</p:tagLst>
</file>

<file path=ppt/tags/tag273.xml><?xml version="1.0" encoding="utf-8"?>
<p:tagLst xmlns:p="http://schemas.openxmlformats.org/presentationml/2006/main">
  <p:tag name="AS_UNIQUEID" val="341"/>
</p:tagLst>
</file>

<file path=ppt/tags/tag274.xml><?xml version="1.0" encoding="utf-8"?>
<p:tagLst xmlns:p="http://schemas.openxmlformats.org/presentationml/2006/main">
  <p:tag name="AS_UNIQUEID" val="342"/>
</p:tagLst>
</file>

<file path=ppt/tags/tag275.xml><?xml version="1.0" encoding="utf-8"?>
<p:tagLst xmlns:p="http://schemas.openxmlformats.org/presentationml/2006/main">
  <p:tag name="AS_UNIQUEID" val="343"/>
</p:tagLst>
</file>

<file path=ppt/tags/tag276.xml><?xml version="1.0" encoding="utf-8"?>
<p:tagLst xmlns:p="http://schemas.openxmlformats.org/presentationml/2006/main">
  <p:tag name="AS_UNIQUEID" val="344"/>
</p:tagLst>
</file>

<file path=ppt/tags/tag277.xml><?xml version="1.0" encoding="utf-8"?>
<p:tagLst xmlns:p="http://schemas.openxmlformats.org/presentationml/2006/main">
  <p:tag name="AS_UNIQUEID" val="345"/>
</p:tagLst>
</file>

<file path=ppt/tags/tag278.xml><?xml version="1.0" encoding="utf-8"?>
<p:tagLst xmlns:p="http://schemas.openxmlformats.org/presentationml/2006/main">
  <p:tag name="AS_UNIQUEID" val="346"/>
</p:tagLst>
</file>

<file path=ppt/tags/tag279.xml><?xml version="1.0" encoding="utf-8"?>
<p:tagLst xmlns:p="http://schemas.openxmlformats.org/presentationml/2006/main">
  <p:tag name="AS_UNIQUEID" val="347"/>
</p:tagLst>
</file>

<file path=ppt/tags/tag28.xml><?xml version="1.0" encoding="utf-8"?>
<p:tagLst xmlns:p="http://schemas.openxmlformats.org/presentationml/2006/main">
  <p:tag name="AS_UNIQUEID" val="96"/>
</p:tagLst>
</file>

<file path=ppt/tags/tag280.xml><?xml version="1.0" encoding="utf-8"?>
<p:tagLst xmlns:p="http://schemas.openxmlformats.org/presentationml/2006/main">
  <p:tag name="AS_UNIQUEID" val="348"/>
</p:tagLst>
</file>

<file path=ppt/tags/tag281.xml><?xml version="1.0" encoding="utf-8"?>
<p:tagLst xmlns:p="http://schemas.openxmlformats.org/presentationml/2006/main">
  <p:tag name="AS_UNIQUEID" val="349"/>
</p:tagLst>
</file>

<file path=ppt/tags/tag282.xml><?xml version="1.0" encoding="utf-8"?>
<p:tagLst xmlns:p="http://schemas.openxmlformats.org/presentationml/2006/main">
  <p:tag name="AS_UNIQUEID" val="350"/>
</p:tagLst>
</file>

<file path=ppt/tags/tag283.xml><?xml version="1.0" encoding="utf-8"?>
<p:tagLst xmlns:p="http://schemas.openxmlformats.org/presentationml/2006/main">
  <p:tag name="AS_UNIQUEID" val="351"/>
</p:tagLst>
</file>

<file path=ppt/tags/tag284.xml><?xml version="1.0" encoding="utf-8"?>
<p:tagLst xmlns:p="http://schemas.openxmlformats.org/presentationml/2006/main">
  <p:tag name="AS_UNIQUEID" val="352"/>
</p:tagLst>
</file>

<file path=ppt/tags/tag285.xml><?xml version="1.0" encoding="utf-8"?>
<p:tagLst xmlns:p="http://schemas.openxmlformats.org/presentationml/2006/main">
  <p:tag name="AS_UNIQUEID" val="353"/>
</p:tagLst>
</file>

<file path=ppt/tags/tag286.xml><?xml version="1.0" encoding="utf-8"?>
<p:tagLst xmlns:p="http://schemas.openxmlformats.org/presentationml/2006/main">
  <p:tag name="AS_UNIQUEID" val="354"/>
</p:tagLst>
</file>

<file path=ppt/tags/tag287.xml><?xml version="1.0" encoding="utf-8"?>
<p:tagLst xmlns:p="http://schemas.openxmlformats.org/presentationml/2006/main">
  <p:tag name="AS_UNIQUEID" val="355"/>
</p:tagLst>
</file>

<file path=ppt/tags/tag288.xml><?xml version="1.0" encoding="utf-8"?>
<p:tagLst xmlns:p="http://schemas.openxmlformats.org/presentationml/2006/main">
  <p:tag name="AS_UNIQUEID" val="356"/>
</p:tagLst>
</file>

<file path=ppt/tags/tag289.xml><?xml version="1.0" encoding="utf-8"?>
<p:tagLst xmlns:p="http://schemas.openxmlformats.org/presentationml/2006/main">
  <p:tag name="AS_UNIQUEID" val="25"/>
</p:tagLst>
</file>

<file path=ppt/tags/tag29.xml><?xml version="1.0" encoding="utf-8"?>
<p:tagLst xmlns:p="http://schemas.openxmlformats.org/presentationml/2006/main">
  <p:tag name="AS_UNIQUEID" val="97"/>
</p:tagLst>
</file>

<file path=ppt/tags/tag290.xml><?xml version="1.0" encoding="utf-8"?>
<p:tagLst xmlns:p="http://schemas.openxmlformats.org/presentationml/2006/main">
  <p:tag name="AS_UNIQUEID" val="357"/>
</p:tagLst>
</file>

<file path=ppt/tags/tag291.xml><?xml version="1.0" encoding="utf-8"?>
<p:tagLst xmlns:p="http://schemas.openxmlformats.org/presentationml/2006/main">
  <p:tag name="AS_UNIQUEID" val="26"/>
</p:tagLst>
</file>

<file path=ppt/tags/tag292.xml><?xml version="1.0" encoding="utf-8"?>
<p:tagLst xmlns:p="http://schemas.openxmlformats.org/presentationml/2006/main">
  <p:tag name="AS_UNIQUEID" val="358"/>
</p:tagLst>
</file>

<file path=ppt/tags/tag293.xml><?xml version="1.0" encoding="utf-8"?>
<p:tagLst xmlns:p="http://schemas.openxmlformats.org/presentationml/2006/main">
  <p:tag name="AS_UNIQUEID" val="27"/>
</p:tagLst>
</file>

<file path=ppt/tags/tag294.xml><?xml version="1.0" encoding="utf-8"?>
<p:tagLst xmlns:p="http://schemas.openxmlformats.org/presentationml/2006/main">
  <p:tag name="AS_UNIQUEID" val="359"/>
</p:tagLst>
</file>

<file path=ppt/tags/tag295.xml><?xml version="1.0" encoding="utf-8"?>
<p:tagLst xmlns:p="http://schemas.openxmlformats.org/presentationml/2006/main">
  <p:tag name="AS_UNIQUEID" val="28"/>
</p:tagLst>
</file>

<file path=ppt/tags/tag296.xml><?xml version="1.0" encoding="utf-8"?>
<p:tagLst xmlns:p="http://schemas.openxmlformats.org/presentationml/2006/main">
  <p:tag name="AS_UNIQUEID" val="360"/>
</p:tagLst>
</file>

<file path=ppt/tags/tag297.xml><?xml version="1.0" encoding="utf-8"?>
<p:tagLst xmlns:p="http://schemas.openxmlformats.org/presentationml/2006/main">
  <p:tag name="AS_UNIQUEID" val="361"/>
</p:tagLst>
</file>

<file path=ppt/tags/tag298.xml><?xml version="1.0" encoding="utf-8"?>
<p:tagLst xmlns:p="http://schemas.openxmlformats.org/presentationml/2006/main">
  <p:tag name="AS_UNIQUEID" val="29"/>
</p:tagLst>
</file>

<file path=ppt/tags/tag299.xml><?xml version="1.0" encoding="utf-8"?>
<p:tagLst xmlns:p="http://schemas.openxmlformats.org/presentationml/2006/main">
  <p:tag name="AS_UNIQUEID" val="30"/>
</p:tagLst>
</file>

<file path=ppt/tags/tag3.xml><?xml version="1.0" encoding="utf-8"?>
<p:tagLst xmlns:p="http://schemas.openxmlformats.org/presentationml/2006/main">
  <p:tag name="AS_UNIQUEID" val="71"/>
</p:tagLst>
</file>

<file path=ppt/tags/tag30.xml><?xml version="1.0" encoding="utf-8"?>
<p:tagLst xmlns:p="http://schemas.openxmlformats.org/presentationml/2006/main">
  <p:tag name="AS_UNIQUEID" val="98"/>
</p:tagLst>
</file>

<file path=ppt/tags/tag300.xml><?xml version="1.0" encoding="utf-8"?>
<p:tagLst xmlns:p="http://schemas.openxmlformats.org/presentationml/2006/main">
  <p:tag name="AS_UNIQUEID" val="362"/>
</p:tagLst>
</file>

<file path=ppt/tags/tag301.xml><?xml version="1.0" encoding="utf-8"?>
<p:tagLst xmlns:p="http://schemas.openxmlformats.org/presentationml/2006/main">
  <p:tag name="AS_UNIQUEID" val="363"/>
</p:tagLst>
</file>

<file path=ppt/tags/tag302.xml><?xml version="1.0" encoding="utf-8"?>
<p:tagLst xmlns:p="http://schemas.openxmlformats.org/presentationml/2006/main">
  <p:tag name="AS_UNIQUEID" val="364"/>
</p:tagLst>
</file>

<file path=ppt/tags/tag303.xml><?xml version="1.0" encoding="utf-8"?>
<p:tagLst xmlns:p="http://schemas.openxmlformats.org/presentationml/2006/main">
  <p:tag name="AS_UNIQUEID" val="365"/>
</p:tagLst>
</file>

<file path=ppt/tags/tag304.xml><?xml version="1.0" encoding="utf-8"?>
<p:tagLst xmlns:p="http://schemas.openxmlformats.org/presentationml/2006/main">
  <p:tag name="AS_UNIQUEID" val="366"/>
</p:tagLst>
</file>

<file path=ppt/tags/tag305.xml><?xml version="1.0" encoding="utf-8"?>
<p:tagLst xmlns:p="http://schemas.openxmlformats.org/presentationml/2006/main">
  <p:tag name="AS_UNIQUEID" val="367"/>
</p:tagLst>
</file>

<file path=ppt/tags/tag306.xml><?xml version="1.0" encoding="utf-8"?>
<p:tagLst xmlns:p="http://schemas.openxmlformats.org/presentationml/2006/main">
  <p:tag name="AS_UNIQUEID" val="368"/>
</p:tagLst>
</file>

<file path=ppt/tags/tag307.xml><?xml version="1.0" encoding="utf-8"?>
<p:tagLst xmlns:p="http://schemas.openxmlformats.org/presentationml/2006/main">
  <p:tag name="AS_UNIQUEID" val="369"/>
</p:tagLst>
</file>

<file path=ppt/tags/tag308.xml><?xml version="1.0" encoding="utf-8"?>
<p:tagLst xmlns:p="http://schemas.openxmlformats.org/presentationml/2006/main">
  <p:tag name="AS_UNIQUEID" val="370"/>
</p:tagLst>
</file>

<file path=ppt/tags/tag309.xml><?xml version="1.0" encoding="utf-8"?>
<p:tagLst xmlns:p="http://schemas.openxmlformats.org/presentationml/2006/main">
  <p:tag name="AS_UNIQUEID" val="371"/>
</p:tagLst>
</file>

<file path=ppt/tags/tag31.xml><?xml version="1.0" encoding="utf-8"?>
<p:tagLst xmlns:p="http://schemas.openxmlformats.org/presentationml/2006/main">
  <p:tag name="AS_UNIQUEID" val="99"/>
</p:tagLst>
</file>

<file path=ppt/tags/tag310.xml><?xml version="1.0" encoding="utf-8"?>
<p:tagLst xmlns:p="http://schemas.openxmlformats.org/presentationml/2006/main">
  <p:tag name="AS_UNIQUEID" val="372"/>
</p:tagLst>
</file>

<file path=ppt/tags/tag311.xml><?xml version="1.0" encoding="utf-8"?>
<p:tagLst xmlns:p="http://schemas.openxmlformats.org/presentationml/2006/main">
  <p:tag name="AS_UNIQUEID" val="373"/>
</p:tagLst>
</file>

<file path=ppt/tags/tag312.xml><?xml version="1.0" encoding="utf-8"?>
<p:tagLst xmlns:p="http://schemas.openxmlformats.org/presentationml/2006/main">
  <p:tag name="AS_UNIQUEID" val="374"/>
</p:tagLst>
</file>

<file path=ppt/tags/tag313.xml><?xml version="1.0" encoding="utf-8"?>
<p:tagLst xmlns:p="http://schemas.openxmlformats.org/presentationml/2006/main">
  <p:tag name="AS_UNIQUEID" val="375"/>
</p:tagLst>
</file>

<file path=ppt/tags/tag314.xml><?xml version="1.0" encoding="utf-8"?>
<p:tagLst xmlns:p="http://schemas.openxmlformats.org/presentationml/2006/main">
  <p:tag name="AS_UNIQUEID" val="376"/>
</p:tagLst>
</file>

<file path=ppt/tags/tag315.xml><?xml version="1.0" encoding="utf-8"?>
<p:tagLst xmlns:p="http://schemas.openxmlformats.org/presentationml/2006/main">
  <p:tag name="AS_UNIQUEID" val="377"/>
</p:tagLst>
</file>

<file path=ppt/tags/tag316.xml><?xml version="1.0" encoding="utf-8"?>
<p:tagLst xmlns:p="http://schemas.openxmlformats.org/presentationml/2006/main">
  <p:tag name="AS_UNIQUEID" val="378"/>
</p:tagLst>
</file>

<file path=ppt/tags/tag317.xml><?xml version="1.0" encoding="utf-8"?>
<p:tagLst xmlns:p="http://schemas.openxmlformats.org/presentationml/2006/main">
  <p:tag name="AS_UNIQUEID" val="379"/>
</p:tagLst>
</file>

<file path=ppt/tags/tag318.xml><?xml version="1.0" encoding="utf-8"?>
<p:tagLst xmlns:p="http://schemas.openxmlformats.org/presentationml/2006/main">
  <p:tag name="AS_UNIQUEID" val="380"/>
</p:tagLst>
</file>

<file path=ppt/tags/tag319.xml><?xml version="1.0" encoding="utf-8"?>
<p:tagLst xmlns:p="http://schemas.openxmlformats.org/presentationml/2006/main">
  <p:tag name="AS_UNIQUEID" val="381"/>
</p:tagLst>
</file>

<file path=ppt/tags/tag32.xml><?xml version="1.0" encoding="utf-8"?>
<p:tagLst xmlns:p="http://schemas.openxmlformats.org/presentationml/2006/main">
  <p:tag name="AS_UNIQUEID" val="100"/>
</p:tagLst>
</file>

<file path=ppt/tags/tag320.xml><?xml version="1.0" encoding="utf-8"?>
<p:tagLst xmlns:p="http://schemas.openxmlformats.org/presentationml/2006/main">
  <p:tag name="AS_UNIQUEID" val="382"/>
</p:tagLst>
</file>

<file path=ppt/tags/tag321.xml><?xml version="1.0" encoding="utf-8"?>
<p:tagLst xmlns:p="http://schemas.openxmlformats.org/presentationml/2006/main">
  <p:tag name="AS_UNIQUEID" val="383"/>
</p:tagLst>
</file>

<file path=ppt/tags/tag322.xml><?xml version="1.0" encoding="utf-8"?>
<p:tagLst xmlns:p="http://schemas.openxmlformats.org/presentationml/2006/main">
  <p:tag name="AS_UNIQUEID" val="384"/>
</p:tagLst>
</file>

<file path=ppt/tags/tag323.xml><?xml version="1.0" encoding="utf-8"?>
<p:tagLst xmlns:p="http://schemas.openxmlformats.org/presentationml/2006/main">
  <p:tag name="AS_UNIQUEID" val="385"/>
</p:tagLst>
</file>

<file path=ppt/tags/tag324.xml><?xml version="1.0" encoding="utf-8"?>
<p:tagLst xmlns:p="http://schemas.openxmlformats.org/presentationml/2006/main">
  <p:tag name="AS_UNIQUEID" val="386"/>
</p:tagLst>
</file>

<file path=ppt/tags/tag325.xml><?xml version="1.0" encoding="utf-8"?>
<p:tagLst xmlns:p="http://schemas.openxmlformats.org/presentationml/2006/main">
  <p:tag name="AS_UNIQUEID" val="387"/>
</p:tagLst>
</file>

<file path=ppt/tags/tag326.xml><?xml version="1.0" encoding="utf-8"?>
<p:tagLst xmlns:p="http://schemas.openxmlformats.org/presentationml/2006/main">
  <p:tag name="AS_UNIQUEID" val="388"/>
</p:tagLst>
</file>

<file path=ppt/tags/tag327.xml><?xml version="1.0" encoding="utf-8"?>
<p:tagLst xmlns:p="http://schemas.openxmlformats.org/presentationml/2006/main">
  <p:tag name="AS_UNIQUEID" val="389"/>
</p:tagLst>
</file>

<file path=ppt/tags/tag328.xml><?xml version="1.0" encoding="utf-8"?>
<p:tagLst xmlns:p="http://schemas.openxmlformats.org/presentationml/2006/main">
  <p:tag name="AS_UNIQUEID" val="390"/>
</p:tagLst>
</file>

<file path=ppt/tags/tag329.xml><?xml version="1.0" encoding="utf-8"?>
<p:tagLst xmlns:p="http://schemas.openxmlformats.org/presentationml/2006/main">
  <p:tag name="AS_UNIQUEID" val="391"/>
</p:tagLst>
</file>

<file path=ppt/tags/tag33.xml><?xml version="1.0" encoding="utf-8"?>
<p:tagLst xmlns:p="http://schemas.openxmlformats.org/presentationml/2006/main">
  <p:tag name="AS_UNIQUEID" val="101"/>
</p:tagLst>
</file>

<file path=ppt/tags/tag330.xml><?xml version="1.0" encoding="utf-8"?>
<p:tagLst xmlns:p="http://schemas.openxmlformats.org/presentationml/2006/main">
  <p:tag name="AS_UNIQUEID" val="392"/>
</p:tagLst>
</file>

<file path=ppt/tags/tag331.xml><?xml version="1.0" encoding="utf-8"?>
<p:tagLst xmlns:p="http://schemas.openxmlformats.org/presentationml/2006/main">
  <p:tag name="AS_UNIQUEID" val="393"/>
</p:tagLst>
</file>

<file path=ppt/tags/tag332.xml><?xml version="1.0" encoding="utf-8"?>
<p:tagLst xmlns:p="http://schemas.openxmlformats.org/presentationml/2006/main">
  <p:tag name="AS_UNIQUEID" val="394"/>
</p:tagLst>
</file>

<file path=ppt/tags/tag333.xml><?xml version="1.0" encoding="utf-8"?>
<p:tagLst xmlns:p="http://schemas.openxmlformats.org/presentationml/2006/main">
  <p:tag name="AS_UNIQUEID" val="395"/>
</p:tagLst>
</file>

<file path=ppt/tags/tag334.xml><?xml version="1.0" encoding="utf-8"?>
<p:tagLst xmlns:p="http://schemas.openxmlformats.org/presentationml/2006/main">
  <p:tag name="AS_UNIQUEID" val="396"/>
</p:tagLst>
</file>

<file path=ppt/tags/tag335.xml><?xml version="1.0" encoding="utf-8"?>
<p:tagLst xmlns:p="http://schemas.openxmlformats.org/presentationml/2006/main">
  <p:tag name="AS_UNIQUEID" val="397"/>
</p:tagLst>
</file>

<file path=ppt/tags/tag336.xml><?xml version="1.0" encoding="utf-8"?>
<p:tagLst xmlns:p="http://schemas.openxmlformats.org/presentationml/2006/main">
  <p:tag name="AS_UNIQUEID" val="398"/>
</p:tagLst>
</file>

<file path=ppt/tags/tag337.xml><?xml version="1.0" encoding="utf-8"?>
<p:tagLst xmlns:p="http://schemas.openxmlformats.org/presentationml/2006/main">
  <p:tag name="AS_UNIQUEID" val="399"/>
</p:tagLst>
</file>

<file path=ppt/tags/tag338.xml><?xml version="1.0" encoding="utf-8"?>
<p:tagLst xmlns:p="http://schemas.openxmlformats.org/presentationml/2006/main">
  <p:tag name="AS_UNIQUEID" val="400"/>
</p:tagLst>
</file>

<file path=ppt/tags/tag339.xml><?xml version="1.0" encoding="utf-8"?>
<p:tagLst xmlns:p="http://schemas.openxmlformats.org/presentationml/2006/main">
  <p:tag name="AS_UNIQUEID" val="401"/>
</p:tagLst>
</file>

<file path=ppt/tags/tag34.xml><?xml version="1.0" encoding="utf-8"?>
<p:tagLst xmlns:p="http://schemas.openxmlformats.org/presentationml/2006/main">
  <p:tag name="AS_UNIQUEID" val="102"/>
</p:tagLst>
</file>

<file path=ppt/tags/tag340.xml><?xml version="1.0" encoding="utf-8"?>
<p:tagLst xmlns:p="http://schemas.openxmlformats.org/presentationml/2006/main">
  <p:tag name="AS_UNIQUEID" val="402"/>
</p:tagLst>
</file>

<file path=ppt/tags/tag341.xml><?xml version="1.0" encoding="utf-8"?>
<p:tagLst xmlns:p="http://schemas.openxmlformats.org/presentationml/2006/main">
  <p:tag name="AS_UNIQUEID" val="403"/>
</p:tagLst>
</file>

<file path=ppt/tags/tag342.xml><?xml version="1.0" encoding="utf-8"?>
<p:tagLst xmlns:p="http://schemas.openxmlformats.org/presentationml/2006/main">
  <p:tag name="AS_UNIQUEID" val="404"/>
</p:tagLst>
</file>

<file path=ppt/tags/tag343.xml><?xml version="1.0" encoding="utf-8"?>
<p:tagLst xmlns:p="http://schemas.openxmlformats.org/presentationml/2006/main">
  <p:tag name="AS_UNIQUEID" val="405"/>
</p:tagLst>
</file>

<file path=ppt/tags/tag344.xml><?xml version="1.0" encoding="utf-8"?>
<p:tagLst xmlns:p="http://schemas.openxmlformats.org/presentationml/2006/main">
  <p:tag name="AS_UNIQUEID" val="406"/>
</p:tagLst>
</file>

<file path=ppt/tags/tag345.xml><?xml version="1.0" encoding="utf-8"?>
<p:tagLst xmlns:p="http://schemas.openxmlformats.org/presentationml/2006/main">
  <p:tag name="AS_UNIQUEID" val="407"/>
</p:tagLst>
</file>

<file path=ppt/tags/tag346.xml><?xml version="1.0" encoding="utf-8"?>
<p:tagLst xmlns:p="http://schemas.openxmlformats.org/presentationml/2006/main">
  <p:tag name="AS_UNIQUEID" val="408"/>
</p:tagLst>
</file>

<file path=ppt/tags/tag347.xml><?xml version="1.0" encoding="utf-8"?>
<p:tagLst xmlns:p="http://schemas.openxmlformats.org/presentationml/2006/main">
  <p:tag name="AS_UNIQUEID" val="409"/>
</p:tagLst>
</file>

<file path=ppt/tags/tag348.xml><?xml version="1.0" encoding="utf-8"?>
<p:tagLst xmlns:p="http://schemas.openxmlformats.org/presentationml/2006/main">
  <p:tag name="AS_UNIQUEID" val="410"/>
</p:tagLst>
</file>

<file path=ppt/tags/tag349.xml><?xml version="1.0" encoding="utf-8"?>
<p:tagLst xmlns:p="http://schemas.openxmlformats.org/presentationml/2006/main">
  <p:tag name="AS_UNIQUEID" val="411"/>
</p:tagLst>
</file>

<file path=ppt/tags/tag35.xml><?xml version="1.0" encoding="utf-8"?>
<p:tagLst xmlns:p="http://schemas.openxmlformats.org/presentationml/2006/main">
  <p:tag name="AS_UNIQUEID" val="103"/>
</p:tagLst>
</file>

<file path=ppt/tags/tag350.xml><?xml version="1.0" encoding="utf-8"?>
<p:tagLst xmlns:p="http://schemas.openxmlformats.org/presentationml/2006/main">
  <p:tag name="AS_UNIQUEID" val="412"/>
</p:tagLst>
</file>

<file path=ppt/tags/tag351.xml><?xml version="1.0" encoding="utf-8"?>
<p:tagLst xmlns:p="http://schemas.openxmlformats.org/presentationml/2006/main">
  <p:tag name="AS_UNIQUEID" val="413"/>
</p:tagLst>
</file>

<file path=ppt/tags/tag352.xml><?xml version="1.0" encoding="utf-8"?>
<p:tagLst xmlns:p="http://schemas.openxmlformats.org/presentationml/2006/main">
  <p:tag name="AS_UNIQUEID" val="414"/>
</p:tagLst>
</file>

<file path=ppt/tags/tag353.xml><?xml version="1.0" encoding="utf-8"?>
<p:tagLst xmlns:p="http://schemas.openxmlformats.org/presentationml/2006/main">
  <p:tag name="AS_UNIQUEID" val="415"/>
</p:tagLst>
</file>

<file path=ppt/tags/tag354.xml><?xml version="1.0" encoding="utf-8"?>
<p:tagLst xmlns:p="http://schemas.openxmlformats.org/presentationml/2006/main">
  <p:tag name="AS_UNIQUEID" val="416"/>
</p:tagLst>
</file>

<file path=ppt/tags/tag355.xml><?xml version="1.0" encoding="utf-8"?>
<p:tagLst xmlns:p="http://schemas.openxmlformats.org/presentationml/2006/main">
  <p:tag name="AS_UNIQUEID" val="417"/>
</p:tagLst>
</file>

<file path=ppt/tags/tag356.xml><?xml version="1.0" encoding="utf-8"?>
<p:tagLst xmlns:p="http://schemas.openxmlformats.org/presentationml/2006/main">
  <p:tag name="AS_UNIQUEID" val="418"/>
</p:tagLst>
</file>

<file path=ppt/tags/tag357.xml><?xml version="1.0" encoding="utf-8"?>
<p:tagLst xmlns:p="http://schemas.openxmlformats.org/presentationml/2006/main">
  <p:tag name="AS_UNIQUEID" val="419"/>
</p:tagLst>
</file>

<file path=ppt/tags/tag358.xml><?xml version="1.0" encoding="utf-8"?>
<p:tagLst xmlns:p="http://schemas.openxmlformats.org/presentationml/2006/main">
  <p:tag name="AS_UNIQUEID" val="420"/>
</p:tagLst>
</file>

<file path=ppt/tags/tag359.xml><?xml version="1.0" encoding="utf-8"?>
<p:tagLst xmlns:p="http://schemas.openxmlformats.org/presentationml/2006/main">
  <p:tag name="AS_UNIQUEID" val="421"/>
</p:tagLst>
</file>

<file path=ppt/tags/tag36.xml><?xml version="1.0" encoding="utf-8"?>
<p:tagLst xmlns:p="http://schemas.openxmlformats.org/presentationml/2006/main">
  <p:tag name="AS_UNIQUEID" val="104"/>
</p:tagLst>
</file>

<file path=ppt/tags/tag360.xml><?xml version="1.0" encoding="utf-8"?>
<p:tagLst xmlns:p="http://schemas.openxmlformats.org/presentationml/2006/main">
  <p:tag name="AS_UNIQUEID" val="422"/>
</p:tagLst>
</file>

<file path=ppt/tags/tag361.xml><?xml version="1.0" encoding="utf-8"?>
<p:tagLst xmlns:p="http://schemas.openxmlformats.org/presentationml/2006/main">
  <p:tag name="AS_UNIQUEID" val="423"/>
</p:tagLst>
</file>

<file path=ppt/tags/tag362.xml><?xml version="1.0" encoding="utf-8"?>
<p:tagLst xmlns:p="http://schemas.openxmlformats.org/presentationml/2006/main">
  <p:tag name="AS_UNIQUEID" val="424"/>
</p:tagLst>
</file>

<file path=ppt/tags/tag363.xml><?xml version="1.0" encoding="utf-8"?>
<p:tagLst xmlns:p="http://schemas.openxmlformats.org/presentationml/2006/main">
  <p:tag name="AS_UNIQUEID" val="425"/>
</p:tagLst>
</file>

<file path=ppt/tags/tag364.xml><?xml version="1.0" encoding="utf-8"?>
<p:tagLst xmlns:p="http://schemas.openxmlformats.org/presentationml/2006/main">
  <p:tag name="AS_UNIQUEID" val="426"/>
</p:tagLst>
</file>

<file path=ppt/tags/tag365.xml><?xml version="1.0" encoding="utf-8"?>
<p:tagLst xmlns:p="http://schemas.openxmlformats.org/presentationml/2006/main">
  <p:tag name="AS_UNIQUEID" val="427"/>
</p:tagLst>
</file>

<file path=ppt/tags/tag366.xml><?xml version="1.0" encoding="utf-8"?>
<p:tagLst xmlns:p="http://schemas.openxmlformats.org/presentationml/2006/main">
  <p:tag name="AS_UNIQUEID" val="428"/>
</p:tagLst>
</file>

<file path=ppt/tags/tag367.xml><?xml version="1.0" encoding="utf-8"?>
<p:tagLst xmlns:p="http://schemas.openxmlformats.org/presentationml/2006/main">
  <p:tag name="AS_UNIQUEID" val="429"/>
</p:tagLst>
</file>

<file path=ppt/tags/tag368.xml><?xml version="1.0" encoding="utf-8"?>
<p:tagLst xmlns:p="http://schemas.openxmlformats.org/presentationml/2006/main">
  <p:tag name="AS_UNIQUEID" val="430"/>
</p:tagLst>
</file>

<file path=ppt/tags/tag369.xml><?xml version="1.0" encoding="utf-8"?>
<p:tagLst xmlns:p="http://schemas.openxmlformats.org/presentationml/2006/main">
  <p:tag name="AS_UNIQUEID" val="431"/>
</p:tagLst>
</file>

<file path=ppt/tags/tag37.xml><?xml version="1.0" encoding="utf-8"?>
<p:tagLst xmlns:p="http://schemas.openxmlformats.org/presentationml/2006/main">
  <p:tag name="AS_UNIQUEID" val="105"/>
</p:tagLst>
</file>

<file path=ppt/tags/tag370.xml><?xml version="1.0" encoding="utf-8"?>
<p:tagLst xmlns:p="http://schemas.openxmlformats.org/presentationml/2006/main">
  <p:tag name="AS_UNIQUEID" val="432"/>
</p:tagLst>
</file>

<file path=ppt/tags/tag371.xml><?xml version="1.0" encoding="utf-8"?>
<p:tagLst xmlns:p="http://schemas.openxmlformats.org/presentationml/2006/main">
  <p:tag name="AS_UNIQUEID" val="433"/>
</p:tagLst>
</file>

<file path=ppt/tags/tag372.xml><?xml version="1.0" encoding="utf-8"?>
<p:tagLst xmlns:p="http://schemas.openxmlformats.org/presentationml/2006/main">
  <p:tag name="AS_UNIQUEID" val="434"/>
</p:tagLst>
</file>

<file path=ppt/tags/tag373.xml><?xml version="1.0" encoding="utf-8"?>
<p:tagLst xmlns:p="http://schemas.openxmlformats.org/presentationml/2006/main">
  <p:tag name="AS_UNIQUEID" val="435"/>
</p:tagLst>
</file>

<file path=ppt/tags/tag374.xml><?xml version="1.0" encoding="utf-8"?>
<p:tagLst xmlns:p="http://schemas.openxmlformats.org/presentationml/2006/main">
  <p:tag name="AS_UNIQUEID" val="436"/>
</p:tagLst>
</file>

<file path=ppt/tags/tag375.xml><?xml version="1.0" encoding="utf-8"?>
<p:tagLst xmlns:p="http://schemas.openxmlformats.org/presentationml/2006/main">
  <p:tag name="AS_UNIQUEID" val="437"/>
</p:tagLst>
</file>

<file path=ppt/tags/tag376.xml><?xml version="1.0" encoding="utf-8"?>
<p:tagLst xmlns:p="http://schemas.openxmlformats.org/presentationml/2006/main">
  <p:tag name="AS_UNIQUEID" val="438"/>
</p:tagLst>
</file>

<file path=ppt/tags/tag377.xml><?xml version="1.0" encoding="utf-8"?>
<p:tagLst xmlns:p="http://schemas.openxmlformats.org/presentationml/2006/main">
  <p:tag name="AS_UNIQUEID" val="439"/>
</p:tagLst>
</file>

<file path=ppt/tags/tag378.xml><?xml version="1.0" encoding="utf-8"?>
<p:tagLst xmlns:p="http://schemas.openxmlformats.org/presentationml/2006/main">
  <p:tag name="AS_UNIQUEID" val="440"/>
</p:tagLst>
</file>

<file path=ppt/tags/tag379.xml><?xml version="1.0" encoding="utf-8"?>
<p:tagLst xmlns:p="http://schemas.openxmlformats.org/presentationml/2006/main">
  <p:tag name="AS_UNIQUEID" val="441"/>
</p:tagLst>
</file>

<file path=ppt/tags/tag38.xml><?xml version="1.0" encoding="utf-8"?>
<p:tagLst xmlns:p="http://schemas.openxmlformats.org/presentationml/2006/main">
  <p:tag name="AS_UNIQUEID" val="106"/>
</p:tagLst>
</file>

<file path=ppt/tags/tag380.xml><?xml version="1.0" encoding="utf-8"?>
<p:tagLst xmlns:p="http://schemas.openxmlformats.org/presentationml/2006/main">
  <p:tag name="AS_UNIQUEID" val="442"/>
</p:tagLst>
</file>

<file path=ppt/tags/tag381.xml><?xml version="1.0" encoding="utf-8"?>
<p:tagLst xmlns:p="http://schemas.openxmlformats.org/presentationml/2006/main">
  <p:tag name="AS_UNIQUEID" val="443"/>
</p:tagLst>
</file>

<file path=ppt/tags/tag382.xml><?xml version="1.0" encoding="utf-8"?>
<p:tagLst xmlns:p="http://schemas.openxmlformats.org/presentationml/2006/main">
  <p:tag name="AS_UNIQUEID" val="444"/>
</p:tagLst>
</file>

<file path=ppt/tags/tag383.xml><?xml version="1.0" encoding="utf-8"?>
<p:tagLst xmlns:p="http://schemas.openxmlformats.org/presentationml/2006/main">
  <p:tag name="AS_UNIQUEID" val="445"/>
</p:tagLst>
</file>

<file path=ppt/tags/tag384.xml><?xml version="1.0" encoding="utf-8"?>
<p:tagLst xmlns:p="http://schemas.openxmlformats.org/presentationml/2006/main">
  <p:tag name="AS_UNIQUEID" val="446"/>
</p:tagLst>
</file>

<file path=ppt/tags/tag385.xml><?xml version="1.0" encoding="utf-8"?>
<p:tagLst xmlns:p="http://schemas.openxmlformats.org/presentationml/2006/main">
  <p:tag name="AS_UNIQUEID" val="447"/>
</p:tagLst>
</file>

<file path=ppt/tags/tag386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39.xml><?xml version="1.0" encoding="utf-8"?>
<p:tagLst xmlns:p="http://schemas.openxmlformats.org/presentationml/2006/main">
  <p:tag name="AS_UNIQUEID" val="107"/>
</p:tagLst>
</file>

<file path=ppt/tags/tag4.xml><?xml version="1.0" encoding="utf-8"?>
<p:tagLst xmlns:p="http://schemas.openxmlformats.org/presentationml/2006/main">
  <p:tag name="AS_UNIQUEID" val="72"/>
</p:tagLst>
</file>

<file path=ppt/tags/tag40.xml><?xml version="1.0" encoding="utf-8"?>
<p:tagLst xmlns:p="http://schemas.openxmlformats.org/presentationml/2006/main">
  <p:tag name="AS_UNIQUEID" val="108"/>
</p:tagLst>
</file>

<file path=ppt/tags/tag41.xml><?xml version="1.0" encoding="utf-8"?>
<p:tagLst xmlns:p="http://schemas.openxmlformats.org/presentationml/2006/main">
  <p:tag name="AS_UNIQUEID" val="109"/>
</p:tagLst>
</file>

<file path=ppt/tags/tag42.xml><?xml version="1.0" encoding="utf-8"?>
<p:tagLst xmlns:p="http://schemas.openxmlformats.org/presentationml/2006/main">
  <p:tag name="AS_UNIQUEID" val="110"/>
</p:tagLst>
</file>

<file path=ppt/tags/tag43.xml><?xml version="1.0" encoding="utf-8"?>
<p:tagLst xmlns:p="http://schemas.openxmlformats.org/presentationml/2006/main">
  <p:tag name="AS_UNIQUEID" val="111"/>
</p:tagLst>
</file>

<file path=ppt/tags/tag44.xml><?xml version="1.0" encoding="utf-8"?>
<p:tagLst xmlns:p="http://schemas.openxmlformats.org/presentationml/2006/main">
  <p:tag name="AS_UNIQUEID" val="112"/>
</p:tagLst>
</file>

<file path=ppt/tags/tag45.xml><?xml version="1.0" encoding="utf-8"?>
<p:tagLst xmlns:p="http://schemas.openxmlformats.org/presentationml/2006/main">
  <p:tag name="AS_UNIQUEID" val="113"/>
</p:tagLst>
</file>

<file path=ppt/tags/tag46.xml><?xml version="1.0" encoding="utf-8"?>
<p:tagLst xmlns:p="http://schemas.openxmlformats.org/presentationml/2006/main">
  <p:tag name="AS_UNIQUEID" val="114"/>
</p:tagLst>
</file>

<file path=ppt/tags/tag47.xml><?xml version="1.0" encoding="utf-8"?>
<p:tagLst xmlns:p="http://schemas.openxmlformats.org/presentationml/2006/main">
  <p:tag name="AS_UNIQUEID" val="115"/>
</p:tagLst>
</file>

<file path=ppt/tags/tag48.xml><?xml version="1.0" encoding="utf-8"?>
<p:tagLst xmlns:p="http://schemas.openxmlformats.org/presentationml/2006/main">
  <p:tag name="AS_UNIQUEID" val="116"/>
</p:tagLst>
</file>

<file path=ppt/tags/tag49.xml><?xml version="1.0" encoding="utf-8"?>
<p:tagLst xmlns:p="http://schemas.openxmlformats.org/presentationml/2006/main">
  <p:tag name="AS_UNIQUEID" val="117"/>
</p:tagLst>
</file>

<file path=ppt/tags/tag5.xml><?xml version="1.0" encoding="utf-8"?>
<p:tagLst xmlns:p="http://schemas.openxmlformats.org/presentationml/2006/main">
  <p:tag name="AS_UNIQUEID" val="73"/>
</p:tagLst>
</file>

<file path=ppt/tags/tag50.xml><?xml version="1.0" encoding="utf-8"?>
<p:tagLst xmlns:p="http://schemas.openxmlformats.org/presentationml/2006/main">
  <p:tag name="AS_UNIQUEID" val="118"/>
</p:tagLst>
</file>

<file path=ppt/tags/tag51.xml><?xml version="1.0" encoding="utf-8"?>
<p:tagLst xmlns:p="http://schemas.openxmlformats.org/presentationml/2006/main">
  <p:tag name="AS_UNIQUEID" val="119"/>
</p:tagLst>
</file>

<file path=ppt/tags/tag52.xml><?xml version="1.0" encoding="utf-8"?>
<p:tagLst xmlns:p="http://schemas.openxmlformats.org/presentationml/2006/main">
  <p:tag name="AS_UNIQUEID" val="120"/>
</p:tagLst>
</file>

<file path=ppt/tags/tag53.xml><?xml version="1.0" encoding="utf-8"?>
<p:tagLst xmlns:p="http://schemas.openxmlformats.org/presentationml/2006/main">
  <p:tag name="AS_UNIQUEID" val="121"/>
</p:tagLst>
</file>

<file path=ppt/tags/tag54.xml><?xml version="1.0" encoding="utf-8"?>
<p:tagLst xmlns:p="http://schemas.openxmlformats.org/presentationml/2006/main">
  <p:tag name="AS_UNIQUEID" val="122"/>
</p:tagLst>
</file>

<file path=ppt/tags/tag55.xml><?xml version="1.0" encoding="utf-8"?>
<p:tagLst xmlns:p="http://schemas.openxmlformats.org/presentationml/2006/main">
  <p:tag name="AS_UNIQUEID" val="123"/>
</p:tagLst>
</file>

<file path=ppt/tags/tag56.xml><?xml version="1.0" encoding="utf-8"?>
<p:tagLst xmlns:p="http://schemas.openxmlformats.org/presentationml/2006/main">
  <p:tag name="AS_UNIQUEID" val="124"/>
</p:tagLst>
</file>

<file path=ppt/tags/tag57.xml><?xml version="1.0" encoding="utf-8"?>
<p:tagLst xmlns:p="http://schemas.openxmlformats.org/presentationml/2006/main">
  <p:tag name="AS_UNIQUEID" val="125"/>
</p:tagLst>
</file>

<file path=ppt/tags/tag58.xml><?xml version="1.0" encoding="utf-8"?>
<p:tagLst xmlns:p="http://schemas.openxmlformats.org/presentationml/2006/main">
  <p:tag name="AS_UNIQUEID" val="126"/>
</p:tagLst>
</file>

<file path=ppt/tags/tag59.xml><?xml version="1.0" encoding="utf-8"?>
<p:tagLst xmlns:p="http://schemas.openxmlformats.org/presentationml/2006/main">
  <p:tag name="AS_UNIQUEID" val="127"/>
</p:tagLst>
</file>

<file path=ppt/tags/tag6.xml><?xml version="1.0" encoding="utf-8"?>
<p:tagLst xmlns:p="http://schemas.openxmlformats.org/presentationml/2006/main">
  <p:tag name="AS_UNIQUEID" val="74"/>
</p:tagLst>
</file>

<file path=ppt/tags/tag60.xml><?xml version="1.0" encoding="utf-8"?>
<p:tagLst xmlns:p="http://schemas.openxmlformats.org/presentationml/2006/main">
  <p:tag name="AS_UNIQUEID" val="128"/>
</p:tagLst>
</file>

<file path=ppt/tags/tag61.xml><?xml version="1.0" encoding="utf-8"?>
<p:tagLst xmlns:p="http://schemas.openxmlformats.org/presentationml/2006/main">
  <p:tag name="AS_UNIQUEID" val="129"/>
</p:tagLst>
</file>

<file path=ppt/tags/tag62.xml><?xml version="1.0" encoding="utf-8"?>
<p:tagLst xmlns:p="http://schemas.openxmlformats.org/presentationml/2006/main">
  <p:tag name="AS_UNIQUEID" val="130"/>
</p:tagLst>
</file>

<file path=ppt/tags/tag63.xml><?xml version="1.0" encoding="utf-8"?>
<p:tagLst xmlns:p="http://schemas.openxmlformats.org/presentationml/2006/main">
  <p:tag name="AS_UNIQUEID" val="131"/>
</p:tagLst>
</file>

<file path=ppt/tags/tag64.xml><?xml version="1.0" encoding="utf-8"?>
<p:tagLst xmlns:p="http://schemas.openxmlformats.org/presentationml/2006/main">
  <p:tag name="AS_UNIQUEID" val="132"/>
</p:tagLst>
</file>

<file path=ppt/tags/tag65.xml><?xml version="1.0" encoding="utf-8"?>
<p:tagLst xmlns:p="http://schemas.openxmlformats.org/presentationml/2006/main">
  <p:tag name="AS_UNIQUEID" val="133"/>
</p:tagLst>
</file>

<file path=ppt/tags/tag66.xml><?xml version="1.0" encoding="utf-8"?>
<p:tagLst xmlns:p="http://schemas.openxmlformats.org/presentationml/2006/main">
  <p:tag name="AS_UNIQUEID" val="134"/>
</p:tagLst>
</file>

<file path=ppt/tags/tag67.xml><?xml version="1.0" encoding="utf-8"?>
<p:tagLst xmlns:p="http://schemas.openxmlformats.org/presentationml/2006/main">
  <p:tag name="AS_UNIQUEID" val="135"/>
</p:tagLst>
</file>

<file path=ppt/tags/tag68.xml><?xml version="1.0" encoding="utf-8"?>
<p:tagLst xmlns:p="http://schemas.openxmlformats.org/presentationml/2006/main">
  <p:tag name="AS_UNIQUEID" val="136"/>
</p:tagLst>
</file>

<file path=ppt/tags/tag69.xml><?xml version="1.0" encoding="utf-8"?>
<p:tagLst xmlns:p="http://schemas.openxmlformats.org/presentationml/2006/main">
  <p:tag name="AS_UNIQUEID" val="137"/>
</p:tagLst>
</file>

<file path=ppt/tags/tag7.xml><?xml version="1.0" encoding="utf-8"?>
<p:tagLst xmlns:p="http://schemas.openxmlformats.org/presentationml/2006/main">
  <p:tag name="AS_UNIQUEID" val="75"/>
</p:tagLst>
</file>

<file path=ppt/tags/tag70.xml><?xml version="1.0" encoding="utf-8"?>
<p:tagLst xmlns:p="http://schemas.openxmlformats.org/presentationml/2006/main">
  <p:tag name="AS_UNIQUEID" val="138"/>
</p:tagLst>
</file>

<file path=ppt/tags/tag71.xml><?xml version="1.0" encoding="utf-8"?>
<p:tagLst xmlns:p="http://schemas.openxmlformats.org/presentationml/2006/main">
  <p:tag name="AS_UNIQUEID" val="139"/>
</p:tagLst>
</file>

<file path=ppt/tags/tag72.xml><?xml version="1.0" encoding="utf-8"?>
<p:tagLst xmlns:p="http://schemas.openxmlformats.org/presentationml/2006/main">
  <p:tag name="AS_UNIQUEID" val="140"/>
</p:tagLst>
</file>

<file path=ppt/tags/tag73.xml><?xml version="1.0" encoding="utf-8"?>
<p:tagLst xmlns:p="http://schemas.openxmlformats.org/presentationml/2006/main">
  <p:tag name="AS_UNIQUEID" val="141"/>
</p:tagLst>
</file>

<file path=ppt/tags/tag74.xml><?xml version="1.0" encoding="utf-8"?>
<p:tagLst xmlns:p="http://schemas.openxmlformats.org/presentationml/2006/main">
  <p:tag name="AS_UNIQUEID" val="142"/>
</p:tagLst>
</file>

<file path=ppt/tags/tag75.xml><?xml version="1.0" encoding="utf-8"?>
<p:tagLst xmlns:p="http://schemas.openxmlformats.org/presentationml/2006/main">
  <p:tag name="AS_UNIQUEID" val="143"/>
</p:tagLst>
</file>

<file path=ppt/tags/tag76.xml><?xml version="1.0" encoding="utf-8"?>
<p:tagLst xmlns:p="http://schemas.openxmlformats.org/presentationml/2006/main">
  <p:tag name="AS_UNIQUEID" val="144"/>
</p:tagLst>
</file>

<file path=ppt/tags/tag77.xml><?xml version="1.0" encoding="utf-8"?>
<p:tagLst xmlns:p="http://schemas.openxmlformats.org/presentationml/2006/main">
  <p:tag name="AS_UNIQUEID" val="145"/>
</p:tagLst>
</file>

<file path=ppt/tags/tag78.xml><?xml version="1.0" encoding="utf-8"?>
<p:tagLst xmlns:p="http://schemas.openxmlformats.org/presentationml/2006/main">
  <p:tag name="AS_UNIQUEID" val="146"/>
</p:tagLst>
</file>

<file path=ppt/tags/tag79.xml><?xml version="1.0" encoding="utf-8"?>
<p:tagLst xmlns:p="http://schemas.openxmlformats.org/presentationml/2006/main">
  <p:tag name="AS_UNIQUEID" val="147"/>
</p:tagLst>
</file>

<file path=ppt/tags/tag8.xml><?xml version="1.0" encoding="utf-8"?>
<p:tagLst xmlns:p="http://schemas.openxmlformats.org/presentationml/2006/main">
  <p:tag name="AS_UNIQUEID" val="76"/>
</p:tagLst>
</file>

<file path=ppt/tags/tag80.xml><?xml version="1.0" encoding="utf-8"?>
<p:tagLst xmlns:p="http://schemas.openxmlformats.org/presentationml/2006/main">
  <p:tag name="AS_UNIQUEID" val="148"/>
</p:tagLst>
</file>

<file path=ppt/tags/tag81.xml><?xml version="1.0" encoding="utf-8"?>
<p:tagLst xmlns:p="http://schemas.openxmlformats.org/presentationml/2006/main">
  <p:tag name="AS_UNIQUEID" val="149"/>
</p:tagLst>
</file>

<file path=ppt/tags/tag82.xml><?xml version="1.0" encoding="utf-8"?>
<p:tagLst xmlns:p="http://schemas.openxmlformats.org/presentationml/2006/main">
  <p:tag name="AS_UNIQUEID" val="150"/>
</p:tagLst>
</file>

<file path=ppt/tags/tag83.xml><?xml version="1.0" encoding="utf-8"?>
<p:tagLst xmlns:p="http://schemas.openxmlformats.org/presentationml/2006/main">
  <p:tag name="AS_UNIQUEID" val="151"/>
</p:tagLst>
</file>

<file path=ppt/tags/tag84.xml><?xml version="1.0" encoding="utf-8"?>
<p:tagLst xmlns:p="http://schemas.openxmlformats.org/presentationml/2006/main">
  <p:tag name="AS_UNIQUEID" val="152"/>
</p:tagLst>
</file>

<file path=ppt/tags/tag85.xml><?xml version="1.0" encoding="utf-8"?>
<p:tagLst xmlns:p="http://schemas.openxmlformats.org/presentationml/2006/main">
  <p:tag name="AS_UNIQUEID" val="153"/>
</p:tagLst>
</file>

<file path=ppt/tags/tag86.xml><?xml version="1.0" encoding="utf-8"?>
<p:tagLst xmlns:p="http://schemas.openxmlformats.org/presentationml/2006/main">
  <p:tag name="AS_UNIQUEID" val="154"/>
</p:tagLst>
</file>

<file path=ppt/tags/tag87.xml><?xml version="1.0" encoding="utf-8"?>
<p:tagLst xmlns:p="http://schemas.openxmlformats.org/presentationml/2006/main">
  <p:tag name="AS_UNIQUEID" val="155"/>
</p:tagLst>
</file>

<file path=ppt/tags/tag88.xml><?xml version="1.0" encoding="utf-8"?>
<p:tagLst xmlns:p="http://schemas.openxmlformats.org/presentationml/2006/main">
  <p:tag name="AS_UNIQUEID" val="156"/>
</p:tagLst>
</file>

<file path=ppt/tags/tag89.xml><?xml version="1.0" encoding="utf-8"?>
<p:tagLst xmlns:p="http://schemas.openxmlformats.org/presentationml/2006/main">
  <p:tag name="AS_UNIQUEID" val="157"/>
</p:tagLst>
</file>

<file path=ppt/tags/tag9.xml><?xml version="1.0" encoding="utf-8"?>
<p:tagLst xmlns:p="http://schemas.openxmlformats.org/presentationml/2006/main">
  <p:tag name="AS_UNIQUEID" val="77"/>
</p:tagLst>
</file>

<file path=ppt/tags/tag90.xml><?xml version="1.0" encoding="utf-8"?>
<p:tagLst xmlns:p="http://schemas.openxmlformats.org/presentationml/2006/main">
  <p:tag name="AS_UNIQUEID" val="158"/>
</p:tagLst>
</file>

<file path=ppt/tags/tag91.xml><?xml version="1.0" encoding="utf-8"?>
<p:tagLst xmlns:p="http://schemas.openxmlformats.org/presentationml/2006/main">
  <p:tag name="AS_UNIQUEID" val="159"/>
</p:tagLst>
</file>

<file path=ppt/tags/tag92.xml><?xml version="1.0" encoding="utf-8"?>
<p:tagLst xmlns:p="http://schemas.openxmlformats.org/presentationml/2006/main">
  <p:tag name="AS_UNIQUEID" val="160"/>
</p:tagLst>
</file>

<file path=ppt/tags/tag93.xml><?xml version="1.0" encoding="utf-8"?>
<p:tagLst xmlns:p="http://schemas.openxmlformats.org/presentationml/2006/main">
  <p:tag name="AS_UNIQUEID" val="161"/>
</p:tagLst>
</file>

<file path=ppt/tags/tag94.xml><?xml version="1.0" encoding="utf-8"?>
<p:tagLst xmlns:p="http://schemas.openxmlformats.org/presentationml/2006/main">
  <p:tag name="AS_UNIQUEID" val="162"/>
</p:tagLst>
</file>

<file path=ppt/tags/tag95.xml><?xml version="1.0" encoding="utf-8"?>
<p:tagLst xmlns:p="http://schemas.openxmlformats.org/presentationml/2006/main">
  <p:tag name="AS_UNIQUEID" val="163"/>
</p:tagLst>
</file>

<file path=ppt/tags/tag96.xml><?xml version="1.0" encoding="utf-8"?>
<p:tagLst xmlns:p="http://schemas.openxmlformats.org/presentationml/2006/main">
  <p:tag name="AS_UNIQUEID" val="164"/>
</p:tagLst>
</file>

<file path=ppt/tags/tag97.xml><?xml version="1.0" encoding="utf-8"?>
<p:tagLst xmlns:p="http://schemas.openxmlformats.org/presentationml/2006/main">
  <p:tag name="AS_UNIQUEID" val="165"/>
</p:tagLst>
</file>

<file path=ppt/tags/tag98.xml><?xml version="1.0" encoding="utf-8"?>
<p:tagLst xmlns:p="http://schemas.openxmlformats.org/presentationml/2006/main">
  <p:tag name="AS_UNIQUEID" val="166"/>
</p:tagLst>
</file>

<file path=ppt/tags/tag99.xml><?xml version="1.0" encoding="utf-8"?>
<p:tagLst xmlns:p="http://schemas.openxmlformats.org/presentationml/2006/main">
  <p:tag name="AS_UNIQUEID" val="167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88</Paragraphs>
  <Slides>31</Slides>
  <Notes>0</Notes>
  <TotalTime>2199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5">
      <vt:lpstr>Arial</vt:lpstr>
      <vt:lpstr>Calibri</vt:lpstr>
      <vt:lpstr>黑体</vt:lpstr>
      <vt:lpstr>微软雅黑</vt:lpstr>
      <vt:lpstr>Calibri Light</vt:lpstr>
      <vt:lpstr>Times New Roman</vt:lpstr>
      <vt:lpstr>NEU-BZ-S92</vt:lpstr>
      <vt:lpstr>方正书宋_GBK</vt:lpstr>
      <vt:lpstr>仿宋</vt:lpstr>
      <vt:lpstr>楷体</vt:lpstr>
      <vt:lpstr>宋体</vt:lpstr>
      <vt:lpstr>Microsoft Yi Baiti</vt:lpstr>
      <vt:lpstr>Cambria Math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毕业活动策划</dc:title>
  <dc:creator>Administrator</dc:creator>
  <cp:lastModifiedBy>xbany</cp:lastModifiedBy>
  <cp:revision>832</cp:revision>
  <dcterms:created xsi:type="dcterms:W3CDTF">2019-01-12T04:39:00Z</dcterms:created>
  <dcterms:modified xsi:type="dcterms:W3CDTF">2020-08-17T07:57:14Z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