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doc" ContentType="application/msword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5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188" r:id="rId4"/>
    <p:sldId id="3176" r:id="rId5"/>
    <p:sldId id="3207" r:id="rId6"/>
    <p:sldId id="3214" r:id="rId7"/>
    <p:sldId id="3215" r:id="rId8"/>
    <p:sldId id="3216" r:id="rId9"/>
    <p:sldId id="3190" r:id="rId10"/>
    <p:sldId id="3191" r:id="rId11"/>
    <p:sldId id="3211" r:id="rId12"/>
    <p:sldId id="3213" r:id="rId13"/>
    <p:sldId id="3196" r:id="rId14"/>
    <p:sldId id="3197" r:id="rId15"/>
    <p:sldId id="3199" r:id="rId16"/>
    <p:sldId id="3200" r:id="rId17"/>
    <p:sldId id="3201" r:id="rId18"/>
    <p:sldId id="3202" r:id="rId19"/>
    <p:sldId id="3203" r:id="rId20"/>
    <p:sldId id="3204" r:id="rId21"/>
    <p:sldId id="3217" r:id="rId22"/>
    <p:sldId id="3205" r:id="rId23"/>
    <p:sldId id="3206" r:id="rId24"/>
    <p:sldId id="3140" r:id="rId25"/>
    <p:sldId id="330" r:id="rId26"/>
  </p:sldIdLst>
  <p:sldSz cx="12192000" cy="6858000"/>
  <p:notesSz cx="7104063" cy="10234613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76110" autoAdjust="0"/>
  </p:normalViewPr>
  <p:slideViewPr>
    <p:cSldViewPr snapToGrid="0">
      <p:cViewPr varScale="1">
        <p:scale>
          <a:sx n="66" d="100"/>
          <a:sy n="66" d="100"/>
        </p:scale>
        <p:origin x="834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tags" Target="tags/tag329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Relationship Id="rId3" Type="http://schemas.openxmlformats.org/officeDocument/2006/relationships/image" Target="../media/image21.emf" /><Relationship Id="rId4" Type="http://schemas.openxmlformats.org/officeDocument/2006/relationships/image" Target="../media/image22.emf" /><Relationship Id="rId5" Type="http://schemas.openxmlformats.org/officeDocument/2006/relationships/image" Target="../media/image2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6.xml" /><Relationship Id="rId2" Type="http://schemas.openxmlformats.org/officeDocument/2006/relationships/tags" Target="../tags/tag207.xml" /><Relationship Id="rId3" Type="http://schemas.openxmlformats.org/officeDocument/2006/relationships/tags" Target="../tags/tag208.xml" /><Relationship Id="rId4" Type="http://schemas.openxmlformats.org/officeDocument/2006/relationships/tags" Target="../tags/tag209.xml" /><Relationship Id="rId5" Type="http://schemas.openxmlformats.org/officeDocument/2006/relationships/tags" Target="../tags/tag210.xml" /><Relationship Id="rId6" Type="http://schemas.openxmlformats.org/officeDocument/2006/relationships/tags" Target="../tags/tag211.xml" /><Relationship Id="rId7" Type="http://schemas.openxmlformats.org/officeDocument/2006/relationships/tags" Target="../tags/tag212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l">
              <a:defRPr sz="1200"/>
            </a:lvl1pPr>
          </a:lstStyle>
          <a:p>
            <a:pPr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r">
              <a:defRPr sz="1200"/>
            </a:lvl1pPr>
          </a:lstStyle>
          <a:p>
            <a:pPr/>
            <a:fld id="{D2A48B96-639E-45A3-A0BA-2464DFDB1FAA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l">
              <a:defRPr sz="1200"/>
            </a:lvl1pPr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r">
              <a:defRPr sz="1200"/>
            </a:lvl1pPr>
          </a:lstStyle>
          <a:p>
            <a:pPr/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defPPr/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20.xml" /><Relationship Id="rId4" Type="http://schemas.openxmlformats.org/officeDocument/2006/relationships/tags" Target="../tags/tag321.xml" /><Relationship Id="rId5" Type="http://schemas.openxmlformats.org/officeDocument/2006/relationships/tags" Target="../tags/tag322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766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2" Type="http://schemas.openxmlformats.org/officeDocument/2006/relationships/tags" Target="../tags/tag122.xml" /><Relationship Id="rId3" Type="http://schemas.openxmlformats.org/officeDocument/2006/relationships/image" Target="../media/image7.png" /><Relationship Id="rId4" Type="http://schemas.openxmlformats.org/officeDocument/2006/relationships/tags" Target="../tags/tag123.xml" /><Relationship Id="rId5" Type="http://schemas.openxmlformats.org/officeDocument/2006/relationships/image" Target="../media/image8.png" /><Relationship Id="rId6" Type="http://schemas.openxmlformats.org/officeDocument/2006/relationships/tags" Target="../tags/tag124.xml" /><Relationship Id="rId7" Type="http://schemas.openxmlformats.org/officeDocument/2006/relationships/tags" Target="../tags/tag125.xml" /><Relationship Id="rId8" Type="http://schemas.openxmlformats.org/officeDocument/2006/relationships/tags" Target="../tags/tag126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7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8.xml" /><Relationship Id="rId3" Type="http://schemas.openxmlformats.org/officeDocument/2006/relationships/tags" Target="../tags/tag129.xml" /><Relationship Id="rId4" Type="http://schemas.openxmlformats.org/officeDocument/2006/relationships/tags" Target="../tags/tag130.xml" /><Relationship Id="rId5" Type="http://schemas.openxmlformats.org/officeDocument/2006/relationships/tags" Target="../tags/tag131.xml" /><Relationship Id="rId6" Type="http://schemas.openxmlformats.org/officeDocument/2006/relationships/tags" Target="../tags/tag132.xml" /><Relationship Id="rId7" Type="http://schemas.openxmlformats.org/officeDocument/2006/relationships/tags" Target="../tags/tag133.xml" /><Relationship Id="rId8" Type="http://schemas.openxmlformats.org/officeDocument/2006/relationships/image" Target="../media/image9.png" /><Relationship Id="rId9" Type="http://schemas.openxmlformats.org/officeDocument/2006/relationships/tags" Target="../tags/tag134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5.xml" /><Relationship Id="rId2" Type="http://schemas.openxmlformats.org/officeDocument/2006/relationships/tags" Target="../tags/tag136.xml" /><Relationship Id="rId3" Type="http://schemas.openxmlformats.org/officeDocument/2006/relationships/tags" Target="../tags/tag137.xml" /><Relationship Id="rId4" Type="http://schemas.openxmlformats.org/officeDocument/2006/relationships/tags" Target="../tags/tag138.xml" /><Relationship Id="rId5" Type="http://schemas.openxmlformats.org/officeDocument/2006/relationships/tags" Target="../tags/tag139.xml" /><Relationship Id="rId6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0.xml" /><Relationship Id="rId2" Type="http://schemas.openxmlformats.org/officeDocument/2006/relationships/tags" Target="../tags/tag141.xml" /><Relationship Id="rId3" Type="http://schemas.openxmlformats.org/officeDocument/2006/relationships/tags" Target="../tags/tag142.xml" /><Relationship Id="rId4" Type="http://schemas.openxmlformats.org/officeDocument/2006/relationships/tags" Target="../tags/tag143.xml" /><Relationship Id="rId5" Type="http://schemas.openxmlformats.org/officeDocument/2006/relationships/tags" Target="../tags/tag144.xml" /><Relationship Id="rId6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5.xml" /><Relationship Id="rId2" Type="http://schemas.openxmlformats.org/officeDocument/2006/relationships/tags" Target="../tags/tag146.xml" /><Relationship Id="rId3" Type="http://schemas.openxmlformats.org/officeDocument/2006/relationships/tags" Target="../tags/tag147.xml" /><Relationship Id="rId4" Type="http://schemas.openxmlformats.org/officeDocument/2006/relationships/tags" Target="../tags/tag148.xml" /><Relationship Id="rId5" Type="http://schemas.openxmlformats.org/officeDocument/2006/relationships/tags" Target="../tags/tag149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0.xml" /><Relationship Id="rId2" Type="http://schemas.openxmlformats.org/officeDocument/2006/relationships/tags" Target="../tags/tag151.xml" /><Relationship Id="rId3" Type="http://schemas.openxmlformats.org/officeDocument/2006/relationships/tags" Target="../tags/tag152.xml" /><Relationship Id="rId4" Type="http://schemas.openxmlformats.org/officeDocument/2006/relationships/tags" Target="../tags/tag153.xml" /><Relationship Id="rId5" Type="http://schemas.openxmlformats.org/officeDocument/2006/relationships/tags" Target="../tags/tag154.xml" /><Relationship Id="rId6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5.xml" /><Relationship Id="rId2" Type="http://schemas.openxmlformats.org/officeDocument/2006/relationships/tags" Target="../tags/tag156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0.xml" /><Relationship Id="rId2" Type="http://schemas.openxmlformats.org/officeDocument/2006/relationships/tags" Target="../tags/tag161.xml" /><Relationship Id="rId3" Type="http://schemas.openxmlformats.org/officeDocument/2006/relationships/tags" Target="../tags/tag162.xml" /><Relationship Id="rId4" Type="http://schemas.openxmlformats.org/officeDocument/2006/relationships/tags" Target="../tags/tag163.xml" /><Relationship Id="rId5" Type="http://schemas.openxmlformats.org/officeDocument/2006/relationships/tags" Target="../tags/tag164.xml" /><Relationship Id="rId6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5.xml" /><Relationship Id="rId2" Type="http://schemas.openxmlformats.org/officeDocument/2006/relationships/tags" Target="../tags/tag166.xml" /><Relationship Id="rId3" Type="http://schemas.openxmlformats.org/officeDocument/2006/relationships/tags" Target="../tags/tag167.xml" /><Relationship Id="rId4" Type="http://schemas.openxmlformats.org/officeDocument/2006/relationships/tags" Target="../tags/tag168.xml" /><Relationship Id="rId5" Type="http://schemas.openxmlformats.org/officeDocument/2006/relationships/tags" Target="../tags/tag169.xml" /><Relationship Id="rId6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0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Relationship Id="rId6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5.xml" /><Relationship Id="rId2" Type="http://schemas.openxmlformats.org/officeDocument/2006/relationships/tags" Target="../tags/tag176.xml" /><Relationship Id="rId3" Type="http://schemas.openxmlformats.org/officeDocument/2006/relationships/tags" Target="../tags/tag177.xml" /><Relationship Id="rId4" Type="http://schemas.openxmlformats.org/officeDocument/2006/relationships/tags" Target="../tags/tag178.xml" /><Relationship Id="rId5" Type="http://schemas.openxmlformats.org/officeDocument/2006/relationships/tags" Target="../tags/tag179.xml" /><Relationship Id="rId6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0.xml" /><Relationship Id="rId2" Type="http://schemas.openxmlformats.org/officeDocument/2006/relationships/tags" Target="../tags/tag181.xml" /><Relationship Id="rId3" Type="http://schemas.openxmlformats.org/officeDocument/2006/relationships/tags" Target="../tags/tag182.xml" /><Relationship Id="rId4" Type="http://schemas.openxmlformats.org/officeDocument/2006/relationships/tags" Target="../tags/tag183.xml" /><Relationship Id="rId5" Type="http://schemas.openxmlformats.org/officeDocument/2006/relationships/tags" Target="../tags/tag184.xml" /><Relationship Id="rId6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5.xml" /><Relationship Id="rId2" Type="http://schemas.openxmlformats.org/officeDocument/2006/relationships/tags" Target="../tags/tag186.xml" /><Relationship Id="rId3" Type="http://schemas.openxmlformats.org/officeDocument/2006/relationships/tags" Target="../tags/tag187.xml" /><Relationship Id="rId4" Type="http://schemas.openxmlformats.org/officeDocument/2006/relationships/tags" Target="../tags/tag188.xml" /><Relationship Id="rId5" Type="http://schemas.openxmlformats.org/officeDocument/2006/relationships/tags" Target="../tags/tag189.xml" /><Relationship Id="rId6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0.x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tags" Target="../tags/tag193.xml" /><Relationship Id="rId5" Type="http://schemas.openxmlformats.org/officeDocument/2006/relationships/tags" Target="../tags/tag194.xml" /><Relationship Id="rId6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5.xml" /><Relationship Id="rId2" Type="http://schemas.openxmlformats.org/officeDocument/2006/relationships/tags" Target="../tags/tag196.xml" /><Relationship Id="rId3" Type="http://schemas.openxmlformats.org/officeDocument/2006/relationships/tags" Target="../tags/tag197.xml" /><Relationship Id="rId4" Type="http://schemas.openxmlformats.org/officeDocument/2006/relationships/tags" Target="../tags/tag198.xml" /><Relationship Id="rId5" Type="http://schemas.openxmlformats.org/officeDocument/2006/relationships/tags" Target="../tags/tag199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>
            <a:defPPr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pPr/>
              <a:t>2020/8/15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pPr/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pPr/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/>
            </a:lstStyle>
            <a:p>
              <a:pPr/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/>
            </a:lstStyle>
            <a:p>
              <a:pPr/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2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Group 9"/>
          <p:cNvGrpSpPr/>
          <p:nvPr userDrawn="1">
            <p:custDataLst>
              <p:tags r:id="rId2"/>
            </p:custDataLst>
          </p:nvPr>
        </p:nvGrpSpPr>
        <p:grpSpPr>
          <a:xfrm>
            <a:off x="10775316" y="51436"/>
            <a:ext cx="1416685" cy="473075"/>
            <a:chExt cx="1135203" cy="341359"/>
          </a:xfrm>
        </p:grpSpPr>
        <p:pic>
          <p:nvPicPr>
            <p:cNvPr id="3" name="image3.png"/>
            <p:cNvPicPr/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ng"/>
            <p:cNvPicPr/>
            <p:nvPr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5" name="直接箭头连接符 79"/>
          <p:cNvCxnSpPr/>
          <p:nvPr userDrawn="1">
            <p:custDataLst>
              <p:tags r:id="rId7"/>
            </p:custDataLst>
          </p:nvPr>
        </p:nvCxnSpPr>
        <p:spPr bwMode="auto">
          <a:xfrm>
            <a:off x="5014392" y="408985"/>
            <a:ext cx="6911260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>
            <p:custDataLst>
              <p:tags r:id="rId8"/>
            </p:custDataLst>
          </p:nvPr>
        </p:nvCxnSpPr>
        <p:spPr>
          <a:xfrm>
            <a:off x="350874" y="6582976"/>
            <a:ext cx="75493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73867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/>
          </a:lstStyle>
          <a:p>
            <a:pPr lvl="0" algn="ctr"/>
            <a:endParaRPr lang="en-US" altLang="zh-CN" baseline="0">
              <a:latin typeface="Arial" panose="020b060402020202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fld id="{760FBDFE-C587-4B4C-A407-44438C67B59E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defPPr/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defPPr/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86969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6739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236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defPPr/>
            <a:lvl1pPr algn="l">
              <a:defRPr sz="5335" b="1" cap="all"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defPPr/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58235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0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95327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67876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8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6957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9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44865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0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0758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03323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18280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4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19755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5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8003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defPPr/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defPPr/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defPPr/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defPPr/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defPPr/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defPPr/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defPPr/>
            <a:lvl1pPr algn="l">
              <a:defRPr sz="2665" b="1"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defPPr/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defPPr/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defPPr/>
            <a:lvl1pPr algn="l">
              <a:defRPr sz="2665" b="1"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defPPr/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defPPr/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tags" Target="../tags/tag200.xml" /><Relationship Id="rId41" Type="http://schemas.openxmlformats.org/officeDocument/2006/relationships/tags" Target="../tags/tag201.xml" /><Relationship Id="rId42" Type="http://schemas.openxmlformats.org/officeDocument/2006/relationships/tags" Target="../tags/tag202.xml" /><Relationship Id="rId43" Type="http://schemas.openxmlformats.org/officeDocument/2006/relationships/tags" Target="../tags/tag203.xml" /><Relationship Id="rId44" Type="http://schemas.openxmlformats.org/officeDocument/2006/relationships/tags" Target="../tags/tag204.xml" /><Relationship Id="rId45" Type="http://schemas.openxmlformats.org/officeDocument/2006/relationships/tags" Target="../tags/tag205.xml" /><Relationship Id="rId46" Type="http://schemas.openxmlformats.org/officeDocument/2006/relationships/image" Target="../media/image10.png" /><Relationship Id="rId47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4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40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1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2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3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30820CF-B880-4189-942D-D702A7CBA730}" type="datetimeFigureOut">
              <a:rPr lang="zh-CN" altLang="en-US" smtClean="0"/>
              <a:pPr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4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5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5" r:id="rId26"/>
    <p:sldLayoutId id="2147483897" r:id="rId27"/>
    <p:sldLayoutId id="2147483898" r:id="rId28"/>
    <p:sldLayoutId id="2147483899" r:id="rId29"/>
    <p:sldLayoutId id="2147483904" r:id="rId30"/>
    <p:sldLayoutId id="2147483905" r:id="rId31"/>
    <p:sldLayoutId id="2147483907" r:id="rId32"/>
    <p:sldLayoutId id="2147483908" r:id="rId33"/>
    <p:sldLayoutId id="2147483909" r:id="rId34"/>
    <p:sldLayoutId id="2147483910" r:id="rId35"/>
    <p:sldLayoutId id="2147483911" r:id="rId36"/>
    <p:sldLayoutId id="2147483912" r:id="rId37"/>
    <p:sldLayoutId id="2147483913" r:id="rId38"/>
    <p:sldLayoutId id="2147483914" r:id="rId39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tags" Target="../tags/tag215.xml" /><Relationship Id="rId5" Type="http://schemas.openxmlformats.org/officeDocument/2006/relationships/tags" Target="../tags/tag216.xml" /><Relationship Id="rId6" Type="http://schemas.openxmlformats.org/officeDocument/2006/relationships/image" Target="../media/image1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3.vml" /><Relationship Id="rId2" Type="http://schemas.openxmlformats.org/officeDocument/2006/relationships/tags" Target="../tags/tag267.xml" /><Relationship Id="rId3" Type="http://schemas.openxmlformats.org/officeDocument/2006/relationships/tags" Target="../tags/tag268.xml" /><Relationship Id="rId4" Type="http://schemas.openxmlformats.org/officeDocument/2006/relationships/oleObject" Target="../embeddings/oleObject1.bin" TargetMode="Internal" /><Relationship Id="rId5" Type="http://schemas.openxmlformats.org/officeDocument/2006/relationships/image" Target="../media/image24.emf" /><Relationship Id="rId6" Type="http://schemas.openxmlformats.org/officeDocument/2006/relationships/tags" Target="../tags/tag269.xml" /><Relationship Id="rId7" Type="http://schemas.openxmlformats.org/officeDocument/2006/relationships/tags" Target="../tags/tag270.xml" /><Relationship Id="rId8" Type="http://schemas.openxmlformats.org/officeDocument/2006/relationships/oleObject" Target="../embeddings/Microsoft_Word_97_-_2003___1.doc" TargetMode="Internal" /><Relationship Id="rId9" Type="http://schemas.openxmlformats.org/officeDocument/2006/relationships/image" Target="../media/image25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71.xml" /><Relationship Id="rId3" Type="http://schemas.openxmlformats.org/officeDocument/2006/relationships/tags" Target="../tags/tag272.xml" /><Relationship Id="rId4" Type="http://schemas.openxmlformats.org/officeDocument/2006/relationships/oleObject" Target="../embeddings/Microsoft_Word_97_-_2003___2.doc" TargetMode="Internal" /><Relationship Id="rId5" Type="http://schemas.openxmlformats.org/officeDocument/2006/relationships/image" Target="../media/image26.emf" /><Relationship Id="rId6" Type="http://schemas.openxmlformats.org/officeDocument/2006/relationships/tags" Target="../tags/tag273.xml" /><Relationship Id="rId7" Type="http://schemas.openxmlformats.org/officeDocument/2006/relationships/vmlDrawing" Target="../drawings/vmlDrawing4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ags" Target="../tags/tag274.xml" /><Relationship Id="rId3" Type="http://schemas.openxmlformats.org/officeDocument/2006/relationships/tags" Target="../tags/tag275.xml" /><Relationship Id="rId4" Type="http://schemas.openxmlformats.org/officeDocument/2006/relationships/tags" Target="../tags/tag276.xml" /><Relationship Id="rId5" Type="http://schemas.openxmlformats.org/officeDocument/2006/relationships/tags" Target="../tags/tag277.xml" /><Relationship Id="rId6" Type="http://schemas.openxmlformats.org/officeDocument/2006/relationships/package" Target="../embeddings/Microsoft_Word___7.docx" TargetMode="Internal" /><Relationship Id="rId7" Type="http://schemas.openxmlformats.org/officeDocument/2006/relationships/image" Target="../media/image27.emf" /><Relationship Id="rId8" Type="http://schemas.openxmlformats.org/officeDocument/2006/relationships/tags" Target="../tags/tag278.xml" /><Relationship Id="rId9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ags" Target="../tags/tag279.xml" /><Relationship Id="rId3" Type="http://schemas.openxmlformats.org/officeDocument/2006/relationships/tags" Target="../tags/tag280.xml" /><Relationship Id="rId4" Type="http://schemas.openxmlformats.org/officeDocument/2006/relationships/tags" Target="../tags/tag281.xml" /><Relationship Id="rId5" Type="http://schemas.openxmlformats.org/officeDocument/2006/relationships/package" Target="../embeddings/Microsoft_Word___8.docx" TargetMode="Internal" /><Relationship Id="rId6" Type="http://schemas.openxmlformats.org/officeDocument/2006/relationships/image" Target="../media/image28.emf" /><Relationship Id="rId7" Type="http://schemas.openxmlformats.org/officeDocument/2006/relationships/tags" Target="../tags/tag282.xml" /><Relationship Id="rId8" Type="http://schemas.openxmlformats.org/officeDocument/2006/relationships/vmlDrawing" Target="../drawings/vmlDrawing6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ags" Target="../tags/tag283.xml" /><Relationship Id="rId3" Type="http://schemas.openxmlformats.org/officeDocument/2006/relationships/tags" Target="../tags/tag284.xml" /><Relationship Id="rId4" Type="http://schemas.openxmlformats.org/officeDocument/2006/relationships/tags" Target="../tags/tag28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ags" Target="../tags/tag286.xml" /><Relationship Id="rId3" Type="http://schemas.openxmlformats.org/officeDocument/2006/relationships/tags" Target="../tags/tag287.xml" /><Relationship Id="rId4" Type="http://schemas.openxmlformats.org/officeDocument/2006/relationships/tags" Target="../tags/tag288.xml" /><Relationship Id="rId5" Type="http://schemas.openxmlformats.org/officeDocument/2006/relationships/package" Target="../embeddings/Microsoft_Word___9.docx" TargetMode="Internal" /><Relationship Id="rId6" Type="http://schemas.openxmlformats.org/officeDocument/2006/relationships/image" Target="../media/image29.emf" /><Relationship Id="rId7" Type="http://schemas.openxmlformats.org/officeDocument/2006/relationships/tags" Target="../tags/tag289.xml" /><Relationship Id="rId8" Type="http://schemas.openxmlformats.org/officeDocument/2006/relationships/tags" Target="../tags/tag290.xml" /><Relationship Id="rId9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ags" Target="../tags/tag291.xml" /><Relationship Id="rId3" Type="http://schemas.openxmlformats.org/officeDocument/2006/relationships/tags" Target="../tags/tag292.xml" /><Relationship Id="rId4" Type="http://schemas.openxmlformats.org/officeDocument/2006/relationships/tags" Target="../tags/tag293.xml" /><Relationship Id="rId5" Type="http://schemas.openxmlformats.org/officeDocument/2006/relationships/package" Target="../embeddings/Microsoft_Word___10.docx" TargetMode="Internal" /><Relationship Id="rId6" Type="http://schemas.openxmlformats.org/officeDocument/2006/relationships/image" Target="../media/image30.emf" /><Relationship Id="rId7" Type="http://schemas.openxmlformats.org/officeDocument/2006/relationships/tags" Target="../tags/tag294.xml" /><Relationship Id="rId8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tags" Target="../tags/tag299.xml" /><Relationship Id="rId11" Type="http://schemas.openxmlformats.org/officeDocument/2006/relationships/tags" Target="../tags/tag300.xml" /><Relationship Id="rId12" Type="http://schemas.openxmlformats.org/officeDocument/2006/relationships/vmlDrawing" Target="../drawings/vmlDrawing9.vml" /><Relationship Id="rId2" Type="http://schemas.openxmlformats.org/officeDocument/2006/relationships/tags" Target="../tags/tag295.xml" /><Relationship Id="rId3" Type="http://schemas.openxmlformats.org/officeDocument/2006/relationships/tags" Target="../tags/tag296.xml" /><Relationship Id="rId4" Type="http://schemas.openxmlformats.org/officeDocument/2006/relationships/tags" Target="../tags/tag297.xml" /><Relationship Id="rId5" Type="http://schemas.openxmlformats.org/officeDocument/2006/relationships/package" Target="../embeddings/Microsoft_Word___11.docx" TargetMode="Internal" /><Relationship Id="rId6" Type="http://schemas.openxmlformats.org/officeDocument/2006/relationships/image" Target="../media/image31.emf" /><Relationship Id="rId7" Type="http://schemas.openxmlformats.org/officeDocument/2006/relationships/tags" Target="../tags/tag298.xml" /><Relationship Id="rId8" Type="http://schemas.openxmlformats.org/officeDocument/2006/relationships/package" Target="../embeddings/Microsoft_Word___12.docx" TargetMode="Internal" /><Relationship Id="rId9" Type="http://schemas.openxmlformats.org/officeDocument/2006/relationships/image" Target="../media/image32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10" Type="http://schemas.openxmlformats.org/officeDocument/2006/relationships/tags" Target="../tags/tag305.xml" /><Relationship Id="rId11" Type="http://schemas.openxmlformats.org/officeDocument/2006/relationships/vmlDrawing" Target="../drawings/vmlDrawing10.vml" /><Relationship Id="rId2" Type="http://schemas.openxmlformats.org/officeDocument/2006/relationships/tags" Target="../tags/tag301.xml" /><Relationship Id="rId3" Type="http://schemas.openxmlformats.org/officeDocument/2006/relationships/tags" Target="../tags/tag302.xml" /><Relationship Id="rId4" Type="http://schemas.openxmlformats.org/officeDocument/2006/relationships/tags" Target="../tags/tag303.xml" /><Relationship Id="rId5" Type="http://schemas.openxmlformats.org/officeDocument/2006/relationships/package" Target="../embeddings/Microsoft_Word___13.docx" TargetMode="Internal" /><Relationship Id="rId6" Type="http://schemas.openxmlformats.org/officeDocument/2006/relationships/image" Target="../media/image33.emf" /><Relationship Id="rId7" Type="http://schemas.openxmlformats.org/officeDocument/2006/relationships/tags" Target="../tags/tag304.xml" /><Relationship Id="rId8" Type="http://schemas.openxmlformats.org/officeDocument/2006/relationships/package" Target="../embeddings/Microsoft_Word___14.docx" TargetMode="Internal" /><Relationship Id="rId9" Type="http://schemas.openxmlformats.org/officeDocument/2006/relationships/image" Target="../media/image34.e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ags" Target="../tags/tag306.xml" /><Relationship Id="rId3" Type="http://schemas.openxmlformats.org/officeDocument/2006/relationships/tags" Target="../tags/tag307.xml" /><Relationship Id="rId4" Type="http://schemas.openxmlformats.org/officeDocument/2006/relationships/tags" Target="../tags/tag308.xml" /><Relationship Id="rId5" Type="http://schemas.openxmlformats.org/officeDocument/2006/relationships/package" Target="../embeddings/Microsoft_Word___15.docx" TargetMode="Internal" /><Relationship Id="rId6" Type="http://schemas.openxmlformats.org/officeDocument/2006/relationships/image" Target="../media/image35.emf" /><Relationship Id="rId7" Type="http://schemas.openxmlformats.org/officeDocument/2006/relationships/tags" Target="../tags/tag309.xml" /><Relationship Id="rId8" Type="http://schemas.openxmlformats.org/officeDocument/2006/relationships/tags" Target="../tags/tag310.xml" /><Relationship Id="rId9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ags" Target="../tags/tag217.xml" /><Relationship Id="rId3" Type="http://schemas.openxmlformats.org/officeDocument/2006/relationships/tags" Target="../tags/tag218.xml" /><Relationship Id="rId4" Type="http://schemas.openxmlformats.org/officeDocument/2006/relationships/tags" Target="../tags/tag21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ags" Target="../tags/tag311.xml" /><Relationship Id="rId3" Type="http://schemas.openxmlformats.org/officeDocument/2006/relationships/tags" Target="../tags/tag312.xml" /><Relationship Id="rId4" Type="http://schemas.openxmlformats.org/officeDocument/2006/relationships/package" Target="../embeddings/Microsoft_Word___16.docx" TargetMode="Internal" /><Relationship Id="rId5" Type="http://schemas.openxmlformats.org/officeDocument/2006/relationships/image" Target="../media/image36.emf" /><Relationship Id="rId6" Type="http://schemas.openxmlformats.org/officeDocument/2006/relationships/tags" Target="../tags/tag313.xml" /><Relationship Id="rId7" Type="http://schemas.openxmlformats.org/officeDocument/2006/relationships/package" Target="../embeddings/Microsoft_Word___17.docx" TargetMode="Internal" /><Relationship Id="rId8" Type="http://schemas.openxmlformats.org/officeDocument/2006/relationships/image" Target="../media/image37.emf" /><Relationship Id="rId9" Type="http://schemas.openxmlformats.org/officeDocument/2006/relationships/vmlDrawing" Target="../drawings/vmlDrawing12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ags" Target="../tags/tag314.xml" /><Relationship Id="rId3" Type="http://schemas.openxmlformats.org/officeDocument/2006/relationships/tags" Target="../tags/tag315.xml" /><Relationship Id="rId4" Type="http://schemas.openxmlformats.org/officeDocument/2006/relationships/tags" Target="../tags/tag316.xml" /><Relationship Id="rId5" Type="http://schemas.openxmlformats.org/officeDocument/2006/relationships/package" Target="../embeddings/Microsoft_Word___18.docx" TargetMode="Internal" /><Relationship Id="rId6" Type="http://schemas.openxmlformats.org/officeDocument/2006/relationships/image" Target="../media/image38.emf" /><Relationship Id="rId7" Type="http://schemas.openxmlformats.org/officeDocument/2006/relationships/tags" Target="../tags/tag317.xml" /><Relationship Id="rId8" Type="http://schemas.openxmlformats.org/officeDocument/2006/relationships/vmlDrawing" Target="../drawings/vmlDrawing13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ags" Target="../tags/tag318.xml" /><Relationship Id="rId3" Type="http://schemas.openxmlformats.org/officeDocument/2006/relationships/tags" Target="../tags/tag31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323.xml" /><Relationship Id="rId4" Type="http://schemas.openxmlformats.org/officeDocument/2006/relationships/tags" Target="../tags/tag324.xml" /><Relationship Id="rId5" Type="http://schemas.openxmlformats.org/officeDocument/2006/relationships/tags" Target="../tags/tag325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26.xml" /><Relationship Id="rId3" Type="http://schemas.openxmlformats.org/officeDocument/2006/relationships/tags" Target="../tags/tag327.xml" /><Relationship Id="rId4" Type="http://schemas.openxmlformats.org/officeDocument/2006/relationships/image" Target="../media/image39.png" /><Relationship Id="rId5" Type="http://schemas.openxmlformats.org/officeDocument/2006/relationships/tags" Target="../tags/tag328.xml" /><Relationship Id="rId6" Type="http://schemas.openxmlformats.org/officeDocument/2006/relationships/image" Target="../media/image4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20.xml" /><Relationship Id="rId3" Type="http://schemas.openxmlformats.org/officeDocument/2006/relationships/tags" Target="../tags/tag221.xml" /><Relationship Id="rId4" Type="http://schemas.openxmlformats.org/officeDocument/2006/relationships/tags" Target="../tags/tag222.xml" /><Relationship Id="rId5" Type="http://schemas.openxmlformats.org/officeDocument/2006/relationships/image" Target="../media/image12.png" /><Relationship Id="rId6" Type="http://schemas.openxmlformats.org/officeDocument/2006/relationships/tags" Target="../tags/tag223.xml" /><Relationship Id="rId7" Type="http://schemas.openxmlformats.org/officeDocument/2006/relationships/tags" Target="../tags/tag22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33.xml" /><Relationship Id="rId11" Type="http://schemas.openxmlformats.org/officeDocument/2006/relationships/tags" Target="../tags/tag234.xml" /><Relationship Id="rId12" Type="http://schemas.openxmlformats.org/officeDocument/2006/relationships/image" Target="../media/image13.jpeg" /><Relationship Id="rId13" Type="http://schemas.openxmlformats.org/officeDocument/2006/relationships/tags" Target="../tags/tag235.xml" /><Relationship Id="rId2" Type="http://schemas.openxmlformats.org/officeDocument/2006/relationships/tags" Target="../tags/tag225.xml" /><Relationship Id="rId3" Type="http://schemas.openxmlformats.org/officeDocument/2006/relationships/tags" Target="../tags/tag226.xml" /><Relationship Id="rId4" Type="http://schemas.openxmlformats.org/officeDocument/2006/relationships/tags" Target="../tags/tag227.xml" /><Relationship Id="rId5" Type="http://schemas.openxmlformats.org/officeDocument/2006/relationships/tags" Target="../tags/tag228.xml" /><Relationship Id="rId6" Type="http://schemas.openxmlformats.org/officeDocument/2006/relationships/tags" Target="../tags/tag229.xml" /><Relationship Id="rId7" Type="http://schemas.openxmlformats.org/officeDocument/2006/relationships/tags" Target="../tags/tag230.xml" /><Relationship Id="rId8" Type="http://schemas.openxmlformats.org/officeDocument/2006/relationships/tags" Target="../tags/tag231.xml" /><Relationship Id="rId9" Type="http://schemas.openxmlformats.org/officeDocument/2006/relationships/tags" Target="../tags/tag23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6.emf" /><Relationship Id="rId11" Type="http://schemas.openxmlformats.org/officeDocument/2006/relationships/tags" Target="../tags/tag242.xml" /><Relationship Id="rId2" Type="http://schemas.openxmlformats.org/officeDocument/2006/relationships/tags" Target="../tags/tag236.xml" /><Relationship Id="rId3" Type="http://schemas.openxmlformats.org/officeDocument/2006/relationships/tags" Target="../tags/tag237.xml" /><Relationship Id="rId4" Type="http://schemas.openxmlformats.org/officeDocument/2006/relationships/tags" Target="../tags/tag238.xml" /><Relationship Id="rId5" Type="http://schemas.openxmlformats.org/officeDocument/2006/relationships/tags" Target="../tags/tag239.xml" /><Relationship Id="rId6" Type="http://schemas.openxmlformats.org/officeDocument/2006/relationships/image" Target="../media/image14.png" /><Relationship Id="rId7" Type="http://schemas.openxmlformats.org/officeDocument/2006/relationships/tags" Target="../tags/tag240.xml" /><Relationship Id="rId8" Type="http://schemas.openxmlformats.org/officeDocument/2006/relationships/tags" Target="../tags/tag241.xml" /><Relationship Id="rId9" Type="http://schemas.openxmlformats.org/officeDocument/2006/relationships/image" Target="../media/image1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3.xml" /><Relationship Id="rId3" Type="http://schemas.openxmlformats.org/officeDocument/2006/relationships/tags" Target="../tags/tag244.xml" /><Relationship Id="rId4" Type="http://schemas.openxmlformats.org/officeDocument/2006/relationships/tags" Target="../tags/tag245.xml" /><Relationship Id="rId5" Type="http://schemas.openxmlformats.org/officeDocument/2006/relationships/image" Target="../media/image1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6.xml" /><Relationship Id="rId3" Type="http://schemas.openxmlformats.org/officeDocument/2006/relationships/tags" Target="../tags/tag247.xml" /><Relationship Id="rId4" Type="http://schemas.openxmlformats.org/officeDocument/2006/relationships/image" Target="../media/image13.jpeg" /><Relationship Id="rId5" Type="http://schemas.openxmlformats.org/officeDocument/2006/relationships/tags" Target="../tags/tag248.xml" /><Relationship Id="rId6" Type="http://schemas.openxmlformats.org/officeDocument/2006/relationships/tags" Target="../tags/tag249.xml" /><Relationship Id="rId7" Type="http://schemas.openxmlformats.org/officeDocument/2006/relationships/tags" Target="../tags/tag25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56.xml" /><Relationship Id="rId11" Type="http://schemas.openxmlformats.org/officeDocument/2006/relationships/vmlDrawing" Target="../drawings/vmlDrawing1.vml" /><Relationship Id="rId2" Type="http://schemas.openxmlformats.org/officeDocument/2006/relationships/tags" Target="../tags/tag251.xml" /><Relationship Id="rId3" Type="http://schemas.openxmlformats.org/officeDocument/2006/relationships/tags" Target="../tags/tag252.xml" /><Relationship Id="rId4" Type="http://schemas.openxmlformats.org/officeDocument/2006/relationships/image" Target="../media/image13.jpeg" /><Relationship Id="rId5" Type="http://schemas.openxmlformats.org/officeDocument/2006/relationships/tags" Target="../tags/tag253.xml" /><Relationship Id="rId6" Type="http://schemas.openxmlformats.org/officeDocument/2006/relationships/tags" Target="../tags/tag254.xml" /><Relationship Id="rId7" Type="http://schemas.openxmlformats.org/officeDocument/2006/relationships/package" Target="../embeddings/Microsoft_Word___1.docx" TargetMode="Internal" /><Relationship Id="rId8" Type="http://schemas.openxmlformats.org/officeDocument/2006/relationships/image" Target="../media/image18.emf" /><Relationship Id="rId9" Type="http://schemas.openxmlformats.org/officeDocument/2006/relationships/tags" Target="../tags/tag255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10" Type="http://schemas.openxmlformats.org/officeDocument/2006/relationships/tags" Target="../tags/tag261.xml" /><Relationship Id="rId11" Type="http://schemas.openxmlformats.org/officeDocument/2006/relationships/package" Target="../embeddings/Microsoft_Word___4.docx" TargetMode="Internal" /><Relationship Id="rId12" Type="http://schemas.openxmlformats.org/officeDocument/2006/relationships/image" Target="../media/image21.emf" /><Relationship Id="rId13" Type="http://schemas.openxmlformats.org/officeDocument/2006/relationships/tags" Target="../tags/tag262.xml" /><Relationship Id="rId14" Type="http://schemas.openxmlformats.org/officeDocument/2006/relationships/package" Target="../embeddings/Microsoft_Word___5.docx" TargetMode="Internal" /><Relationship Id="rId15" Type="http://schemas.openxmlformats.org/officeDocument/2006/relationships/image" Target="../media/image22.emf" /><Relationship Id="rId16" Type="http://schemas.openxmlformats.org/officeDocument/2006/relationships/tags" Target="../tags/tag263.xml" /><Relationship Id="rId17" Type="http://schemas.openxmlformats.org/officeDocument/2006/relationships/package" Target="../embeddings/Microsoft_Word___6.docx" TargetMode="Internal" /><Relationship Id="rId18" Type="http://schemas.openxmlformats.org/officeDocument/2006/relationships/image" Target="../media/image23.emf" /><Relationship Id="rId19" Type="http://schemas.openxmlformats.org/officeDocument/2006/relationships/tags" Target="../tags/tag264.xml" /><Relationship Id="rId2" Type="http://schemas.openxmlformats.org/officeDocument/2006/relationships/tags" Target="../tags/tag257.xml" /><Relationship Id="rId20" Type="http://schemas.openxmlformats.org/officeDocument/2006/relationships/tags" Target="../tags/tag265.xml" /><Relationship Id="rId21" Type="http://schemas.openxmlformats.org/officeDocument/2006/relationships/tags" Target="../tags/tag266.xml" /><Relationship Id="rId22" Type="http://schemas.openxmlformats.org/officeDocument/2006/relationships/vmlDrawing" Target="../drawings/vmlDrawing2.vml" /><Relationship Id="rId3" Type="http://schemas.openxmlformats.org/officeDocument/2006/relationships/tags" Target="../tags/tag258.xml" /><Relationship Id="rId4" Type="http://schemas.openxmlformats.org/officeDocument/2006/relationships/tags" Target="../tags/tag259.xml" /><Relationship Id="rId5" Type="http://schemas.openxmlformats.org/officeDocument/2006/relationships/package" Target="../embeddings/Microsoft_Word___2.docx" TargetMode="Internal" /><Relationship Id="rId6" Type="http://schemas.openxmlformats.org/officeDocument/2006/relationships/image" Target="../media/image19.emf" /><Relationship Id="rId7" Type="http://schemas.openxmlformats.org/officeDocument/2006/relationships/tags" Target="../tags/tag260.xml" /><Relationship Id="rId8" Type="http://schemas.openxmlformats.org/officeDocument/2006/relationships/package" Target="../embeddings/Microsoft_Word___3.docx" TargetMode="Internal" /><Relationship Id="rId9" Type="http://schemas.openxmlformats.org/officeDocument/2006/relationships/image" Target="../media/image20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一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06076" y="3019658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2.3.3 </a:t>
            </a:r>
            <a:r>
              <a:rPr lang="zh-CN" altLang="en-US"/>
              <a:t>点到直线的距离公式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2904564" y="813424"/>
            <a:ext cx="5827236" cy="1538883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r>
              <a:rPr lang="zh-CN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章</a:t>
            </a:r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直线和圆的方程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7" name="对象 39733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71753323"/>
              </p:ext>
            </p:extLst>
          </p:nvPr>
        </p:nvGraphicFramePr>
        <p:xfrm>
          <a:off x="205312" y="712650"/>
          <a:ext cx="10691938" cy="162100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4" imgW="10102544" imgH="1523505" progId="Word.Document.8">
                  <p:embed/>
                </p:oleObj>
              </mc:Choice>
              <mc:Fallback>
                <p:oleObj name="Document" r:id="rId4" imgW="10102544" imgH="15235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312" y="712650"/>
                        <a:ext cx="10691938" cy="1621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对象 434177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99447219"/>
              </p:ext>
            </p:extLst>
          </p:nvPr>
        </p:nvGraphicFramePr>
        <p:xfrm>
          <a:off x="608693" y="2333659"/>
          <a:ext cx="10656888" cy="3930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8" imgW="10102544" imgH="3713926" progId="Word.Document.8">
                  <p:embed/>
                </p:oleObj>
              </mc:Choice>
              <mc:Fallback>
                <p:oleObj name="Document" r:id="rId8" imgW="10102544" imgH="371392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693" y="2333659"/>
                        <a:ext cx="10656888" cy="393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2506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2" name="对象 43315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0477841"/>
              </p:ext>
            </p:extLst>
          </p:nvPr>
        </p:nvGraphicFramePr>
        <p:xfrm>
          <a:off x="594179" y="1125084"/>
          <a:ext cx="10642600" cy="312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4" imgW="10102544" imgH="2963871" progId="Word.Document.8">
                  <p:embed/>
                </p:oleObj>
              </mc:Choice>
              <mc:Fallback>
                <p:oleObj name="Document" r:id="rId4" imgW="10102544" imgH="296387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179" y="1125084"/>
                        <a:ext cx="10642600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31442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19314" y="655076"/>
            <a:ext cx="10566400" cy="9048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(2,3),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4,5)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两点到直线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的距离相等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48229" y="1691923"/>
            <a:ext cx="8128000" cy="4662815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方法一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当过点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的斜率不存在时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恰好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(2,3),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4,5)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两点到直线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的距离相等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满足题意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当过点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的斜率存在时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kx-y+k+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(2,3)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4,5)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两点到直线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的距离相等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综上所述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17426352"/>
              </p:ext>
            </p:extLst>
          </p:nvPr>
        </p:nvGraphicFramePr>
        <p:xfrm>
          <a:off x="1248229" y="4686629"/>
          <a:ext cx="8128000" cy="102563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6" imgW="3839551" imgH="488217" progId="Word.Document.12">
                  <p:embed/>
                </p:oleObj>
              </mc:Choice>
              <mc:Fallback>
                <p:oleObj name="文档" r:id="rId6" imgW="3839551" imgH="48821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8229" y="4686629"/>
                        <a:ext cx="8128000" cy="102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708024"/>
      </p:ext>
    </p:extLst>
  </p:cSld>
  <p:clrMapOvr>
    <a:masterClrMapping/>
  </p:clrMapOvr>
  <mc:AlternateContent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480458" y="885615"/>
            <a:ext cx="8128000" cy="334245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由题意得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过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的斜率为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过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1,4)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综上所述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58565051"/>
              </p:ext>
            </p:extLst>
          </p:nvPr>
        </p:nvGraphicFramePr>
        <p:xfrm>
          <a:off x="1480458" y="1762713"/>
          <a:ext cx="8128000" cy="1166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5" imgW="3839551" imgH="553481" progId="Word.Document.12">
                  <p:embed/>
                </p:oleObj>
              </mc:Choice>
              <mc:Fallback>
                <p:oleObj name="文档" r:id="rId5" imgW="3839551" imgH="55348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0458" y="1762713"/>
                        <a:ext cx="8128000" cy="116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754741" y="5590436"/>
            <a:ext cx="9956801" cy="535531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点睛：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用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待定系数法求直线方程时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首先考虑斜率不存在是否满足题意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02220"/>
      </p:ext>
    </p:extLst>
  </p:cSld>
  <p:clrMapOvr>
    <a:masterClrMapping/>
  </p:clrMapOvr>
  <mc:AlternateContent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93484" y="917096"/>
            <a:ext cx="10290629" cy="104374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延伸探究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zh-CN" altLang="en-US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题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改为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(2,3),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4,5)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的同侧且到该直线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的距离相等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则所求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的方程为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40229" y="2840693"/>
            <a:ext cx="6096000" cy="1379545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将本例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中的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这一情况舍去即可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也就是要舍去两点在直线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异侧的情况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4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21919"/>
      </p:ext>
    </p:extLst>
  </p:cSld>
  <p:clrMapOvr>
    <a:masterClrMapping/>
  </p:clrMapOvr>
  <mc:AlternateContent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16000" y="698143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易错点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因对斜率的情况考虑不全面而致错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案例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3,5),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且与原点距离等于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7552919"/>
              </p:ext>
            </p:extLst>
          </p:nvPr>
        </p:nvGraphicFramePr>
        <p:xfrm>
          <a:off x="1509486" y="2721659"/>
          <a:ext cx="8128000" cy="1649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5" imgW="3839551" imgH="782446" progId="Word.Document.12">
                  <p:embed/>
                </p:oleObj>
              </mc:Choice>
              <mc:Fallback>
                <p:oleObj name="文档" r:id="rId5" imgW="3839551" imgH="78244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9486" y="2721659"/>
                        <a:ext cx="8128000" cy="164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金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题典例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335314" y="2053239"/>
            <a:ext cx="7808686" cy="3748719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错解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设所求直线方程为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整理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kx-y+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错因分析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本题出错的根本原因在于思维不严密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求直线的方程时直接设为点斜式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没有考虑斜率不存在的情况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88701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72457" y="720938"/>
            <a:ext cx="8128000" cy="3748719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正解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当直线的斜率存在时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设所求直线方程为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整理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kx-y+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当直线的斜率不存在时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也满足题意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故满足题意的直线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98465486"/>
              </p:ext>
            </p:extLst>
          </p:nvPr>
        </p:nvGraphicFramePr>
        <p:xfrm>
          <a:off x="1161142" y="1785848"/>
          <a:ext cx="8128000" cy="16188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5" imgW="3839551" imgH="768023" progId="Word.Document.12">
                  <p:embed/>
                </p:oleObj>
              </mc:Choice>
              <mc:Fallback>
                <p:oleObj name="文档" r:id="rId5" imgW="3839551" imgH="76802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142" y="1785848"/>
                        <a:ext cx="8128000" cy="1618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406400" y="5040322"/>
            <a:ext cx="11480800" cy="131112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smtClean="0">
                <a:latin typeface="Arial" pitchFamily="34" charset="0"/>
                <a:ea typeface="黑体" pitchFamily="2" charset="-122"/>
                <a:cs typeface="Times New Roman" pitchFamily="18" charset="0"/>
              </a:rPr>
              <a:t>点睛</a:t>
            </a:r>
            <a:r>
              <a:rPr lang="en-US" altLang="zh-CN" sz="2200" smtClean="0"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 smtClean="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在</a:t>
            </a:r>
            <a:r>
              <a:rPr lang="zh-CN" altLang="zh-CN" sz="220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根据距离确定直线方程时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易忽略直线斜率不存在的情况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避免这种错误的方法是当用点斜式或斜截式表示直线方程时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应首先考虑斜率不存在的情况是否符合题设条件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然后再求解</a:t>
            </a:r>
            <a:r>
              <a:rPr lang="en-US" altLang="zh-CN" sz="2200" i="1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16601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49943" y="723692"/>
            <a:ext cx="4570482" cy="498598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76305795"/>
              </p:ext>
            </p:extLst>
          </p:nvPr>
        </p:nvGraphicFramePr>
        <p:xfrm>
          <a:off x="810478" y="1422890"/>
          <a:ext cx="8128000" cy="583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5" imgW="3838575" imgH="278130" progId="Word.Document.12">
                  <p:embed/>
                </p:oleObj>
              </mc:Choice>
              <mc:Fallback>
                <p:oleObj name="文档" r:id="rId5" imgW="3838575" imgH="2781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478" y="1422890"/>
                        <a:ext cx="8128000" cy="58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15708049"/>
              </p:ext>
            </p:extLst>
          </p:nvPr>
        </p:nvGraphicFramePr>
        <p:xfrm>
          <a:off x="810478" y="2509100"/>
          <a:ext cx="8128000" cy="61337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8" imgW="3839551" imgH="290983" progId="Word.Document.12">
                  <p:embed/>
                </p:oleObj>
              </mc:Choice>
              <mc:Fallback>
                <p:oleObj name="文档" r:id="rId8" imgW="3839551" imgH="29098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0478" y="2509100"/>
                        <a:ext cx="8128000" cy="61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10478" y="3906244"/>
            <a:ext cx="1101584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0" name="TextBox 12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当堂检测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305520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69257" y="905896"/>
            <a:ext cx="10145486" cy="49859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(6,3)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ax+y+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的距离相等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则实数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的值等于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98898310"/>
              </p:ext>
            </p:extLst>
          </p:nvPr>
        </p:nvGraphicFramePr>
        <p:xfrm>
          <a:off x="945389" y="1679689"/>
          <a:ext cx="8128000" cy="105915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5" imgW="3838575" imgH="502285" progId="Word.Document.12">
                  <p:embed/>
                </p:oleObj>
              </mc:Choice>
              <mc:Fallback>
                <p:oleObj name="文档" r:id="rId5" imgW="3838575" imgH="50228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5389" y="1679689"/>
                        <a:ext cx="8128000" cy="1059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00822347"/>
              </p:ext>
            </p:extLst>
          </p:nvPr>
        </p:nvGraphicFramePr>
        <p:xfrm>
          <a:off x="945389" y="3290230"/>
          <a:ext cx="8128000" cy="150828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8" imgW="3839551" imgH="715379" progId="Word.Document.12">
                  <p:embed/>
                </p:oleObj>
              </mc:Choice>
              <mc:Fallback>
                <p:oleObj name="文档" r:id="rId8" imgW="3839551" imgH="71537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5389" y="3290230"/>
                        <a:ext cx="8128000" cy="1508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74057" y="5495204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21881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07999" y="693063"/>
            <a:ext cx="10116457" cy="459741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上到点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距离最近的点的坐标是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0245119"/>
              </p:ext>
            </p:extLst>
          </p:nvPr>
        </p:nvGraphicFramePr>
        <p:xfrm>
          <a:off x="1175657" y="2795100"/>
          <a:ext cx="8128000" cy="189709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5" imgW="3839551" imgH="899993" progId="Word.Document.12">
                  <p:embed/>
                </p:oleObj>
              </mc:Choice>
              <mc:Fallback>
                <p:oleObj name="文档" r:id="rId5" imgW="3839551" imgH="89999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657" y="2795100"/>
                        <a:ext cx="8128000" cy="1897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5657" y="5271101"/>
            <a:ext cx="1534394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(5,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1175657" y="1540949"/>
            <a:ext cx="6096000" cy="866006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由题意知过点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作直线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的垂线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设垂足为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|MP|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最小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8335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79824" y="1021132"/>
            <a:ext cx="10191376" cy="443082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32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会用向量工具推导点到直线的距离公式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掌握点到直线的距离公式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能应用点到直线距离公式解决有关距离问题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通过点到直线的距离公式的探索和推导过程，培养学生运用等价转化、数形结合等数学思想方法解决问题的能力</a:t>
            </a:r>
            <a:endParaRPr lang="zh-CN" altLang="zh-CN" sz="3200">
              <a:solidFill>
                <a:srgbClr val="000000"/>
              </a:solidFill>
              <a:latin typeface="Times New Roman" pitchFamily="18" charset="0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7" name="TextBox 12"/>
          <p:cNvSpPr txBox="1"/>
          <p:nvPr>
            <p:custDataLst>
              <p:tags r:id="rId4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92677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8891355"/>
              </p:ext>
            </p:extLst>
          </p:nvPr>
        </p:nvGraphicFramePr>
        <p:xfrm>
          <a:off x="172585" y="795322"/>
          <a:ext cx="9102044" cy="606267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4" imgW="8148703" imgH="5415228" progId="Word.Document.12">
                  <p:embed/>
                </p:oleObj>
              </mc:Choice>
              <mc:Fallback>
                <p:oleObj name="文档" r:id="rId4" imgW="8148703" imgH="541522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85" y="795322"/>
                        <a:ext cx="9102044" cy="606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50717439"/>
              </p:ext>
            </p:extLst>
          </p:nvPr>
        </p:nvGraphicFramePr>
        <p:xfrm>
          <a:off x="360482" y="1683657"/>
          <a:ext cx="8726249" cy="580049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7" imgW="8148703" imgH="5416667" progId="Word.Document.12">
                  <p:embed/>
                </p:oleObj>
              </mc:Choice>
              <mc:Fallback>
                <p:oleObj name="文档" r:id="rId7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482" y="1683657"/>
                        <a:ext cx="8726249" cy="5800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560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08000" y="1984432"/>
            <a:ext cx="8128000" cy="334245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方法一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3,1)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到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轴的距离不相等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轴上的截距为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y=kx+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kx-y+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3,1)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到直线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的距离相等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 smtClean="0">
              <a:solidFill>
                <a:srgbClr val="FF0000"/>
              </a:solidFill>
              <a:latin typeface="NEU-BZ-S92"/>
              <a:cs typeface="宋体" pitchFamily="2" charset="-122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的方程是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0647192"/>
              </p:ext>
            </p:extLst>
          </p:nvPr>
        </p:nvGraphicFramePr>
        <p:xfrm>
          <a:off x="722065" y="3939933"/>
          <a:ext cx="8128000" cy="6033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5" imgW="3839551" imgH="286296" progId="Word.Document.12">
                  <p:embed/>
                </p:oleObj>
              </mc:Choice>
              <mc:Fallback>
                <p:oleObj name="文档" r:id="rId5" imgW="3839551" imgH="28629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065" y="3939933"/>
                        <a:ext cx="8128000" cy="603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333828" y="825575"/>
            <a:ext cx="11858171" cy="49859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(0,2),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(1,1),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两点到直线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的距离相等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14683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77257" y="1047791"/>
            <a:ext cx="8128000" cy="3582904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过线段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两点到直线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的距离相等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的中点是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过点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(0,2),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的方程是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两点到直线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的距离相等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综上所述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满足条件的直线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的方程是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73838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464456" y="1170705"/>
            <a:ext cx="11306630" cy="265457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just">
              <a:lnSpc>
                <a:spcPct val="135000"/>
              </a:lnSpc>
              <a:spcAft>
                <a:spcPct val="0"/>
              </a:spcAft>
            </a:pPr>
            <a:r>
              <a:rPr lang="en-US" altLang="zh-CN" sz="3200" kern="100">
                <a:latin typeface="+mn-ea"/>
                <a:cs typeface="Courier New"/>
              </a:rPr>
              <a:t>1.</a:t>
            </a:r>
            <a:r>
              <a:rPr lang="zh-CN" altLang="zh-CN" sz="3200" kern="100">
                <a:latin typeface="+mn-ea"/>
                <a:cs typeface="Times New Roman"/>
              </a:rPr>
              <a:t>点到直线的距离即是点与直线上点连线的距离的最小值，利用点到直线的距离公式，解题时要注意把直线方程化为一般式</a:t>
            </a:r>
            <a:r>
              <a:rPr lang="en-US" altLang="zh-CN" sz="3200" kern="100" smtClean="0">
                <a:latin typeface="+mn-ea"/>
                <a:cs typeface="Courier New"/>
              </a:rPr>
              <a:t>.</a:t>
            </a:r>
            <a:r>
              <a:rPr lang="zh-CN" altLang="zh-CN" sz="3200" kern="100" smtClean="0">
                <a:latin typeface="+mn-ea"/>
                <a:cs typeface="Times New Roman"/>
              </a:rPr>
              <a:t> </a:t>
            </a:r>
            <a:r>
              <a:rPr lang="en-US" altLang="zh-CN" sz="3200" kern="100" smtClean="0">
                <a:latin typeface="+mn-ea"/>
                <a:cs typeface="Courier New"/>
              </a:rPr>
              <a:t>2</a:t>
            </a:r>
            <a:r>
              <a:rPr lang="en-US" altLang="zh-CN" sz="3200" kern="100">
                <a:latin typeface="+mn-ea"/>
                <a:cs typeface="Courier New"/>
              </a:rPr>
              <a:t>.</a:t>
            </a:r>
            <a:r>
              <a:rPr lang="zh-CN" altLang="zh-CN" sz="3200" kern="100">
                <a:latin typeface="+mn-ea"/>
                <a:cs typeface="Times New Roman"/>
              </a:rPr>
              <a:t>利用点到直线的距离公式可求直线的方程，有时需结合图形，数形结合，使问题更清晰</a:t>
            </a:r>
            <a:r>
              <a:rPr lang="en-US" altLang="zh-CN" sz="3200" kern="100">
                <a:latin typeface="+mn-ea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737820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328727" y="193251"/>
            <a:ext cx="23205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zh-CN" altLang="en-US" b="1">
                <a:solidFill>
                  <a:schemeClr val="accent1"/>
                </a:solidFill>
              </a:rPr>
              <a:t>人教</a:t>
            </a:r>
            <a:r>
              <a:rPr lang="en-US" altLang="zh-CN" b="1">
                <a:solidFill>
                  <a:schemeClr val="accent1"/>
                </a:solidFill>
              </a:rPr>
              <a:t>B</a:t>
            </a:r>
            <a:r>
              <a:rPr lang="zh-CN" altLang="en-US" b="1">
                <a:solidFill>
                  <a:schemeClr val="accent1"/>
                </a:solidFill>
              </a:rPr>
              <a:t>版必修第三册</a:t>
            </a:r>
          </a:p>
        </p:txBody>
      </p:sp>
      <p:pic>
        <p:nvPicPr>
          <p:cNvPr id="5" name="New picture" hidden="1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20500" y="11404600"/>
            <a:ext cx="355600" cy="4699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9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6338" y="4553731"/>
            <a:ext cx="112944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/>
          </a:lstStyle>
          <a:p>
            <a:pPr fontAlgn="base">
              <a:lnSpc>
                <a:spcPts val="4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在公路附近有</a:t>
            </a:r>
            <a:r>
              <a:rPr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一家乡村饭馆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现在需要铺设一条连接饭馆和公路的道路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请同学们帮助设计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一下</a:t>
            </a:r>
            <a:r>
              <a:rPr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：在理论上怎样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铺路可以使这条连接道路的长度最短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15" name="TextBox 12"/>
          <p:cNvSpPr txBox="1"/>
          <p:nvPr>
            <p:custDataLst>
              <p:tags r:id="rId4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情境导学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1501" y="1105579"/>
            <a:ext cx="5489484" cy="2916062"/>
          </a:xfrm>
          <a:prstGeom prst="rect">
            <a:avLst/>
          </a:prstGeom>
        </p:spPr>
      </p:pic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484914" y="2081212"/>
            <a:ext cx="1799772" cy="304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1014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4274" name="Rectangle 3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848294" y="5802314"/>
            <a:ext cx="8021069" cy="1163638"/>
          </a:xfrm>
        </p:spPr>
        <p:txBody>
          <a:bodyPr/>
          <a:lstStyle>
            <a:defPPr/>
          </a:lstStyle>
          <a:p>
            <a:pPr marL="273050" indent="-273050">
              <a:buNone/>
            </a:pP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反思：这种解法</a:t>
            </a:r>
            <a:r>
              <a:rPr lang="zh-CN" altLang="en-US" sz="28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的优缺点</a:t>
            </a:r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是什么？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886" y="684326"/>
            <a:ext cx="59753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/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思考：最容易想到的方法是什么？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2314" y="1557338"/>
            <a:ext cx="6410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/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84000"/>
              </a:lnSpc>
            </a:pPr>
            <a:r>
              <a:rPr kumimoji="1" lang="zh-CN" altLang="en-US" sz="2800" b="1">
                <a:latin typeface="Times New Roman" pitchFamily="18" charset="0"/>
                <a:ea typeface="文鼎大标宋简"/>
                <a:cs typeface="文鼎大标宋简"/>
              </a:rPr>
              <a:t>思路①</a:t>
            </a:r>
            <a:r>
              <a:rPr lang="en-US" altLang="zh-CN" sz="2800" b="1">
                <a:latin typeface="Times New Roman" pitchFamily="18" charset="0"/>
              </a:rPr>
              <a:t>.  </a:t>
            </a:r>
            <a:r>
              <a:rPr lang="zh-CN" altLang="en-US" sz="2800" b="1">
                <a:latin typeface="Times New Roman" pitchFamily="18" charset="0"/>
              </a:rPr>
              <a:t>定义法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其步骤为：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4299" name="Text Box 2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1451" y="2492376"/>
            <a:ext cx="3725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/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求</a:t>
            </a:r>
            <a:r>
              <a:rPr lang="en-US" altLang="zh-CN" sz="2800" b="1" i="1">
                <a:latin typeface="Times New Roman" pitchFamily="18" charset="0"/>
              </a:rPr>
              <a:t>l </a:t>
            </a:r>
            <a:r>
              <a:rPr lang="zh-CN" altLang="en-US" sz="2800" b="1">
                <a:latin typeface="Times New Roman" pitchFamily="18" charset="0"/>
              </a:rPr>
              <a:t>的垂线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baseline="-25000">
                <a:latin typeface="Times New Roman" pitchFamily="18" charset="0"/>
              </a:rPr>
              <a:t>PQ</a:t>
            </a:r>
            <a:r>
              <a:rPr lang="zh-CN" altLang="en-US" sz="2800" b="1">
                <a:latin typeface="Times New Roman" pitchFamily="18" charset="0"/>
              </a:rPr>
              <a:t>的方程</a:t>
            </a:r>
            <a:endParaRPr lang="zh-CN" altLang="en-US" sz="2800" b="1" baseline="-25000">
              <a:latin typeface="Times New Roman" pitchFamily="18" charset="0"/>
            </a:endParaRPr>
          </a:p>
        </p:txBody>
      </p:sp>
      <p:sp>
        <p:nvSpPr>
          <p:cNvPr id="54300" name="Line 4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421188" y="31194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/>
          </a:lstStyle>
          <a:p>
            <a:pPr/>
            <a:endParaRPr lang="zh-CN" altLang="en-US"/>
          </a:p>
        </p:txBody>
      </p:sp>
      <p:sp>
        <p:nvSpPr>
          <p:cNvPr id="54301" name="Text Box 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14588" y="3459164"/>
            <a:ext cx="45466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/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解方程组，得交点</a:t>
            </a:r>
            <a:r>
              <a:rPr lang="en-US" altLang="zh-CN" sz="2800" b="1">
                <a:latin typeface="Times New Roman" pitchFamily="18" charset="0"/>
              </a:rPr>
              <a:t>Q</a:t>
            </a:r>
            <a:r>
              <a:rPr lang="zh-CN" altLang="en-US" sz="2800" b="1">
                <a:latin typeface="Times New Roman" pitchFamily="18" charset="0"/>
              </a:rPr>
              <a:t>的坐标</a:t>
            </a:r>
          </a:p>
        </p:txBody>
      </p:sp>
      <p:sp>
        <p:nvSpPr>
          <p:cNvPr id="54302" name="Line 5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4421188" y="40338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/>
          </a:lstStyle>
          <a:p>
            <a:pPr/>
            <a:endParaRPr lang="zh-CN" altLang="en-US"/>
          </a:p>
        </p:txBody>
      </p:sp>
      <p:sp>
        <p:nvSpPr>
          <p:cNvPr id="27670" name="Text Box 3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32175" y="4365625"/>
            <a:ext cx="21463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/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求</a:t>
            </a:r>
            <a:r>
              <a:rPr lang="en-US" altLang="zh-CN" sz="2800" b="1">
                <a:latin typeface="Times New Roman" pitchFamily="18" charset="0"/>
              </a:rPr>
              <a:t>|P Q|</a:t>
            </a:r>
            <a:r>
              <a:rPr lang="zh-CN" altLang="en-US" sz="2800" b="1">
                <a:latin typeface="Times New Roman" pitchFamily="18" charset="0"/>
              </a:rPr>
              <a:t>的长</a:t>
            </a:r>
          </a:p>
        </p:txBody>
      </p:sp>
      <p:sp>
        <p:nvSpPr>
          <p:cNvPr id="25" name="TextBox 12"/>
          <p:cNvSpPr txBox="1"/>
          <p:nvPr>
            <p:custDataLst>
              <p:tags r:id="rId11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新知探究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6" name="图片 25"/>
          <p:cNvPicPr/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3396" y="1812797"/>
            <a:ext cx="3138486" cy="283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6756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89" grpId="0"/>
      <p:bldP spid="54298" grpId="0"/>
      <p:bldP spid="54299" grpId="0"/>
      <p:bldP spid="54300" grpId="0"/>
      <p:bldP spid="54301" grpId="0"/>
      <p:bldP spid="54302" grpId="0"/>
      <p:bldP spid="276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 flipH="1">
            <a:off x="199243" y="656978"/>
            <a:ext cx="1120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>
              <a:lnSpc>
                <a:spcPct val="150000"/>
              </a:lnSpc>
            </a:pPr>
            <a:r>
              <a:rPr lang="zh-CN" altLang="en-US" sz="2400" smtClean="0"/>
              <a:t>         我们知道，向量是解决距离、角度问题的有力工具。能否用向量方法求点到直线的距离？  </a:t>
            </a:r>
            <a:endParaRPr lang="zh-CN" altLang="en-US" sz="2400"/>
          </a:p>
        </p:txBody>
      </p:sp>
      <mc:AlternateContent>
        <mc:Choice Requires="a14">
          <p:sp>
            <p:nvSpPr>
              <p:cNvPr id="9" name="文本框 5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75015" y="2366279"/>
                <a:ext cx="7798128" cy="221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/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smtClean="0"/>
                  <a:t>如图，点</a:t>
                </a:r>
                <a:r>
                  <a:rPr lang="en-US" altLang="zh-CN" sz="2400" smtClean="0"/>
                  <a:t>P</a:t>
                </a:r>
                <a:r>
                  <a:rPr lang="zh-CN" altLang="en-US" sz="2400" smtClean="0"/>
                  <a:t>到直线</a:t>
                </a:r>
                <a:r>
                  <a:rPr lang="en-US" altLang="zh-CN" sz="2400" b="1" i="1">
                    <a:latin typeface="Times New Roman" pitchFamily="18" charset="0"/>
                  </a:rPr>
                  <a:t>l</a:t>
                </a:r>
                <a:r>
                  <a:rPr lang="zh-CN" altLang="en-US" sz="2400" smtClean="0"/>
                  <a:t>的距离，就是向量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itchFamily="18" charset="0"/>
                            </a:rPr>
                            <m:t>𝑃𝑄</m:t>
                          </m:r>
                        </m:e>
                      </m:acc>
                    </m:oMath>
                  </m:oMathPara>
                </a14:m>
                <a:r>
                  <a:rPr lang="zh-CN" altLang="en-US" sz="2400" smtClean="0"/>
                  <a:t>的模，设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smtClean="0"/>
                  <a:t>是直线</a:t>
                </a:r>
                <a:r>
                  <a:rPr lang="en-US" altLang="zh-CN" sz="2400" b="1" i="1">
                    <a:latin typeface="Times New Roman" pitchFamily="18" charset="0"/>
                  </a:rPr>
                  <a:t>l</a:t>
                </a:r>
                <a:r>
                  <a:rPr lang="zh-CN" altLang="en-US" sz="2400" smtClean="0"/>
                  <a:t>上的任意一点，</a:t>
                </a:r>
                <a:r>
                  <a:rPr lang="en-US" altLang="zh-CN" sz="24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itchFamily="18" charset="0"/>
                        </a:rPr>
                        <m:t>𝒏</m:t>
                      </m:r>
                    </m:oMath>
                  </m:oMathPara>
                </a14:m>
                <a:r>
                  <a:rPr lang="zh-CN" altLang="en-US" sz="2400" smtClean="0"/>
                  <a:t>是与直线</a:t>
                </a:r>
                <a:r>
                  <a:rPr lang="en-US" altLang="zh-CN" sz="2400" b="1" i="1">
                    <a:latin typeface="Times New Roman" pitchFamily="18" charset="0"/>
                  </a:rPr>
                  <a:t>l</a:t>
                </a:r>
                <a:r>
                  <a:rPr lang="zh-CN" altLang="en-US" sz="2400" smtClean="0"/>
                  <a:t>的方向向量垂直的单位向量，则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itchFamily="18" charset="0"/>
                            </a:rPr>
                            <m:t>𝑃𝑄</m:t>
                          </m:r>
                        </m:e>
                      </m:acc>
                    </m:oMath>
                  </m:oMathPara>
                </a14:m>
                <a:r>
                  <a:rPr lang="zh-CN" altLang="en-US" sz="2400" smtClean="0"/>
                  <a:t>是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r>
                  <a:rPr lang="zh-CN" altLang="en-US" sz="2400" smtClean="0"/>
                  <a:t>在上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itchFamily="18" charset="0"/>
                        </a:rPr>
                        <m:t>𝒏</m:t>
                      </m:r>
                    </m:oMath>
                  </m:oMathPara>
                </a14:m>
                <a:r>
                  <a:rPr lang="zh-CN" altLang="en-US" sz="2400" smtClean="0"/>
                  <a:t>的投影向量</a:t>
                </a:r>
                <a:r>
                  <a:rPr lang="en-US" altLang="zh-CN" sz="2400" smtClean="0"/>
                  <a:t>,</a:t>
                </a:r>
                <a:r>
                  <a:rPr lang="en-US" altLang="zh-CN" sz="2400"/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 smtClean="0">
                              <a:latin typeface="Cambria Math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itchFamily="18" charset="0"/>
                                </a:rPr>
                                <m:t>𝑃𝑄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r>
                  <a:rPr lang="en-US" altLang="zh-CN" sz="2400" smtClean="0"/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itchFamily="18" charset="0"/>
                                </a:rPr>
                                <m:t>𝑃𝑀</m:t>
                              </m:r>
                            </m:e>
                          </m:acc>
                          <m:r>
                            <a:rPr lang="en-US" altLang="zh-CN" sz="2400" i="1" smtClean="0">
                              <a:latin typeface="Cambria Math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r>
                  <a:rPr lang="zh-CN" altLang="en-US" sz="2400" smtClean="0"/>
                  <a:t>。</a:t>
                </a:r>
                <a:endParaRPr lang="en-US" altLang="zh-CN" sz="2400" smtClean="0"/>
              </a:p>
              <a:p>
                <a:pPr/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 flipH="1">
                <a:off x="475015" y="2366279"/>
                <a:ext cx="7798128" cy="2217338"/>
              </a:xfrm>
              <a:prstGeom prst="rect">
                <a:avLst/>
              </a:prstGeom>
              <a:blipFill rotWithShape="0">
                <a:blip r:embed="rId6"/>
                <a:stretch>
                  <a:fillRect l="-1251" r="0"/>
                </a:stretch>
              </a:blipFill>
            </p:spPr>
            <p:txBody>
              <a:bodyPr/>
              <a:lstStyle>
                <a:defPPr/>
              </a:lstStyle>
              <a:p>
                <a:pPr/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矩形 6"/>
              <p:cNvSpPr/>
              <p:nvPr>
                <p:custDataLst>
                  <p:tags r:id="rId7"/>
                </p:custDataLst>
              </p:nvPr>
            </p:nvSpPr>
            <p:spPr>
              <a:xfrm>
                <a:off x="654465" y="5691790"/>
                <a:ext cx="9126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/>
              </a:lstStyle>
              <a:p>
                <a:pPr/>
                <a:r>
                  <a:rPr lang="zh-CN" altLang="en-US" sz="2400" smtClean="0">
                    <a:solidFill>
                      <a:srgbClr val="FF0000"/>
                    </a:solidFill>
                  </a:rPr>
                  <a:t>思考：如何利用直线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l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的方程得到与的方向向量垂直的单位向量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itchFamily="18" charset="0"/>
                        </a:rPr>
                        <m:t>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？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54465" y="5691790"/>
                <a:ext cx="912621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002" t="-16000" r="-401" b="-30667"/>
                </a:stretch>
              </a:blipFill>
            </p:spPr>
            <p:txBody>
              <a:bodyPr/>
              <a:lstStyle>
                <a:defPPr/>
              </a:lstStyle>
              <a:p>
                <a:pPr/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389257" y="2174265"/>
            <a:ext cx="3810835" cy="28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038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59657" y="686724"/>
                <a:ext cx="11582400" cy="7268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/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200" smtClean="0"/>
                  <a:t>设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200" i="1" smtClean="0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200" i="1" smtClean="0">
                              <a:latin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 smtClean="0">
                                  <a:latin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latin typeface="Cambria Math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latin typeface="Cambria Math" pitchFamily="18" charset="0"/>
                        </a:rPr>
                        <m:t>）</m:t>
                      </m:r>
                    </m:oMath>
                  </m:oMathPara>
                </a14:m>
                <a:r>
                  <a:rPr lang="zh-CN" altLang="en-US" sz="2200" smtClean="0"/>
                  <a:t>    直线</a:t>
                </a:r>
                <a:r>
                  <a:rPr lang="en-US" altLang="zh-CN" sz="2200" b="1" i="1" smtClean="0">
                    <a:latin typeface="Times New Roman" pitchFamily="18" charset="0"/>
                  </a:rPr>
                  <a:t>l</a:t>
                </a:r>
                <a:r>
                  <a:rPr lang="zh-CN" altLang="en-US" sz="2200" b="1" i="1" smtClean="0">
                    <a:latin typeface="Times New Roman" pitchFamily="18" charset="0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𝐴𝑥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𝐵𝑦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𝐶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=0 </m:t>
                      </m:r>
                    </m:oMath>
                  </m:oMathPara>
                </a14:m>
                <a:r>
                  <a:rPr lang="zh-CN" altLang="en-US" sz="2200" smtClean="0"/>
                  <a:t>上的任意两点，则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200" i="1" smtClean="0">
                              <a:latin typeface="Cambria Math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200" i="1" smtClean="0">
                          <a:latin typeface="Cambria Math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200" smtClean="0"/>
                  <a:t>是直线</a:t>
                </a:r>
                <a:r>
                  <a:rPr lang="en-US" altLang="zh-CN" sz="2200" b="1" i="1" smtClean="0">
                    <a:latin typeface="Times New Roman" pitchFamily="18" charset="0"/>
                  </a:rPr>
                  <a:t>l</a:t>
                </a:r>
                <a:r>
                  <a:rPr lang="zh-CN" altLang="en-US" sz="2200" smtClean="0"/>
                  <a:t>的方向向量。把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𝐶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altLang="zh-CN" sz="2200" smtClean="0"/>
                  <a:t>,</a:t>
                </a:r>
                <a:r>
                  <a:rPr lang="zh-CN" altLang="en-US" sz="2200" smtClean="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𝐶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200" smtClean="0"/>
                  <a:t>    两式相减，得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)+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)=0</m:t>
                      </m:r>
                    </m:oMath>
                  </m:oMathPara>
                </a14:m>
                <a:r>
                  <a:rPr lang="zh-CN" altLang="en-US" sz="2200"/>
                  <a:t> </a:t>
                </a:r>
                <a:r>
                  <a:rPr lang="zh-CN" altLang="en-US" sz="2200" smtClean="0"/>
                  <a:t>，由平面向量的数量积运算可知，向量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200" smtClean="0"/>
                  <a:t>与向量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200" smtClean="0"/>
                  <a:t>垂直，向量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200" i="1" smtClean="0">
                              <a:latin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 smtClean="0">
                                  <a:latin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200" i="1" smtClean="0">
                                          <a:latin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b="0" i="1" smtClean="0">
                                      <a:latin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b="0" i="1" smtClean="0">
                                      <a:latin typeface="Cambria Math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2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20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200" smtClean="0"/>
                  <a:t>就是与直线的方向向量垂直的一个单位向量的</a:t>
                </a:r>
                <a:r>
                  <a:rPr lang="zh-CN" altLang="en-US" sz="2200"/>
                  <a:t>单位向量</a:t>
                </a:r>
                <a:r>
                  <a:rPr lang="zh-CN" altLang="en-US" sz="2200" smtClean="0"/>
                  <a:t>，</a:t>
                </a:r>
                <a:endParaRPr lang="en-US" altLang="zh-CN" sz="220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smtClean="0"/>
                  <a:t>我们取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200" b="1" i="1">
                          <a:latin typeface="Cambria Math" pitchFamily="18" charset="0"/>
                        </a:rPr>
                        <m:t>𝒏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2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20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200" smtClean="0"/>
                  <a:t>，</a:t>
                </a:r>
                <a:endParaRPr lang="en-US" altLang="zh-CN" sz="220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smtClean="0"/>
                  <a:t>从而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𝑃𝑀</m:t>
                          </m:r>
                        </m:e>
                      </m:acc>
                      <m:r>
                        <a:rPr lang="en-US" altLang="zh-CN" sz="2200" i="1">
                          <a:latin typeface="Cambria Math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bi"/>
                        </m:rPr>
                        <a:rPr lang="en-US" altLang="zh-CN" sz="2200" b="1" i="1">
                          <a:latin typeface="Cambria Math" pitchFamily="18" charset="0"/>
                        </a:rPr>
                        <m:t>𝒏</m:t>
                      </m:r>
                    </m:oMath>
                  </m:oMathPara>
                </a14:m>
                <a:r>
                  <a:rPr lang="en-US" altLang="zh-CN" sz="2200" smtClean="0"/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𝑥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𝑦</m:t>
                      </m:r>
                      <m:r>
                        <a:rPr lang="en-US" altLang="zh-CN" sz="2200" i="1" smtClean="0">
                          <a:latin typeface="Cambria Math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 smtClean="0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) </m:t>
                      </m:r>
                      <m:f>
                        <m:fPr>
                          <m:type m:val="bar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2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20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r>
                        <a:rPr lang="en-US" altLang="zh-CN" sz="2200" i="1" smtClean="0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200" smtClean="0"/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2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20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𝑦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−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itchFamily="18" charset="0"/>
                        </a:rPr>
                        <m:t>−</m:t>
                      </m:r>
                      <m:r>
                        <a:rPr lang="en-US" altLang="zh-CN" sz="2200" b="0" i="1" smtClean="0">
                          <a:latin typeface="Cambria Math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smtClean="0"/>
                  <a:t>因为点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𝑀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𝑥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,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𝑦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200" smtClean="0"/>
                  <a:t>在直线</a:t>
                </a:r>
                <a:r>
                  <a:rPr lang="en-US" altLang="zh-CN" sz="2200" b="1" i="1">
                    <a:latin typeface="Times New Roman" pitchFamily="18" charset="0"/>
                  </a:rPr>
                  <a:t>l</a:t>
                </a:r>
                <a:r>
                  <a:rPr lang="zh-CN" altLang="en-US" sz="2200" smtClean="0"/>
                  <a:t>上所以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200" i="1">
                          <a:latin typeface="Cambria Math" pitchFamily="18" charset="0"/>
                        </a:rPr>
                        <m:t>𝐴𝑥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𝐵𝑦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𝐶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=0</m:t>
                      </m:r>
                    </m:oMath>
                  </m:oMathPara>
                </a14:m>
                <a:r>
                  <a:rPr lang="zh-CN" altLang="en-US" sz="2200" smtClean="0"/>
                  <a:t>代入上式，</a:t>
                </a:r>
                <a:endParaRPr lang="en-US" altLang="zh-CN" sz="220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smtClean="0"/>
                  <a:t>得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𝑃𝑀</m:t>
                          </m:r>
                        </m:e>
                      </m:acc>
                      <m:r>
                        <a:rPr lang="en-US" altLang="zh-CN" sz="2200" i="1">
                          <a:latin typeface="Cambria Math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bi"/>
                        </m:rPr>
                        <a:rPr lang="en-US" altLang="zh-CN" sz="2200" b="1" i="1">
                          <a:latin typeface="Cambria Math" pitchFamily="18" charset="0"/>
                        </a:rPr>
                        <m:t>𝒏</m:t>
                      </m:r>
                    </m:oMath>
                  </m:oMathPara>
                </a14:m>
                <a:r>
                  <a:rPr lang="en-US" altLang="zh-CN" sz="2200"/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2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200">
                          <a:latin typeface="Cambria Math" pitchFamily="18" charset="0"/>
                        </a:rPr>
                        <m:t>(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itchFamily="18" charset="0"/>
                        </a:rPr>
                        <m:t>−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𝐶</m:t>
                      </m:r>
                      <m:r>
                        <a:rPr lang="en-US" altLang="zh-CN" sz="2200" i="1">
                          <a:latin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smtClean="0"/>
                  <a:t>因此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𝑃𝑄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latin typeface="Cambria Math" pitchFamily="18" charset="0"/>
                                </a:rPr>
                                <m:t>𝑃𝑀</m:t>
                              </m:r>
                            </m:e>
                          </m:acc>
                          <m:r>
                            <a:rPr lang="en-US" altLang="zh-CN" sz="2200" i="1">
                              <a:latin typeface="Cambria Math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bi"/>
                            </m:rPr>
                            <a:rPr lang="en-US" altLang="zh-CN" sz="2200" b="1" i="1">
                              <a:latin typeface="Cambria Math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r>
                  <a:rPr lang="en-US" altLang="zh-CN" sz="2200" smtClean="0"/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200" i="1">
                              <a:latin typeface="Cambria Math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200" i="1" smtClean="0">
                                  <a:latin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latin typeface="Cambria Math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200"/>
              </a:p>
              <a:p>
                <a:pPr>
                  <a:lnSpc>
                    <a:spcPct val="150000"/>
                  </a:lnSpc>
                </a:pPr>
                <a:endParaRPr lang="en-US" altLang="zh-CN" sz="2200"/>
              </a:p>
              <a:p>
                <a:pPr>
                  <a:lnSpc>
                    <a:spcPct val="150000"/>
                  </a:lnSpc>
                </a:pPr>
                <a:endParaRPr lang="en-US" altLang="zh-CN" smtClean="0"/>
              </a:p>
              <a:p>
                <a:pPr>
                  <a:lnSpc>
                    <a:spcPct val="150000"/>
                  </a:lnSpc>
                </a:pPr>
                <a:endParaRPr lang="en-US" altLang="zh-CN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59657" y="686724"/>
                <a:ext cx="11582400" cy="7268144"/>
              </a:xfrm>
              <a:prstGeom prst="rect">
                <a:avLst/>
              </a:prstGeom>
              <a:blipFill rotWithShape="0">
                <a:blip r:embed="rId5"/>
                <a:stretch>
                  <a:fillRect l="-684" r="0"/>
                </a:stretch>
              </a:blipFill>
            </p:spPr>
            <p:txBody>
              <a:bodyPr/>
              <a:lstStyle>
                <a:defPPr/>
              </a:lstStyle>
              <a:p>
                <a:pPr/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29142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48342" y="1072607"/>
            <a:ext cx="10943771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</a:pPr>
            <a:r>
              <a:rPr lang="zh-CN" altLang="en-US" sz="2400" smtClean="0"/>
              <a:t>思考：比较</a:t>
            </a:r>
            <a:r>
              <a:rPr lang="zh-CN" altLang="en-US" sz="2400"/>
              <a:t>上述两种方法，</a:t>
            </a:r>
            <a:r>
              <a:rPr lang="zh-CN" altLang="en-US" sz="2400" smtClean="0"/>
              <a:t>第一种</a:t>
            </a:r>
            <a:r>
              <a:rPr lang="zh-CN" altLang="en-US" sz="2400"/>
              <a:t>方法从定义出发，把问题转化为求两点间的距离，通过代数运算得到结果，思路</a:t>
            </a:r>
            <a:r>
              <a:rPr lang="zh-CN" altLang="en-US" sz="2400" smtClean="0"/>
              <a:t>自然；第二种</a:t>
            </a:r>
            <a:r>
              <a:rPr lang="zh-CN" altLang="en-US" sz="2400"/>
              <a:t>方法利用向量</a:t>
            </a:r>
            <a:r>
              <a:rPr lang="zh-CN" altLang="en-US" sz="2400" smtClean="0"/>
              <a:t>投影，通过</a:t>
            </a:r>
            <a:r>
              <a:rPr lang="zh-CN" altLang="en-US" sz="2400"/>
              <a:t>向量运算求出</a:t>
            </a:r>
            <a:r>
              <a:rPr lang="zh-CN" altLang="en-US" sz="2400" smtClean="0"/>
              <a:t>结果，简化</a:t>
            </a:r>
            <a:r>
              <a:rPr lang="zh-CN" altLang="en-US" sz="2400"/>
              <a:t>了运算，除了上述两种方法，</a:t>
            </a:r>
            <a:r>
              <a:rPr lang="zh-CN" altLang="en-US" sz="2400">
                <a:solidFill>
                  <a:srgbClr val="FF0000"/>
                </a:solidFill>
              </a:rPr>
              <a:t>你还有其他推导方法吗？</a:t>
            </a:r>
          </a:p>
        </p:txBody>
      </p:sp>
      <p:pic>
        <p:nvPicPr>
          <p:cNvPr id="4" name="图片 3"/>
          <p:cNvPicPr/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168" y="3309256"/>
            <a:ext cx="2622661" cy="245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>
            <p:custDataLst>
              <p:tags r:id="rId6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3910" y="3381827"/>
            <a:ext cx="2767804" cy="23849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70706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95085" y="700095"/>
            <a:ext cx="11016343" cy="131112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点到直线的距离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平面内点到直线的距离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等于过这个点作直线的垂线所得垂线段的长度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7304" y="2011223"/>
            <a:ext cx="2232248" cy="19299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33479488"/>
              </p:ext>
            </p:extLst>
          </p:nvPr>
        </p:nvGraphicFramePr>
        <p:xfrm>
          <a:off x="689428" y="4278578"/>
          <a:ext cx="8128000" cy="5563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7" imgW="3838575" imgH="263525" progId="Word.Document.12">
                  <p:embed/>
                </p:oleObj>
              </mc:Choice>
              <mc:Fallback>
                <p:oleObj name="文档" r:id="rId7" imgW="3838575" imgH="2635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9428" y="4278578"/>
                        <a:ext cx="8128000" cy="556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89428" y="5172360"/>
            <a:ext cx="10588172" cy="131112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睛：</a:t>
            </a:r>
            <a:r>
              <a:rPr lang="zh-CN" altLang="zh-CN" sz="2200" smtClean="0">
                <a:solidFill>
                  <a:srgbClr val="FF0000"/>
                </a:solidFill>
                <a:latin typeface="NEU-BZ-S92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运用此公式时要注意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直线方程必须是一般式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若给出其他形式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应先化成一般式再用公式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当点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在直线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上时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点到直线的距离为零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公式仍然适用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公式解析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099976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50913" y="1773949"/>
            <a:ext cx="8128000" cy="2123658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>
              <a:solidFill>
                <a:srgbClr val="000000"/>
              </a:solidFill>
              <a:latin typeface="Times New Roman" pitchFamily="18" charset="0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3611230"/>
              </p:ext>
            </p:extLst>
          </p:nvPr>
        </p:nvGraphicFramePr>
        <p:xfrm>
          <a:off x="950913" y="712788"/>
          <a:ext cx="10534650" cy="714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3840271" imgH="265383" progId="Word.Document.12">
                  <p:embed/>
                </p:oleObj>
              </mc:Choice>
              <mc:Fallback>
                <p:oleObj name="文档" r:id="rId5" imgW="3840271" imgH="26538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0913" y="712788"/>
                        <a:ext cx="105346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42795444"/>
              </p:ext>
            </p:extLst>
          </p:nvPr>
        </p:nvGraphicFramePr>
        <p:xfrm>
          <a:off x="1519729" y="2790905"/>
          <a:ext cx="8128000" cy="583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8" imgW="3838575" imgH="278130" progId="Word.Document.12">
                  <p:embed/>
                </p:oleObj>
              </mc:Choice>
              <mc:Fallback>
                <p:oleObj name="文档" r:id="rId8" imgW="3838575" imgH="2781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19729" y="2790905"/>
                        <a:ext cx="8128000" cy="58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36866242"/>
              </p:ext>
            </p:extLst>
          </p:nvPr>
        </p:nvGraphicFramePr>
        <p:xfrm>
          <a:off x="1250685" y="3567743"/>
          <a:ext cx="8128000" cy="61001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11" imgW="3840271" imgH="290983" progId="Word.Document.12">
                  <p:embed/>
                </p:oleObj>
              </mc:Choice>
              <mc:Fallback>
                <p:oleObj name="文档" r:id="rId11" imgW="3840271" imgH="29098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0685" y="3567743"/>
                        <a:ext cx="8128000" cy="610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07913016"/>
              </p:ext>
            </p:extLst>
          </p:nvPr>
        </p:nvGraphicFramePr>
        <p:xfrm>
          <a:off x="950913" y="4973947"/>
          <a:ext cx="8128000" cy="58990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14" imgW="3840271" imgH="279806" progId="Word.Document.12">
                  <p:embed/>
                </p:oleObj>
              </mc:Choice>
              <mc:Fallback>
                <p:oleObj name="文档" r:id="rId14" imgW="3840271" imgH="27980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0913" y="4973947"/>
                        <a:ext cx="8128000" cy="589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972629858"/>
              </p:ext>
            </p:extLst>
          </p:nvPr>
        </p:nvGraphicFramePr>
        <p:xfrm>
          <a:off x="1250685" y="5971238"/>
          <a:ext cx="8128000" cy="38880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17" imgW="3840271" imgH="186056" progId="Word.Document.12">
                  <p:embed/>
                </p:oleObj>
              </mc:Choice>
              <mc:Fallback>
                <p:oleObj name="文档" r:id="rId17" imgW="3840271" imgH="18605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0685" y="5971238"/>
                        <a:ext cx="8128000" cy="38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/>
          <p:nvPr>
            <p:custDataLst>
              <p:tags r:id="rId1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</a:p>
        </p:txBody>
      </p:sp>
      <p:sp>
        <p:nvSpPr>
          <p:cNvPr id="4" name="矩形 3"/>
          <p:cNvSpPr/>
          <p:nvPr>
            <p:custDataLst>
              <p:tags r:id="rId20"/>
            </p:custDataLst>
          </p:nvPr>
        </p:nvSpPr>
        <p:spPr>
          <a:xfrm>
            <a:off x="1250685" y="1495124"/>
            <a:ext cx="941283" cy="391710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zh-CN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1"/>
            </p:custDataLst>
          </p:nvPr>
        </p:nvSpPr>
        <p:spPr>
          <a:xfrm>
            <a:off x="1250685" y="4354798"/>
            <a:ext cx="864339" cy="424732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zh-CN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23173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p="http://schemas.openxmlformats.org/presentationml/2006/main">
  <p:tag name="AS_UNIQUEID" val="23"/>
</p:tagLst>
</file>

<file path=ppt/tags/tag10.xml><?xml version="1.0" encoding="utf-8"?>
<p:tagLst xmlns:p="http://schemas.openxmlformats.org/presentationml/2006/main">
  <p:tag name="AS_UNIQUEID" val="32"/>
</p:tagLst>
</file>

<file path=ppt/tags/tag100.xml><?xml version="1.0" encoding="utf-8"?>
<p:tagLst xmlns:p="http://schemas.openxmlformats.org/presentationml/2006/main">
  <p:tag name="AS_UNIQUEID" val="122"/>
</p:tagLst>
</file>

<file path=ppt/tags/tag101.xml><?xml version="1.0" encoding="utf-8"?>
<p:tagLst xmlns:p="http://schemas.openxmlformats.org/presentationml/2006/main">
  <p:tag name="AS_UNIQUEID" val="123"/>
</p:tagLst>
</file>

<file path=ppt/tags/tag102.xml><?xml version="1.0" encoding="utf-8"?>
<p:tagLst xmlns:p="http://schemas.openxmlformats.org/presentationml/2006/main">
  <p:tag name="AS_UNIQUEID" val="124"/>
</p:tagLst>
</file>

<file path=ppt/tags/tag103.xml><?xml version="1.0" encoding="utf-8"?>
<p:tagLst xmlns:p="http://schemas.openxmlformats.org/presentationml/2006/main">
  <p:tag name="AS_UNIQUEID" val="125"/>
</p:tagLst>
</file>

<file path=ppt/tags/tag104.xml><?xml version="1.0" encoding="utf-8"?>
<p:tagLst xmlns:p="http://schemas.openxmlformats.org/presentationml/2006/main">
  <p:tag name="AS_UNIQUEID" val="126"/>
</p:tagLst>
</file>

<file path=ppt/tags/tag105.xml><?xml version="1.0" encoding="utf-8"?>
<p:tagLst xmlns:p="http://schemas.openxmlformats.org/presentationml/2006/main">
  <p:tag name="AS_UNIQUEID" val="127"/>
</p:tagLst>
</file>

<file path=ppt/tags/tag106.xml><?xml version="1.0" encoding="utf-8"?>
<p:tagLst xmlns:p="http://schemas.openxmlformats.org/presentationml/2006/main">
  <p:tag name="AS_UNIQUEID" val="128"/>
</p:tagLst>
</file>

<file path=ppt/tags/tag107.xml><?xml version="1.0" encoding="utf-8"?>
<p:tagLst xmlns:p="http://schemas.openxmlformats.org/presentationml/2006/main">
  <p:tag name="AS_UNIQUEID" val="129"/>
</p:tagLst>
</file>

<file path=ppt/tags/tag108.xml><?xml version="1.0" encoding="utf-8"?>
<p:tagLst xmlns:p="http://schemas.openxmlformats.org/presentationml/2006/main">
  <p:tag name="AS_UNIQUEID" val="130"/>
</p:tagLst>
</file>

<file path=ppt/tags/tag109.xml><?xml version="1.0" encoding="utf-8"?>
<p:tagLst xmlns:p="http://schemas.openxmlformats.org/presentationml/2006/main">
  <p:tag name="AS_UNIQUEID" val="131"/>
</p:tagLst>
</file>

<file path=ppt/tags/tag11.xml><?xml version="1.0" encoding="utf-8"?>
<p:tagLst xmlns:p="http://schemas.openxmlformats.org/presentationml/2006/main">
  <p:tag name="AS_UNIQUEID" val="33"/>
</p:tagLst>
</file>

<file path=ppt/tags/tag110.xml><?xml version="1.0" encoding="utf-8"?>
<p:tagLst xmlns:p="http://schemas.openxmlformats.org/presentationml/2006/main">
  <p:tag name="AS_UNIQUEID" val="132"/>
</p:tagLst>
</file>

<file path=ppt/tags/tag111.xml><?xml version="1.0" encoding="utf-8"?>
<p:tagLst xmlns:p="http://schemas.openxmlformats.org/presentationml/2006/main">
  <p:tag name="AS_UNIQUEID" val="133"/>
</p:tagLst>
</file>

<file path=ppt/tags/tag112.xml><?xml version="1.0" encoding="utf-8"?>
<p:tagLst xmlns:p="http://schemas.openxmlformats.org/presentationml/2006/main">
  <p:tag name="AS_UNIQUEID" val="134"/>
</p:tagLst>
</file>

<file path=ppt/tags/tag113.xml><?xml version="1.0" encoding="utf-8"?>
<p:tagLst xmlns:p="http://schemas.openxmlformats.org/presentationml/2006/main">
  <p:tag name="AS_UNIQUEID" val="135"/>
</p:tagLst>
</file>

<file path=ppt/tags/tag114.xml><?xml version="1.0" encoding="utf-8"?>
<p:tagLst xmlns:p="http://schemas.openxmlformats.org/presentationml/2006/main">
  <p:tag name="AS_UNIQUEID" val="136"/>
</p:tagLst>
</file>

<file path=ppt/tags/tag115.xml><?xml version="1.0" encoding="utf-8"?>
<p:tagLst xmlns:p="http://schemas.openxmlformats.org/presentationml/2006/main">
  <p:tag name="AS_UNIQUEID" val="137"/>
</p:tagLst>
</file>

<file path=ppt/tags/tag116.xml><?xml version="1.0" encoding="utf-8"?>
<p:tagLst xmlns:p="http://schemas.openxmlformats.org/presentationml/2006/main">
  <p:tag name="AS_UNIQUEID" val="138"/>
</p:tagLst>
</file>

<file path=ppt/tags/tag117.xml><?xml version="1.0" encoding="utf-8"?>
<p:tagLst xmlns:p="http://schemas.openxmlformats.org/presentationml/2006/main">
  <p:tag name="AS_UNIQUEID" val="139"/>
</p:tagLst>
</file>

<file path=ppt/tags/tag118.xml><?xml version="1.0" encoding="utf-8"?>
<p:tagLst xmlns:p="http://schemas.openxmlformats.org/presentationml/2006/main">
  <p:tag name="AS_UNIQUEID" val="140"/>
</p:tagLst>
</file>

<file path=ppt/tags/tag119.xml><?xml version="1.0" encoding="utf-8"?>
<p:tagLst xmlns:p="http://schemas.openxmlformats.org/presentationml/2006/main">
  <p:tag name="AS_UNIQUEID" val="141"/>
</p:tagLst>
</file>

<file path=ppt/tags/tag12.xml><?xml version="1.0" encoding="utf-8"?>
<p:tagLst xmlns:p="http://schemas.openxmlformats.org/presentationml/2006/main">
  <p:tag name="AS_UNIQUEID" val="34"/>
</p:tagLst>
</file>

<file path=ppt/tags/tag120.xml><?xml version="1.0" encoding="utf-8"?>
<p:tagLst xmlns:p="http://schemas.openxmlformats.org/presentationml/2006/main">
  <p:tag name="AS_UNIQUEID" val="142"/>
</p:tagLst>
</file>

<file path=ppt/tags/tag121.xml><?xml version="1.0" encoding="utf-8"?>
<p:tagLst xmlns:p="http://schemas.openxmlformats.org/presentationml/2006/main">
  <p:tag name="AS_UNIQUEID" val="143"/>
</p:tagLst>
</file>

<file path=ppt/tags/tag122.xml><?xml version="1.0" encoding="utf-8"?>
<p:tagLst xmlns:p="http://schemas.openxmlformats.org/presentationml/2006/main">
  <p:tag name="AS_UNIQUEID" val="144"/>
</p:tagLst>
</file>

<file path=ppt/tags/tag123.xml><?xml version="1.0" encoding="utf-8"?>
<p:tagLst xmlns:p="http://schemas.openxmlformats.org/presentationml/2006/main">
  <p:tag name="AS_UNIQUEID" val="145"/>
</p:tagLst>
</file>

<file path=ppt/tags/tag124.xml><?xml version="1.0" encoding="utf-8"?>
<p:tagLst xmlns:p="http://schemas.openxmlformats.org/presentationml/2006/main">
  <p:tag name="AS_UNIQUEID" val="146"/>
</p:tagLst>
</file>

<file path=ppt/tags/tag125.xml><?xml version="1.0" encoding="utf-8"?>
<p:tagLst xmlns:p="http://schemas.openxmlformats.org/presentationml/2006/main">
  <p:tag name="AS_UNIQUEID" val="147"/>
</p:tagLst>
</file>

<file path=ppt/tags/tag126.xml><?xml version="1.0" encoding="utf-8"?>
<p:tagLst xmlns:p="http://schemas.openxmlformats.org/presentationml/2006/main">
  <p:tag name="AS_UNIQUEID" val="148"/>
</p:tagLst>
</file>

<file path=ppt/tags/tag127.xml><?xml version="1.0" encoding="utf-8"?>
<p:tagLst xmlns:p="http://schemas.openxmlformats.org/presentationml/2006/main">
  <p:tag name="AS_UNIQUEID" val="149"/>
</p:tagLst>
</file>

<file path=ppt/tags/tag128.xml><?xml version="1.0" encoding="utf-8"?>
<p:tagLst xmlns:p="http://schemas.openxmlformats.org/presentationml/2006/main">
  <p:tag name="AS_UNIQUEID" val="150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9.xml><?xml version="1.0" encoding="utf-8"?>
<p:tagLst xmlns:p="http://schemas.openxmlformats.org/presentationml/2006/main">
  <p:tag name="AS_UNIQUEID" val="15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.xml><?xml version="1.0" encoding="utf-8"?>
<p:tagLst xmlns:p="http://schemas.openxmlformats.org/presentationml/2006/main">
  <p:tag name="AS_UNIQUEID" val="35"/>
</p:tagLst>
</file>

<file path=ppt/tags/tag130.xml><?xml version="1.0" encoding="utf-8"?>
<p:tagLst xmlns:p="http://schemas.openxmlformats.org/presentationml/2006/main">
  <p:tag name="AS_UNIQUEID" val="15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1.xml><?xml version="1.0" encoding="utf-8"?>
<p:tagLst xmlns:p="http://schemas.openxmlformats.org/presentationml/2006/main">
  <p:tag name="AS_UNIQUEID" val="15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2.xml><?xml version="1.0" encoding="utf-8"?>
<p:tagLst xmlns:p="http://schemas.openxmlformats.org/presentationml/2006/main">
  <p:tag name="AS_UNIQUEID" val="15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3.xml><?xml version="1.0" encoding="utf-8"?>
<p:tagLst xmlns:p="http://schemas.openxmlformats.org/presentationml/2006/main">
  <p:tag name="AS_UNIQUEID" val="15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4.xml><?xml version="1.0" encoding="utf-8"?>
<p:tagLst xmlns:p="http://schemas.openxmlformats.org/presentationml/2006/main">
  <p:tag name="AS_UNIQUEID" val="15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35.xml><?xml version="1.0" encoding="utf-8"?>
<p:tagLst xmlns:p="http://schemas.openxmlformats.org/presentationml/2006/main">
  <p:tag name="AS_UNIQUEID" val="157"/>
</p:tagLst>
</file>

<file path=ppt/tags/tag136.xml><?xml version="1.0" encoding="utf-8"?>
<p:tagLst xmlns:p="http://schemas.openxmlformats.org/presentationml/2006/main">
  <p:tag name="AS_UNIQUEID" val="158"/>
</p:tagLst>
</file>

<file path=ppt/tags/tag137.xml><?xml version="1.0" encoding="utf-8"?>
<p:tagLst xmlns:p="http://schemas.openxmlformats.org/presentationml/2006/main">
  <p:tag name="AS_UNIQUEID" val="159"/>
</p:tagLst>
</file>

<file path=ppt/tags/tag138.xml><?xml version="1.0" encoding="utf-8"?>
<p:tagLst xmlns:p="http://schemas.openxmlformats.org/presentationml/2006/main">
  <p:tag name="AS_UNIQUEID" val="160"/>
</p:tagLst>
</file>

<file path=ppt/tags/tag139.xml><?xml version="1.0" encoding="utf-8"?>
<p:tagLst xmlns:p="http://schemas.openxmlformats.org/presentationml/2006/main">
  <p:tag name="AS_UNIQUEID" val="161"/>
</p:tagLst>
</file>

<file path=ppt/tags/tag14.xml><?xml version="1.0" encoding="utf-8"?>
<p:tagLst xmlns:p="http://schemas.openxmlformats.org/presentationml/2006/main">
  <p:tag name="AS_UNIQUEID" val="36"/>
</p:tagLst>
</file>

<file path=ppt/tags/tag140.xml><?xml version="1.0" encoding="utf-8"?>
<p:tagLst xmlns:p="http://schemas.openxmlformats.org/presentationml/2006/main">
  <p:tag name="AS_UNIQUEID" val="162"/>
</p:tagLst>
</file>

<file path=ppt/tags/tag141.xml><?xml version="1.0" encoding="utf-8"?>
<p:tagLst xmlns:p="http://schemas.openxmlformats.org/presentationml/2006/main">
  <p:tag name="AS_UNIQUEID" val="163"/>
</p:tagLst>
</file>

<file path=ppt/tags/tag142.xml><?xml version="1.0" encoding="utf-8"?>
<p:tagLst xmlns:p="http://schemas.openxmlformats.org/presentationml/2006/main">
  <p:tag name="AS_UNIQUEID" val="164"/>
</p:tagLst>
</file>

<file path=ppt/tags/tag143.xml><?xml version="1.0" encoding="utf-8"?>
<p:tagLst xmlns:p="http://schemas.openxmlformats.org/presentationml/2006/main">
  <p:tag name="AS_UNIQUEID" val="165"/>
</p:tagLst>
</file>

<file path=ppt/tags/tag144.xml><?xml version="1.0" encoding="utf-8"?>
<p:tagLst xmlns:p="http://schemas.openxmlformats.org/presentationml/2006/main">
  <p:tag name="AS_UNIQUEID" val="166"/>
</p:tagLst>
</file>

<file path=ppt/tags/tag145.xml><?xml version="1.0" encoding="utf-8"?>
<p:tagLst xmlns:p="http://schemas.openxmlformats.org/presentationml/2006/main">
  <p:tag name="AS_UNIQUEID" val="167"/>
</p:tagLst>
</file>

<file path=ppt/tags/tag146.xml><?xml version="1.0" encoding="utf-8"?>
<p:tagLst xmlns:p="http://schemas.openxmlformats.org/presentationml/2006/main">
  <p:tag name="AS_UNIQUEID" val="168"/>
</p:tagLst>
</file>

<file path=ppt/tags/tag147.xml><?xml version="1.0" encoding="utf-8"?>
<p:tagLst xmlns:p="http://schemas.openxmlformats.org/presentationml/2006/main">
  <p:tag name="AS_UNIQUEID" val="169"/>
</p:tagLst>
</file>

<file path=ppt/tags/tag148.xml><?xml version="1.0" encoding="utf-8"?>
<p:tagLst xmlns:p="http://schemas.openxmlformats.org/presentationml/2006/main">
  <p:tag name="AS_UNIQUEID" val="170"/>
</p:tagLst>
</file>

<file path=ppt/tags/tag149.xml><?xml version="1.0" encoding="utf-8"?>
<p:tagLst xmlns:p="http://schemas.openxmlformats.org/presentationml/2006/main">
  <p:tag name="AS_UNIQUEID" val="171"/>
</p:tagLst>
</file>

<file path=ppt/tags/tag15.xml><?xml version="1.0" encoding="utf-8"?>
<p:tagLst xmlns:p="http://schemas.openxmlformats.org/presentationml/2006/main">
  <p:tag name="AS_UNIQUEID" val="37"/>
</p:tagLst>
</file>

<file path=ppt/tags/tag150.xml><?xml version="1.0" encoding="utf-8"?>
<p:tagLst xmlns:p="http://schemas.openxmlformats.org/presentationml/2006/main">
  <p:tag name="AS_UNIQUEID" val="172"/>
</p:tagLst>
</file>

<file path=ppt/tags/tag151.xml><?xml version="1.0" encoding="utf-8"?>
<p:tagLst xmlns:p="http://schemas.openxmlformats.org/presentationml/2006/main">
  <p:tag name="AS_UNIQUEID" val="173"/>
</p:tagLst>
</file>

<file path=ppt/tags/tag152.xml><?xml version="1.0" encoding="utf-8"?>
<p:tagLst xmlns:p="http://schemas.openxmlformats.org/presentationml/2006/main">
  <p:tag name="AS_UNIQUEID" val="174"/>
</p:tagLst>
</file>

<file path=ppt/tags/tag153.xml><?xml version="1.0" encoding="utf-8"?>
<p:tagLst xmlns:p="http://schemas.openxmlformats.org/presentationml/2006/main">
  <p:tag name="AS_UNIQUEID" val="175"/>
</p:tagLst>
</file>

<file path=ppt/tags/tag154.xml><?xml version="1.0" encoding="utf-8"?>
<p:tagLst xmlns:p="http://schemas.openxmlformats.org/presentationml/2006/main">
  <p:tag name="AS_UNIQUEID" val="176"/>
</p:tagLst>
</file>

<file path=ppt/tags/tag155.xml><?xml version="1.0" encoding="utf-8"?>
<p:tagLst xmlns:p="http://schemas.openxmlformats.org/presentationml/2006/main">
  <p:tag name="AS_UNIQUEID" val="177"/>
</p:tagLst>
</file>

<file path=ppt/tags/tag156.xml><?xml version="1.0" encoding="utf-8"?>
<p:tagLst xmlns:p="http://schemas.openxmlformats.org/presentationml/2006/main">
  <p:tag name="AS_UNIQUEID" val="178"/>
</p:tagLst>
</file>

<file path=ppt/tags/tag157.xml><?xml version="1.0" encoding="utf-8"?>
<p:tagLst xmlns:p="http://schemas.openxmlformats.org/presentationml/2006/main">
  <p:tag name="AS_UNIQUEID" val="179"/>
</p:tagLst>
</file>

<file path=ppt/tags/tag158.xml><?xml version="1.0" encoding="utf-8"?>
<p:tagLst xmlns:p="http://schemas.openxmlformats.org/presentationml/2006/main">
  <p:tag name="AS_UNIQUEID" val="180"/>
</p:tagLst>
</file>

<file path=ppt/tags/tag159.xml><?xml version="1.0" encoding="utf-8"?>
<p:tagLst xmlns:p="http://schemas.openxmlformats.org/presentationml/2006/main">
  <p:tag name="AS_UNIQUEID" val="181"/>
</p:tagLst>
</file>

<file path=ppt/tags/tag16.xml><?xml version="1.0" encoding="utf-8"?>
<p:tagLst xmlns:p="http://schemas.openxmlformats.org/presentationml/2006/main">
  <p:tag name="AS_UNIQUEID" val="38"/>
</p:tagLst>
</file>

<file path=ppt/tags/tag160.xml><?xml version="1.0" encoding="utf-8"?>
<p:tagLst xmlns:p="http://schemas.openxmlformats.org/presentationml/2006/main">
  <p:tag name="AS_UNIQUEID" val="182"/>
</p:tagLst>
</file>

<file path=ppt/tags/tag161.xml><?xml version="1.0" encoding="utf-8"?>
<p:tagLst xmlns:p="http://schemas.openxmlformats.org/presentationml/2006/main">
  <p:tag name="AS_UNIQUEID" val="183"/>
</p:tagLst>
</file>

<file path=ppt/tags/tag162.xml><?xml version="1.0" encoding="utf-8"?>
<p:tagLst xmlns:p="http://schemas.openxmlformats.org/presentationml/2006/main">
  <p:tag name="AS_UNIQUEID" val="184"/>
</p:tagLst>
</file>

<file path=ppt/tags/tag163.xml><?xml version="1.0" encoding="utf-8"?>
<p:tagLst xmlns:p="http://schemas.openxmlformats.org/presentationml/2006/main">
  <p:tag name="AS_UNIQUEID" val="185"/>
</p:tagLst>
</file>

<file path=ppt/tags/tag164.xml><?xml version="1.0" encoding="utf-8"?>
<p:tagLst xmlns:p="http://schemas.openxmlformats.org/presentationml/2006/main">
  <p:tag name="AS_UNIQUEID" val="186"/>
</p:tagLst>
</file>

<file path=ppt/tags/tag165.xml><?xml version="1.0" encoding="utf-8"?>
<p:tagLst xmlns:p="http://schemas.openxmlformats.org/presentationml/2006/main">
  <p:tag name="AS_UNIQUEID" val="187"/>
</p:tagLst>
</file>

<file path=ppt/tags/tag166.xml><?xml version="1.0" encoding="utf-8"?>
<p:tagLst xmlns:p="http://schemas.openxmlformats.org/presentationml/2006/main">
  <p:tag name="AS_UNIQUEID" val="188"/>
</p:tagLst>
</file>

<file path=ppt/tags/tag167.xml><?xml version="1.0" encoding="utf-8"?>
<p:tagLst xmlns:p="http://schemas.openxmlformats.org/presentationml/2006/main">
  <p:tag name="AS_UNIQUEID" val="189"/>
</p:tagLst>
</file>

<file path=ppt/tags/tag168.xml><?xml version="1.0" encoding="utf-8"?>
<p:tagLst xmlns:p="http://schemas.openxmlformats.org/presentationml/2006/main">
  <p:tag name="AS_UNIQUEID" val="190"/>
</p:tagLst>
</file>

<file path=ppt/tags/tag169.xml><?xml version="1.0" encoding="utf-8"?>
<p:tagLst xmlns:p="http://schemas.openxmlformats.org/presentationml/2006/main">
  <p:tag name="AS_UNIQUEID" val="191"/>
</p:tagLst>
</file>

<file path=ppt/tags/tag17.xml><?xml version="1.0" encoding="utf-8"?>
<p:tagLst xmlns:p="http://schemas.openxmlformats.org/presentationml/2006/main">
  <p:tag name="AS_UNIQUEID" val="39"/>
</p:tagLst>
</file>

<file path=ppt/tags/tag170.xml><?xml version="1.0" encoding="utf-8"?>
<p:tagLst xmlns:p="http://schemas.openxmlformats.org/presentationml/2006/main">
  <p:tag name="AS_UNIQUEID" val="192"/>
</p:tagLst>
</file>

<file path=ppt/tags/tag171.xml><?xml version="1.0" encoding="utf-8"?>
<p:tagLst xmlns:p="http://schemas.openxmlformats.org/presentationml/2006/main">
  <p:tag name="AS_UNIQUEID" val="193"/>
</p:tagLst>
</file>

<file path=ppt/tags/tag172.xml><?xml version="1.0" encoding="utf-8"?>
<p:tagLst xmlns:p="http://schemas.openxmlformats.org/presentationml/2006/main">
  <p:tag name="AS_UNIQUEID" val="194"/>
</p:tagLst>
</file>

<file path=ppt/tags/tag173.xml><?xml version="1.0" encoding="utf-8"?>
<p:tagLst xmlns:p="http://schemas.openxmlformats.org/presentationml/2006/main">
  <p:tag name="AS_UNIQUEID" val="195"/>
</p:tagLst>
</file>

<file path=ppt/tags/tag174.xml><?xml version="1.0" encoding="utf-8"?>
<p:tagLst xmlns:p="http://schemas.openxmlformats.org/presentationml/2006/main">
  <p:tag name="AS_UNIQUEID" val="196"/>
</p:tagLst>
</file>

<file path=ppt/tags/tag175.xml><?xml version="1.0" encoding="utf-8"?>
<p:tagLst xmlns:p="http://schemas.openxmlformats.org/presentationml/2006/main">
  <p:tag name="AS_UNIQUEID" val="197"/>
</p:tagLst>
</file>

<file path=ppt/tags/tag176.xml><?xml version="1.0" encoding="utf-8"?>
<p:tagLst xmlns:p="http://schemas.openxmlformats.org/presentationml/2006/main">
  <p:tag name="AS_UNIQUEID" val="198"/>
</p:tagLst>
</file>

<file path=ppt/tags/tag177.xml><?xml version="1.0" encoding="utf-8"?>
<p:tagLst xmlns:p="http://schemas.openxmlformats.org/presentationml/2006/main">
  <p:tag name="AS_UNIQUEID" val="199"/>
</p:tagLst>
</file>

<file path=ppt/tags/tag178.xml><?xml version="1.0" encoding="utf-8"?>
<p:tagLst xmlns:p="http://schemas.openxmlformats.org/presentationml/2006/main">
  <p:tag name="AS_UNIQUEID" val="200"/>
</p:tagLst>
</file>

<file path=ppt/tags/tag179.xml><?xml version="1.0" encoding="utf-8"?>
<p:tagLst xmlns:p="http://schemas.openxmlformats.org/presentationml/2006/main">
  <p:tag name="AS_UNIQUEID" val="201"/>
</p:tagLst>
</file>

<file path=ppt/tags/tag18.xml><?xml version="1.0" encoding="utf-8"?>
<p:tagLst xmlns:p="http://schemas.openxmlformats.org/presentationml/2006/main">
  <p:tag name="AS_UNIQUEID" val="40"/>
</p:tagLst>
</file>

<file path=ppt/tags/tag180.xml><?xml version="1.0" encoding="utf-8"?>
<p:tagLst xmlns:p="http://schemas.openxmlformats.org/presentationml/2006/main">
  <p:tag name="AS_UNIQUEID" val="202"/>
</p:tagLst>
</file>

<file path=ppt/tags/tag181.xml><?xml version="1.0" encoding="utf-8"?>
<p:tagLst xmlns:p="http://schemas.openxmlformats.org/presentationml/2006/main">
  <p:tag name="AS_UNIQUEID" val="203"/>
</p:tagLst>
</file>

<file path=ppt/tags/tag182.xml><?xml version="1.0" encoding="utf-8"?>
<p:tagLst xmlns:p="http://schemas.openxmlformats.org/presentationml/2006/main">
  <p:tag name="AS_UNIQUEID" val="204"/>
</p:tagLst>
</file>

<file path=ppt/tags/tag183.xml><?xml version="1.0" encoding="utf-8"?>
<p:tagLst xmlns:p="http://schemas.openxmlformats.org/presentationml/2006/main">
  <p:tag name="AS_UNIQUEID" val="205"/>
</p:tagLst>
</file>

<file path=ppt/tags/tag184.xml><?xml version="1.0" encoding="utf-8"?>
<p:tagLst xmlns:p="http://schemas.openxmlformats.org/presentationml/2006/main">
  <p:tag name="AS_UNIQUEID" val="206"/>
</p:tagLst>
</file>

<file path=ppt/tags/tag185.xml><?xml version="1.0" encoding="utf-8"?>
<p:tagLst xmlns:p="http://schemas.openxmlformats.org/presentationml/2006/main">
  <p:tag name="AS_UNIQUEID" val="207"/>
</p:tagLst>
</file>

<file path=ppt/tags/tag186.xml><?xml version="1.0" encoding="utf-8"?>
<p:tagLst xmlns:p="http://schemas.openxmlformats.org/presentationml/2006/main">
  <p:tag name="AS_UNIQUEID" val="208"/>
</p:tagLst>
</file>

<file path=ppt/tags/tag187.xml><?xml version="1.0" encoding="utf-8"?>
<p:tagLst xmlns:p="http://schemas.openxmlformats.org/presentationml/2006/main">
  <p:tag name="AS_UNIQUEID" val="209"/>
</p:tagLst>
</file>

<file path=ppt/tags/tag188.xml><?xml version="1.0" encoding="utf-8"?>
<p:tagLst xmlns:p="http://schemas.openxmlformats.org/presentationml/2006/main">
  <p:tag name="AS_UNIQUEID" val="210"/>
</p:tagLst>
</file>

<file path=ppt/tags/tag189.xml><?xml version="1.0" encoding="utf-8"?>
<p:tagLst xmlns:p="http://schemas.openxmlformats.org/presentationml/2006/main">
  <p:tag name="AS_UNIQUEID" val="211"/>
</p:tagLst>
</file>

<file path=ppt/tags/tag19.xml><?xml version="1.0" encoding="utf-8"?>
<p:tagLst xmlns:p="http://schemas.openxmlformats.org/presentationml/2006/main">
  <p:tag name="AS_UNIQUEID" val="41"/>
</p:tagLst>
</file>

<file path=ppt/tags/tag190.xml><?xml version="1.0" encoding="utf-8"?>
<p:tagLst xmlns:p="http://schemas.openxmlformats.org/presentationml/2006/main">
  <p:tag name="AS_UNIQUEID" val="212"/>
</p:tagLst>
</file>

<file path=ppt/tags/tag191.xml><?xml version="1.0" encoding="utf-8"?>
<p:tagLst xmlns:p="http://schemas.openxmlformats.org/presentationml/2006/main">
  <p:tag name="AS_UNIQUEID" val="213"/>
</p:tagLst>
</file>

<file path=ppt/tags/tag192.xml><?xml version="1.0" encoding="utf-8"?>
<p:tagLst xmlns:p="http://schemas.openxmlformats.org/presentationml/2006/main">
  <p:tag name="AS_UNIQUEID" val="214"/>
</p:tagLst>
</file>

<file path=ppt/tags/tag193.xml><?xml version="1.0" encoding="utf-8"?>
<p:tagLst xmlns:p="http://schemas.openxmlformats.org/presentationml/2006/main">
  <p:tag name="AS_UNIQUEID" val="215"/>
</p:tagLst>
</file>

<file path=ppt/tags/tag194.xml><?xml version="1.0" encoding="utf-8"?>
<p:tagLst xmlns:p="http://schemas.openxmlformats.org/presentationml/2006/main">
  <p:tag name="AS_UNIQUEID" val="216"/>
</p:tagLst>
</file>

<file path=ppt/tags/tag195.xml><?xml version="1.0" encoding="utf-8"?>
<p:tagLst xmlns:p="http://schemas.openxmlformats.org/presentationml/2006/main">
  <p:tag name="AS_UNIQUEID" val="217"/>
</p:tagLst>
</file>

<file path=ppt/tags/tag196.xml><?xml version="1.0" encoding="utf-8"?>
<p:tagLst xmlns:p="http://schemas.openxmlformats.org/presentationml/2006/main">
  <p:tag name="AS_UNIQUEID" val="218"/>
</p:tagLst>
</file>

<file path=ppt/tags/tag197.xml><?xml version="1.0" encoding="utf-8"?>
<p:tagLst xmlns:p="http://schemas.openxmlformats.org/presentationml/2006/main">
  <p:tag name="AS_UNIQUEID" val="219"/>
</p:tagLst>
</file>

<file path=ppt/tags/tag198.xml><?xml version="1.0" encoding="utf-8"?>
<p:tagLst xmlns:p="http://schemas.openxmlformats.org/presentationml/2006/main">
  <p:tag name="AS_UNIQUEID" val="220"/>
</p:tagLst>
</file>

<file path=ppt/tags/tag199.xml><?xml version="1.0" encoding="utf-8"?>
<p:tagLst xmlns:p="http://schemas.openxmlformats.org/presentationml/2006/main">
  <p:tag name="AS_UNIQUEID" val="221"/>
</p:tagLst>
</file>

<file path=ppt/tags/tag2.xml><?xml version="1.0" encoding="utf-8"?>
<p:tagLst xmlns:p="http://schemas.openxmlformats.org/presentationml/2006/main">
  <p:tag name="AS_UNIQUEID" val="24"/>
</p:tagLst>
</file>

<file path=ppt/tags/tag20.xml><?xml version="1.0" encoding="utf-8"?>
<p:tagLst xmlns:p="http://schemas.openxmlformats.org/presentationml/2006/main">
  <p:tag name="AS_UNIQUEID" val="42"/>
</p:tagLst>
</file>

<file path=ppt/tags/tag200.xml><?xml version="1.0" encoding="utf-8"?>
<p:tagLst xmlns:p="http://schemas.openxmlformats.org/presentationml/2006/main">
  <p:tag name="AS_UNIQUEID" val="222"/>
</p:tagLst>
</file>

<file path=ppt/tags/tag201.xml><?xml version="1.0" encoding="utf-8"?>
<p:tagLst xmlns:p="http://schemas.openxmlformats.org/presentationml/2006/main">
  <p:tag name="AS_UNIQUEID" val="223"/>
</p:tagLst>
</file>

<file path=ppt/tags/tag202.xml><?xml version="1.0" encoding="utf-8"?>
<p:tagLst xmlns:p="http://schemas.openxmlformats.org/presentationml/2006/main">
  <p:tag name="AS_UNIQUEID" val="224"/>
</p:tagLst>
</file>

<file path=ppt/tags/tag203.xml><?xml version="1.0" encoding="utf-8"?>
<p:tagLst xmlns:p="http://schemas.openxmlformats.org/presentationml/2006/main">
  <p:tag name="AS_UNIQUEID" val="225"/>
</p:tagLst>
</file>

<file path=ppt/tags/tag204.xml><?xml version="1.0" encoding="utf-8"?>
<p:tagLst xmlns:p="http://schemas.openxmlformats.org/presentationml/2006/main">
  <p:tag name="AS_UNIQUEID" val="226"/>
</p:tagLst>
</file>

<file path=ppt/tags/tag205.xml><?xml version="1.0" encoding="utf-8"?>
<p:tagLst xmlns:p="http://schemas.openxmlformats.org/presentationml/2006/main">
  <p:tag name="AS_UNIQUEID" val="227"/>
</p:tagLst>
</file>

<file path=ppt/tags/tag206.xml><?xml version="1.0" encoding="utf-8"?>
<p:tagLst xmlns:p="http://schemas.openxmlformats.org/presentationml/2006/main">
  <p:tag name="AS_UNIQUEID" val="228"/>
</p:tagLst>
</file>

<file path=ppt/tags/tag207.xml><?xml version="1.0" encoding="utf-8"?>
<p:tagLst xmlns:p="http://schemas.openxmlformats.org/presentationml/2006/main">
  <p:tag name="AS_UNIQUEID" val="229"/>
</p:tagLst>
</file>

<file path=ppt/tags/tag208.xml><?xml version="1.0" encoding="utf-8"?>
<p:tagLst xmlns:p="http://schemas.openxmlformats.org/presentationml/2006/main">
  <p:tag name="AS_UNIQUEID" val="230"/>
</p:tagLst>
</file>

<file path=ppt/tags/tag209.xml><?xml version="1.0" encoding="utf-8"?>
<p:tagLst xmlns:p="http://schemas.openxmlformats.org/presentationml/2006/main">
  <p:tag name="AS_UNIQUEID" val="231"/>
</p:tagLst>
</file>

<file path=ppt/tags/tag21.xml><?xml version="1.0" encoding="utf-8"?>
<p:tagLst xmlns:p="http://schemas.openxmlformats.org/presentationml/2006/main">
  <p:tag name="AS_UNIQUEID" val="43"/>
</p:tagLst>
</file>

<file path=ppt/tags/tag210.xml><?xml version="1.0" encoding="utf-8"?>
<p:tagLst xmlns:p="http://schemas.openxmlformats.org/presentationml/2006/main">
  <p:tag name="AS_UNIQUEID" val="232"/>
</p:tagLst>
</file>

<file path=ppt/tags/tag211.xml><?xml version="1.0" encoding="utf-8"?>
<p:tagLst xmlns:p="http://schemas.openxmlformats.org/presentationml/2006/main">
  <p:tag name="AS_UNIQUEID" val="233"/>
</p:tagLst>
</file>

<file path=ppt/tags/tag212.xml><?xml version="1.0" encoding="utf-8"?>
<p:tagLst xmlns:p="http://schemas.openxmlformats.org/presentationml/2006/main">
  <p:tag name="AS_UNIQUEID" val="234"/>
</p:tagLst>
</file>

<file path=ppt/tags/tag213.xml><?xml version="1.0" encoding="utf-8"?>
<p:tagLst xmlns:p="http://schemas.openxmlformats.org/presentationml/2006/main">
  <p:tag name="AS_UNIQUEID" val="235"/>
</p:tagLst>
</file>

<file path=ppt/tags/tag214.xml><?xml version="1.0" encoding="utf-8"?>
<p:tagLst xmlns:p="http://schemas.openxmlformats.org/presentationml/2006/main">
  <p:tag name="AS_UNIQUEID" val="236"/>
</p:tagLst>
</file>

<file path=ppt/tags/tag215.xml><?xml version="1.0" encoding="utf-8"?>
<p:tagLst xmlns:p="http://schemas.openxmlformats.org/presentationml/2006/main">
  <p:tag name="AS_UNIQUEID" val="237"/>
</p:tagLst>
</file>

<file path=ppt/tags/tag216.xml><?xml version="1.0" encoding="utf-8"?>
<p:tagLst xmlns:p="http://schemas.openxmlformats.org/presentationml/2006/main">
  <p:tag name="AS_UNIQUEID" val="238"/>
</p:tagLst>
</file>

<file path=ppt/tags/tag217.xml><?xml version="1.0" encoding="utf-8"?>
<p:tagLst xmlns:p="http://schemas.openxmlformats.org/presentationml/2006/main">
  <p:tag name="AS_UNIQUEID" val="239"/>
</p:tagLst>
</file>

<file path=ppt/tags/tag218.xml><?xml version="1.0" encoding="utf-8"?>
<p:tagLst xmlns:p="http://schemas.openxmlformats.org/presentationml/2006/main">
  <p:tag name="AS_UNIQUEID" val="240"/>
</p:tagLst>
</file>

<file path=ppt/tags/tag219.xml><?xml version="1.0" encoding="utf-8"?>
<p:tagLst xmlns:p="http://schemas.openxmlformats.org/presentationml/2006/main">
  <p:tag name="AS_UNIQUEID" val="241"/>
</p:tagLst>
</file>

<file path=ppt/tags/tag22.xml><?xml version="1.0" encoding="utf-8"?>
<p:tagLst xmlns:p="http://schemas.openxmlformats.org/presentationml/2006/main">
  <p:tag name="AS_UNIQUEID" val="44"/>
</p:tagLst>
</file>

<file path=ppt/tags/tag220.xml><?xml version="1.0" encoding="utf-8"?>
<p:tagLst xmlns:p="http://schemas.openxmlformats.org/presentationml/2006/main">
  <p:tag name="AS_UNIQUEID" val="242"/>
</p:tagLst>
</file>

<file path=ppt/tags/tag221.xml><?xml version="1.0" encoding="utf-8"?>
<p:tagLst xmlns:p="http://schemas.openxmlformats.org/presentationml/2006/main">
  <p:tag name="AS_UNIQUEID" val="243"/>
</p:tagLst>
</file>

<file path=ppt/tags/tag222.xml><?xml version="1.0" encoding="utf-8"?>
<p:tagLst xmlns:p="http://schemas.openxmlformats.org/presentationml/2006/main">
  <p:tag name="AS_UNIQUEID" val="244"/>
</p:tagLst>
</file>

<file path=ppt/tags/tag223.xml><?xml version="1.0" encoding="utf-8"?>
<p:tagLst xmlns:p="http://schemas.openxmlformats.org/presentationml/2006/main">
  <p:tag name="AS_UNIQUEID" val="245"/>
</p:tagLst>
</file>

<file path=ppt/tags/tag224.xml><?xml version="1.0" encoding="utf-8"?>
<p:tagLst xmlns:p="http://schemas.openxmlformats.org/presentationml/2006/main">
  <p:tag name="AS_UNIQUEID" val="246"/>
</p:tagLst>
</file>

<file path=ppt/tags/tag225.xml><?xml version="1.0" encoding="utf-8"?>
<p:tagLst xmlns:p="http://schemas.openxmlformats.org/presentationml/2006/main">
  <p:tag name="AS_UNIQUEID" val="247"/>
</p:tagLst>
</file>

<file path=ppt/tags/tag226.xml><?xml version="1.0" encoding="utf-8"?>
<p:tagLst xmlns:p="http://schemas.openxmlformats.org/presentationml/2006/main">
  <p:tag name="AS_UNIQUEID" val="248"/>
</p:tagLst>
</file>

<file path=ppt/tags/tag227.xml><?xml version="1.0" encoding="utf-8"?>
<p:tagLst xmlns:p="http://schemas.openxmlformats.org/presentationml/2006/main">
  <p:tag name="AS_UNIQUEID" val="249"/>
</p:tagLst>
</file>

<file path=ppt/tags/tag228.xml><?xml version="1.0" encoding="utf-8"?>
<p:tagLst xmlns:p="http://schemas.openxmlformats.org/presentationml/2006/main">
  <p:tag name="AS_UNIQUEID" val="250"/>
</p:tagLst>
</file>

<file path=ppt/tags/tag229.xml><?xml version="1.0" encoding="utf-8"?>
<p:tagLst xmlns:p="http://schemas.openxmlformats.org/presentationml/2006/main">
  <p:tag name="AS_UNIQUEID" val="251"/>
</p:tagLst>
</file>

<file path=ppt/tags/tag23.xml><?xml version="1.0" encoding="utf-8"?>
<p:tagLst xmlns:p="http://schemas.openxmlformats.org/presentationml/2006/main">
  <p:tag name="AS_UNIQUEID" val="45"/>
</p:tagLst>
</file>

<file path=ppt/tags/tag230.xml><?xml version="1.0" encoding="utf-8"?>
<p:tagLst xmlns:p="http://schemas.openxmlformats.org/presentationml/2006/main">
  <p:tag name="AS_UNIQUEID" val="252"/>
</p:tagLst>
</file>

<file path=ppt/tags/tag231.xml><?xml version="1.0" encoding="utf-8"?>
<p:tagLst xmlns:p="http://schemas.openxmlformats.org/presentationml/2006/main">
  <p:tag name="AS_UNIQUEID" val="253"/>
</p:tagLst>
</file>

<file path=ppt/tags/tag232.xml><?xml version="1.0" encoding="utf-8"?>
<p:tagLst xmlns:p="http://schemas.openxmlformats.org/presentationml/2006/main">
  <p:tag name="AS_UNIQUEID" val="254"/>
</p:tagLst>
</file>

<file path=ppt/tags/tag233.xml><?xml version="1.0" encoding="utf-8"?>
<p:tagLst xmlns:p="http://schemas.openxmlformats.org/presentationml/2006/main">
  <p:tag name="AS_UNIQUEID" val="255"/>
</p:tagLst>
</file>

<file path=ppt/tags/tag234.xml><?xml version="1.0" encoding="utf-8"?>
<p:tagLst xmlns:p="http://schemas.openxmlformats.org/presentationml/2006/main">
  <p:tag name="AS_UNIQUEID" val="256"/>
</p:tagLst>
</file>

<file path=ppt/tags/tag235.xml><?xml version="1.0" encoding="utf-8"?>
<p:tagLst xmlns:p="http://schemas.openxmlformats.org/presentationml/2006/main">
  <p:tag name="AS_UNIQUEID" val="257"/>
</p:tagLst>
</file>

<file path=ppt/tags/tag236.xml><?xml version="1.0" encoding="utf-8"?>
<p:tagLst xmlns:p="http://schemas.openxmlformats.org/presentationml/2006/main">
  <p:tag name="AS_UNIQUEID" val="258"/>
</p:tagLst>
</file>

<file path=ppt/tags/tag237.xml><?xml version="1.0" encoding="utf-8"?>
<p:tagLst xmlns:p="http://schemas.openxmlformats.org/presentationml/2006/main">
  <p:tag name="AS_UNIQUEID" val="259"/>
</p:tagLst>
</file>

<file path=ppt/tags/tag238.xml><?xml version="1.0" encoding="utf-8"?>
<p:tagLst xmlns:p="http://schemas.openxmlformats.org/presentationml/2006/main">
  <p:tag name="AS_UNIQUEID" val="260"/>
</p:tagLst>
</file>

<file path=ppt/tags/tag239.xml><?xml version="1.0" encoding="utf-8"?>
<p:tagLst xmlns:p="http://schemas.openxmlformats.org/presentationml/2006/main">
  <p:tag name="AS_UNIQUEID" val="261"/>
</p:tagLst>
</file>

<file path=ppt/tags/tag24.xml><?xml version="1.0" encoding="utf-8"?>
<p:tagLst xmlns:p="http://schemas.openxmlformats.org/presentationml/2006/main">
  <p:tag name="AS_UNIQUEID" val="46"/>
</p:tagLst>
</file>

<file path=ppt/tags/tag240.xml><?xml version="1.0" encoding="utf-8"?>
<p:tagLst xmlns:p="http://schemas.openxmlformats.org/presentationml/2006/main">
  <p:tag name="AS_UNIQUEID" val="262"/>
</p:tagLst>
</file>

<file path=ppt/tags/tag241.xml><?xml version="1.0" encoding="utf-8"?>
<p:tagLst xmlns:p="http://schemas.openxmlformats.org/presentationml/2006/main">
  <p:tag name="AS_UNIQUEID" val="263"/>
</p:tagLst>
</file>

<file path=ppt/tags/tag242.xml><?xml version="1.0" encoding="utf-8"?>
<p:tagLst xmlns:p="http://schemas.openxmlformats.org/presentationml/2006/main">
  <p:tag name="AS_UNIQUEID" val="264"/>
</p:tagLst>
</file>

<file path=ppt/tags/tag243.xml><?xml version="1.0" encoding="utf-8"?>
<p:tagLst xmlns:p="http://schemas.openxmlformats.org/presentationml/2006/main">
  <p:tag name="AS_UNIQUEID" val="265"/>
</p:tagLst>
</file>

<file path=ppt/tags/tag244.xml><?xml version="1.0" encoding="utf-8"?>
<p:tagLst xmlns:p="http://schemas.openxmlformats.org/presentationml/2006/main">
  <p:tag name="AS_UNIQUEID" val="266"/>
</p:tagLst>
</file>

<file path=ppt/tags/tag245.xml><?xml version="1.0" encoding="utf-8"?>
<p:tagLst xmlns:p="http://schemas.openxmlformats.org/presentationml/2006/main">
  <p:tag name="AS_UNIQUEID" val="267"/>
</p:tagLst>
</file>

<file path=ppt/tags/tag246.xml><?xml version="1.0" encoding="utf-8"?>
<p:tagLst xmlns:p="http://schemas.openxmlformats.org/presentationml/2006/main">
  <p:tag name="AS_UNIQUEID" val="268"/>
</p:tagLst>
</file>

<file path=ppt/tags/tag247.xml><?xml version="1.0" encoding="utf-8"?>
<p:tagLst xmlns:p="http://schemas.openxmlformats.org/presentationml/2006/main">
  <p:tag name="AS_UNIQUEID" val="269"/>
</p:tagLst>
</file>

<file path=ppt/tags/tag248.xml><?xml version="1.0" encoding="utf-8"?>
<p:tagLst xmlns:p="http://schemas.openxmlformats.org/presentationml/2006/main">
  <p:tag name="AS_UNIQUEID" val="270"/>
</p:tagLst>
</file>

<file path=ppt/tags/tag249.xml><?xml version="1.0" encoding="utf-8"?>
<p:tagLst xmlns:p="http://schemas.openxmlformats.org/presentationml/2006/main">
  <p:tag name="AS_UNIQUEID" val="271"/>
</p:tagLst>
</file>

<file path=ppt/tags/tag25.xml><?xml version="1.0" encoding="utf-8"?>
<p:tagLst xmlns:p="http://schemas.openxmlformats.org/presentationml/2006/main">
  <p:tag name="AS_UNIQUEID" val="47"/>
</p:tagLst>
</file>

<file path=ppt/tags/tag250.xml><?xml version="1.0" encoding="utf-8"?>
<p:tagLst xmlns:p="http://schemas.openxmlformats.org/presentationml/2006/main">
  <p:tag name="AS_UNIQUEID" val="272"/>
</p:tagLst>
</file>

<file path=ppt/tags/tag251.xml><?xml version="1.0" encoding="utf-8"?>
<p:tagLst xmlns:p="http://schemas.openxmlformats.org/presentationml/2006/main">
  <p:tag name="AS_UNIQUEID" val="273"/>
</p:tagLst>
</file>

<file path=ppt/tags/tag252.xml><?xml version="1.0" encoding="utf-8"?>
<p:tagLst xmlns:p="http://schemas.openxmlformats.org/presentationml/2006/main">
  <p:tag name="AS_UNIQUEID" val="274"/>
</p:tagLst>
</file>

<file path=ppt/tags/tag253.xml><?xml version="1.0" encoding="utf-8"?>
<p:tagLst xmlns:p="http://schemas.openxmlformats.org/presentationml/2006/main">
  <p:tag name="AS_UNIQUEID" val="275"/>
</p:tagLst>
</file>

<file path=ppt/tags/tag254.xml><?xml version="1.0" encoding="utf-8"?>
<p:tagLst xmlns:p="http://schemas.openxmlformats.org/presentationml/2006/main">
  <p:tag name="AS_UNIQUEID" val="276"/>
</p:tagLst>
</file>

<file path=ppt/tags/tag255.xml><?xml version="1.0" encoding="utf-8"?>
<p:tagLst xmlns:p="http://schemas.openxmlformats.org/presentationml/2006/main">
  <p:tag name="AS_UNIQUEID" val="277"/>
</p:tagLst>
</file>

<file path=ppt/tags/tag256.xml><?xml version="1.0" encoding="utf-8"?>
<p:tagLst xmlns:p="http://schemas.openxmlformats.org/presentationml/2006/main">
  <p:tag name="AS_UNIQUEID" val="278"/>
</p:tagLst>
</file>

<file path=ppt/tags/tag257.xml><?xml version="1.0" encoding="utf-8"?>
<p:tagLst xmlns:p="http://schemas.openxmlformats.org/presentationml/2006/main">
  <p:tag name="AS_UNIQUEID" val="279"/>
</p:tagLst>
</file>

<file path=ppt/tags/tag258.xml><?xml version="1.0" encoding="utf-8"?>
<p:tagLst xmlns:p="http://schemas.openxmlformats.org/presentationml/2006/main">
  <p:tag name="AS_UNIQUEID" val="280"/>
</p:tagLst>
</file>

<file path=ppt/tags/tag259.xml><?xml version="1.0" encoding="utf-8"?>
<p:tagLst xmlns:p="http://schemas.openxmlformats.org/presentationml/2006/main">
  <p:tag name="AS_UNIQUEID" val="281"/>
</p:tagLst>
</file>

<file path=ppt/tags/tag26.xml><?xml version="1.0" encoding="utf-8"?>
<p:tagLst xmlns:p="http://schemas.openxmlformats.org/presentationml/2006/main">
  <p:tag name="AS_UNIQUEID" val="48"/>
</p:tagLst>
</file>

<file path=ppt/tags/tag260.xml><?xml version="1.0" encoding="utf-8"?>
<p:tagLst xmlns:p="http://schemas.openxmlformats.org/presentationml/2006/main">
  <p:tag name="AS_UNIQUEID" val="282"/>
</p:tagLst>
</file>

<file path=ppt/tags/tag261.xml><?xml version="1.0" encoding="utf-8"?>
<p:tagLst xmlns:p="http://schemas.openxmlformats.org/presentationml/2006/main">
  <p:tag name="AS_UNIQUEID" val="283"/>
</p:tagLst>
</file>

<file path=ppt/tags/tag262.xml><?xml version="1.0" encoding="utf-8"?>
<p:tagLst xmlns:p="http://schemas.openxmlformats.org/presentationml/2006/main">
  <p:tag name="AS_UNIQUEID" val="284"/>
</p:tagLst>
</file>

<file path=ppt/tags/tag263.xml><?xml version="1.0" encoding="utf-8"?>
<p:tagLst xmlns:p="http://schemas.openxmlformats.org/presentationml/2006/main">
  <p:tag name="AS_UNIQUEID" val="285"/>
</p:tagLst>
</file>

<file path=ppt/tags/tag264.xml><?xml version="1.0" encoding="utf-8"?>
<p:tagLst xmlns:p="http://schemas.openxmlformats.org/presentationml/2006/main">
  <p:tag name="AS_UNIQUEID" val="286"/>
</p:tagLst>
</file>

<file path=ppt/tags/tag265.xml><?xml version="1.0" encoding="utf-8"?>
<p:tagLst xmlns:p="http://schemas.openxmlformats.org/presentationml/2006/main">
  <p:tag name="AS_UNIQUEID" val="287"/>
</p:tagLst>
</file>

<file path=ppt/tags/tag266.xml><?xml version="1.0" encoding="utf-8"?>
<p:tagLst xmlns:p="http://schemas.openxmlformats.org/presentationml/2006/main">
  <p:tag name="AS_UNIQUEID" val="288"/>
</p:tagLst>
</file>

<file path=ppt/tags/tag267.xml><?xml version="1.0" encoding="utf-8"?>
<p:tagLst xmlns:p="http://schemas.openxmlformats.org/presentationml/2006/main">
  <p:tag name="AS_UNIQUEID" val="289"/>
</p:tagLst>
</file>

<file path=ppt/tags/tag268.xml><?xml version="1.0" encoding="utf-8"?>
<p:tagLst xmlns:p="http://schemas.openxmlformats.org/presentationml/2006/main">
  <p:tag name="AS_UNIQUEID" val="20"/>
</p:tagLst>
</file>

<file path=ppt/tags/tag269.xml><?xml version="1.0" encoding="utf-8"?>
<p:tagLst xmlns:p="http://schemas.openxmlformats.org/presentationml/2006/main">
  <p:tag name="AS_UNIQUEID" val="290"/>
</p:tagLst>
</file>

<file path=ppt/tags/tag27.xml><?xml version="1.0" encoding="utf-8"?>
<p:tagLst xmlns:p="http://schemas.openxmlformats.org/presentationml/2006/main">
  <p:tag name="AS_UNIQUEID" val="49"/>
</p:tagLst>
</file>

<file path=ppt/tags/tag270.xml><?xml version="1.0" encoding="utf-8"?>
<p:tagLst xmlns:p="http://schemas.openxmlformats.org/presentationml/2006/main">
  <p:tag name="AS_UNIQUEID" val="21"/>
</p:tagLst>
</file>

<file path=ppt/tags/tag271.xml><?xml version="1.0" encoding="utf-8"?>
<p:tagLst xmlns:p="http://schemas.openxmlformats.org/presentationml/2006/main">
  <p:tag name="AS_UNIQUEID" val="291"/>
</p:tagLst>
</file>

<file path=ppt/tags/tag272.xml><?xml version="1.0" encoding="utf-8"?>
<p:tagLst xmlns:p="http://schemas.openxmlformats.org/presentationml/2006/main">
  <p:tag name="AS_UNIQUEID" val="22"/>
</p:tagLst>
</file>

<file path=ppt/tags/tag273.xml><?xml version="1.0" encoding="utf-8"?>
<p:tagLst xmlns:p="http://schemas.openxmlformats.org/presentationml/2006/main">
  <p:tag name="AS_UNIQUEID" val="292"/>
</p:tagLst>
</file>

<file path=ppt/tags/tag274.xml><?xml version="1.0" encoding="utf-8"?>
<p:tagLst xmlns:p="http://schemas.openxmlformats.org/presentationml/2006/main">
  <p:tag name="AS_UNIQUEID" val="293"/>
</p:tagLst>
</file>

<file path=ppt/tags/tag275.xml><?xml version="1.0" encoding="utf-8"?>
<p:tagLst xmlns:p="http://schemas.openxmlformats.org/presentationml/2006/main">
  <p:tag name="AS_UNIQUEID" val="294"/>
</p:tagLst>
</file>

<file path=ppt/tags/tag276.xml><?xml version="1.0" encoding="utf-8"?>
<p:tagLst xmlns:p="http://schemas.openxmlformats.org/presentationml/2006/main">
  <p:tag name="AS_UNIQUEID" val="295"/>
</p:tagLst>
</file>

<file path=ppt/tags/tag277.xml><?xml version="1.0" encoding="utf-8"?>
<p:tagLst xmlns:p="http://schemas.openxmlformats.org/presentationml/2006/main">
  <p:tag name="AS_UNIQUEID" val="296"/>
</p:tagLst>
</file>

<file path=ppt/tags/tag278.xml><?xml version="1.0" encoding="utf-8"?>
<p:tagLst xmlns:p="http://schemas.openxmlformats.org/presentationml/2006/main">
  <p:tag name="AS_UNIQUEID" val="297"/>
</p:tagLst>
</file>

<file path=ppt/tags/tag279.xml><?xml version="1.0" encoding="utf-8"?>
<p:tagLst xmlns:p="http://schemas.openxmlformats.org/presentationml/2006/main">
  <p:tag name="AS_UNIQUEID" val="298"/>
</p:tagLst>
</file>

<file path=ppt/tags/tag28.xml><?xml version="1.0" encoding="utf-8"?>
<p:tagLst xmlns:p="http://schemas.openxmlformats.org/presentationml/2006/main">
  <p:tag name="AS_UNIQUEID" val="50"/>
</p:tagLst>
</file>

<file path=ppt/tags/tag280.xml><?xml version="1.0" encoding="utf-8"?>
<p:tagLst xmlns:p="http://schemas.openxmlformats.org/presentationml/2006/main">
  <p:tag name="AS_UNIQUEID" val="299"/>
</p:tagLst>
</file>

<file path=ppt/tags/tag281.xml><?xml version="1.0" encoding="utf-8"?>
<p:tagLst xmlns:p="http://schemas.openxmlformats.org/presentationml/2006/main">
  <p:tag name="AS_UNIQUEID" val="300"/>
</p:tagLst>
</file>

<file path=ppt/tags/tag282.xml><?xml version="1.0" encoding="utf-8"?>
<p:tagLst xmlns:p="http://schemas.openxmlformats.org/presentationml/2006/main">
  <p:tag name="AS_UNIQUEID" val="301"/>
</p:tagLst>
</file>

<file path=ppt/tags/tag283.xml><?xml version="1.0" encoding="utf-8"?>
<p:tagLst xmlns:p="http://schemas.openxmlformats.org/presentationml/2006/main">
  <p:tag name="AS_UNIQUEID" val="302"/>
</p:tagLst>
</file>

<file path=ppt/tags/tag284.xml><?xml version="1.0" encoding="utf-8"?>
<p:tagLst xmlns:p="http://schemas.openxmlformats.org/presentationml/2006/main">
  <p:tag name="AS_UNIQUEID" val="303"/>
</p:tagLst>
</file>

<file path=ppt/tags/tag285.xml><?xml version="1.0" encoding="utf-8"?>
<p:tagLst xmlns:p="http://schemas.openxmlformats.org/presentationml/2006/main">
  <p:tag name="AS_UNIQUEID" val="304"/>
</p:tagLst>
</file>

<file path=ppt/tags/tag286.xml><?xml version="1.0" encoding="utf-8"?>
<p:tagLst xmlns:p="http://schemas.openxmlformats.org/presentationml/2006/main">
  <p:tag name="AS_UNIQUEID" val="305"/>
</p:tagLst>
</file>

<file path=ppt/tags/tag287.xml><?xml version="1.0" encoding="utf-8"?>
<p:tagLst xmlns:p="http://schemas.openxmlformats.org/presentationml/2006/main">
  <p:tag name="AS_UNIQUEID" val="306"/>
</p:tagLst>
</file>

<file path=ppt/tags/tag288.xml><?xml version="1.0" encoding="utf-8"?>
<p:tagLst xmlns:p="http://schemas.openxmlformats.org/presentationml/2006/main">
  <p:tag name="AS_UNIQUEID" val="307"/>
</p:tagLst>
</file>

<file path=ppt/tags/tag289.xml><?xml version="1.0" encoding="utf-8"?>
<p:tagLst xmlns:p="http://schemas.openxmlformats.org/presentationml/2006/main">
  <p:tag name="AS_UNIQUEID" val="308"/>
</p:tagLst>
</file>

<file path=ppt/tags/tag29.xml><?xml version="1.0" encoding="utf-8"?>
<p:tagLst xmlns:p="http://schemas.openxmlformats.org/presentationml/2006/main">
  <p:tag name="AS_UNIQUEID" val="51"/>
</p:tagLst>
</file>

<file path=ppt/tags/tag290.xml><?xml version="1.0" encoding="utf-8"?>
<p:tagLst xmlns:p="http://schemas.openxmlformats.org/presentationml/2006/main">
  <p:tag name="AS_UNIQUEID" val="309"/>
</p:tagLst>
</file>

<file path=ppt/tags/tag291.xml><?xml version="1.0" encoding="utf-8"?>
<p:tagLst xmlns:p="http://schemas.openxmlformats.org/presentationml/2006/main">
  <p:tag name="AS_UNIQUEID" val="310"/>
</p:tagLst>
</file>

<file path=ppt/tags/tag292.xml><?xml version="1.0" encoding="utf-8"?>
<p:tagLst xmlns:p="http://schemas.openxmlformats.org/presentationml/2006/main">
  <p:tag name="AS_UNIQUEID" val="311"/>
</p:tagLst>
</file>

<file path=ppt/tags/tag293.xml><?xml version="1.0" encoding="utf-8"?>
<p:tagLst xmlns:p="http://schemas.openxmlformats.org/presentationml/2006/main">
  <p:tag name="AS_UNIQUEID" val="312"/>
</p:tagLst>
</file>

<file path=ppt/tags/tag294.xml><?xml version="1.0" encoding="utf-8"?>
<p:tagLst xmlns:p="http://schemas.openxmlformats.org/presentationml/2006/main">
  <p:tag name="AS_UNIQUEID" val="313"/>
</p:tagLst>
</file>

<file path=ppt/tags/tag295.xml><?xml version="1.0" encoding="utf-8"?>
<p:tagLst xmlns:p="http://schemas.openxmlformats.org/presentationml/2006/main">
  <p:tag name="AS_UNIQUEID" val="314"/>
</p:tagLst>
</file>

<file path=ppt/tags/tag296.xml><?xml version="1.0" encoding="utf-8"?>
<p:tagLst xmlns:p="http://schemas.openxmlformats.org/presentationml/2006/main">
  <p:tag name="AS_UNIQUEID" val="315"/>
</p:tagLst>
</file>

<file path=ppt/tags/tag297.xml><?xml version="1.0" encoding="utf-8"?>
<p:tagLst xmlns:p="http://schemas.openxmlformats.org/presentationml/2006/main">
  <p:tag name="AS_UNIQUEID" val="316"/>
</p:tagLst>
</file>

<file path=ppt/tags/tag298.xml><?xml version="1.0" encoding="utf-8"?>
<p:tagLst xmlns:p="http://schemas.openxmlformats.org/presentationml/2006/main">
  <p:tag name="AS_UNIQUEID" val="317"/>
</p:tagLst>
</file>

<file path=ppt/tags/tag299.xml><?xml version="1.0" encoding="utf-8"?>
<p:tagLst xmlns:p="http://schemas.openxmlformats.org/presentationml/2006/main">
  <p:tag name="AS_UNIQUEID" val="318"/>
</p:tagLst>
</file>

<file path=ppt/tags/tag3.xml><?xml version="1.0" encoding="utf-8"?>
<p:tagLst xmlns:p="http://schemas.openxmlformats.org/presentationml/2006/main">
  <p:tag name="AS_UNIQUEID" val="25"/>
</p:tagLst>
</file>

<file path=ppt/tags/tag30.xml><?xml version="1.0" encoding="utf-8"?>
<p:tagLst xmlns:p="http://schemas.openxmlformats.org/presentationml/2006/main">
  <p:tag name="AS_UNIQUEID" val="52"/>
</p:tagLst>
</file>

<file path=ppt/tags/tag300.xml><?xml version="1.0" encoding="utf-8"?>
<p:tagLst xmlns:p="http://schemas.openxmlformats.org/presentationml/2006/main">
  <p:tag name="AS_UNIQUEID" val="319"/>
</p:tagLst>
</file>

<file path=ppt/tags/tag301.xml><?xml version="1.0" encoding="utf-8"?>
<p:tagLst xmlns:p="http://schemas.openxmlformats.org/presentationml/2006/main">
  <p:tag name="AS_UNIQUEID" val="320"/>
</p:tagLst>
</file>

<file path=ppt/tags/tag302.xml><?xml version="1.0" encoding="utf-8"?>
<p:tagLst xmlns:p="http://schemas.openxmlformats.org/presentationml/2006/main">
  <p:tag name="AS_UNIQUEID" val="321"/>
</p:tagLst>
</file>

<file path=ppt/tags/tag303.xml><?xml version="1.0" encoding="utf-8"?>
<p:tagLst xmlns:p="http://schemas.openxmlformats.org/presentationml/2006/main">
  <p:tag name="AS_UNIQUEID" val="322"/>
</p:tagLst>
</file>

<file path=ppt/tags/tag304.xml><?xml version="1.0" encoding="utf-8"?>
<p:tagLst xmlns:p="http://schemas.openxmlformats.org/presentationml/2006/main">
  <p:tag name="AS_UNIQUEID" val="323"/>
</p:tagLst>
</file>

<file path=ppt/tags/tag305.xml><?xml version="1.0" encoding="utf-8"?>
<p:tagLst xmlns:p="http://schemas.openxmlformats.org/presentationml/2006/main">
  <p:tag name="AS_UNIQUEID" val="324"/>
</p:tagLst>
</file>

<file path=ppt/tags/tag306.xml><?xml version="1.0" encoding="utf-8"?>
<p:tagLst xmlns:p="http://schemas.openxmlformats.org/presentationml/2006/main">
  <p:tag name="AS_UNIQUEID" val="325"/>
</p:tagLst>
</file>

<file path=ppt/tags/tag307.xml><?xml version="1.0" encoding="utf-8"?>
<p:tagLst xmlns:p="http://schemas.openxmlformats.org/presentationml/2006/main">
  <p:tag name="AS_UNIQUEID" val="326"/>
</p:tagLst>
</file>

<file path=ppt/tags/tag308.xml><?xml version="1.0" encoding="utf-8"?>
<p:tagLst xmlns:p="http://schemas.openxmlformats.org/presentationml/2006/main">
  <p:tag name="AS_UNIQUEID" val="327"/>
</p:tagLst>
</file>

<file path=ppt/tags/tag309.xml><?xml version="1.0" encoding="utf-8"?>
<p:tagLst xmlns:p="http://schemas.openxmlformats.org/presentationml/2006/main">
  <p:tag name="AS_UNIQUEID" val="328"/>
</p:tagLst>
</file>

<file path=ppt/tags/tag31.xml><?xml version="1.0" encoding="utf-8"?>
<p:tagLst xmlns:p="http://schemas.openxmlformats.org/presentationml/2006/main">
  <p:tag name="AS_UNIQUEID" val="53"/>
</p:tagLst>
</file>

<file path=ppt/tags/tag310.xml><?xml version="1.0" encoding="utf-8"?>
<p:tagLst xmlns:p="http://schemas.openxmlformats.org/presentationml/2006/main">
  <p:tag name="AS_UNIQUEID" val="329"/>
</p:tagLst>
</file>

<file path=ppt/tags/tag311.xml><?xml version="1.0" encoding="utf-8"?>
<p:tagLst xmlns:p="http://schemas.openxmlformats.org/presentationml/2006/main">
  <p:tag name="AS_UNIQUEID" val="330"/>
</p:tagLst>
</file>

<file path=ppt/tags/tag312.xml><?xml version="1.0" encoding="utf-8"?>
<p:tagLst xmlns:p="http://schemas.openxmlformats.org/presentationml/2006/main">
  <p:tag name="AS_UNIQUEID" val="331"/>
</p:tagLst>
</file>

<file path=ppt/tags/tag313.xml><?xml version="1.0" encoding="utf-8"?>
<p:tagLst xmlns:p="http://schemas.openxmlformats.org/presentationml/2006/main">
  <p:tag name="AS_UNIQUEID" val="332"/>
</p:tagLst>
</file>

<file path=ppt/tags/tag314.xml><?xml version="1.0" encoding="utf-8"?>
<p:tagLst xmlns:p="http://schemas.openxmlformats.org/presentationml/2006/main">
  <p:tag name="AS_UNIQUEID" val="333"/>
</p:tagLst>
</file>

<file path=ppt/tags/tag315.xml><?xml version="1.0" encoding="utf-8"?>
<p:tagLst xmlns:p="http://schemas.openxmlformats.org/presentationml/2006/main">
  <p:tag name="AS_UNIQUEID" val="334"/>
</p:tagLst>
</file>

<file path=ppt/tags/tag316.xml><?xml version="1.0" encoding="utf-8"?>
<p:tagLst xmlns:p="http://schemas.openxmlformats.org/presentationml/2006/main">
  <p:tag name="AS_UNIQUEID" val="335"/>
</p:tagLst>
</file>

<file path=ppt/tags/tag317.xml><?xml version="1.0" encoding="utf-8"?>
<p:tagLst xmlns:p="http://schemas.openxmlformats.org/presentationml/2006/main">
  <p:tag name="AS_UNIQUEID" val="336"/>
</p:tagLst>
</file>

<file path=ppt/tags/tag318.xml><?xml version="1.0" encoding="utf-8"?>
<p:tagLst xmlns:p="http://schemas.openxmlformats.org/presentationml/2006/main">
  <p:tag name="AS_UNIQUEID" val="337"/>
</p:tagLst>
</file>

<file path=ppt/tags/tag319.xml><?xml version="1.0" encoding="utf-8"?>
<p:tagLst xmlns:p="http://schemas.openxmlformats.org/presentationml/2006/main">
  <p:tag name="AS_UNIQUEID" val="338"/>
</p:tagLst>
</file>

<file path=ppt/tags/tag32.xml><?xml version="1.0" encoding="utf-8"?>
<p:tagLst xmlns:p="http://schemas.openxmlformats.org/presentationml/2006/main">
  <p:tag name="AS_UNIQUEID" val="54"/>
</p:tagLst>
</file>

<file path=ppt/tags/tag320.xml><?xml version="1.0" encoding="utf-8"?>
<p:tagLst xmlns:p="http://schemas.openxmlformats.org/presentationml/2006/main">
  <p:tag name="AS_UNIQUEID" val="339"/>
</p:tagLst>
</file>

<file path=ppt/tags/tag321.xml><?xml version="1.0" encoding="utf-8"?>
<p:tagLst xmlns:p="http://schemas.openxmlformats.org/presentationml/2006/main">
  <p:tag name="AS_UNIQUEID" val="340"/>
</p:tagLst>
</file>

<file path=ppt/tags/tag322.xml><?xml version="1.0" encoding="utf-8"?>
<p:tagLst xmlns:p="http://schemas.openxmlformats.org/presentationml/2006/main">
  <p:tag name="AS_UNIQUEID" val="341"/>
</p:tagLst>
</file>

<file path=ppt/tags/tag323.xml><?xml version="1.0" encoding="utf-8"?>
<p:tagLst xmlns:p="http://schemas.openxmlformats.org/presentationml/2006/main">
  <p:tag name="AS_UNIQUEID" val="342"/>
</p:tagLst>
</file>

<file path=ppt/tags/tag324.xml><?xml version="1.0" encoding="utf-8"?>
<p:tagLst xmlns:p="http://schemas.openxmlformats.org/presentationml/2006/main">
  <p:tag name="AS_UNIQUEID" val="343"/>
</p:tagLst>
</file>

<file path=ppt/tags/tag325.xml><?xml version="1.0" encoding="utf-8"?>
<p:tagLst xmlns:p="http://schemas.openxmlformats.org/presentationml/2006/main">
  <p:tag name="AS_UNIQUEID" val="344"/>
</p:tagLst>
</file>

<file path=ppt/tags/tag326.xml><?xml version="1.0" encoding="utf-8"?>
<p:tagLst xmlns:p="http://schemas.openxmlformats.org/presentationml/2006/main">
  <p:tag name="AS_UNIQUEID" val="345"/>
</p:tagLst>
</file>

<file path=ppt/tags/tag327.xml><?xml version="1.0" encoding="utf-8"?>
<p:tagLst xmlns:p="http://schemas.openxmlformats.org/presentationml/2006/main">
  <p:tag name="AS_UNIQUEID" val="346"/>
</p:tagLst>
</file>

<file path=ppt/tags/tag328.xml><?xml version="1.0" encoding="utf-8"?>
<p:tagLst xmlns:p="http://schemas.openxmlformats.org/presentationml/2006/main">
  <p:tag name="AS_UNIQUEID" val="347"/>
</p:tagLst>
</file>

<file path=ppt/tags/tag329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33.xml><?xml version="1.0" encoding="utf-8"?>
<p:tagLst xmlns:p="http://schemas.openxmlformats.org/presentationml/2006/main">
  <p:tag name="AS_UNIQUEID" val="55"/>
</p:tagLst>
</file>

<file path=ppt/tags/tag34.xml><?xml version="1.0" encoding="utf-8"?>
<p:tagLst xmlns:p="http://schemas.openxmlformats.org/presentationml/2006/main">
  <p:tag name="AS_UNIQUEID" val="56"/>
</p:tagLst>
</file>

<file path=ppt/tags/tag35.xml><?xml version="1.0" encoding="utf-8"?>
<p:tagLst xmlns:p="http://schemas.openxmlformats.org/presentationml/2006/main">
  <p:tag name="AS_UNIQUEID" val="57"/>
</p:tagLst>
</file>

<file path=ppt/tags/tag36.xml><?xml version="1.0" encoding="utf-8"?>
<p:tagLst xmlns:p="http://schemas.openxmlformats.org/presentationml/2006/main">
  <p:tag name="AS_UNIQUEID" val="58"/>
</p:tagLst>
</file>

<file path=ppt/tags/tag37.xml><?xml version="1.0" encoding="utf-8"?>
<p:tagLst xmlns:p="http://schemas.openxmlformats.org/presentationml/2006/main">
  <p:tag name="AS_UNIQUEID" val="59"/>
</p:tagLst>
</file>

<file path=ppt/tags/tag38.xml><?xml version="1.0" encoding="utf-8"?>
<p:tagLst xmlns:p="http://schemas.openxmlformats.org/presentationml/2006/main">
  <p:tag name="AS_UNIQUEID" val="60"/>
</p:tagLst>
</file>

<file path=ppt/tags/tag39.xml><?xml version="1.0" encoding="utf-8"?>
<p:tagLst xmlns:p="http://schemas.openxmlformats.org/presentationml/2006/main">
  <p:tag name="AS_UNIQUEID" val="61"/>
</p:tagLst>
</file>

<file path=ppt/tags/tag4.xml><?xml version="1.0" encoding="utf-8"?>
<p:tagLst xmlns:p="http://schemas.openxmlformats.org/presentationml/2006/main">
  <p:tag name="AS_UNIQUEID" val="26"/>
</p:tagLst>
</file>

<file path=ppt/tags/tag40.xml><?xml version="1.0" encoding="utf-8"?>
<p:tagLst xmlns:p="http://schemas.openxmlformats.org/presentationml/2006/main">
  <p:tag name="AS_UNIQUEID" val="62"/>
</p:tagLst>
</file>

<file path=ppt/tags/tag41.xml><?xml version="1.0" encoding="utf-8"?>
<p:tagLst xmlns:p="http://schemas.openxmlformats.org/presentationml/2006/main">
  <p:tag name="AS_UNIQUEID" val="63"/>
</p:tagLst>
</file>

<file path=ppt/tags/tag42.xml><?xml version="1.0" encoding="utf-8"?>
<p:tagLst xmlns:p="http://schemas.openxmlformats.org/presentationml/2006/main">
  <p:tag name="AS_UNIQUEID" val="64"/>
</p:tagLst>
</file>

<file path=ppt/tags/tag43.xml><?xml version="1.0" encoding="utf-8"?>
<p:tagLst xmlns:p="http://schemas.openxmlformats.org/presentationml/2006/main">
  <p:tag name="AS_UNIQUEID" val="65"/>
</p:tagLst>
</file>

<file path=ppt/tags/tag44.xml><?xml version="1.0" encoding="utf-8"?>
<p:tagLst xmlns:p="http://schemas.openxmlformats.org/presentationml/2006/main">
  <p:tag name="AS_UNIQUEID" val="66"/>
</p:tagLst>
</file>

<file path=ppt/tags/tag45.xml><?xml version="1.0" encoding="utf-8"?>
<p:tagLst xmlns:p="http://schemas.openxmlformats.org/presentationml/2006/main">
  <p:tag name="AS_UNIQUEID" val="67"/>
</p:tagLst>
</file>

<file path=ppt/tags/tag46.xml><?xml version="1.0" encoding="utf-8"?>
<p:tagLst xmlns:p="http://schemas.openxmlformats.org/presentationml/2006/main">
  <p:tag name="AS_UNIQUEID" val="68"/>
</p:tagLst>
</file>

<file path=ppt/tags/tag47.xml><?xml version="1.0" encoding="utf-8"?>
<p:tagLst xmlns:p="http://schemas.openxmlformats.org/presentationml/2006/main">
  <p:tag name="AS_UNIQUEID" val="69"/>
</p:tagLst>
</file>

<file path=ppt/tags/tag48.xml><?xml version="1.0" encoding="utf-8"?>
<p:tagLst xmlns:p="http://schemas.openxmlformats.org/presentationml/2006/main">
  <p:tag name="AS_UNIQUEID" val="70"/>
</p:tagLst>
</file>

<file path=ppt/tags/tag49.xml><?xml version="1.0" encoding="utf-8"?>
<p:tagLst xmlns:p="http://schemas.openxmlformats.org/presentationml/2006/main">
  <p:tag name="AS_UNIQUEID" val="71"/>
</p:tagLst>
</file>

<file path=ppt/tags/tag5.xml><?xml version="1.0" encoding="utf-8"?>
<p:tagLst xmlns:p="http://schemas.openxmlformats.org/presentationml/2006/main">
  <p:tag name="AS_UNIQUEID" val="27"/>
</p:tagLst>
</file>

<file path=ppt/tags/tag50.xml><?xml version="1.0" encoding="utf-8"?>
<p:tagLst xmlns:p="http://schemas.openxmlformats.org/presentationml/2006/main">
  <p:tag name="AS_UNIQUEID" val="72"/>
</p:tagLst>
</file>

<file path=ppt/tags/tag51.xml><?xml version="1.0" encoding="utf-8"?>
<p:tagLst xmlns:p="http://schemas.openxmlformats.org/presentationml/2006/main">
  <p:tag name="AS_UNIQUEID" val="73"/>
</p:tagLst>
</file>

<file path=ppt/tags/tag52.xml><?xml version="1.0" encoding="utf-8"?>
<p:tagLst xmlns:p="http://schemas.openxmlformats.org/presentationml/2006/main">
  <p:tag name="AS_UNIQUEID" val="74"/>
</p:tagLst>
</file>

<file path=ppt/tags/tag53.xml><?xml version="1.0" encoding="utf-8"?>
<p:tagLst xmlns:p="http://schemas.openxmlformats.org/presentationml/2006/main">
  <p:tag name="AS_UNIQUEID" val="75"/>
</p:tagLst>
</file>

<file path=ppt/tags/tag54.xml><?xml version="1.0" encoding="utf-8"?>
<p:tagLst xmlns:p="http://schemas.openxmlformats.org/presentationml/2006/main">
  <p:tag name="AS_UNIQUEID" val="76"/>
</p:tagLst>
</file>

<file path=ppt/tags/tag55.xml><?xml version="1.0" encoding="utf-8"?>
<p:tagLst xmlns:p="http://schemas.openxmlformats.org/presentationml/2006/main">
  <p:tag name="AS_UNIQUEID" val="77"/>
</p:tagLst>
</file>

<file path=ppt/tags/tag56.xml><?xml version="1.0" encoding="utf-8"?>
<p:tagLst xmlns:p="http://schemas.openxmlformats.org/presentationml/2006/main">
  <p:tag name="AS_UNIQUEID" val="78"/>
</p:tagLst>
</file>

<file path=ppt/tags/tag57.xml><?xml version="1.0" encoding="utf-8"?>
<p:tagLst xmlns:p="http://schemas.openxmlformats.org/presentationml/2006/main">
  <p:tag name="AS_UNIQUEID" val="79"/>
</p:tagLst>
</file>

<file path=ppt/tags/tag58.xml><?xml version="1.0" encoding="utf-8"?>
<p:tagLst xmlns:p="http://schemas.openxmlformats.org/presentationml/2006/main">
  <p:tag name="AS_UNIQUEID" val="80"/>
</p:tagLst>
</file>

<file path=ppt/tags/tag59.xml><?xml version="1.0" encoding="utf-8"?>
<p:tagLst xmlns:p="http://schemas.openxmlformats.org/presentationml/2006/main">
  <p:tag name="AS_UNIQUEID" val="81"/>
</p:tagLst>
</file>

<file path=ppt/tags/tag6.xml><?xml version="1.0" encoding="utf-8"?>
<p:tagLst xmlns:p="http://schemas.openxmlformats.org/presentationml/2006/main">
  <p:tag name="AS_UNIQUEID" val="28"/>
</p:tagLst>
</file>

<file path=ppt/tags/tag60.xml><?xml version="1.0" encoding="utf-8"?>
<p:tagLst xmlns:p="http://schemas.openxmlformats.org/presentationml/2006/main">
  <p:tag name="AS_UNIQUEID" val="82"/>
</p:tagLst>
</file>

<file path=ppt/tags/tag61.xml><?xml version="1.0" encoding="utf-8"?>
<p:tagLst xmlns:p="http://schemas.openxmlformats.org/presentationml/2006/main">
  <p:tag name="AS_UNIQUEID" val="83"/>
</p:tagLst>
</file>

<file path=ppt/tags/tag62.xml><?xml version="1.0" encoding="utf-8"?>
<p:tagLst xmlns:p="http://schemas.openxmlformats.org/presentationml/2006/main">
  <p:tag name="AS_UNIQUEID" val="84"/>
</p:tagLst>
</file>

<file path=ppt/tags/tag63.xml><?xml version="1.0" encoding="utf-8"?>
<p:tagLst xmlns:p="http://schemas.openxmlformats.org/presentationml/2006/main">
  <p:tag name="AS_UNIQUEID" val="85"/>
</p:tagLst>
</file>

<file path=ppt/tags/tag64.xml><?xml version="1.0" encoding="utf-8"?>
<p:tagLst xmlns:p="http://schemas.openxmlformats.org/presentationml/2006/main">
  <p:tag name="AS_UNIQUEID" val="86"/>
</p:tagLst>
</file>

<file path=ppt/tags/tag65.xml><?xml version="1.0" encoding="utf-8"?>
<p:tagLst xmlns:p="http://schemas.openxmlformats.org/presentationml/2006/main">
  <p:tag name="AS_UNIQUEID" val="87"/>
</p:tagLst>
</file>

<file path=ppt/tags/tag66.xml><?xml version="1.0" encoding="utf-8"?>
<p:tagLst xmlns:p="http://schemas.openxmlformats.org/presentationml/2006/main">
  <p:tag name="AS_UNIQUEID" val="88"/>
</p:tagLst>
</file>

<file path=ppt/tags/tag67.xml><?xml version="1.0" encoding="utf-8"?>
<p:tagLst xmlns:p="http://schemas.openxmlformats.org/presentationml/2006/main">
  <p:tag name="AS_UNIQUEID" val="89"/>
</p:tagLst>
</file>

<file path=ppt/tags/tag68.xml><?xml version="1.0" encoding="utf-8"?>
<p:tagLst xmlns:p="http://schemas.openxmlformats.org/presentationml/2006/main">
  <p:tag name="AS_UNIQUEID" val="90"/>
</p:tagLst>
</file>

<file path=ppt/tags/tag69.xml><?xml version="1.0" encoding="utf-8"?>
<p:tagLst xmlns:p="http://schemas.openxmlformats.org/presentationml/2006/main">
  <p:tag name="AS_UNIQUEID" val="91"/>
</p:tagLst>
</file>

<file path=ppt/tags/tag7.xml><?xml version="1.0" encoding="utf-8"?>
<p:tagLst xmlns:p="http://schemas.openxmlformats.org/presentationml/2006/main">
  <p:tag name="AS_UNIQUEID" val="29"/>
</p:tagLst>
</file>

<file path=ppt/tags/tag70.xml><?xml version="1.0" encoding="utf-8"?>
<p:tagLst xmlns:p="http://schemas.openxmlformats.org/presentationml/2006/main">
  <p:tag name="AS_UNIQUEID" val="92"/>
</p:tagLst>
</file>

<file path=ppt/tags/tag71.xml><?xml version="1.0" encoding="utf-8"?>
<p:tagLst xmlns:p="http://schemas.openxmlformats.org/presentationml/2006/main">
  <p:tag name="AS_UNIQUEID" val="93"/>
</p:tagLst>
</file>

<file path=ppt/tags/tag72.xml><?xml version="1.0" encoding="utf-8"?>
<p:tagLst xmlns:p="http://schemas.openxmlformats.org/presentationml/2006/main">
  <p:tag name="AS_UNIQUEID" val="94"/>
</p:tagLst>
</file>

<file path=ppt/tags/tag73.xml><?xml version="1.0" encoding="utf-8"?>
<p:tagLst xmlns:p="http://schemas.openxmlformats.org/presentationml/2006/main">
  <p:tag name="AS_UNIQUEID" val="95"/>
</p:tagLst>
</file>

<file path=ppt/tags/tag74.xml><?xml version="1.0" encoding="utf-8"?>
<p:tagLst xmlns:p="http://schemas.openxmlformats.org/presentationml/2006/main">
  <p:tag name="AS_UNIQUEID" val="96"/>
</p:tagLst>
</file>

<file path=ppt/tags/tag75.xml><?xml version="1.0" encoding="utf-8"?>
<p:tagLst xmlns:p="http://schemas.openxmlformats.org/presentationml/2006/main">
  <p:tag name="AS_UNIQUEID" val="97"/>
</p:tagLst>
</file>

<file path=ppt/tags/tag76.xml><?xml version="1.0" encoding="utf-8"?>
<p:tagLst xmlns:p="http://schemas.openxmlformats.org/presentationml/2006/main">
  <p:tag name="AS_UNIQUEID" val="98"/>
</p:tagLst>
</file>

<file path=ppt/tags/tag77.xml><?xml version="1.0" encoding="utf-8"?>
<p:tagLst xmlns:p="http://schemas.openxmlformats.org/presentationml/2006/main">
  <p:tag name="AS_UNIQUEID" val="99"/>
</p:tagLst>
</file>

<file path=ppt/tags/tag78.xml><?xml version="1.0" encoding="utf-8"?>
<p:tagLst xmlns:p="http://schemas.openxmlformats.org/presentationml/2006/main">
  <p:tag name="AS_UNIQUEID" val="100"/>
</p:tagLst>
</file>

<file path=ppt/tags/tag79.xml><?xml version="1.0" encoding="utf-8"?>
<p:tagLst xmlns:p="http://schemas.openxmlformats.org/presentationml/2006/main">
  <p:tag name="AS_UNIQUEID" val="101"/>
</p:tagLst>
</file>

<file path=ppt/tags/tag8.xml><?xml version="1.0" encoding="utf-8"?>
<p:tagLst xmlns:p="http://schemas.openxmlformats.org/presentationml/2006/main">
  <p:tag name="AS_UNIQUEID" val="30"/>
</p:tagLst>
</file>

<file path=ppt/tags/tag80.xml><?xml version="1.0" encoding="utf-8"?>
<p:tagLst xmlns:p="http://schemas.openxmlformats.org/presentationml/2006/main">
  <p:tag name="AS_UNIQUEID" val="102"/>
</p:tagLst>
</file>

<file path=ppt/tags/tag81.xml><?xml version="1.0" encoding="utf-8"?>
<p:tagLst xmlns:p="http://schemas.openxmlformats.org/presentationml/2006/main">
  <p:tag name="AS_UNIQUEID" val="103"/>
</p:tagLst>
</file>

<file path=ppt/tags/tag82.xml><?xml version="1.0" encoding="utf-8"?>
<p:tagLst xmlns:p="http://schemas.openxmlformats.org/presentationml/2006/main">
  <p:tag name="AS_UNIQUEID" val="104"/>
</p:tagLst>
</file>

<file path=ppt/tags/tag83.xml><?xml version="1.0" encoding="utf-8"?>
<p:tagLst xmlns:p="http://schemas.openxmlformats.org/presentationml/2006/main">
  <p:tag name="AS_UNIQUEID" val="105"/>
</p:tagLst>
</file>

<file path=ppt/tags/tag84.xml><?xml version="1.0" encoding="utf-8"?>
<p:tagLst xmlns:p="http://schemas.openxmlformats.org/presentationml/2006/main">
  <p:tag name="AS_UNIQUEID" val="106"/>
</p:tagLst>
</file>

<file path=ppt/tags/tag85.xml><?xml version="1.0" encoding="utf-8"?>
<p:tagLst xmlns:p="http://schemas.openxmlformats.org/presentationml/2006/main">
  <p:tag name="AS_UNIQUEID" val="107"/>
</p:tagLst>
</file>

<file path=ppt/tags/tag86.xml><?xml version="1.0" encoding="utf-8"?>
<p:tagLst xmlns:p="http://schemas.openxmlformats.org/presentationml/2006/main">
  <p:tag name="AS_UNIQUEID" val="108"/>
</p:tagLst>
</file>

<file path=ppt/tags/tag87.xml><?xml version="1.0" encoding="utf-8"?>
<p:tagLst xmlns:p="http://schemas.openxmlformats.org/presentationml/2006/main">
  <p:tag name="AS_UNIQUEID" val="109"/>
</p:tagLst>
</file>

<file path=ppt/tags/tag88.xml><?xml version="1.0" encoding="utf-8"?>
<p:tagLst xmlns:p="http://schemas.openxmlformats.org/presentationml/2006/main">
  <p:tag name="AS_UNIQUEID" val="110"/>
</p:tagLst>
</file>

<file path=ppt/tags/tag89.xml><?xml version="1.0" encoding="utf-8"?>
<p:tagLst xmlns:p="http://schemas.openxmlformats.org/presentationml/2006/main">
  <p:tag name="AS_UNIQUEID" val="111"/>
</p:tagLst>
</file>

<file path=ppt/tags/tag9.xml><?xml version="1.0" encoding="utf-8"?>
<p:tagLst xmlns:p="http://schemas.openxmlformats.org/presentationml/2006/main">
  <p:tag name="AS_UNIQUEID" val="31"/>
</p:tagLst>
</file>

<file path=ppt/tags/tag90.xml><?xml version="1.0" encoding="utf-8"?>
<p:tagLst xmlns:p="http://schemas.openxmlformats.org/presentationml/2006/main">
  <p:tag name="AS_UNIQUEID" val="112"/>
</p:tagLst>
</file>

<file path=ppt/tags/tag91.xml><?xml version="1.0" encoding="utf-8"?>
<p:tagLst xmlns:p="http://schemas.openxmlformats.org/presentationml/2006/main">
  <p:tag name="AS_UNIQUEID" val="113"/>
</p:tagLst>
</file>

<file path=ppt/tags/tag92.xml><?xml version="1.0" encoding="utf-8"?>
<p:tagLst xmlns:p="http://schemas.openxmlformats.org/presentationml/2006/main">
  <p:tag name="AS_UNIQUEID" val="114"/>
</p:tagLst>
</file>

<file path=ppt/tags/tag93.xml><?xml version="1.0" encoding="utf-8"?>
<p:tagLst xmlns:p="http://schemas.openxmlformats.org/presentationml/2006/main">
  <p:tag name="AS_UNIQUEID" val="115"/>
</p:tagLst>
</file>

<file path=ppt/tags/tag94.xml><?xml version="1.0" encoding="utf-8"?>
<p:tagLst xmlns:p="http://schemas.openxmlformats.org/presentationml/2006/main">
  <p:tag name="AS_UNIQUEID" val="116"/>
</p:tagLst>
</file>

<file path=ppt/tags/tag95.xml><?xml version="1.0" encoding="utf-8"?>
<p:tagLst xmlns:p="http://schemas.openxmlformats.org/presentationml/2006/main">
  <p:tag name="AS_UNIQUEID" val="117"/>
</p:tagLst>
</file>

<file path=ppt/tags/tag96.xml><?xml version="1.0" encoding="utf-8"?>
<p:tagLst xmlns:p="http://schemas.openxmlformats.org/presentationml/2006/main">
  <p:tag name="AS_UNIQUEID" val="118"/>
</p:tagLst>
</file>

<file path=ppt/tags/tag97.xml><?xml version="1.0" encoding="utf-8"?>
<p:tagLst xmlns:p="http://schemas.openxmlformats.org/presentationml/2006/main">
  <p:tag name="AS_UNIQUEID" val="119"/>
</p:tagLst>
</file>

<file path=ppt/tags/tag98.xml><?xml version="1.0" encoding="utf-8"?>
<p:tagLst xmlns:p="http://schemas.openxmlformats.org/presentationml/2006/main">
  <p:tag name="AS_UNIQUEID" val="120"/>
</p:tagLst>
</file>

<file path=ppt/tags/tag99.xml><?xml version="1.0" encoding="utf-8"?>
<p:tagLst xmlns:p="http://schemas.openxmlformats.org/presentationml/2006/main">
  <p:tag name="AS_UNIQUEID" val="12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92</Paragraphs>
  <Slides>24</Slides>
  <Notes>1</Notes>
  <TotalTime>2415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41">
      <vt:lpstr>Arial</vt:lpstr>
      <vt:lpstr>Calibri</vt:lpstr>
      <vt:lpstr>黑体</vt:lpstr>
      <vt:lpstr>微软雅黑</vt:lpstr>
      <vt:lpstr>Calibri Light</vt:lpstr>
      <vt:lpstr>Times New Roman</vt:lpstr>
      <vt:lpstr>方正书宋_GBK</vt:lpstr>
      <vt:lpstr>宋体</vt:lpstr>
      <vt:lpstr>楷体_GB2312</vt:lpstr>
      <vt:lpstr>隶书</vt:lpstr>
      <vt:lpstr>文鼎大标宋简</vt:lpstr>
      <vt:lpstr>NEU-BZ-S92</vt:lpstr>
      <vt:lpstr>仿宋</vt:lpstr>
      <vt:lpstr>楷体</vt:lpstr>
      <vt:lpstr>Cambria Math</vt:lpstr>
      <vt:lpstr>Courier New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毕业活动策划</dc:title>
  <dc:creator>Administrator</dc:creator>
  <cp:lastModifiedBy>xbany</cp:lastModifiedBy>
  <cp:revision>866</cp:revision>
  <dcterms:created xsi:type="dcterms:W3CDTF">2019-01-12T04:39:00Z</dcterms:created>
  <dcterms:modified xsi:type="dcterms:W3CDTF">2020-08-17T07:56:42Z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