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dp" ContentType="image/vnd.ms-photo"/>
  <Default Extension="emf" ContentType="image/x-emf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.NET 20.5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</p:sldMasterIdLst>
  <p:notesMasterIdLst>
    <p:notesMasterId r:id="rId2"/>
  </p:notesMasterIdLst>
  <p:sldIdLst>
    <p:sldId id="329" r:id="rId3"/>
    <p:sldId id="3258" r:id="rId4"/>
    <p:sldId id="3248" r:id="rId5"/>
    <p:sldId id="3214" r:id="rId6"/>
    <p:sldId id="3249" r:id="rId7"/>
    <p:sldId id="3251" r:id="rId8"/>
    <p:sldId id="3253" r:id="rId9"/>
    <p:sldId id="3255" r:id="rId10"/>
    <p:sldId id="3217" r:id="rId11"/>
    <p:sldId id="3259" r:id="rId12"/>
    <p:sldId id="3220" r:id="rId13"/>
    <p:sldId id="3221" r:id="rId14"/>
    <p:sldId id="3222" r:id="rId15"/>
    <p:sldId id="3223" r:id="rId16"/>
    <p:sldId id="3224" r:id="rId17"/>
    <p:sldId id="3225" r:id="rId18"/>
    <p:sldId id="3227" r:id="rId19"/>
    <p:sldId id="3256" r:id="rId20"/>
    <p:sldId id="3257" r:id="rId21"/>
    <p:sldId id="3228" r:id="rId22"/>
    <p:sldId id="3229" r:id="rId23"/>
    <p:sldId id="3230" r:id="rId24"/>
    <p:sldId id="3231" r:id="rId25"/>
    <p:sldId id="3232" r:id="rId26"/>
    <p:sldId id="3233" r:id="rId27"/>
    <p:sldId id="3244" r:id="rId28"/>
    <p:sldId id="3260" r:id="rId29"/>
    <p:sldId id="3245" r:id="rId30"/>
    <p:sldId id="3247" r:id="rId31"/>
    <p:sldId id="3261" r:id="rId32"/>
    <p:sldId id="330" r:id="rId33"/>
  </p:sldIdLst>
  <p:sldSz cx="12192000" cy="6858000"/>
  <p:notesSz cx="7104063" cy="10234613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8" autoAdjust="0"/>
    <p:restoredTop sz="76110" autoAdjust="0"/>
  </p:normalViewPr>
  <p:slideViewPr>
    <p:cSldViewPr snapToGrid="0">
      <p:cViewPr varScale="1">
        <p:scale>
          <a:sx n="51" d="100"/>
          <a:sy n="51" d="100"/>
        </p:scale>
        <p:origin x="1196" y="40"/>
      </p:cViewPr>
      <p:guideLst>
        <p:guide orient="horz" pos="214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8.xml" /><Relationship Id="rId11" Type="http://schemas.openxmlformats.org/officeDocument/2006/relationships/slide" Target="slides/slide9.xml" /><Relationship Id="rId12" Type="http://schemas.openxmlformats.org/officeDocument/2006/relationships/slide" Target="slides/slide10.xml" /><Relationship Id="rId13" Type="http://schemas.openxmlformats.org/officeDocument/2006/relationships/slide" Target="slides/slide11.xml" /><Relationship Id="rId14" Type="http://schemas.openxmlformats.org/officeDocument/2006/relationships/slide" Target="slides/slide12.xml" /><Relationship Id="rId15" Type="http://schemas.openxmlformats.org/officeDocument/2006/relationships/slide" Target="slides/slide13.xml" /><Relationship Id="rId16" Type="http://schemas.openxmlformats.org/officeDocument/2006/relationships/slide" Target="slides/slide14.xml" /><Relationship Id="rId17" Type="http://schemas.openxmlformats.org/officeDocument/2006/relationships/slide" Target="slides/slide15.xml" /><Relationship Id="rId18" Type="http://schemas.openxmlformats.org/officeDocument/2006/relationships/slide" Target="slides/slide16.xml" /><Relationship Id="rId19" Type="http://schemas.openxmlformats.org/officeDocument/2006/relationships/slide" Target="slides/slide17.xml" /><Relationship Id="rId2" Type="http://schemas.openxmlformats.org/officeDocument/2006/relationships/notesMaster" Target="notesMasters/notesMaster1.xml" /><Relationship Id="rId20" Type="http://schemas.openxmlformats.org/officeDocument/2006/relationships/slide" Target="slides/slide18.xml" /><Relationship Id="rId21" Type="http://schemas.openxmlformats.org/officeDocument/2006/relationships/slide" Target="slides/slide19.xml" /><Relationship Id="rId22" Type="http://schemas.openxmlformats.org/officeDocument/2006/relationships/slide" Target="slides/slide20.xml" /><Relationship Id="rId23" Type="http://schemas.openxmlformats.org/officeDocument/2006/relationships/slide" Target="slides/slide21.xml" /><Relationship Id="rId24" Type="http://schemas.openxmlformats.org/officeDocument/2006/relationships/slide" Target="slides/slide22.xml" /><Relationship Id="rId25" Type="http://schemas.openxmlformats.org/officeDocument/2006/relationships/slide" Target="slides/slide23.xml" /><Relationship Id="rId26" Type="http://schemas.openxmlformats.org/officeDocument/2006/relationships/slide" Target="slides/slide24.xml" /><Relationship Id="rId27" Type="http://schemas.openxmlformats.org/officeDocument/2006/relationships/slide" Target="slides/slide25.xml" /><Relationship Id="rId28" Type="http://schemas.openxmlformats.org/officeDocument/2006/relationships/slide" Target="slides/slide26.xml" /><Relationship Id="rId29" Type="http://schemas.openxmlformats.org/officeDocument/2006/relationships/slide" Target="slides/slide27.xml" /><Relationship Id="rId3" Type="http://schemas.openxmlformats.org/officeDocument/2006/relationships/slide" Target="slides/slide1.xml" /><Relationship Id="rId30" Type="http://schemas.openxmlformats.org/officeDocument/2006/relationships/slide" Target="slides/slide28.xml" /><Relationship Id="rId31" Type="http://schemas.openxmlformats.org/officeDocument/2006/relationships/slide" Target="slides/slide29.xml" /><Relationship Id="rId32" Type="http://schemas.openxmlformats.org/officeDocument/2006/relationships/slide" Target="slides/slide30.xml" /><Relationship Id="rId33" Type="http://schemas.openxmlformats.org/officeDocument/2006/relationships/slide" Target="slides/slide31.xml" /><Relationship Id="rId34" Type="http://schemas.openxmlformats.org/officeDocument/2006/relationships/tags" Target="tags/tag275.xml" /><Relationship Id="rId35" Type="http://schemas.openxmlformats.org/officeDocument/2006/relationships/presProps" Target="presProps.xml" /><Relationship Id="rId36" Type="http://schemas.openxmlformats.org/officeDocument/2006/relationships/viewProps" Target="viewProps.xml" /><Relationship Id="rId37" Type="http://schemas.openxmlformats.org/officeDocument/2006/relationships/theme" Target="theme/theme1.xml" /><Relationship Id="rId38" Type="http://schemas.openxmlformats.org/officeDocument/2006/relationships/tableStyles" Target="tableStyles.xml" /><Relationship Id="rId4" Type="http://schemas.openxmlformats.org/officeDocument/2006/relationships/slide" Target="slides/slide2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slide" Target="slides/slide5.xml" /><Relationship Id="rId8" Type="http://schemas.openxmlformats.org/officeDocument/2006/relationships/slide" Target="slides/slide6.xml" /><Relationship Id="rId9" Type="http://schemas.openxmlformats.org/officeDocument/2006/relationships/slide" Target="slides/slide7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7.emf" /><Relationship Id="rId2" Type="http://schemas.openxmlformats.org/officeDocument/2006/relationships/image" Target="../media/image18.emf" /></Relationships>
</file>

<file path=ppt/drawings/_rels/vmlDrawing1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4.emf" /><Relationship Id="rId2" Type="http://schemas.openxmlformats.org/officeDocument/2006/relationships/image" Target="../media/image35.emf" /></Relationships>
</file>

<file path=ppt/drawings/_rels/vmlDrawing1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6.emf" /></Relationships>
</file>

<file path=ppt/drawings/_rels/vmlDrawing1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7.emf" /></Relationships>
</file>

<file path=ppt/drawings/_rels/vmlDrawing1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8.emf" /><Relationship Id="rId2" Type="http://schemas.openxmlformats.org/officeDocument/2006/relationships/image" Target="../media/image39.emf" /></Relationships>
</file>

<file path=ppt/drawings/_rels/vmlDrawing1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0.emf" /></Relationships>
</file>

<file path=ppt/drawings/_rels/vmlDrawing1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1.emf" /></Relationships>
</file>

<file path=ppt/drawings/_rels/vmlDrawing1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2.emf" /><Relationship Id="rId2" Type="http://schemas.openxmlformats.org/officeDocument/2006/relationships/image" Target="../media/image43.emf" /></Relationships>
</file>

<file path=ppt/drawings/_rels/vmlDrawing1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4.emf" /><Relationship Id="rId2" Type="http://schemas.openxmlformats.org/officeDocument/2006/relationships/image" Target="../media/image45.emf" /></Relationships>
</file>

<file path=ppt/drawings/_rels/vmlDrawing1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6.emf" /></Relationships>
</file>

<file path=ppt/drawings/_rels/vmlDrawing1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7.emf" /><Relationship Id="rId2" Type="http://schemas.openxmlformats.org/officeDocument/2006/relationships/image" Target="../media/image48.e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1.emf" /></Relationships>
</file>

<file path=ppt/drawings/_rels/vmlDrawing2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9.emf" /><Relationship Id="rId2" Type="http://schemas.openxmlformats.org/officeDocument/2006/relationships/image" Target="../media/image50.emf" /><Relationship Id="rId3" Type="http://schemas.openxmlformats.org/officeDocument/2006/relationships/image" Target="../media/image51.emf" /></Relationships>
</file>

<file path=ppt/drawings/_rels/vmlDrawing2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2.emf" /><Relationship Id="rId2" Type="http://schemas.openxmlformats.org/officeDocument/2006/relationships/image" Target="../media/image53.emf" /></Relationships>
</file>

<file path=ppt/drawings/_rels/vmlDrawing2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4.emf" /><Relationship Id="rId2" Type="http://schemas.openxmlformats.org/officeDocument/2006/relationships/image" Target="../media/image55.emf" /></Relationships>
</file>

<file path=ppt/drawings/_rels/vmlDrawing2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6.emf" /><Relationship Id="rId2" Type="http://schemas.openxmlformats.org/officeDocument/2006/relationships/image" Target="../media/image57.emf" /><Relationship Id="rId3" Type="http://schemas.openxmlformats.org/officeDocument/2006/relationships/image" Target="../media/image58.e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2.emf" /><Relationship Id="rId2" Type="http://schemas.openxmlformats.org/officeDocument/2006/relationships/image" Target="../media/image23.emf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4.emf" /><Relationship Id="rId2" Type="http://schemas.openxmlformats.org/officeDocument/2006/relationships/image" Target="../media/image25.emf" /></Relationships>
</file>

<file path=ppt/drawings/_rels/vmlDrawing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6.emf" /></Relationships>
</file>

<file path=ppt/drawings/_rels/vmlDrawing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7.emf" /></Relationships>
</file>

<file path=ppt/drawings/_rels/vmlDrawing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8.emf" /><Relationship Id="rId2" Type="http://schemas.openxmlformats.org/officeDocument/2006/relationships/image" Target="../media/image29.emf" /></Relationships>
</file>

<file path=ppt/drawings/_rels/vmlDrawing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0.emf" /></Relationships>
</file>

<file path=ppt/drawings/_rels/vmlDrawing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1.emf" /><Relationship Id="rId2" Type="http://schemas.openxmlformats.org/officeDocument/2006/relationships/image" Target="../media/image32.emf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48.xml" /><Relationship Id="rId2" Type="http://schemas.openxmlformats.org/officeDocument/2006/relationships/tags" Target="../tags/tag149.xml" /><Relationship Id="rId3" Type="http://schemas.openxmlformats.org/officeDocument/2006/relationships/tags" Target="../tags/tag150.xml" /><Relationship Id="rId4" Type="http://schemas.openxmlformats.org/officeDocument/2006/relationships/tags" Target="../tags/tag151.xml" /><Relationship Id="rId5" Type="http://schemas.openxmlformats.org/officeDocument/2006/relationships/tags" Target="../tags/tag152.xml" /><Relationship Id="rId6" Type="http://schemas.openxmlformats.org/officeDocument/2006/relationships/tags" Target="../tags/tag153.xml" /><Relationship Id="rId7" Type="http://schemas.openxmlformats.org/officeDocument/2006/relationships/tags" Target="../tags/tag154.xml" /><Relationship Id="rId8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  <p:custDataLst>
              <p:tags r:id="rId3"/>
            </p:custDataLst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  <p:custDataLst>
              <p:tags r:id="rId4"/>
            </p:custDataLst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  <p:custDataLst>
              <p:tags r:id="rId6"/>
            </p:custDataLst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  <p:custDataLst>
              <p:tags r:id="rId7"/>
            </p:custDataLst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662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0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263.xml" /><Relationship Id="rId4" Type="http://schemas.openxmlformats.org/officeDocument/2006/relationships/tags" Target="../tags/tag264.xml" /><Relationship Id="rId5" Type="http://schemas.openxmlformats.org/officeDocument/2006/relationships/tags" Target="../tags/tag265.xml" /><Relationship Id="rId6" Type="http://schemas.openxmlformats.org/officeDocument/2006/relationships/tags" Target="../tags/tag266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4"/>
            </p:custDataLst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6"/>
            </p:custDataLst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113288"/>
      </p:ext>
    </p:extLst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tags" Target="../tags/tag6.xml" /><Relationship Id="rId7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8.xml" /><Relationship Id="rId2" Type="http://schemas.openxmlformats.org/officeDocument/2006/relationships/tags" Target="../tags/tag59.xml" /><Relationship Id="rId3" Type="http://schemas.openxmlformats.org/officeDocument/2006/relationships/tags" Target="../tags/tag60.xml" /><Relationship Id="rId4" Type="http://schemas.openxmlformats.org/officeDocument/2006/relationships/tags" Target="../tags/tag61.xml" /><Relationship Id="rId5" Type="http://schemas.openxmlformats.org/officeDocument/2006/relationships/tags" Target="../tags/tag62.xml" /><Relationship Id="rId6" Type="http://schemas.openxmlformats.org/officeDocument/2006/relationships/tags" Target="../tags/tag63.xml" /><Relationship Id="rId7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4.xml" /><Relationship Id="rId2" Type="http://schemas.openxmlformats.org/officeDocument/2006/relationships/tags" Target="../tags/tag65.xml" /><Relationship Id="rId3" Type="http://schemas.openxmlformats.org/officeDocument/2006/relationships/tags" Target="../tags/tag66.xml" /><Relationship Id="rId4" Type="http://schemas.openxmlformats.org/officeDocument/2006/relationships/tags" Target="../tags/tag67.xml" /><Relationship Id="rId5" Type="http://schemas.openxmlformats.org/officeDocument/2006/relationships/tags" Target="../tags/tag68.xml" /><Relationship Id="rId6" Type="http://schemas.openxmlformats.org/officeDocument/2006/relationships/tags" Target="../tags/tag69.xml" /><Relationship Id="rId7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0.xml" /><Relationship Id="rId2" Type="http://schemas.openxmlformats.org/officeDocument/2006/relationships/tags" Target="../tags/tag71.xml" /><Relationship Id="rId3" Type="http://schemas.openxmlformats.org/officeDocument/2006/relationships/tags" Target="../tags/tag72.xml" /><Relationship Id="rId4" Type="http://schemas.openxmlformats.org/officeDocument/2006/relationships/tags" Target="../tags/tag73.xml" /><Relationship Id="rId5" Type="http://schemas.openxmlformats.org/officeDocument/2006/relationships/tags" Target="../tags/tag74.xml" /><Relationship Id="rId6" Type="http://schemas.openxmlformats.org/officeDocument/2006/relationships/slideMaster" Target="../slideMasters/slideMaster1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5.xml" /><Relationship Id="rId2" Type="http://schemas.openxmlformats.org/officeDocument/2006/relationships/tags" Target="../tags/tag76.xml" /><Relationship Id="rId3" Type="http://schemas.openxmlformats.org/officeDocument/2006/relationships/tags" Target="../tags/tag77.xml" /><Relationship Id="rId4" Type="http://schemas.openxmlformats.org/officeDocument/2006/relationships/tags" Target="../tags/tag78.xml" /><Relationship Id="rId5" Type="http://schemas.openxmlformats.org/officeDocument/2006/relationships/tags" Target="../tags/tag79.xml" /><Relationship Id="rId6" Type="http://schemas.openxmlformats.org/officeDocument/2006/relationships/tags" Target="../tags/tag80.xml" /><Relationship Id="rId7" Type="http://schemas.openxmlformats.org/officeDocument/2006/relationships/tags" Target="../tags/tag81.xml" /><Relationship Id="rId8" Type="http://schemas.openxmlformats.org/officeDocument/2006/relationships/slideMaster" Target="../slideMasters/slideMaster1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82.xml" /><Relationship Id="rId2" Type="http://schemas.openxmlformats.org/officeDocument/2006/relationships/image" Target="../media/image1.jpeg" /><Relationship Id="rId3" Type="http://schemas.openxmlformats.org/officeDocument/2006/relationships/tags" Target="../tags/tag83.xml" /><Relationship Id="rId4" Type="http://schemas.openxmlformats.org/officeDocument/2006/relationships/image" Target="../media/image2.png" /><Relationship Id="rId5" Type="http://schemas.openxmlformats.org/officeDocument/2006/relationships/tags" Target="../tags/tag84.xml" /><Relationship Id="rId6" Type="http://schemas.openxmlformats.org/officeDocument/2006/relationships/slideMaster" Target="../slideMasters/slideMaster1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85.xml" /><Relationship Id="rId2" Type="http://schemas.openxmlformats.org/officeDocument/2006/relationships/tags" Target="../tags/tag86.xml" /><Relationship Id="rId3" Type="http://schemas.openxmlformats.org/officeDocument/2006/relationships/image" Target="../media/image3.png" /><Relationship Id="rId4" Type="http://schemas.openxmlformats.org/officeDocument/2006/relationships/tags" Target="../tags/tag87.xml" /><Relationship Id="rId5" Type="http://schemas.openxmlformats.org/officeDocument/2006/relationships/tags" Target="../tags/tag88.xml" /><Relationship Id="rId6" Type="http://schemas.openxmlformats.org/officeDocument/2006/relationships/slide" Target="../slides/slide1.xml" TargetMode="Internal" /><Relationship Id="rId7" Type="http://schemas.openxmlformats.org/officeDocument/2006/relationships/slideMaster" Target="../slideMasters/slideMaster1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89.xml" /><Relationship Id="rId2" Type="http://schemas.openxmlformats.org/officeDocument/2006/relationships/tags" Target="../tags/tag90.xml" /><Relationship Id="rId3" Type="http://schemas.openxmlformats.org/officeDocument/2006/relationships/image" Target="../media/image3.png" /><Relationship Id="rId4" Type="http://schemas.openxmlformats.org/officeDocument/2006/relationships/tags" Target="../tags/tag91.xml" /><Relationship Id="rId5" Type="http://schemas.openxmlformats.org/officeDocument/2006/relationships/tags" Target="../tags/tag92.xml" /><Relationship Id="rId6" Type="http://schemas.openxmlformats.org/officeDocument/2006/relationships/slideMaster" Target="../slideMasters/slideMaster1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93.xml" /><Relationship Id="rId2" Type="http://schemas.openxmlformats.org/officeDocument/2006/relationships/image" Target="../media/image4.jpeg" /><Relationship Id="rId3" Type="http://schemas.openxmlformats.org/officeDocument/2006/relationships/tags" Target="../tags/tag94.xml" /><Relationship Id="rId4" Type="http://schemas.openxmlformats.org/officeDocument/2006/relationships/image" Target="../media/image5.png" /><Relationship Id="rId5" Type="http://schemas.openxmlformats.org/officeDocument/2006/relationships/tags" Target="../tags/tag95.xml" /><Relationship Id="rId6" Type="http://schemas.openxmlformats.org/officeDocument/2006/relationships/slideMaster" Target="../slideMasters/slideMaster1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96.xml" /><Relationship Id="rId2" Type="http://schemas.openxmlformats.org/officeDocument/2006/relationships/image" Target="../media/image6.jpeg" /><Relationship Id="rId3" Type="http://schemas.openxmlformats.org/officeDocument/2006/relationships/tags" Target="../tags/tag97.xml" /><Relationship Id="rId4" Type="http://schemas.openxmlformats.org/officeDocument/2006/relationships/image" Target="../media/image5.png" /><Relationship Id="rId5" Type="http://schemas.openxmlformats.org/officeDocument/2006/relationships/tags" Target="../tags/tag98.xml" /><Relationship Id="rId6" Type="http://schemas.openxmlformats.org/officeDocument/2006/relationships/tags" Target="../tags/tag99.xml" /><Relationship Id="rId7" Type="http://schemas.openxmlformats.org/officeDocument/2006/relationships/slideMaster" Target="../slideMasters/slideMaster1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00.xml" /><Relationship Id="rId2" Type="http://schemas.openxmlformats.org/officeDocument/2006/relationships/image" Target="../media/image4.jpeg" /><Relationship Id="rId3" Type="http://schemas.openxmlformats.org/officeDocument/2006/relationships/tags" Target="../tags/tag101.xml" /><Relationship Id="rId4" Type="http://schemas.openxmlformats.org/officeDocument/2006/relationships/image" Target="../media/image5.png" /><Relationship Id="rId5" Type="http://schemas.openxmlformats.org/officeDocument/2006/relationships/tags" Target="../tags/tag102.xml" /><Relationship Id="rId6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.xml" /><Relationship Id="rId2" Type="http://schemas.openxmlformats.org/officeDocument/2006/relationships/tags" Target="../tags/tag8.xml" /><Relationship Id="rId3" Type="http://schemas.openxmlformats.org/officeDocument/2006/relationships/tags" Target="../tags/tag9.xml" /><Relationship Id="rId4" Type="http://schemas.openxmlformats.org/officeDocument/2006/relationships/tags" Target="../tags/tag10.xml" /><Relationship Id="rId5" Type="http://schemas.openxmlformats.org/officeDocument/2006/relationships/tags" Target="../tags/tag11.xml" /><Relationship Id="rId6" Type="http://schemas.openxmlformats.org/officeDocument/2006/relationships/tags" Target="../tags/tag12.xml" /><Relationship Id="rId7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03.xml" /><Relationship Id="rId2" Type="http://schemas.openxmlformats.org/officeDocument/2006/relationships/image" Target="../media/image6.jpeg" /><Relationship Id="rId3" Type="http://schemas.openxmlformats.org/officeDocument/2006/relationships/tags" Target="../tags/tag104.xml" /><Relationship Id="rId4" Type="http://schemas.openxmlformats.org/officeDocument/2006/relationships/image" Target="../media/image5.png" /><Relationship Id="rId5" Type="http://schemas.openxmlformats.org/officeDocument/2006/relationships/tags" Target="../tags/tag105.xml" /><Relationship Id="rId6" Type="http://schemas.openxmlformats.org/officeDocument/2006/relationships/tags" Target="../tags/tag106.xml" /><Relationship Id="rId7" Type="http://schemas.openxmlformats.org/officeDocument/2006/relationships/slideMaster" Target="../slideMasters/slideMaster1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07.xml" /><Relationship Id="rId2" Type="http://schemas.openxmlformats.org/officeDocument/2006/relationships/image" Target="../media/image6.jpeg" /><Relationship Id="rId3" Type="http://schemas.openxmlformats.org/officeDocument/2006/relationships/tags" Target="../tags/tag108.xml" /><Relationship Id="rId4" Type="http://schemas.openxmlformats.org/officeDocument/2006/relationships/image" Target="../media/image5.png" /><Relationship Id="rId5" Type="http://schemas.openxmlformats.org/officeDocument/2006/relationships/tags" Target="../tags/tag109.xml" /><Relationship Id="rId6" Type="http://schemas.openxmlformats.org/officeDocument/2006/relationships/tags" Target="../tags/tag110.xml" /><Relationship Id="rId7" Type="http://schemas.openxmlformats.org/officeDocument/2006/relationships/slideMaster" Target="../slideMasters/slideMaster1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1.xml" /><Relationship Id="rId2" Type="http://schemas.openxmlformats.org/officeDocument/2006/relationships/image" Target="../media/image4.jpeg" /><Relationship Id="rId3" Type="http://schemas.openxmlformats.org/officeDocument/2006/relationships/tags" Target="../tags/tag112.xml" /><Relationship Id="rId4" Type="http://schemas.openxmlformats.org/officeDocument/2006/relationships/image" Target="../media/image5.png" /><Relationship Id="rId5" Type="http://schemas.openxmlformats.org/officeDocument/2006/relationships/tags" Target="../tags/tag113.xml" /><Relationship Id="rId6" Type="http://schemas.openxmlformats.org/officeDocument/2006/relationships/slideMaster" Target="../slideMasters/slideMaster1.xml" /></Relationships>
</file>

<file path=ppt/slideLayouts/_rels/slideLayout2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4.xml" /><Relationship Id="rId2" Type="http://schemas.openxmlformats.org/officeDocument/2006/relationships/image" Target="../media/image6.jpeg" /><Relationship Id="rId3" Type="http://schemas.openxmlformats.org/officeDocument/2006/relationships/tags" Target="../tags/tag115.xml" /><Relationship Id="rId4" Type="http://schemas.openxmlformats.org/officeDocument/2006/relationships/image" Target="../media/image5.png" /><Relationship Id="rId5" Type="http://schemas.openxmlformats.org/officeDocument/2006/relationships/tags" Target="../tags/tag116.xml" /><Relationship Id="rId6" Type="http://schemas.openxmlformats.org/officeDocument/2006/relationships/slideMaster" Target="../slideMasters/slideMaster1.xml" /></Relationships>
</file>

<file path=ppt/slideLayouts/_rels/slideLayout2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7.xml" /><Relationship Id="rId2" Type="http://schemas.openxmlformats.org/officeDocument/2006/relationships/image" Target="../media/image6.jpeg" /><Relationship Id="rId3" Type="http://schemas.openxmlformats.org/officeDocument/2006/relationships/tags" Target="../tags/tag118.xml" /><Relationship Id="rId4" Type="http://schemas.openxmlformats.org/officeDocument/2006/relationships/image" Target="../media/image5.png" /><Relationship Id="rId5" Type="http://schemas.openxmlformats.org/officeDocument/2006/relationships/tags" Target="../tags/tag119.xml" /><Relationship Id="rId6" Type="http://schemas.openxmlformats.org/officeDocument/2006/relationships/tags" Target="../tags/tag120.xml" /><Relationship Id="rId7" Type="http://schemas.openxmlformats.org/officeDocument/2006/relationships/slideMaster" Target="../slideMasters/slideMaster1.xml" /></Relationships>
</file>

<file path=ppt/slideLayouts/_rels/slideLayout2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21.xml" /><Relationship Id="rId10" Type="http://schemas.openxmlformats.org/officeDocument/2006/relationships/slideMaster" Target="../slideMasters/slideMaster1.xml" /><Relationship Id="rId2" Type="http://schemas.openxmlformats.org/officeDocument/2006/relationships/tags" Target="../tags/tag122.xml" /><Relationship Id="rId3" Type="http://schemas.openxmlformats.org/officeDocument/2006/relationships/tags" Target="../tags/tag123.xml" /><Relationship Id="rId4" Type="http://schemas.openxmlformats.org/officeDocument/2006/relationships/tags" Target="../tags/tag124.xml" /><Relationship Id="rId5" Type="http://schemas.openxmlformats.org/officeDocument/2006/relationships/tags" Target="../tags/tag125.xml" /><Relationship Id="rId6" Type="http://schemas.openxmlformats.org/officeDocument/2006/relationships/tags" Target="../tags/tag126.xml" /><Relationship Id="rId7" Type="http://schemas.openxmlformats.org/officeDocument/2006/relationships/tags" Target="../tags/tag127.xml" /><Relationship Id="rId8" Type="http://schemas.openxmlformats.org/officeDocument/2006/relationships/image" Target="../media/image7.png" /><Relationship Id="rId9" Type="http://schemas.openxmlformats.org/officeDocument/2006/relationships/tags" Target="../tags/tag128.xml" /></Relationships>
</file>

<file path=ppt/slideLayouts/_rels/slideLayout2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29.xml" /><Relationship Id="rId2" Type="http://schemas.openxmlformats.org/officeDocument/2006/relationships/tags" Target="../tags/tag130.xml" /><Relationship Id="rId3" Type="http://schemas.openxmlformats.org/officeDocument/2006/relationships/tags" Target="../tags/tag131.xml" /><Relationship Id="rId4" Type="http://schemas.openxmlformats.org/officeDocument/2006/relationships/tags" Target="../tags/tag132.xml" /><Relationship Id="rId5" Type="http://schemas.openxmlformats.org/officeDocument/2006/relationships/tags" Target="../tags/tag133.xml" /><Relationship Id="rId6" Type="http://schemas.openxmlformats.org/officeDocument/2006/relationships/slideMaster" Target="../slideMasters/slideMaster1.xml" /></Relationships>
</file>

<file path=ppt/slideLayouts/_rels/slideLayout2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34.xml" /><Relationship Id="rId2" Type="http://schemas.openxmlformats.org/officeDocument/2006/relationships/tags" Target="../tags/tag135.xml" /><Relationship Id="rId3" Type="http://schemas.openxmlformats.org/officeDocument/2006/relationships/tags" Target="../tags/tag136.xml" /><Relationship Id="rId4" Type="http://schemas.openxmlformats.org/officeDocument/2006/relationships/tags" Target="../tags/tag137.xml" /><Relationship Id="rId5" Type="http://schemas.openxmlformats.org/officeDocument/2006/relationships/tags" Target="../tags/tag138.xml" /><Relationship Id="rId6" Type="http://schemas.openxmlformats.org/officeDocument/2006/relationships/slideMaster" Target="../slideMasters/slideMaster1.xml" /></Relationships>
</file>

<file path=ppt/slideLayouts/_rels/slideLayout2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39.xml" /><Relationship Id="rId2" Type="http://schemas.openxmlformats.org/officeDocument/2006/relationships/image" Target="../media/image4.jpeg" /><Relationship Id="rId3" Type="http://schemas.openxmlformats.org/officeDocument/2006/relationships/tags" Target="../tags/tag140.xml" /><Relationship Id="rId4" Type="http://schemas.openxmlformats.org/officeDocument/2006/relationships/image" Target="../media/image5.png" /><Relationship Id="rId5" Type="http://schemas.openxmlformats.org/officeDocument/2006/relationships/tags" Target="../tags/tag141.xml" /><Relationship Id="rId6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3.xml" /><Relationship Id="rId2" Type="http://schemas.openxmlformats.org/officeDocument/2006/relationships/tags" Target="../tags/tag14.xml" /><Relationship Id="rId3" Type="http://schemas.openxmlformats.org/officeDocument/2006/relationships/tags" Target="../tags/tag15.xml" /><Relationship Id="rId4" Type="http://schemas.openxmlformats.org/officeDocument/2006/relationships/tags" Target="../tags/tag16.xml" /><Relationship Id="rId5" Type="http://schemas.openxmlformats.org/officeDocument/2006/relationships/tags" Target="../tags/tag17.xml" /><Relationship Id="rId6" Type="http://schemas.openxmlformats.org/officeDocument/2006/relationships/tags" Target="../tags/tag18.xml" /><Relationship Id="rId7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9.xml" /><Relationship Id="rId2" Type="http://schemas.openxmlformats.org/officeDocument/2006/relationships/tags" Target="../tags/tag20.xml" /><Relationship Id="rId3" Type="http://schemas.openxmlformats.org/officeDocument/2006/relationships/tags" Target="../tags/tag21.xml" /><Relationship Id="rId4" Type="http://schemas.openxmlformats.org/officeDocument/2006/relationships/tags" Target="../tags/tag22.xml" /><Relationship Id="rId5" Type="http://schemas.openxmlformats.org/officeDocument/2006/relationships/tags" Target="../tags/tag23.xml" /><Relationship Id="rId6" Type="http://schemas.openxmlformats.org/officeDocument/2006/relationships/tags" Target="../tags/tag24.xml" /><Relationship Id="rId7" Type="http://schemas.openxmlformats.org/officeDocument/2006/relationships/tags" Target="../tags/tag25.xml" /><Relationship Id="rId8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6.xml" /><Relationship Id="rId10" Type="http://schemas.openxmlformats.org/officeDocument/2006/relationships/slideMaster" Target="../slideMasters/slideMaster1.xml" /><Relationship Id="rId2" Type="http://schemas.openxmlformats.org/officeDocument/2006/relationships/tags" Target="../tags/tag27.xml" /><Relationship Id="rId3" Type="http://schemas.openxmlformats.org/officeDocument/2006/relationships/tags" Target="../tags/tag28.xml" /><Relationship Id="rId4" Type="http://schemas.openxmlformats.org/officeDocument/2006/relationships/tags" Target="../tags/tag29.xml" /><Relationship Id="rId5" Type="http://schemas.openxmlformats.org/officeDocument/2006/relationships/tags" Target="../tags/tag30.xml" /><Relationship Id="rId6" Type="http://schemas.openxmlformats.org/officeDocument/2006/relationships/tags" Target="../tags/tag31.xml" /><Relationship Id="rId7" Type="http://schemas.openxmlformats.org/officeDocument/2006/relationships/tags" Target="../tags/tag32.xml" /><Relationship Id="rId8" Type="http://schemas.openxmlformats.org/officeDocument/2006/relationships/tags" Target="../tags/tag33.xml" /><Relationship Id="rId9" Type="http://schemas.openxmlformats.org/officeDocument/2006/relationships/tags" Target="../tags/tag34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5.xml" /><Relationship Id="rId2" Type="http://schemas.openxmlformats.org/officeDocument/2006/relationships/tags" Target="../tags/tag36.xml" /><Relationship Id="rId3" Type="http://schemas.openxmlformats.org/officeDocument/2006/relationships/tags" Target="../tags/tag37.xml" /><Relationship Id="rId4" Type="http://schemas.openxmlformats.org/officeDocument/2006/relationships/tags" Target="../tags/tag38.xml" /><Relationship Id="rId5" Type="http://schemas.openxmlformats.org/officeDocument/2006/relationships/tags" Target="../tags/tag39.xml" /><Relationship Id="rId6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0.xml" /><Relationship Id="rId2" Type="http://schemas.openxmlformats.org/officeDocument/2006/relationships/tags" Target="../tags/tag41.xml" /><Relationship Id="rId3" Type="http://schemas.openxmlformats.org/officeDocument/2006/relationships/tags" Target="../tags/tag42.xml" /><Relationship Id="rId4" Type="http://schemas.openxmlformats.org/officeDocument/2006/relationships/tags" Target="../tags/tag43.xml" /><Relationship Id="rId5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4.xml" /><Relationship Id="rId2" Type="http://schemas.openxmlformats.org/officeDocument/2006/relationships/tags" Target="../tags/tag45.xml" /><Relationship Id="rId3" Type="http://schemas.openxmlformats.org/officeDocument/2006/relationships/tags" Target="../tags/tag46.xml" /><Relationship Id="rId4" Type="http://schemas.openxmlformats.org/officeDocument/2006/relationships/tags" Target="../tags/tag47.xml" /><Relationship Id="rId5" Type="http://schemas.openxmlformats.org/officeDocument/2006/relationships/tags" Target="../tags/tag48.xml" /><Relationship Id="rId6" Type="http://schemas.openxmlformats.org/officeDocument/2006/relationships/tags" Target="../tags/tag49.xml" /><Relationship Id="rId7" Type="http://schemas.openxmlformats.org/officeDocument/2006/relationships/tags" Target="../tags/tag50.xml" /><Relationship Id="rId8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1.xml" /><Relationship Id="rId2" Type="http://schemas.openxmlformats.org/officeDocument/2006/relationships/tags" Target="../tags/tag52.xml" /><Relationship Id="rId3" Type="http://schemas.openxmlformats.org/officeDocument/2006/relationships/tags" Target="../tags/tag53.xml" /><Relationship Id="rId4" Type="http://schemas.openxmlformats.org/officeDocument/2006/relationships/tags" Target="../tags/tag54.xml" /><Relationship Id="rId5" Type="http://schemas.openxmlformats.org/officeDocument/2006/relationships/tags" Target="../tags/tag55.xml" /><Relationship Id="rId6" Type="http://schemas.openxmlformats.org/officeDocument/2006/relationships/tags" Target="../tags/tag56.xml" /><Relationship Id="rId7" Type="http://schemas.openxmlformats.org/officeDocument/2006/relationships/tags" Target="../tags/tag57.xml" /><Relationship Id="rId8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垂直排列标题与文本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Only" preserve="1">
  <p:cSld name="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内容占位符 1"/>
          <p:cNvSpPr>
            <a:spLocks noGrp="1"/>
          </p:cNvSpPr>
          <p:nvPr>
            <p:ph/>
            <p:custDataLst>
              <p:tags r:id="rId2"/>
            </p:custDataLst>
          </p:nvPr>
        </p:nvSpPr>
        <p:spPr>
          <a:xfrm>
            <a:off x="402167" y="609600"/>
            <a:ext cx="11387667" cy="5489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>
                <a:latin typeface="Arial" pitchFamily="34" charset="0"/>
              </a:rPr>
              <a:t>2020/8/18</a:t>
            </a:fld>
            <a:endParaRPr lang="zh-CN" altLang="en-US">
              <a:latin typeface="Arial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pPr lvl="0"/>
            <a:endParaRPr lang="zh-CN" altLang="en-US">
              <a:latin typeface="Arial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itchFamily="34" charset="0"/>
              </a:rPr>
              <a:t>‹#›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AndMedia" preserve="1">
  <p:cSld name="标题，文本与媒体剪辑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媒体占位符 3"/>
          <p:cNvSpPr>
            <a:spLocks noGrp="1"/>
          </p:cNvSpPr>
          <p:nvPr>
            <p:ph type="media" sz="half" idx="2"/>
            <p:custDataLst>
              <p:tags r:id="rId4"/>
            </p:custDataLst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pPr lvl="0"/>
            <a:endParaRPr lang="zh-CN" altLang="en-US">
              <a:latin typeface="Arial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pPr lvl="0"/>
            <a:endParaRPr lang="zh-CN" altLang="en-US">
              <a:latin typeface="Arial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itchFamily="34" charset="0"/>
              </a:rPr>
              <a:t>‹#›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  <p:transition spd="med">
    <p:random/>
  </p:transition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1_自定义版式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图片 1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788" y="247650"/>
            <a:ext cx="19812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栏目二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grpSp>
        <p:nvGrpSpPr>
          <p:cNvPr id="2" name="组合 1"/>
          <p:cNvGrpSpPr/>
          <p:nvPr userDrawn="1">
            <p:custDataLst>
              <p:tags r:id="rId2"/>
            </p:custDataLst>
          </p:nvPr>
        </p:nvGrpSpPr>
        <p:grpSpPr>
          <a:xfrm>
            <a:off x="7728181" y="-27384"/>
            <a:ext cx="2255712" cy="880109"/>
            <a:chOff x="11613" y="1584001"/>
            <a:chExt cx="1443037" cy="733424"/>
          </a:xfrm>
        </p:grpSpPr>
        <p:pic>
          <p:nvPicPr>
            <p:cNvPr id="7" name="图片 6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1584001"/>
              <a:ext cx="1443037" cy="733424"/>
            </a:xfrm>
            <a:prstGeom prst="rect">
              <a:avLst/>
            </a:prstGeom>
          </p:spPr>
        </p:pic>
        <p:sp>
          <p:nvSpPr>
            <p:cNvPr id="9" name="TextBox 8">
              <a:hlinkClick r:id="rId6" action="ppaction://hlinksldjump"/>
            </p:cNvPr>
            <p:cNvSpPr txBox="1"/>
            <p:nvPr userDrawn="1">
              <p:custDataLst>
                <p:tags r:id="rId5"/>
              </p:custDataLst>
            </p:nvPr>
          </p:nvSpPr>
          <p:spPr>
            <a:xfrm>
              <a:off x="73033" y="1807573"/>
              <a:ext cx="922113" cy="256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课前篇自主预习</a:t>
              </a:r>
              <a:endParaRPr lang="zh-CN" altLang="en-US" sz="140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栏目三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grpSp>
        <p:nvGrpSpPr>
          <p:cNvPr id="2" name="组合 1"/>
          <p:cNvGrpSpPr/>
          <p:nvPr userDrawn="1">
            <p:custDataLst>
              <p:tags r:id="rId2"/>
            </p:custDataLst>
          </p:nvPr>
        </p:nvGrpSpPr>
        <p:grpSpPr>
          <a:xfrm>
            <a:off x="9826869" y="-27384"/>
            <a:ext cx="2151536" cy="880109"/>
            <a:chOff x="11613" y="2237065"/>
            <a:chExt cx="1443037" cy="733424"/>
          </a:xfrm>
        </p:grpSpPr>
        <p:pic>
          <p:nvPicPr>
            <p:cNvPr id="8" name="图片 7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2237065"/>
              <a:ext cx="1443037" cy="733424"/>
            </a:xfrm>
            <a:prstGeom prst="rect">
              <a:avLst/>
            </a:prstGeom>
          </p:spPr>
        </p:pic>
        <p:sp>
          <p:nvSpPr>
            <p:cNvPr id="10" name="TextBox 9">
              <a:hlinkClick action="ppaction://noaction"/>
            </p:cNvPr>
            <p:cNvSpPr txBox="1"/>
            <p:nvPr userDrawn="1">
              <p:custDataLst>
                <p:tags r:id="rId5"/>
              </p:custDataLst>
            </p:nvPr>
          </p:nvSpPr>
          <p:spPr>
            <a:xfrm>
              <a:off x="60351" y="2460637"/>
              <a:ext cx="966762" cy="256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课堂篇探究学习</a:t>
              </a:r>
              <a:endParaRPr lang="zh-CN" altLang="en-US" sz="140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9_两栏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大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053761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5_节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3106579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7_两栏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大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7387285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6_节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32472025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7_节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71802847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8_两栏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大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3031664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1_节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443966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9_节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284758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86385" y="273050"/>
            <a:ext cx="11616055" cy="63119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itchFamily="34" charset="0"/>
              <a:ea typeface="微软雅黑" pitchFamily="34" charset="-122"/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Arial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8"/>
          <a:stretch>
            <a:fillRect/>
          </a:stretch>
        </p:blipFill>
        <p:spPr>
          <a:xfrm flipH="1">
            <a:off x="7072603" y="4933186"/>
            <a:ext cx="4829835" cy="165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189406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2_自定义版式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967395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9_自定义版式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158235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1_两栏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大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" y="824"/>
            <a:ext cx="12190047" cy="685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002804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5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93371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93371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内容与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图片与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slideLayout" Target="../slideLayouts/slideLayout13.xml" /><Relationship Id="rId14" Type="http://schemas.openxmlformats.org/officeDocument/2006/relationships/slideLayout" Target="../slideLayouts/slideLayout14.xml" /><Relationship Id="rId15" Type="http://schemas.openxmlformats.org/officeDocument/2006/relationships/slideLayout" Target="../slideLayouts/slideLayout15.xml" /><Relationship Id="rId16" Type="http://schemas.openxmlformats.org/officeDocument/2006/relationships/slideLayout" Target="../slideLayouts/slideLayout16.xml" /><Relationship Id="rId17" Type="http://schemas.openxmlformats.org/officeDocument/2006/relationships/slideLayout" Target="../slideLayouts/slideLayout17.xml" /><Relationship Id="rId18" Type="http://schemas.openxmlformats.org/officeDocument/2006/relationships/slideLayout" Target="../slideLayouts/slideLayout18.xml" /><Relationship Id="rId19" Type="http://schemas.openxmlformats.org/officeDocument/2006/relationships/slideLayout" Target="../slideLayouts/slideLayout19.xml" /><Relationship Id="rId2" Type="http://schemas.openxmlformats.org/officeDocument/2006/relationships/slideLayout" Target="../slideLayouts/slideLayout2.xml" /><Relationship Id="rId20" Type="http://schemas.openxmlformats.org/officeDocument/2006/relationships/slideLayout" Target="../slideLayouts/slideLayout20.xml" /><Relationship Id="rId21" Type="http://schemas.openxmlformats.org/officeDocument/2006/relationships/slideLayout" Target="../slideLayouts/slideLayout21.xml" /><Relationship Id="rId22" Type="http://schemas.openxmlformats.org/officeDocument/2006/relationships/slideLayout" Target="../slideLayouts/slideLayout22.xml" /><Relationship Id="rId23" Type="http://schemas.openxmlformats.org/officeDocument/2006/relationships/slideLayout" Target="../slideLayouts/slideLayout23.xml" /><Relationship Id="rId24" Type="http://schemas.openxmlformats.org/officeDocument/2006/relationships/slideLayout" Target="../slideLayouts/slideLayout24.xml" /><Relationship Id="rId25" Type="http://schemas.openxmlformats.org/officeDocument/2006/relationships/slideLayout" Target="../slideLayouts/slideLayout25.xml" /><Relationship Id="rId26" Type="http://schemas.openxmlformats.org/officeDocument/2006/relationships/slideLayout" Target="../slideLayouts/slideLayout26.xml" /><Relationship Id="rId27" Type="http://schemas.openxmlformats.org/officeDocument/2006/relationships/slideLayout" Target="../slideLayouts/slideLayout27.xml" /><Relationship Id="rId28" Type="http://schemas.openxmlformats.org/officeDocument/2006/relationships/slideLayout" Target="../slideLayouts/slideLayout28.xml" /><Relationship Id="rId29" Type="http://schemas.openxmlformats.org/officeDocument/2006/relationships/tags" Target="../tags/tag142.xml" /><Relationship Id="rId3" Type="http://schemas.openxmlformats.org/officeDocument/2006/relationships/slideLayout" Target="../slideLayouts/slideLayout3.xml" /><Relationship Id="rId30" Type="http://schemas.openxmlformats.org/officeDocument/2006/relationships/tags" Target="../tags/tag143.xml" /><Relationship Id="rId31" Type="http://schemas.openxmlformats.org/officeDocument/2006/relationships/tags" Target="../tags/tag144.xml" /><Relationship Id="rId32" Type="http://schemas.openxmlformats.org/officeDocument/2006/relationships/tags" Target="../tags/tag145.xml" /><Relationship Id="rId33" Type="http://schemas.openxmlformats.org/officeDocument/2006/relationships/tags" Target="../tags/tag146.xml" /><Relationship Id="rId34" Type="http://schemas.openxmlformats.org/officeDocument/2006/relationships/tags" Target="../tags/tag147.xml" /><Relationship Id="rId35" Type="http://schemas.openxmlformats.org/officeDocument/2006/relationships/image" Target="../media/image8.png" /><Relationship Id="rId36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dpi="0" rotWithShape="1">
          <a:blip r:embed="rId35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>
          <p:custDataLst>
            <p:tags r:id="rId29"/>
          </p:custDataLst>
        </p:nvPr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30"/>
            </p:custDataLst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1"/>
            </p:custDataLst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32"/>
            </p:custDataLst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33"/>
            </p:custDataLst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34"/>
            </p:custDataLst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85" r:id="rId17"/>
    <p:sldLayoutId id="2147483686" r:id="rId18"/>
    <p:sldLayoutId id="2147483687" r:id="rId19"/>
    <p:sldLayoutId id="2147483688" r:id="rId20"/>
    <p:sldLayoutId id="2147483689" r:id="rId21"/>
    <p:sldLayoutId id="2147483690" r:id="rId22"/>
    <p:sldLayoutId id="2147483691" r:id="rId23"/>
    <p:sldLayoutId id="2147483692" r:id="rId24"/>
    <p:sldLayoutId id="2147483695" r:id="rId25"/>
    <p:sldLayoutId id="2147483898" r:id="rId26"/>
    <p:sldLayoutId id="2147483904" r:id="rId27"/>
    <p:sldLayoutId id="2147483911" r:id="rId28"/>
  </p:sldLayoutIdLst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ts val="130"/>
        </a:spcBef>
        <a:buFont typeface="Arial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ts val="13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ts val="130"/>
        </a:spcBef>
        <a:buFont typeface="Arial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ts val="130"/>
        </a:spcBef>
        <a:buFont typeface="Arial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155.xml" /><Relationship Id="rId3" Type="http://schemas.openxmlformats.org/officeDocument/2006/relationships/tags" Target="../tags/tag156.xml" /><Relationship Id="rId4" Type="http://schemas.openxmlformats.org/officeDocument/2006/relationships/tags" Target="../tags/tag157.xml" /><Relationship Id="rId5" Type="http://schemas.openxmlformats.org/officeDocument/2006/relationships/tags" Target="../tags/tag158.xml" /><Relationship Id="rId6" Type="http://schemas.openxmlformats.org/officeDocument/2006/relationships/image" Target="../media/image9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202.xml" /><Relationship Id="rId11" Type="http://schemas.openxmlformats.org/officeDocument/2006/relationships/vmlDrawing" Target="../drawings/vmlDrawing3.vml" /><Relationship Id="rId2" Type="http://schemas.openxmlformats.org/officeDocument/2006/relationships/tags" Target="../tags/tag198.xml" /><Relationship Id="rId3" Type="http://schemas.openxmlformats.org/officeDocument/2006/relationships/tags" Target="../tags/tag199.xml" /><Relationship Id="rId4" Type="http://schemas.openxmlformats.org/officeDocument/2006/relationships/tags" Target="../tags/tag200.xml" /><Relationship Id="rId5" Type="http://schemas.openxmlformats.org/officeDocument/2006/relationships/oleObject" Target="../embeddings/oleObject4.bin" TargetMode="Internal" /><Relationship Id="rId6" Type="http://schemas.openxmlformats.org/officeDocument/2006/relationships/image" Target="../media/image22.emf" /><Relationship Id="rId7" Type="http://schemas.openxmlformats.org/officeDocument/2006/relationships/tags" Target="../tags/tag201.xml" /><Relationship Id="rId8" Type="http://schemas.openxmlformats.org/officeDocument/2006/relationships/oleObject" Target="../embeddings/oleObject5.bin" TargetMode="Internal" /><Relationship Id="rId9" Type="http://schemas.openxmlformats.org/officeDocument/2006/relationships/image" Target="../media/image23.emf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vmlDrawing" Target="../drawings/vmlDrawing4.vml" /><Relationship Id="rId2" Type="http://schemas.openxmlformats.org/officeDocument/2006/relationships/tags" Target="../tags/tag203.xml" /><Relationship Id="rId3" Type="http://schemas.openxmlformats.org/officeDocument/2006/relationships/tags" Target="../tags/tag204.xml" /><Relationship Id="rId4" Type="http://schemas.openxmlformats.org/officeDocument/2006/relationships/oleObject" Target="../embeddings/oleObject6.bin" TargetMode="Internal" /><Relationship Id="rId5" Type="http://schemas.openxmlformats.org/officeDocument/2006/relationships/image" Target="../media/image24.emf" /><Relationship Id="rId6" Type="http://schemas.openxmlformats.org/officeDocument/2006/relationships/tags" Target="../tags/tag205.xml" /><Relationship Id="rId7" Type="http://schemas.openxmlformats.org/officeDocument/2006/relationships/oleObject" Target="../embeddings/oleObject7.bin" TargetMode="Internal" /><Relationship Id="rId8" Type="http://schemas.openxmlformats.org/officeDocument/2006/relationships/image" Target="../media/image25.emf" /><Relationship Id="rId9" Type="http://schemas.openxmlformats.org/officeDocument/2006/relationships/tags" Target="../tags/tag206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207.xml" /><Relationship Id="rId3" Type="http://schemas.openxmlformats.org/officeDocument/2006/relationships/tags" Target="../tags/tag208.xml" /><Relationship Id="rId4" Type="http://schemas.openxmlformats.org/officeDocument/2006/relationships/oleObject" Target="../embeddings/oleObject8.bin" TargetMode="Internal" /><Relationship Id="rId5" Type="http://schemas.openxmlformats.org/officeDocument/2006/relationships/image" Target="../media/image26.emf" /><Relationship Id="rId6" Type="http://schemas.openxmlformats.org/officeDocument/2006/relationships/vmlDrawing" Target="../drawings/vmlDrawing5.v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209.xml" /><Relationship Id="rId3" Type="http://schemas.openxmlformats.org/officeDocument/2006/relationships/tags" Target="../tags/tag210.xml" /><Relationship Id="rId4" Type="http://schemas.openxmlformats.org/officeDocument/2006/relationships/oleObject" Target="../embeddings/oleObject9.bin" TargetMode="Internal" /><Relationship Id="rId5" Type="http://schemas.openxmlformats.org/officeDocument/2006/relationships/image" Target="../media/image27.emf" /><Relationship Id="rId6" Type="http://schemas.openxmlformats.org/officeDocument/2006/relationships/tags" Target="../tags/tag211.xml" /><Relationship Id="rId7" Type="http://schemas.openxmlformats.org/officeDocument/2006/relationships/vmlDrawing" Target="../drawings/vmlDrawing6.v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vmlDrawing" Target="../drawings/vmlDrawing7.vml" /><Relationship Id="rId2" Type="http://schemas.openxmlformats.org/officeDocument/2006/relationships/tags" Target="../tags/tag212.xml" /><Relationship Id="rId3" Type="http://schemas.openxmlformats.org/officeDocument/2006/relationships/tags" Target="../tags/tag213.xml" /><Relationship Id="rId4" Type="http://schemas.openxmlformats.org/officeDocument/2006/relationships/oleObject" Target="../embeddings/oleObject10.bin" TargetMode="Internal" /><Relationship Id="rId5" Type="http://schemas.openxmlformats.org/officeDocument/2006/relationships/image" Target="../media/image28.emf" /><Relationship Id="rId6" Type="http://schemas.openxmlformats.org/officeDocument/2006/relationships/tags" Target="../tags/tag214.xml" /><Relationship Id="rId7" Type="http://schemas.openxmlformats.org/officeDocument/2006/relationships/oleObject" Target="../embeddings/oleObject11.bin" TargetMode="Internal" /><Relationship Id="rId8" Type="http://schemas.openxmlformats.org/officeDocument/2006/relationships/image" Target="../media/image29.emf" /><Relationship Id="rId9" Type="http://schemas.openxmlformats.org/officeDocument/2006/relationships/tags" Target="../tags/tag215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216.xml" /><Relationship Id="rId3" Type="http://schemas.openxmlformats.org/officeDocument/2006/relationships/tags" Target="../tags/tag217.xml" /><Relationship Id="rId4" Type="http://schemas.openxmlformats.org/officeDocument/2006/relationships/oleObject" Target="../embeddings/oleObject12.bin" TargetMode="Internal" /><Relationship Id="rId5" Type="http://schemas.openxmlformats.org/officeDocument/2006/relationships/image" Target="../media/image30.emf" /><Relationship Id="rId6" Type="http://schemas.openxmlformats.org/officeDocument/2006/relationships/vmlDrawing" Target="../drawings/vmlDrawing8.v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image" Target="../media/image32.emf" /><Relationship Id="rId11" Type="http://schemas.openxmlformats.org/officeDocument/2006/relationships/image" Target="XTB163-40.TIF" TargetMode="External" /><Relationship Id="rId12" Type="http://schemas.openxmlformats.org/officeDocument/2006/relationships/image" Target="../media/image33.png" /><Relationship Id="rId13" Type="http://schemas.openxmlformats.org/officeDocument/2006/relationships/tags" Target="../tags/tag223.xml" /><Relationship Id="rId14" Type="http://schemas.openxmlformats.org/officeDocument/2006/relationships/tags" Target="../tags/tag224.xml" /><Relationship Id="rId15" Type="http://schemas.openxmlformats.org/officeDocument/2006/relationships/vmlDrawing" Target="../drawings/vmlDrawing9.vml" /><Relationship Id="rId2" Type="http://schemas.openxmlformats.org/officeDocument/2006/relationships/tags" Target="../tags/tag218.xml" /><Relationship Id="rId3" Type="http://schemas.openxmlformats.org/officeDocument/2006/relationships/tags" Target="../tags/tag219.xml" /><Relationship Id="rId4" Type="http://schemas.openxmlformats.org/officeDocument/2006/relationships/tags" Target="../tags/tag220.xml" /><Relationship Id="rId5" Type="http://schemas.openxmlformats.org/officeDocument/2006/relationships/tags" Target="../tags/tag221.xml" /><Relationship Id="rId6" Type="http://schemas.openxmlformats.org/officeDocument/2006/relationships/oleObject" Target="../embeddings/oleObject13.bin" TargetMode="Internal" /><Relationship Id="rId7" Type="http://schemas.openxmlformats.org/officeDocument/2006/relationships/image" Target="../media/image31.emf" /><Relationship Id="rId8" Type="http://schemas.openxmlformats.org/officeDocument/2006/relationships/tags" Target="../tags/tag222.xml" /><Relationship Id="rId9" Type="http://schemas.openxmlformats.org/officeDocument/2006/relationships/oleObject" Target="../embeddings/oleObject14.bin" TargetMode="Interna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225.xml" /><Relationship Id="rId3" Type="http://schemas.openxmlformats.org/officeDocument/2006/relationships/tags" Target="../tags/tag226.xml" /><Relationship Id="rId4" Type="http://schemas.openxmlformats.org/officeDocument/2006/relationships/oleObject" Target="../embeddings/oleObject15.bin" TargetMode="Internal" /><Relationship Id="rId5" Type="http://schemas.openxmlformats.org/officeDocument/2006/relationships/image" Target="../media/image34.emf" /><Relationship Id="rId6" Type="http://schemas.openxmlformats.org/officeDocument/2006/relationships/tags" Target="../tags/tag227.xml" /><Relationship Id="rId7" Type="http://schemas.openxmlformats.org/officeDocument/2006/relationships/oleObject" Target="../embeddings/oleObject16.bin" TargetMode="Internal" /><Relationship Id="rId8" Type="http://schemas.openxmlformats.org/officeDocument/2006/relationships/image" Target="../media/image35.emf" /><Relationship Id="rId9" Type="http://schemas.openxmlformats.org/officeDocument/2006/relationships/vmlDrawing" Target="../drawings/vmlDrawing10.v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228.xml" /><Relationship Id="rId3" Type="http://schemas.openxmlformats.org/officeDocument/2006/relationships/tags" Target="../tags/tag229.xml" /><Relationship Id="rId4" Type="http://schemas.openxmlformats.org/officeDocument/2006/relationships/oleObject" Target="../embeddings/oleObject17.bin" TargetMode="Internal" /><Relationship Id="rId5" Type="http://schemas.openxmlformats.org/officeDocument/2006/relationships/image" Target="../media/image36.emf" /><Relationship Id="rId6" Type="http://schemas.openxmlformats.org/officeDocument/2006/relationships/tags" Target="../tags/tag230.xml" /><Relationship Id="rId7" Type="http://schemas.openxmlformats.org/officeDocument/2006/relationships/vmlDrawing" Target="../drawings/vmlDrawing11.v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231.xml" /><Relationship Id="rId3" Type="http://schemas.openxmlformats.org/officeDocument/2006/relationships/tags" Target="../tags/tag232.xml" /><Relationship Id="rId4" Type="http://schemas.openxmlformats.org/officeDocument/2006/relationships/oleObject" Target="../embeddings/oleObject18.bin" TargetMode="Internal" /><Relationship Id="rId5" Type="http://schemas.openxmlformats.org/officeDocument/2006/relationships/image" Target="../media/image37.emf" /><Relationship Id="rId6" Type="http://schemas.openxmlformats.org/officeDocument/2006/relationships/vmlDrawing" Target="../drawings/vmlDrawing12.v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159.xml" /><Relationship Id="rId3" Type="http://schemas.openxmlformats.org/officeDocument/2006/relationships/tags" Target="../tags/tag160.xml" /><Relationship Id="rId4" Type="http://schemas.openxmlformats.org/officeDocument/2006/relationships/tags" Target="../tags/tag161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vmlDrawing" Target="../drawings/vmlDrawing13.vml" /><Relationship Id="rId2" Type="http://schemas.openxmlformats.org/officeDocument/2006/relationships/tags" Target="../tags/tag233.xml" /><Relationship Id="rId3" Type="http://schemas.openxmlformats.org/officeDocument/2006/relationships/tags" Target="../tags/tag234.xml" /><Relationship Id="rId4" Type="http://schemas.openxmlformats.org/officeDocument/2006/relationships/oleObject" Target="../embeddings/oleObject19.bin" TargetMode="Internal" /><Relationship Id="rId5" Type="http://schemas.openxmlformats.org/officeDocument/2006/relationships/image" Target="../media/image38.emf" /><Relationship Id="rId6" Type="http://schemas.openxmlformats.org/officeDocument/2006/relationships/tags" Target="../tags/tag235.xml" /><Relationship Id="rId7" Type="http://schemas.openxmlformats.org/officeDocument/2006/relationships/oleObject" Target="../embeddings/oleObject20.bin" TargetMode="Internal" /><Relationship Id="rId8" Type="http://schemas.openxmlformats.org/officeDocument/2006/relationships/image" Target="../media/image39.emf" /><Relationship Id="rId9" Type="http://schemas.openxmlformats.org/officeDocument/2006/relationships/tags" Target="../tags/tag236.x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237.xml" /><Relationship Id="rId3" Type="http://schemas.openxmlformats.org/officeDocument/2006/relationships/tags" Target="../tags/tag238.xml" /><Relationship Id="rId4" Type="http://schemas.openxmlformats.org/officeDocument/2006/relationships/oleObject" Target="../embeddings/oleObject21.bin" TargetMode="Internal" /><Relationship Id="rId5" Type="http://schemas.openxmlformats.org/officeDocument/2006/relationships/image" Target="../media/image40.emf" /><Relationship Id="rId6" Type="http://schemas.openxmlformats.org/officeDocument/2006/relationships/vmlDrawing" Target="../drawings/vmlDrawing14.v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239.xml" /><Relationship Id="rId3" Type="http://schemas.openxmlformats.org/officeDocument/2006/relationships/tags" Target="../tags/tag240.xml" /><Relationship Id="rId4" Type="http://schemas.openxmlformats.org/officeDocument/2006/relationships/oleObject" Target="../embeddings/oleObject22.bin" TargetMode="Internal" /><Relationship Id="rId5" Type="http://schemas.openxmlformats.org/officeDocument/2006/relationships/image" Target="../media/image41.emf" /><Relationship Id="rId6" Type="http://schemas.openxmlformats.org/officeDocument/2006/relationships/vmlDrawing" Target="../drawings/vmlDrawing15.v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241.xml" /><Relationship Id="rId3" Type="http://schemas.openxmlformats.org/officeDocument/2006/relationships/tags" Target="../tags/tag242.xml" /><Relationship Id="rId4" Type="http://schemas.openxmlformats.org/officeDocument/2006/relationships/oleObject" Target="../embeddings/oleObject23.bin" TargetMode="Internal" /><Relationship Id="rId5" Type="http://schemas.openxmlformats.org/officeDocument/2006/relationships/image" Target="../media/image42.emf" /><Relationship Id="rId6" Type="http://schemas.openxmlformats.org/officeDocument/2006/relationships/tags" Target="../tags/tag243.xml" /><Relationship Id="rId7" Type="http://schemas.openxmlformats.org/officeDocument/2006/relationships/oleObject" Target="../embeddings/oleObject24.bin" TargetMode="Internal" /><Relationship Id="rId8" Type="http://schemas.openxmlformats.org/officeDocument/2006/relationships/image" Target="../media/image43.emf" /><Relationship Id="rId9" Type="http://schemas.openxmlformats.org/officeDocument/2006/relationships/vmlDrawing" Target="../drawings/vmlDrawing16.v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244.xml" /><Relationship Id="rId3" Type="http://schemas.openxmlformats.org/officeDocument/2006/relationships/tags" Target="../tags/tag245.xml" /><Relationship Id="rId4" Type="http://schemas.openxmlformats.org/officeDocument/2006/relationships/oleObject" Target="../embeddings/oleObject25.bin" TargetMode="Internal" /><Relationship Id="rId5" Type="http://schemas.openxmlformats.org/officeDocument/2006/relationships/image" Target="../media/image44.emf" /><Relationship Id="rId6" Type="http://schemas.openxmlformats.org/officeDocument/2006/relationships/tags" Target="../tags/tag246.xml" /><Relationship Id="rId7" Type="http://schemas.openxmlformats.org/officeDocument/2006/relationships/oleObject" Target="../embeddings/oleObject26.bin" TargetMode="Internal" /><Relationship Id="rId8" Type="http://schemas.openxmlformats.org/officeDocument/2006/relationships/image" Target="../media/image45.emf" /><Relationship Id="rId9" Type="http://schemas.openxmlformats.org/officeDocument/2006/relationships/vmlDrawing" Target="../drawings/vmlDrawing17.v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247.xml" /><Relationship Id="rId3" Type="http://schemas.openxmlformats.org/officeDocument/2006/relationships/tags" Target="../tags/tag248.xml" /><Relationship Id="rId4" Type="http://schemas.openxmlformats.org/officeDocument/2006/relationships/oleObject" Target="../embeddings/oleObject27.bin" TargetMode="Internal" /><Relationship Id="rId5" Type="http://schemas.openxmlformats.org/officeDocument/2006/relationships/image" Target="../media/image46.emf" /><Relationship Id="rId6" Type="http://schemas.openxmlformats.org/officeDocument/2006/relationships/vmlDrawing" Target="../drawings/vmlDrawing18.vm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vmlDrawing" Target="../drawings/vmlDrawing19.vml" /><Relationship Id="rId2" Type="http://schemas.openxmlformats.org/officeDocument/2006/relationships/tags" Target="../tags/tag249.xml" /><Relationship Id="rId3" Type="http://schemas.openxmlformats.org/officeDocument/2006/relationships/tags" Target="../tags/tag250.xml" /><Relationship Id="rId4" Type="http://schemas.openxmlformats.org/officeDocument/2006/relationships/oleObject" Target="../embeddings/oleObject28.bin" TargetMode="Internal" /><Relationship Id="rId5" Type="http://schemas.openxmlformats.org/officeDocument/2006/relationships/image" Target="../media/image47.emf" /><Relationship Id="rId6" Type="http://schemas.openxmlformats.org/officeDocument/2006/relationships/tags" Target="../tags/tag251.xml" /><Relationship Id="rId7" Type="http://schemas.openxmlformats.org/officeDocument/2006/relationships/oleObject" Target="../embeddings/oleObject29.bin" TargetMode="Internal" /><Relationship Id="rId8" Type="http://schemas.openxmlformats.org/officeDocument/2006/relationships/image" Target="../media/image48.emf" /><Relationship Id="rId9" Type="http://schemas.openxmlformats.org/officeDocument/2006/relationships/tags" Target="../tags/tag252.xml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oleObject" Target="../embeddings/oleObject32.bin" TargetMode="Internal" /><Relationship Id="rId11" Type="http://schemas.openxmlformats.org/officeDocument/2006/relationships/image" Target="../media/image51.emf" /><Relationship Id="rId12" Type="http://schemas.openxmlformats.org/officeDocument/2006/relationships/vmlDrawing" Target="../drawings/vmlDrawing20.vml" /><Relationship Id="rId2" Type="http://schemas.openxmlformats.org/officeDocument/2006/relationships/tags" Target="../tags/tag253.xml" /><Relationship Id="rId3" Type="http://schemas.openxmlformats.org/officeDocument/2006/relationships/tags" Target="../tags/tag254.xml" /><Relationship Id="rId4" Type="http://schemas.openxmlformats.org/officeDocument/2006/relationships/oleObject" Target="../embeddings/oleObject30.bin" TargetMode="Internal" /><Relationship Id="rId5" Type="http://schemas.openxmlformats.org/officeDocument/2006/relationships/image" Target="../media/image49.emf" /><Relationship Id="rId6" Type="http://schemas.openxmlformats.org/officeDocument/2006/relationships/tags" Target="../tags/tag255.xml" /><Relationship Id="rId7" Type="http://schemas.openxmlformats.org/officeDocument/2006/relationships/oleObject" Target="../embeddings/oleObject31.bin" TargetMode="Internal" /><Relationship Id="rId8" Type="http://schemas.openxmlformats.org/officeDocument/2006/relationships/image" Target="../media/image50.emf" /><Relationship Id="rId9" Type="http://schemas.openxmlformats.org/officeDocument/2006/relationships/tags" Target="../tags/tag256.xml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257.xml" /><Relationship Id="rId3" Type="http://schemas.openxmlformats.org/officeDocument/2006/relationships/tags" Target="../tags/tag258.xml" /><Relationship Id="rId4" Type="http://schemas.openxmlformats.org/officeDocument/2006/relationships/oleObject" Target="../embeddings/oleObject33.bin" TargetMode="Internal" /><Relationship Id="rId5" Type="http://schemas.openxmlformats.org/officeDocument/2006/relationships/image" Target="../media/image52.emf" /><Relationship Id="rId6" Type="http://schemas.openxmlformats.org/officeDocument/2006/relationships/tags" Target="../tags/tag259.xml" /><Relationship Id="rId7" Type="http://schemas.openxmlformats.org/officeDocument/2006/relationships/oleObject" Target="../embeddings/oleObject34.bin" TargetMode="Internal" /><Relationship Id="rId8" Type="http://schemas.openxmlformats.org/officeDocument/2006/relationships/image" Target="../media/image53.emf" /><Relationship Id="rId9" Type="http://schemas.openxmlformats.org/officeDocument/2006/relationships/vmlDrawing" Target="../drawings/vmlDrawing21.vml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260.xml" /><Relationship Id="rId3" Type="http://schemas.openxmlformats.org/officeDocument/2006/relationships/tags" Target="../tags/tag261.xml" /><Relationship Id="rId4" Type="http://schemas.openxmlformats.org/officeDocument/2006/relationships/oleObject" Target="../embeddings/oleObject35.bin" TargetMode="Internal" /><Relationship Id="rId5" Type="http://schemas.openxmlformats.org/officeDocument/2006/relationships/image" Target="../media/image54.emf" /><Relationship Id="rId6" Type="http://schemas.openxmlformats.org/officeDocument/2006/relationships/tags" Target="../tags/tag262.xml" /><Relationship Id="rId7" Type="http://schemas.openxmlformats.org/officeDocument/2006/relationships/oleObject" Target="../embeddings/oleObject36.bin" TargetMode="Internal" /><Relationship Id="rId8" Type="http://schemas.openxmlformats.org/officeDocument/2006/relationships/image" Target="../media/image55.emf" /><Relationship Id="rId9" Type="http://schemas.openxmlformats.org/officeDocument/2006/relationships/vmlDrawing" Target="../drawings/vmlDrawing22.v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 /><Relationship Id="rId2" Type="http://schemas.openxmlformats.org/officeDocument/2006/relationships/tags" Target="../tags/tag162.xml" /><Relationship Id="rId3" Type="http://schemas.openxmlformats.org/officeDocument/2006/relationships/tags" Target="../tags/tag163.xml" /><Relationship Id="rId4" Type="http://schemas.openxmlformats.org/officeDocument/2006/relationships/tags" Target="../tags/tag164.xml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270.xml" /><Relationship Id="rId11" Type="http://schemas.openxmlformats.org/officeDocument/2006/relationships/oleObject" Target="../embeddings/oleObject39.bin" TargetMode="Internal" /><Relationship Id="rId12" Type="http://schemas.openxmlformats.org/officeDocument/2006/relationships/image" Target="../media/image58.emf" /><Relationship Id="rId13" Type="http://schemas.openxmlformats.org/officeDocument/2006/relationships/tags" Target="../tags/tag271.xml" /><Relationship Id="rId14" Type="http://schemas.openxmlformats.org/officeDocument/2006/relationships/vmlDrawing" Target="../drawings/vmlDrawing23.vml" /><Relationship Id="rId2" Type="http://schemas.openxmlformats.org/officeDocument/2006/relationships/notesSlide" Target="../notesSlides/notesSlide1.xml" /><Relationship Id="rId3" Type="http://schemas.openxmlformats.org/officeDocument/2006/relationships/tags" Target="../tags/tag267.xml" /><Relationship Id="rId4" Type="http://schemas.openxmlformats.org/officeDocument/2006/relationships/tags" Target="../tags/tag268.xml" /><Relationship Id="rId5" Type="http://schemas.openxmlformats.org/officeDocument/2006/relationships/oleObject" Target="../embeddings/oleObject37.bin" TargetMode="Internal" /><Relationship Id="rId6" Type="http://schemas.openxmlformats.org/officeDocument/2006/relationships/image" Target="../media/image56.emf" /><Relationship Id="rId7" Type="http://schemas.openxmlformats.org/officeDocument/2006/relationships/tags" Target="../tags/tag269.xml" /><Relationship Id="rId8" Type="http://schemas.openxmlformats.org/officeDocument/2006/relationships/oleObject" Target="../embeddings/oleObject38.bin" TargetMode="Internal" /><Relationship Id="rId9" Type="http://schemas.openxmlformats.org/officeDocument/2006/relationships/image" Target="../media/image57.emf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272.xml" /><Relationship Id="rId3" Type="http://schemas.openxmlformats.org/officeDocument/2006/relationships/tags" Target="../tags/tag273.xml" /><Relationship Id="rId4" Type="http://schemas.openxmlformats.org/officeDocument/2006/relationships/image" Target="../media/image59.png" /><Relationship Id="rId5" Type="http://schemas.openxmlformats.org/officeDocument/2006/relationships/tags" Target="../tags/tag274.xml" /><Relationship Id="rId6" Type="http://schemas.openxmlformats.org/officeDocument/2006/relationships/image" Target="../media/image60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165.xml" /><Relationship Id="rId3" Type="http://schemas.openxmlformats.org/officeDocument/2006/relationships/tags" Target="../tags/tag166.xml" /><Relationship Id="rId4" Type="http://schemas.openxmlformats.org/officeDocument/2006/relationships/image" Target="../media/image10.png" /><Relationship Id="rId5" Type="http://schemas.openxmlformats.org/officeDocument/2006/relationships/tags" Target="../tags/tag167.xml" /><Relationship Id="rId6" Type="http://schemas.openxmlformats.org/officeDocument/2006/relationships/tags" Target="../tags/tag168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image" Target="../media/image13.png" /><Relationship Id="rId11" Type="http://schemas.microsoft.com/office/2007/relationships/hdphoto" Target="../media/image14.wdp" /><Relationship Id="rId12" Type="http://schemas.openxmlformats.org/officeDocument/2006/relationships/tags" Target="../tags/tag175.xml" /><Relationship Id="rId2" Type="http://schemas.openxmlformats.org/officeDocument/2006/relationships/tags" Target="../tags/tag169.xml" /><Relationship Id="rId3" Type="http://schemas.openxmlformats.org/officeDocument/2006/relationships/tags" Target="../tags/tag170.xml" /><Relationship Id="rId4" Type="http://schemas.openxmlformats.org/officeDocument/2006/relationships/tags" Target="../tags/tag171.xml" /><Relationship Id="rId5" Type="http://schemas.openxmlformats.org/officeDocument/2006/relationships/image" Target="../media/image11.png" /><Relationship Id="rId6" Type="http://schemas.openxmlformats.org/officeDocument/2006/relationships/tags" Target="../tags/tag172.xml" /><Relationship Id="rId7" Type="http://schemas.openxmlformats.org/officeDocument/2006/relationships/tags" Target="../tags/tag173.xml" /><Relationship Id="rId8" Type="http://schemas.openxmlformats.org/officeDocument/2006/relationships/tags" Target="../tags/tag174.xml" /><Relationship Id="rId9" Type="http://schemas.openxmlformats.org/officeDocument/2006/relationships/image" Target="../media/image12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7.xml" /><Relationship Id="rId10" Type="http://schemas.openxmlformats.org/officeDocument/2006/relationships/tags" Target="../tags/tag182.xml" /><Relationship Id="rId11" Type="http://schemas.openxmlformats.org/officeDocument/2006/relationships/tags" Target="../tags/tag183.xml" /><Relationship Id="rId2" Type="http://schemas.openxmlformats.org/officeDocument/2006/relationships/tags" Target="../tags/tag176.xml" /><Relationship Id="rId3" Type="http://schemas.openxmlformats.org/officeDocument/2006/relationships/tags" Target="../tags/tag177.xml" /><Relationship Id="rId4" Type="http://schemas.openxmlformats.org/officeDocument/2006/relationships/tags" Target="../tags/tag178.xml" /><Relationship Id="rId5" Type="http://schemas.openxmlformats.org/officeDocument/2006/relationships/image" Target="../media/image15.png" /><Relationship Id="rId6" Type="http://schemas.microsoft.com/office/2007/relationships/hdphoto" Target="../media/image16.wdp" /><Relationship Id="rId7" Type="http://schemas.openxmlformats.org/officeDocument/2006/relationships/tags" Target="../tags/tag179.xml" /><Relationship Id="rId8" Type="http://schemas.openxmlformats.org/officeDocument/2006/relationships/tags" Target="../tags/tag180.xml" /><Relationship Id="rId9" Type="http://schemas.openxmlformats.org/officeDocument/2006/relationships/tags" Target="../tags/tag181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vmlDrawing" Target="../drawings/vmlDrawing1.vml" /><Relationship Id="rId2" Type="http://schemas.openxmlformats.org/officeDocument/2006/relationships/tags" Target="../tags/tag184.xml" /><Relationship Id="rId3" Type="http://schemas.openxmlformats.org/officeDocument/2006/relationships/tags" Target="../tags/tag185.xml" /><Relationship Id="rId4" Type="http://schemas.openxmlformats.org/officeDocument/2006/relationships/oleObject" Target="../embeddings/oleObject1.bin" TargetMode="Internal" /><Relationship Id="rId5" Type="http://schemas.openxmlformats.org/officeDocument/2006/relationships/image" Target="../media/image17.emf" /><Relationship Id="rId6" Type="http://schemas.openxmlformats.org/officeDocument/2006/relationships/tags" Target="../tags/tag186.xml" /><Relationship Id="rId7" Type="http://schemas.openxmlformats.org/officeDocument/2006/relationships/oleObject" Target="../embeddings/oleObject2.bin" TargetMode="Internal" /><Relationship Id="rId8" Type="http://schemas.openxmlformats.org/officeDocument/2006/relationships/image" Target="../media/image18.emf" /><Relationship Id="rId9" Type="http://schemas.openxmlformats.org/officeDocument/2006/relationships/tags" Target="../tags/tag187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194.xml" /><Relationship Id="rId2" Type="http://schemas.openxmlformats.org/officeDocument/2006/relationships/tags" Target="../tags/tag188.xml" /><Relationship Id="rId3" Type="http://schemas.openxmlformats.org/officeDocument/2006/relationships/tags" Target="../tags/tag189.xml" /><Relationship Id="rId4" Type="http://schemas.openxmlformats.org/officeDocument/2006/relationships/tags" Target="../tags/tag190.xml" /><Relationship Id="rId5" Type="http://schemas.openxmlformats.org/officeDocument/2006/relationships/image" Target="../media/image19.png" /><Relationship Id="rId6" Type="http://schemas.openxmlformats.org/officeDocument/2006/relationships/tags" Target="../tags/tag191.xml" /><Relationship Id="rId7" Type="http://schemas.openxmlformats.org/officeDocument/2006/relationships/tags" Target="../tags/tag192.xml" /><Relationship Id="rId8" Type="http://schemas.openxmlformats.org/officeDocument/2006/relationships/tags" Target="../tags/tag193.xml" /><Relationship Id="rId9" Type="http://schemas.openxmlformats.org/officeDocument/2006/relationships/image" Target="../media/image20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195.xml" /><Relationship Id="rId3" Type="http://schemas.openxmlformats.org/officeDocument/2006/relationships/tags" Target="../tags/tag196.xml" /><Relationship Id="rId4" Type="http://schemas.openxmlformats.org/officeDocument/2006/relationships/oleObject" Target="../embeddings/oleObject3.bin" TargetMode="Internal" /><Relationship Id="rId5" Type="http://schemas.openxmlformats.org/officeDocument/2006/relationships/image" Target="../media/image21.emf" /><Relationship Id="rId6" Type="http://schemas.openxmlformats.org/officeDocument/2006/relationships/tags" Target="../tags/tag197.xml" /><Relationship Id="rId7" Type="http://schemas.openxmlformats.org/officeDocument/2006/relationships/vmlDrawing" Target="../drawings/vmlDrawing2.v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dpi="0" rotWithShape="1">
          <a:blip r:embed="rId6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9077688" y="0"/>
            <a:ext cx="3114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人教</a:t>
            </a:r>
            <a:r>
              <a:rPr lang="en-US" altLang="zh-CN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2019 A</a:t>
            </a:r>
            <a:r>
              <a:rPr lang="zh-CN" altLang="en-US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版 选择性必修 一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3306076" y="3019658"/>
            <a:ext cx="10416020" cy="81817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>
              <a:lnSpc>
                <a:spcPct val="150000"/>
              </a:lnSpc>
              <a:defRPr sz="36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/>
              <a:t>2.3.4 </a:t>
            </a:r>
            <a:r>
              <a:rPr lang="zh-CN" altLang="zh-CN"/>
              <a:t>两条平行线间的距离</a:t>
            </a:r>
            <a:r>
              <a:rPr lang="en-US" altLang="zh-CN"/>
              <a:t> </a:t>
            </a:r>
            <a:r>
              <a:rPr lang="zh-CN" altLang="en-US"/>
              <a:t> </a:t>
            </a:r>
            <a:endParaRPr lang="zh-CN">
              <a:sym typeface="+mn-ea"/>
            </a:endParaRPr>
          </a:p>
        </p:txBody>
      </p:sp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2904564" y="813424"/>
            <a:ext cx="5827236" cy="15388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4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第</a:t>
            </a:r>
            <a:r>
              <a:rPr lang="zh-CN" altLang="en-US" sz="4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二</a:t>
            </a:r>
            <a:r>
              <a:rPr lang="zh-CN" altLang="zh-CN" sz="4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章　</a:t>
            </a:r>
            <a:r>
              <a:rPr lang="zh-CN" altLang="en-US" sz="4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直线和圆的方程</a:t>
            </a:r>
            <a:endParaRPr lang="zh-CN" altLang="zh-CN" sz="4000">
              <a:solidFill>
                <a:srgbClr val="FF0000"/>
              </a:solidFill>
              <a:latin typeface="Times New Roman" pitchFamily="18" charset="0"/>
              <a:cs typeface="Times New Roman" panose="02020603050405020304" pitchFamily="18" charset="0"/>
            </a:endParaRPr>
          </a:p>
          <a:p>
            <a:endParaRPr lang="zh-CN" altLang="zh-CN" sz="5400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0246" name="Text Box 142"/>
          <p:cNvSpPr txBox="1"/>
          <p:nvPr>
            <p:custDataLst>
              <p:tags r:id="rId3"/>
            </p:custDataLst>
          </p:nvPr>
        </p:nvSpPr>
        <p:spPr>
          <a:xfrm>
            <a:off x="240424" y="738265"/>
            <a:ext cx="9938689" cy="4235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defTabSz="685800"/>
            <a:r>
              <a:rPr lang="zh-CN" altLang="en-US" sz="2160">
                <a:latin typeface="宋体" panose="02010600030101010101" pitchFamily="2" charset="-122"/>
              </a:rPr>
              <a:t>跟踪训练</a:t>
            </a:r>
            <a:r>
              <a:rPr lang="en-US" altLang="zh-CN" sz="2160">
                <a:latin typeface="宋体" panose="02010600030101010101" pitchFamily="2" charset="-122"/>
              </a:rPr>
              <a:t>1  </a:t>
            </a:r>
            <a:r>
              <a:rPr lang="zh-CN" altLang="en-US" sz="2160">
                <a:latin typeface="宋体" panose="02010600030101010101" pitchFamily="2" charset="-122"/>
              </a:rPr>
              <a:t>两直线</a:t>
            </a:r>
            <a:r>
              <a:rPr lang="en-US" altLang="zh-CN" sz="2160">
                <a:latin typeface="宋体" panose="02010600030101010101" pitchFamily="2" charset="-122"/>
              </a:rPr>
              <a:t>3x+y-3=0</a:t>
            </a:r>
            <a:r>
              <a:rPr lang="zh-CN" altLang="en-US" sz="2160">
                <a:latin typeface="宋体" panose="02010600030101010101" pitchFamily="2" charset="-122"/>
              </a:rPr>
              <a:t>与</a:t>
            </a:r>
            <a:r>
              <a:rPr lang="en-US" altLang="zh-CN" sz="2160">
                <a:latin typeface="宋体" panose="02010600030101010101" pitchFamily="2" charset="-122"/>
              </a:rPr>
              <a:t>6x+my+1=0</a:t>
            </a:r>
            <a:r>
              <a:rPr lang="zh-CN" altLang="en-US" sz="2160">
                <a:latin typeface="宋体" panose="02010600030101010101" pitchFamily="2" charset="-122"/>
              </a:rPr>
              <a:t>平行</a:t>
            </a:r>
            <a:r>
              <a:rPr lang="en-US" altLang="zh-CN" sz="2160">
                <a:latin typeface="宋体" panose="02010600030101010101" pitchFamily="2" charset="-122"/>
              </a:rPr>
              <a:t>,</a:t>
            </a:r>
            <a:r>
              <a:rPr lang="zh-CN" altLang="en-US" sz="2160">
                <a:latin typeface="宋体" panose="02010600030101010101" pitchFamily="2" charset="-122"/>
              </a:rPr>
              <a:t>则它们之间的距离为</a:t>
            </a:r>
            <a:r>
              <a:rPr lang="en-US" altLang="zh-CN" sz="2160">
                <a:latin typeface="宋体" panose="02010600030101010101" pitchFamily="2" charset="-122"/>
              </a:rPr>
              <a:t>(</a:t>
            </a:r>
            <a:r>
              <a:rPr lang="zh-CN" altLang="en-US" sz="2160">
                <a:latin typeface="宋体" panose="02010600030101010101" pitchFamily="2" charset="-122"/>
              </a:rPr>
              <a:t>　　</a:t>
            </a:r>
            <a:r>
              <a:rPr lang="en-US" altLang="zh-CN" sz="2160">
                <a:latin typeface="宋体" panose="02010600030101010101" pitchFamily="2" charset="-122"/>
              </a:rPr>
              <a:t>)</a:t>
            </a:r>
          </a:p>
        </p:txBody>
      </p:sp>
      <p:graphicFrame>
        <p:nvGraphicFramePr>
          <p:cNvPr id="578777" name="Object 217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786918688"/>
              </p:ext>
            </p:extLst>
          </p:nvPr>
        </p:nvGraphicFramePr>
        <p:xfrm>
          <a:off x="1203241" y="3258004"/>
          <a:ext cx="9510713" cy="2765426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1" name="Document" r:id="rId5" imgW="4065005" imgH="1190616" progId="Word.Document.8">
                  <p:embed/>
                </p:oleObj>
              </mc:Choice>
              <mc:Fallback>
                <p:oleObj name="Document" r:id="rId5" imgW="4065005" imgH="1190616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03241" y="3258004"/>
                        <a:ext cx="9510713" cy="276542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218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509273676"/>
              </p:ext>
            </p:extLst>
          </p:nvPr>
        </p:nvGraphicFramePr>
        <p:xfrm>
          <a:off x="1167783" y="1506519"/>
          <a:ext cx="9546171" cy="11127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2" name="Document" r:id="rId8" imgW="4065005" imgH="477040" progId="Word.Document.8">
                  <p:embed/>
                </p:oleObj>
              </mc:Choice>
              <mc:Fallback>
                <p:oleObj name="Document" r:id="rId8" imgW="4065005" imgH="47704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67783" y="1506519"/>
                        <a:ext cx="9546171" cy="11127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12"/>
          <p:cNvSpPr txBox="1"/>
          <p:nvPr>
            <p:custDataLst>
              <p:tags r:id="rId10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跟踪训练</a:t>
            </a:r>
          </a:p>
        </p:txBody>
      </p:sp>
    </p:spTree>
    <p:extLst>
      <p:ext uri="{BB962C8B-B14F-4D97-AF65-F5344CB8AC3E}">
        <p14:creationId xmlns:p14="http://schemas.microsoft.com/office/powerpoint/2010/main" val="1863559489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8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8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13316" name="对象 425988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00055922"/>
              </p:ext>
            </p:extLst>
          </p:nvPr>
        </p:nvGraphicFramePr>
        <p:xfrm>
          <a:off x="734075" y="1175601"/>
          <a:ext cx="10691937" cy="126993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3" name="Document" r:id="rId4" imgW="10102544" imgH="1190227" progId="Word.Document.8">
                  <p:embed/>
                </p:oleObj>
              </mc:Choice>
              <mc:Fallback>
                <p:oleObj name="Document" r:id="rId4" imgW="10102544" imgH="1190227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4075" y="1175601"/>
                        <a:ext cx="10691937" cy="12699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对象 425989"/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505233702"/>
              </p:ext>
            </p:extLst>
          </p:nvPr>
        </p:nvGraphicFramePr>
        <p:xfrm>
          <a:off x="810478" y="3635070"/>
          <a:ext cx="10658341" cy="12548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4" name="Document" r:id="rId7" imgW="10102544" imgH="1185548" progId="Word.Document.8">
                  <p:embed/>
                </p:oleObj>
              </mc:Choice>
              <mc:Fallback>
                <p:oleObj name="Document" r:id="rId7" imgW="10102544" imgH="1185548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10478" y="3635070"/>
                        <a:ext cx="10658341" cy="125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12"/>
          <p:cNvSpPr txBox="1"/>
          <p:nvPr>
            <p:custDataLst>
              <p:tags r:id="rId9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典例解析</a:t>
            </a:r>
          </a:p>
        </p:txBody>
      </p:sp>
    </p:spTree>
    <p:extLst>
      <p:ext uri="{BB962C8B-B14F-4D97-AF65-F5344CB8AC3E}">
        <p14:creationId xmlns:p14="http://schemas.microsoft.com/office/powerpoint/2010/main" val="1709907090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 fill="hold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14338" name="对象 430081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277629005"/>
              </p:ext>
            </p:extLst>
          </p:nvPr>
        </p:nvGraphicFramePr>
        <p:xfrm>
          <a:off x="767671" y="1028565"/>
          <a:ext cx="10658341" cy="480087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5" name="Document" r:id="rId4" imgW="10102544" imgH="4536684" progId="Word.Document.8">
                  <p:embed/>
                </p:oleObj>
              </mc:Choice>
              <mc:Fallback>
                <p:oleObj name="Document" r:id="rId4" imgW="10102544" imgH="4536684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7671" y="1028565"/>
                        <a:ext cx="10658341" cy="48008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8728515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15362" name="对象 644097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879380680"/>
              </p:ext>
            </p:extLst>
          </p:nvPr>
        </p:nvGraphicFramePr>
        <p:xfrm>
          <a:off x="637042" y="791109"/>
          <a:ext cx="10658341" cy="53048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6" name="Document" r:id="rId4" imgW="10102544" imgH="5012847" progId="Word.Document.8">
                  <p:embed/>
                </p:oleObj>
              </mc:Choice>
              <mc:Fallback>
                <p:oleObj name="Document" r:id="rId4" imgW="10102544" imgH="5012847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7042" y="791109"/>
                        <a:ext cx="10658341" cy="53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12"/>
          <p:cNvSpPr txBox="1"/>
          <p:nvPr>
            <p:custDataLst>
              <p:tags r:id="rId6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归纳总结</a:t>
            </a:r>
          </a:p>
        </p:txBody>
      </p:sp>
    </p:spTree>
    <p:extLst>
      <p:ext uri="{BB962C8B-B14F-4D97-AF65-F5344CB8AC3E}">
        <p14:creationId xmlns:p14="http://schemas.microsoft.com/office/powerpoint/2010/main" val="3112139500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16386" name="对象 643073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704349141"/>
              </p:ext>
            </p:extLst>
          </p:nvPr>
        </p:nvGraphicFramePr>
        <p:xfrm>
          <a:off x="547673" y="879818"/>
          <a:ext cx="10691937" cy="189145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7" name="Document" r:id="rId4" imgW="10102544" imgH="1780842" progId="Word.Document.8">
                  <p:embed/>
                </p:oleObj>
              </mc:Choice>
              <mc:Fallback>
                <p:oleObj name="Document" r:id="rId4" imgW="10102544" imgH="1780842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7673" y="879818"/>
                        <a:ext cx="10691937" cy="18914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对象 643074"/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335150499"/>
              </p:ext>
            </p:extLst>
          </p:nvPr>
        </p:nvGraphicFramePr>
        <p:xfrm>
          <a:off x="0" y="2619148"/>
          <a:ext cx="10644187" cy="35845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8" name="Document" r:id="rId7" imgW="10102544" imgH="3395764" progId="Word.Document.8">
                  <p:embed/>
                </p:oleObj>
              </mc:Choice>
              <mc:Fallback>
                <p:oleObj name="Document" r:id="rId7" imgW="10102544" imgH="3395764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0" y="2619148"/>
                        <a:ext cx="10644187" cy="358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12"/>
          <p:cNvSpPr txBox="1"/>
          <p:nvPr>
            <p:custDataLst>
              <p:tags r:id="rId9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跟踪训练</a:t>
            </a:r>
          </a:p>
        </p:txBody>
      </p:sp>
    </p:spTree>
    <p:extLst>
      <p:ext uri="{BB962C8B-B14F-4D97-AF65-F5344CB8AC3E}">
        <p14:creationId xmlns:p14="http://schemas.microsoft.com/office/powerpoint/2010/main" val="3936934773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 fill="hold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17410" name="对象 642049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635583224"/>
              </p:ext>
            </p:extLst>
          </p:nvPr>
        </p:nvGraphicFramePr>
        <p:xfrm>
          <a:off x="767671" y="751398"/>
          <a:ext cx="10658341" cy="53568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9" name="Document" r:id="rId4" imgW="10102544" imgH="5060715" progId="Word.Document.8">
                  <p:embed/>
                </p:oleObj>
              </mc:Choice>
              <mc:Fallback>
                <p:oleObj name="Document" r:id="rId4" imgW="10102544" imgH="506071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7671" y="751398"/>
                        <a:ext cx="10658341" cy="535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4383713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8434" name="矩形 42086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" y="2970415"/>
            <a:ext cx="12192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eaLnBrk="0" hangingPunct="0">
              <a:defRPr sz="23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eaLnBrk="0" hangingPunct="0">
              <a:defRPr sz="23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eaLnBrk="0" hangingPunct="0">
              <a:defRPr sz="23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eaLnBrk="0" hangingPunct="0">
              <a:defRPr sz="23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Tx/>
              <a:defRPr sz="23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Tx/>
              <a:defRPr sz="23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Tx/>
              <a:defRPr sz="23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Tx/>
              <a:defRPr sz="23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endParaRPr lang="zh-CN" altLang="en-US" sz="2434"/>
          </a:p>
        </p:txBody>
      </p:sp>
      <p:sp>
        <p:nvSpPr>
          <p:cNvPr id="18436" name="矩形 420870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3404155"/>
            <a:ext cx="285656" cy="483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3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eaLnBrk="0" hangingPunct="0">
              <a:defRPr sz="23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eaLnBrk="0" hangingPunct="0">
              <a:defRPr sz="23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eaLnBrk="0" hangingPunct="0">
              <a:defRPr sz="23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eaLnBrk="0" hangingPunct="0">
              <a:defRPr sz="23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Tx/>
              <a:defRPr sz="23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Tx/>
              <a:defRPr sz="23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Tx/>
              <a:defRPr sz="23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Tx/>
              <a:defRPr sz="23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r>
              <a:rPr lang="zh-CN" altLang="en-US" sz="2539" b="0">
                <a:solidFill>
                  <a:schemeClr val="tx1"/>
                </a:solidFill>
                <a:latin typeface="Calibri" panose="020f0502020204030204" pitchFamily="34" charset="0"/>
                <a:ea typeface="楷体_GB2312" pitchFamily="49" charset="-122"/>
              </a:rPr>
              <a:t> </a:t>
            </a:r>
            <a:r>
              <a:rPr lang="zh-CN" altLang="en-US" sz="952" b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endParaRPr lang="zh-CN" altLang="en-US" sz="1905" b="0">
              <a:solidFill>
                <a:schemeClr val="tx1"/>
              </a:solidFill>
              <a:latin typeface="Calibri" pitchFamily="34" charset="0"/>
            </a:endParaRPr>
          </a:p>
        </p:txBody>
      </p:sp>
      <p:graphicFrame>
        <p:nvGraphicFramePr>
          <p:cNvPr id="18438" name="对象 420873"/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663256833"/>
              </p:ext>
            </p:extLst>
          </p:nvPr>
        </p:nvGraphicFramePr>
        <p:xfrm>
          <a:off x="285656" y="814097"/>
          <a:ext cx="10644188" cy="18653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0" name="Document" r:id="rId6" imgW="10102544" imgH="1777603" progId="Word.Document.8">
                  <p:embed/>
                </p:oleObj>
              </mc:Choice>
              <mc:Fallback>
                <p:oleObj name="Document" r:id="rId6" imgW="10102544" imgH="1777603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5656" y="814097"/>
                        <a:ext cx="10644188" cy="186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41025"/>
          <p:cNvGraphicFramePr/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1223963798"/>
              </p:ext>
            </p:extLst>
          </p:nvPr>
        </p:nvGraphicFramePr>
        <p:xfrm>
          <a:off x="486475" y="2476026"/>
          <a:ext cx="10242550" cy="53387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1" name="Document" r:id="rId9" imgW="10092804" imgH="5251828" progId="Word.Document.8">
                  <p:embed/>
                </p:oleObj>
              </mc:Choice>
              <mc:Fallback>
                <p:oleObj name="Document" r:id="rId9" imgW="10092804" imgH="5251828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6475" y="2476026"/>
                        <a:ext cx="10242550" cy="533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60135" name="Picture 7" descr="XTB163-40.TIF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12" r:link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25424" y="2536676"/>
            <a:ext cx="3836318" cy="321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2"/>
          <p:cNvSpPr txBox="1"/>
          <p:nvPr>
            <p:custDataLst>
              <p:tags r:id="rId14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典例解析</a:t>
            </a:r>
          </a:p>
        </p:txBody>
      </p:sp>
    </p:spTree>
    <p:extLst>
      <p:ext uri="{BB962C8B-B14F-4D97-AF65-F5344CB8AC3E}">
        <p14:creationId xmlns:p14="http://schemas.microsoft.com/office/powerpoint/2010/main" val="3067371794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20482" name="对象 640001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213271720"/>
              </p:ext>
            </p:extLst>
          </p:nvPr>
        </p:nvGraphicFramePr>
        <p:xfrm>
          <a:off x="332242" y="870720"/>
          <a:ext cx="10658341" cy="62656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2" name="Document" r:id="rId4" imgW="10102544" imgH="592774" progId="Word.Document.8">
                  <p:embed/>
                </p:oleObj>
              </mc:Choice>
              <mc:Fallback>
                <p:oleObj name="Document" r:id="rId4" imgW="10102544" imgH="592774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2242" y="870720"/>
                        <a:ext cx="10658341" cy="6265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对象 640002"/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848490530"/>
              </p:ext>
            </p:extLst>
          </p:nvPr>
        </p:nvGraphicFramePr>
        <p:xfrm>
          <a:off x="767671" y="1760958"/>
          <a:ext cx="10658341" cy="4196144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3" name="Document" r:id="rId7" imgW="10102544" imgH="3964425" progId="Word.Document.8">
                  <p:embed/>
                </p:oleObj>
              </mc:Choice>
              <mc:Fallback>
                <p:oleObj name="Document" r:id="rId7" imgW="10102544" imgH="396442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7671" y="1760958"/>
                        <a:ext cx="10658341" cy="41961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0303116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 fill="hold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27650" name="对象 422913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932999755"/>
              </p:ext>
            </p:extLst>
          </p:nvPr>
        </p:nvGraphicFramePr>
        <p:xfrm>
          <a:off x="635361" y="1291404"/>
          <a:ext cx="10643223" cy="374931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4" name="Document" r:id="rId4" imgW="10092804" imgH="3556645" progId="Word.Document.8">
                  <p:embed/>
                </p:oleObj>
              </mc:Choice>
              <mc:Fallback>
                <p:oleObj name="Document" r:id="rId4" imgW="10092804" imgH="355664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5361" y="1291404"/>
                        <a:ext cx="10643223" cy="37493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12"/>
          <p:cNvSpPr txBox="1"/>
          <p:nvPr>
            <p:custDataLst>
              <p:tags r:id="rId6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归纳总结</a:t>
            </a:r>
          </a:p>
        </p:txBody>
      </p:sp>
    </p:spTree>
    <p:extLst>
      <p:ext uri="{BB962C8B-B14F-4D97-AF65-F5344CB8AC3E}">
        <p14:creationId xmlns:p14="http://schemas.microsoft.com/office/powerpoint/2010/main" val="2824518937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28674" name="对象 421889"/>
          <p:cNvGraphicFramePr/>
          <p:nvPr>
            <p:custDataLst>
              <p:tags r:id="rId3"/>
            </p:custDataLst>
          </p:nvPr>
        </p:nvGraphicFramePr>
        <p:xfrm>
          <a:off x="767671" y="1547624"/>
          <a:ext cx="10658341" cy="376443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5" r:id="rId4" imgW="10081080" imgH="3557160" progId="Word.Document.8">
                  <p:embed/>
                </p:oleObj>
              </mc:Choice>
              <mc:Fallback>
                <p:oleObj r:id="rId4" imgW="10081080" imgH="355716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767671" y="1547624"/>
                        <a:ext cx="10658341" cy="37644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5032468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3" name="TextBox 12"/>
          <p:cNvSpPr txBox="1"/>
          <p:nvPr>
            <p:custDataLst>
              <p:tags r:id="rId3"/>
            </p:custDataLst>
          </p:nvPr>
        </p:nvSpPr>
        <p:spPr>
          <a:xfrm>
            <a:off x="-26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学习目标</a:t>
            </a:r>
          </a:p>
        </p:txBody>
      </p:sp>
      <p:sp>
        <p:nvSpPr>
          <p:cNvPr id="2" name="矩形 1"/>
          <p:cNvSpPr/>
          <p:nvPr>
            <p:custDataLst>
              <p:tags r:id="rId4"/>
            </p:custDataLst>
          </p:nvPr>
        </p:nvSpPr>
        <p:spPr>
          <a:xfrm>
            <a:off x="1620931" y="1401019"/>
            <a:ext cx="8379217" cy="21339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3600" kern="10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zh-CN" altLang="zh-CN" sz="3600" kern="100">
                <a:latin typeface="Times New Roman" pitchFamily="18" charset="0"/>
                <a:cs typeface="Times New Roman" pitchFamily="18" charset="0"/>
              </a:rPr>
              <a:t>理解</a:t>
            </a:r>
            <a:r>
              <a:rPr lang="zh-CN" altLang="en-US" sz="3600" kern="100">
                <a:latin typeface="Times New Roman" pitchFamily="18" charset="0"/>
                <a:cs typeface="Times New Roman" pitchFamily="18" charset="0"/>
              </a:rPr>
              <a:t>两条平行线间的距离</a:t>
            </a:r>
            <a:r>
              <a:rPr lang="zh-CN" altLang="zh-CN" sz="3600" kern="100">
                <a:latin typeface="Times New Roman" pitchFamily="18" charset="0"/>
                <a:cs typeface="Times New Roman" pitchFamily="18" charset="0"/>
              </a:rPr>
              <a:t>公式的推导，</a:t>
            </a:r>
            <a:endParaRPr lang="en-US" altLang="zh-CN" sz="3600" kern="100">
              <a:latin typeface="Times New Roman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3600"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zh-CN" altLang="zh-CN" sz="3600">
                <a:latin typeface="Times New Roman" pitchFamily="18" charset="0"/>
                <a:cs typeface="Times New Roman" pitchFamily="18" charset="0"/>
              </a:rPr>
              <a:t>会求两条平行直线间的距离．</a:t>
            </a:r>
            <a:endParaRPr lang="zh-CN" altLang="en-US" sz="3600">
              <a:latin typeface="Times New Roman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441147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21506" name="对象 638977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369312482"/>
              </p:ext>
            </p:extLst>
          </p:nvPr>
        </p:nvGraphicFramePr>
        <p:xfrm>
          <a:off x="290060" y="832303"/>
          <a:ext cx="10644187" cy="1751239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6" name="Document" r:id="rId4" imgW="10102544" imgH="1778322" progId="Word.Document.8">
                  <p:embed/>
                </p:oleObj>
              </mc:Choice>
              <mc:Fallback>
                <p:oleObj name="Document" r:id="rId4" imgW="10102544" imgH="1778322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0060" y="832303"/>
                        <a:ext cx="10644187" cy="17512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对象 638978"/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752193755"/>
              </p:ext>
            </p:extLst>
          </p:nvPr>
        </p:nvGraphicFramePr>
        <p:xfrm>
          <a:off x="477385" y="3576463"/>
          <a:ext cx="10658341" cy="12548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7" name="Document" r:id="rId7" imgW="10102544" imgH="1185548" progId="Word.Document.8">
                  <p:embed/>
                </p:oleObj>
              </mc:Choice>
              <mc:Fallback>
                <p:oleObj name="Document" r:id="rId7" imgW="10102544" imgH="1185548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7385" y="3576463"/>
                        <a:ext cx="10658341" cy="125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12"/>
          <p:cNvSpPr txBox="1"/>
          <p:nvPr>
            <p:custDataLst>
              <p:tags r:id="rId9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金题典例</a:t>
            </a:r>
          </a:p>
        </p:txBody>
      </p:sp>
    </p:spTree>
    <p:extLst>
      <p:ext uri="{BB962C8B-B14F-4D97-AF65-F5344CB8AC3E}">
        <p14:creationId xmlns:p14="http://schemas.microsoft.com/office/powerpoint/2010/main" val="644077851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 fill="hold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22530" name="对象 429057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247191149"/>
              </p:ext>
            </p:extLst>
          </p:nvPr>
        </p:nvGraphicFramePr>
        <p:xfrm>
          <a:off x="462871" y="777538"/>
          <a:ext cx="10658341" cy="542072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8" name="Document" r:id="rId4" imgW="10102544" imgH="5121540" progId="Word.Document.8">
                  <p:embed/>
                </p:oleObj>
              </mc:Choice>
              <mc:Fallback>
                <p:oleObj name="Document" r:id="rId4" imgW="10102544" imgH="512154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2871" y="777538"/>
                        <a:ext cx="10658341" cy="54207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6136126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23554" name="对象 428033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793837742"/>
              </p:ext>
            </p:extLst>
          </p:nvPr>
        </p:nvGraphicFramePr>
        <p:xfrm>
          <a:off x="477386" y="1407633"/>
          <a:ext cx="10658341" cy="345465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9" name="Document" r:id="rId4" imgW="10102544" imgH="2778156" progId="Word.Document.8">
                  <p:embed/>
                </p:oleObj>
              </mc:Choice>
              <mc:Fallback>
                <p:oleObj name="Document" r:id="rId4" imgW="10102544" imgH="2778156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7386" y="1407633"/>
                        <a:ext cx="10658341" cy="34546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9845253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24578" name="对象 427009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584852414"/>
              </p:ext>
            </p:extLst>
          </p:nvPr>
        </p:nvGraphicFramePr>
        <p:xfrm>
          <a:off x="201614" y="1073841"/>
          <a:ext cx="10658341" cy="62656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0" name="Document" r:id="rId4" imgW="10102544" imgH="592774" progId="Word.Document.8">
                  <p:embed/>
                </p:oleObj>
              </mc:Choice>
              <mc:Fallback>
                <p:oleObj name="Document" r:id="rId4" imgW="10102544" imgH="592774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1614" y="1073841"/>
                        <a:ext cx="10658341" cy="6265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对象 427010"/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453256389"/>
              </p:ext>
            </p:extLst>
          </p:nvPr>
        </p:nvGraphicFramePr>
        <p:xfrm>
          <a:off x="724129" y="2579321"/>
          <a:ext cx="10658341" cy="12548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1" name="Document" r:id="rId7" imgW="10102544" imgH="1185548" progId="Word.Document.8">
                  <p:embed/>
                </p:oleObj>
              </mc:Choice>
              <mc:Fallback>
                <p:oleObj name="Document" r:id="rId7" imgW="10102544" imgH="1185548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24129" y="2579321"/>
                        <a:ext cx="10658341" cy="125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097657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 fill="hold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25602" name="对象 424961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83714137"/>
              </p:ext>
            </p:extLst>
          </p:nvPr>
        </p:nvGraphicFramePr>
        <p:xfrm>
          <a:off x="346757" y="898105"/>
          <a:ext cx="10658341" cy="62656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2" r:id="rId4" imgW="10081080" imgH="592560" progId="Word.Document.8">
                  <p:embed/>
                </p:oleObj>
              </mc:Choice>
              <mc:Fallback>
                <p:oleObj r:id="rId4" imgW="10081080" imgH="59256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46757" y="898105"/>
                        <a:ext cx="10658341" cy="6265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对象 424963"/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99483319"/>
              </p:ext>
            </p:extLst>
          </p:nvPr>
        </p:nvGraphicFramePr>
        <p:xfrm>
          <a:off x="522514" y="2229728"/>
          <a:ext cx="10658341" cy="3221859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3" name="Document" r:id="rId7" imgW="10102544" imgH="3044491" progId="Word.Document.8">
                  <p:embed/>
                </p:oleObj>
              </mc:Choice>
              <mc:Fallback>
                <p:oleObj name="Document" r:id="rId7" imgW="10102544" imgH="3044491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2514" y="2229728"/>
                        <a:ext cx="10658341" cy="32218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8068886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 fill="hold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26626" name="对象 423937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927882487"/>
              </p:ext>
            </p:extLst>
          </p:nvPr>
        </p:nvGraphicFramePr>
        <p:xfrm>
          <a:off x="578985" y="1199149"/>
          <a:ext cx="10658341" cy="385010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4" name="Document" r:id="rId4" imgW="10102544" imgH="3637625" progId="Word.Document.8">
                  <p:embed/>
                </p:oleObj>
              </mc:Choice>
              <mc:Fallback>
                <p:oleObj name="Document" r:id="rId4" imgW="10102544" imgH="363762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8985" y="1199149"/>
                        <a:ext cx="10658341" cy="38501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0187024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37890" name="对象 418817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682687339"/>
              </p:ext>
            </p:extLst>
          </p:nvPr>
        </p:nvGraphicFramePr>
        <p:xfrm>
          <a:off x="0" y="951517"/>
          <a:ext cx="10691937" cy="1894816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5" name="Document" r:id="rId4" imgW="10102544" imgH="1780842" progId="Word.Document.8">
                  <p:embed/>
                </p:oleObj>
              </mc:Choice>
              <mc:Fallback>
                <p:oleObj name="Document" r:id="rId4" imgW="10102544" imgH="1780842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951517"/>
                        <a:ext cx="10691937" cy="18948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对象 418818"/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445492290"/>
              </p:ext>
            </p:extLst>
          </p:nvPr>
        </p:nvGraphicFramePr>
        <p:xfrm>
          <a:off x="547673" y="3468770"/>
          <a:ext cx="10693617" cy="109691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6" name="Document" r:id="rId7" imgW="10102544" imgH="1028627" progId="Word.Document.8">
                  <p:embed/>
                </p:oleObj>
              </mc:Choice>
              <mc:Fallback>
                <p:oleObj name="Document" r:id="rId7" imgW="10102544" imgH="1028627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7673" y="3468770"/>
                        <a:ext cx="10693617" cy="10969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12"/>
          <p:cNvSpPr txBox="1"/>
          <p:nvPr>
            <p:custDataLst>
              <p:tags r:id="rId9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当堂检测</a:t>
            </a:r>
          </a:p>
        </p:txBody>
      </p:sp>
    </p:spTree>
    <p:extLst>
      <p:ext uri="{BB962C8B-B14F-4D97-AF65-F5344CB8AC3E}">
        <p14:creationId xmlns:p14="http://schemas.microsoft.com/office/powerpoint/2010/main" val="1769657695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 fill="hold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816130" name="对象 816129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373087427"/>
              </p:ext>
            </p:extLst>
          </p:nvPr>
        </p:nvGraphicFramePr>
        <p:xfrm>
          <a:off x="210799" y="983227"/>
          <a:ext cx="11133455" cy="125666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7" r:id="rId4" imgW="10521950" imgH="1188720" progId="Word.Document.8">
                  <p:embed/>
                </p:oleObj>
              </mc:Choice>
              <mc:Fallback>
                <p:oleObj r:id="rId4" imgW="10521950" imgH="118872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0799" y="983227"/>
                        <a:ext cx="11133455" cy="12566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6131" name="对象 816130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668273241"/>
              </p:ext>
            </p:extLst>
          </p:nvPr>
        </p:nvGraphicFramePr>
        <p:xfrm>
          <a:off x="539217" y="3460916"/>
          <a:ext cx="11115247" cy="6265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8" name="Document" r:id="rId7" imgW="10563588" imgH="595294" progId="Word.Document.8">
                  <p:embed/>
                </p:oleObj>
              </mc:Choice>
              <mc:Fallback>
                <p:oleObj name="Document" r:id="rId7" imgW="10563588" imgH="595294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9217" y="3460916"/>
                        <a:ext cx="11115247" cy="6265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6132" name="对象 816131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539217" y="4171473"/>
          <a:ext cx="11115247" cy="62656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9" r:id="rId10" imgW="10522585" imgH="595630" progId="Word.Document.8">
                  <p:embed/>
                </p:oleObj>
              </mc:Choice>
              <mc:Fallback>
                <p:oleObj r:id="rId10" imgW="10522585" imgH="59563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39217" y="4171473"/>
                        <a:ext cx="11115247" cy="6265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462582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6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38914" name="对象 417793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058685268"/>
              </p:ext>
            </p:extLst>
          </p:nvPr>
        </p:nvGraphicFramePr>
        <p:xfrm>
          <a:off x="575128" y="879475"/>
          <a:ext cx="10644188" cy="1244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0" name="Document" r:id="rId4" imgW="10102544" imgH="1190227" progId="Word.Document.8">
                  <p:embed/>
                </p:oleObj>
              </mc:Choice>
              <mc:Fallback>
                <p:oleObj name="Document" r:id="rId4" imgW="10102544" imgH="1190227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5128" y="879475"/>
                        <a:ext cx="10644188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对象 417794"/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672546820"/>
              </p:ext>
            </p:extLst>
          </p:nvPr>
        </p:nvGraphicFramePr>
        <p:xfrm>
          <a:off x="386442" y="2596924"/>
          <a:ext cx="10644188" cy="30781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1" name="Document" r:id="rId7" imgW="10102544" imgH="2846540" progId="Word.Document.8">
                  <p:embed/>
                </p:oleObj>
              </mc:Choice>
              <mc:Fallback>
                <p:oleObj name="Document" r:id="rId7" imgW="10102544" imgH="284654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6442" y="2596924"/>
                        <a:ext cx="10644188" cy="307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2238709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 fill="hold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40962" name="对象 415745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26475580"/>
              </p:ext>
            </p:extLst>
          </p:nvPr>
        </p:nvGraphicFramePr>
        <p:xfrm>
          <a:off x="0" y="756605"/>
          <a:ext cx="10691937" cy="12682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2" name="Document" r:id="rId4" imgW="10102544" imgH="1190227" progId="Word.Document.8">
                  <p:embed/>
                </p:oleObj>
              </mc:Choice>
              <mc:Fallback>
                <p:oleObj name="Document" r:id="rId4" imgW="10102544" imgH="1190227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756605"/>
                        <a:ext cx="10691937" cy="126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3" name="对象 415746"/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504132206"/>
              </p:ext>
            </p:extLst>
          </p:nvPr>
        </p:nvGraphicFramePr>
        <p:xfrm>
          <a:off x="575129" y="2201635"/>
          <a:ext cx="10644188" cy="29638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3" name="Document" r:id="rId7" imgW="10102544" imgH="2809109" progId="Word.Document.8">
                  <p:embed/>
                </p:oleObj>
              </mc:Choice>
              <mc:Fallback>
                <p:oleObj name="Document" r:id="rId7" imgW="10102544" imgH="2809109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5129" y="2201635"/>
                        <a:ext cx="10644188" cy="296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8374622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 fill="hold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810451" y="1465721"/>
            <a:ext cx="1022040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         </a:t>
            </a:r>
            <a:r>
              <a:rPr lang="zh-CN" altLang="en-US" sz="3200"/>
              <a:t>前面我们已经得到了两点间的距离公式，点到直线的距离公式，关于平面上的距离问题，两条直线间的距离也是值得研究的。</a:t>
            </a:r>
          </a:p>
        </p:txBody>
      </p:sp>
      <p:sp>
        <p:nvSpPr>
          <p:cNvPr id="4" name="TextBox 12"/>
          <p:cNvSpPr txBox="1"/>
          <p:nvPr>
            <p:custDataLst>
              <p:tags r:id="rId4"/>
            </p:custDataLst>
          </p:nvPr>
        </p:nvSpPr>
        <p:spPr>
          <a:xfrm>
            <a:off x="-26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问题导学</a:t>
            </a:r>
          </a:p>
        </p:txBody>
      </p:sp>
    </p:spTree>
    <p:extLst>
      <p:ext uri="{BB962C8B-B14F-4D97-AF65-F5344CB8AC3E}">
        <p14:creationId xmlns:p14="http://schemas.microsoft.com/office/powerpoint/2010/main" val="3934978509"/>
      </p:ext>
    </p:extLst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4099" name="对象 49187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407598528"/>
              </p:ext>
            </p:extLst>
          </p:nvPr>
        </p:nvGraphicFramePr>
        <p:xfrm>
          <a:off x="690400" y="1215023"/>
          <a:ext cx="10856557" cy="5592059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4" name="Document" r:id="rId5" imgW="10254422" imgH="5282060" progId="Word.Document.8">
                  <p:embed/>
                </p:oleObj>
              </mc:Choice>
              <mc:Fallback>
                <p:oleObj name="Document" r:id="rId5" imgW="10254422" imgH="528206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0400" y="1215023"/>
                        <a:ext cx="10856557" cy="55920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对象 49188"/>
          <p:cNvGraphicFramePr/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340360018"/>
              </p:ext>
            </p:extLst>
          </p:nvPr>
        </p:nvGraphicFramePr>
        <p:xfrm>
          <a:off x="3937852" y="4641686"/>
          <a:ext cx="2296289" cy="104147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5" r:id="rId8" imgW="2176920" imgH="990360" progId="Word.Document.8">
                  <p:embed/>
                </p:oleObj>
              </mc:Choice>
              <mc:Fallback>
                <p:oleObj r:id="rId8" imgW="2176920" imgH="99036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937852" y="4641686"/>
                        <a:ext cx="2296289" cy="10414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对象 49189"/>
          <p:cNvGraphicFramePr/>
          <p:nvPr>
            <p:custDataLst>
              <p:tags r:id="rId10"/>
            </p:custDataLst>
          </p:nvPr>
        </p:nvGraphicFramePr>
        <p:xfrm>
          <a:off x="8375491" y="4950901"/>
          <a:ext cx="1679802" cy="104147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6" r:id="rId11" imgW="1594080" imgH="990360" progId="Word.Document.8">
                  <p:embed/>
                </p:oleObj>
              </mc:Choice>
              <mc:Fallback>
                <p:oleObj r:id="rId11" imgW="1594080" imgH="99036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8375491" y="4950901"/>
                        <a:ext cx="1679802" cy="10414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12"/>
          <p:cNvSpPr txBox="1"/>
          <p:nvPr>
            <p:custDataLst>
              <p:tags r:id="rId13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课堂小结</a:t>
            </a:r>
          </a:p>
        </p:txBody>
      </p:sp>
    </p:spTree>
    <p:extLst>
      <p:ext uri="{BB962C8B-B14F-4D97-AF65-F5344CB8AC3E}">
        <p14:creationId xmlns:p14="http://schemas.microsoft.com/office/powerpoint/2010/main" val="2714398248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 fill="hold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dpi="0" rotWithShape="1">
          <a:blip r:embed="rId6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9328727" y="193251"/>
            <a:ext cx="2320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1"/>
                </a:solidFill>
              </a:rPr>
              <a:t>人教</a:t>
            </a:r>
            <a:r>
              <a:rPr lang="en-US" altLang="zh-CN" b="1">
                <a:solidFill>
                  <a:schemeClr val="accent1"/>
                </a:solidFill>
              </a:rPr>
              <a:t>A</a:t>
            </a:r>
            <a:r>
              <a:rPr lang="zh-CN" altLang="en-US" b="1">
                <a:solidFill>
                  <a:schemeClr val="accent1"/>
                </a:solidFill>
              </a:rPr>
              <a:t>版选择性必修第一册</a:t>
            </a:r>
          </a:p>
        </p:txBody>
      </p:sp>
      <p:pic>
        <p:nvPicPr>
          <p:cNvPr id="5" name="New picture" hidden="1"/>
          <p:cNvPicPr/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785600" y="10502900"/>
            <a:ext cx="495300" cy="457200"/>
          </a:xfrm>
          <a:prstGeom prst="cube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5363" name="TextBox 7">
            <a:extLst>
              <a:ext uri="{FF2B5EF4-FFF2-40B4-BE49-F238E27FC236}">
                <a16:creationId xmlns:a16="http://schemas.microsoft.com/office/drawing/2014/main" id="{DC304BC6-FFED-441E-B1AE-1CCB7B3E38AA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5684500"/>
            <a:ext cx="1124562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A.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两平行线的距离   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B.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点到直线的距离    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C. 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点到点的距离</a:t>
            </a:r>
          </a:p>
          <a:p>
            <a:pPr algn="ctr"/>
            <a:endParaRPr lang="zh-CN" altLang="en-US" sz="2800" b="1">
              <a:latin typeface="黑体" pitchFamily="49" charset="-122"/>
              <a:ea typeface="黑体" pitchFamily="49" charset="-122"/>
            </a:endParaRPr>
          </a:p>
          <a:p>
            <a:pPr algn="ctr"/>
            <a:endParaRPr lang="zh-CN" altLang="en-US" sz="2800" b="1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318657" y="1783527"/>
            <a:ext cx="5343525" cy="348615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>
          <a:xfrm>
            <a:off x="1875515" y="698953"/>
            <a:ext cx="6992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思考</a:t>
            </a:r>
            <a:r>
              <a:rPr lang="en-US" altLang="zh-CN" sz="32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：立定跳远测量的什么距离？</a:t>
            </a:r>
          </a:p>
        </p:txBody>
      </p:sp>
    </p:spTree>
    <p:extLst>
      <p:ext uri="{BB962C8B-B14F-4D97-AF65-F5344CB8AC3E}">
        <p14:creationId xmlns:p14="http://schemas.microsoft.com/office/powerpoint/2010/main" val="606809492"/>
      </p:ext>
    </p:ext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6" name="文本框 1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171849" y="771525"/>
                <a:ext cx="1155569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3200">
                    <a:solidFill>
                      <a:srgbClr val="FF0000"/>
                    </a:solidFill>
                    <a:latin typeface="黑体" pitchFamily="49" charset="-122"/>
                    <a:ea typeface="黑体" pitchFamily="49" charset="-122"/>
                  </a:rPr>
                  <a:t>思考</a:t>
                </a:r>
                <a:r>
                  <a:rPr lang="en-US" altLang="zh-CN" sz="3200">
                    <a:solidFill>
                      <a:srgbClr val="FF0000"/>
                    </a:solidFill>
                    <a:latin typeface="黑体" pitchFamily="49" charset="-122"/>
                    <a:ea typeface="黑体" pitchFamily="49" charset="-122"/>
                  </a:rPr>
                  <a:t>2</a:t>
                </a:r>
                <a:r>
                  <a:rPr lang="zh-CN" altLang="en-US" sz="3200">
                    <a:solidFill>
                      <a:srgbClr val="FF0000"/>
                    </a:solidFill>
                    <a:latin typeface="黑体" pitchFamily="49" charset="-122"/>
                    <a:ea typeface="黑体" pitchFamily="49" charset="-122"/>
                  </a:rPr>
                  <a:t>：</a:t>
                </a:r>
                <a:r>
                  <a:rPr lang="zh-CN" altLang="en-US" sz="3200"/>
                  <a:t>已知两条平行直线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r>
                  <a:rPr lang="zh-CN" altLang="en-US" sz="3200"/>
                  <a:t>的方程，如何求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b="0" i="1" smtClean="0">
                              <a:latin typeface="Cambria Math" panose="02040503050406030204" pitchFamily="18" charset="0"/>
                            </a:rPr>
                            <m:t>与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r>
                  <a:rPr lang="zh-CN" altLang="en-US" sz="3200"/>
                  <a:t>间的距离？</a:t>
                </a:r>
                <a:endParaRPr lang="zh-CN" altLang="en-US" sz="320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171849" y="771525"/>
                <a:ext cx="11555694" cy="830997"/>
              </a:xfrm>
              <a:prstGeom prst="rect">
                <a:avLst/>
              </a:prstGeom>
              <a:blipFill rotWithShape="0">
                <a:blip r:embed="rId5"/>
                <a:stretch>
                  <a:fillRect l="-1319" r="-1319" b="-95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12"/>
          <p:cNvSpPr txBox="1"/>
          <p:nvPr>
            <p:custDataLst>
              <p:tags r:id="rId6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新知探究</a:t>
            </a:r>
          </a:p>
        </p:txBody>
      </p:sp>
      <mc:AlternateContent>
        <mc:Choice Requires="a14">
          <p:sp>
            <p:nvSpPr>
              <p:cNvPr id="7" name="矩形 3"/>
              <p:cNvSpPr/>
              <p:nvPr>
                <p:custDataLst>
                  <p:tags r:id="rId7"/>
                </p:custDataLst>
              </p:nvPr>
            </p:nvSpPr>
            <p:spPr>
              <a:xfrm>
                <a:off x="1013679" y="2370991"/>
                <a:ext cx="6635350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2400"/>
                  <a:t>      根据两条平行直线间距离的含义，在直线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zh-CN" altLang="en-US" sz="2400"/>
                  <a:t>上取任一点</a:t>
                </a:r>
                <a:r>
                  <a:rPr lang="en-US" altLang="zh-CN" sz="2400"/>
                  <a:t>P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（"/>
                          <m:sepChr m:val="|"/>
                          <m:endChr m:val="）"/>
                          <m:grow m:val="on"/>
                          <m:shp m:val="centered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r>
                  <a:rPr lang="zh-CN" altLang="en-US" sz="2400"/>
                  <a:t>，</a:t>
                </a:r>
                <a:r>
                  <a:rPr lang="en-US" altLang="zh-CN" sz="2400"/>
                  <a:t>,</a:t>
                </a:r>
                <a:r>
                  <a:rPr lang="zh-CN" altLang="en-US" sz="2400"/>
                  <a:t>点</a:t>
                </a:r>
                <a:r>
                  <a:rPr lang="en-US" altLang="zh-CN" sz="2400"/>
                  <a:t>P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（"/>
                          <m:sepChr m:val="|"/>
                          <m:endChr m:val="）"/>
                          <m:grow m:val="on"/>
                          <m:shp m:val="centered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r>
                  <a:rPr lang="zh-CN" altLang="en-US" sz="2400"/>
                  <a:t>到直线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r>
                  <a:rPr lang="zh-CN" altLang="en-US" sz="2400"/>
                  <a:t>的距离就是直线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zh-CN" altLang="en-US" sz="2400"/>
                  <a:t>与直线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r>
                  <a:rPr lang="zh-CN" altLang="en-US" sz="2400"/>
                  <a:t>间的距离，这样求两条平行线间的距离就转化为求点到直线的距离。</a:t>
                </a: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1013679" y="2370991"/>
                <a:ext cx="6635350" cy="3046988"/>
              </a:xfrm>
              <a:prstGeom prst="rect">
                <a:avLst/>
              </a:prstGeom>
              <a:blipFill rotWithShape="0">
                <a:blip r:embed="rId9"/>
                <a:stretch>
                  <a:fillRect l="-1377" r="-11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16" descr="3-57"/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62326" y="2647302"/>
            <a:ext cx="3344304" cy="3123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8584921"/>
      </p:ext>
    </p:extLst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2297500" y="1286038"/>
            <a:ext cx="7252899" cy="615533"/>
          </a:xfrm>
          <a:prstGeom prst="rect">
            <a:avLst/>
          </a:prstGeom>
        </p:spPr>
        <p:txBody>
          <a:bodyPr wrap="square" lIns="60942" tIns="30470" rIns="60942" bIns="30470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400" b="1" kern="1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Courier New"/>
              </a:rPr>
              <a:t>1.  </a:t>
            </a:r>
            <a:r>
              <a:rPr lang="zh-CN" altLang="zh-CN" sz="2400" kern="1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/>
              </a:rPr>
              <a:t>定义：</a:t>
            </a:r>
            <a:r>
              <a:rPr lang="zh-CN" altLang="zh-CN" sz="2400" kern="100">
                <a:latin typeface="Times New Roman" pitchFamily="18" charset="0"/>
                <a:ea typeface="黑体" pitchFamily="49" charset="-122"/>
                <a:cs typeface="Times New Roman"/>
              </a:rPr>
              <a:t>夹在两平行线间的</a:t>
            </a:r>
            <a:r>
              <a:rPr lang="en-US" altLang="zh-CN" sz="2400" kern="100">
                <a:latin typeface="Times New Roman" pitchFamily="18" charset="0"/>
                <a:ea typeface="黑体" pitchFamily="49" charset="-122"/>
                <a:cs typeface="Times New Roman"/>
              </a:rPr>
              <a:t>__________</a:t>
            </a:r>
            <a:r>
              <a:rPr lang="zh-CN" altLang="zh-CN" sz="2400" kern="100">
                <a:latin typeface="Times New Roman" pitchFamily="18" charset="0"/>
                <a:ea typeface="黑体" pitchFamily="49" charset="-122"/>
                <a:cs typeface="Times New Roman"/>
              </a:rPr>
              <a:t>的长</a:t>
            </a:r>
            <a:r>
              <a:rPr lang="en-US" altLang="zh-CN" sz="2400" kern="100">
                <a:latin typeface="Times New Roman" pitchFamily="18" charset="0"/>
                <a:ea typeface="黑体" pitchFamily="49" charset="-122"/>
                <a:cs typeface="Courier New"/>
              </a:rPr>
              <a:t>.</a:t>
            </a:r>
            <a:endParaRPr lang="zh-CN" altLang="zh-CN" sz="2400" kern="100">
              <a:latin typeface="Times New Roman" pitchFamily="18" charset="0"/>
              <a:ea typeface="黑体" pitchFamily="49" charset="-122"/>
              <a:cs typeface="Courier New"/>
            </a:endParaRPr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6192915" y="136962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kern="1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/>
              </a:rPr>
              <a:t>公垂线段</a:t>
            </a:r>
            <a:endParaRPr lang="zh-CN" altLang="en-US" sz="2400" kern="100">
              <a:solidFill>
                <a:srgbClr val="FF0000"/>
              </a:solidFill>
              <a:latin typeface="Times New Roman" pitchFamily="18" charset="0"/>
              <a:ea typeface="黑体" pitchFamily="49" charset="-122"/>
              <a:cs typeface="Times New Roman"/>
            </a:endParaRPr>
          </a:p>
        </p:txBody>
      </p:sp>
      <p:pic>
        <p:nvPicPr>
          <p:cNvPr id="7" name="Picture 16" descr="3-57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2652" y="2629264"/>
            <a:ext cx="2422594" cy="2118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>
            <p:custDataLst>
              <p:tags r:id="rId8"/>
            </p:custDataLst>
          </p:nvPr>
        </p:nvSpPr>
        <p:spPr>
          <a:xfrm>
            <a:off x="2297500" y="3142840"/>
            <a:ext cx="5579974" cy="545450"/>
          </a:xfrm>
          <a:prstGeom prst="rect">
            <a:avLst/>
          </a:prstGeom>
        </p:spPr>
        <p:txBody>
          <a:bodyPr wrap="square" lIns="60942" tIns="30470" rIns="60942" bIns="30470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400" b="1" kern="1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Courier New"/>
              </a:rPr>
              <a:t>2.  </a:t>
            </a:r>
            <a:r>
              <a:rPr lang="zh-CN" altLang="zh-CN" sz="2400" kern="1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/>
              </a:rPr>
              <a:t>图示：</a:t>
            </a:r>
            <a:r>
              <a:rPr lang="zh-CN" altLang="zh-CN" sz="2400" kern="1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Courier New"/>
              </a:rPr>
              <a:t> </a:t>
            </a:r>
          </a:p>
        </p:txBody>
      </p:sp>
      <p:sp>
        <p:nvSpPr>
          <p:cNvPr id="9" name="矩形 8"/>
          <p:cNvSpPr/>
          <p:nvPr>
            <p:custDataLst>
              <p:tags r:id="rId9"/>
            </p:custDataLst>
          </p:nvPr>
        </p:nvSpPr>
        <p:spPr>
          <a:xfrm>
            <a:off x="2442643" y="5127237"/>
            <a:ext cx="5579974" cy="545450"/>
          </a:xfrm>
          <a:prstGeom prst="rect">
            <a:avLst/>
          </a:prstGeom>
        </p:spPr>
        <p:txBody>
          <a:bodyPr wrap="square" lIns="60942" tIns="30470" rIns="60942" bIns="30470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400" b="1" kern="1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Courier New"/>
              </a:rPr>
              <a:t>3.  </a:t>
            </a:r>
            <a:r>
              <a:rPr lang="zh-CN" altLang="zh-CN" sz="2400" kern="1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/>
              </a:rPr>
              <a:t>求法：</a:t>
            </a:r>
            <a:r>
              <a:rPr lang="zh-CN" altLang="zh-CN" sz="2400" kern="100">
                <a:latin typeface="Times New Roman" pitchFamily="18" charset="0"/>
                <a:ea typeface="黑体" pitchFamily="49" charset="-122"/>
                <a:cs typeface="Times New Roman"/>
              </a:rPr>
              <a:t>转化为点到直线的距离</a:t>
            </a:r>
            <a:r>
              <a:rPr lang="en-US" altLang="zh-CN" sz="2400" kern="100">
                <a:latin typeface="Times New Roman" pitchFamily="18" charset="0"/>
                <a:ea typeface="黑体" pitchFamily="49" charset="-122"/>
                <a:cs typeface="Courier New"/>
              </a:rPr>
              <a:t>.</a:t>
            </a:r>
            <a:endParaRPr lang="zh-CN" altLang="zh-CN" sz="2400" kern="100">
              <a:latin typeface="Times New Roman" pitchFamily="18" charset="0"/>
              <a:ea typeface="黑体" pitchFamily="49" charset="-122"/>
              <a:cs typeface="Courier New"/>
            </a:endParaRPr>
          </a:p>
        </p:txBody>
      </p:sp>
      <p:sp>
        <p:nvSpPr>
          <p:cNvPr id="14" name="矩形 13"/>
          <p:cNvSpPr/>
          <p:nvPr>
            <p:custDataLst>
              <p:tags r:id="rId10"/>
            </p:custDataLst>
          </p:nvPr>
        </p:nvSpPr>
        <p:spPr>
          <a:xfrm>
            <a:off x="2964015" y="597778"/>
            <a:ext cx="5579974" cy="546283"/>
          </a:xfrm>
          <a:prstGeom prst="rect">
            <a:avLst/>
          </a:prstGeom>
        </p:spPr>
        <p:txBody>
          <a:bodyPr wrap="square" lIns="60942" tIns="30470" rIns="60942" bIns="30470">
            <a:spAutoFit/>
          </a:bodyPr>
          <a:lstStyle/>
          <a:p>
            <a:pPr algn="ctr">
              <a:lnSpc>
                <a:spcPct val="150000"/>
              </a:lnSpc>
              <a:spcAft>
                <a:spcPct val="0"/>
              </a:spcAft>
            </a:pPr>
            <a:r>
              <a:rPr lang="zh-CN" altLang="zh-CN" sz="2100" b="1" kern="100">
                <a:latin typeface="Times New Roman" pitchFamily="18" charset="0"/>
                <a:ea typeface="黑体" pitchFamily="49" charset="-122"/>
                <a:cs typeface="Times New Roman"/>
              </a:rPr>
              <a:t>两条平行直线间的距离</a:t>
            </a:r>
          </a:p>
        </p:txBody>
      </p:sp>
      <p:sp>
        <p:nvSpPr>
          <p:cNvPr id="15" name="TextBox 12"/>
          <p:cNvSpPr txBox="1"/>
          <p:nvPr>
            <p:custDataLst>
              <p:tags r:id="rId11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公式解析</a:t>
            </a:r>
          </a:p>
        </p:txBody>
      </p:sp>
    </p:spTree>
    <p:extLst>
      <p:ext uri="{BB962C8B-B14F-4D97-AF65-F5344CB8AC3E}">
        <p14:creationId xmlns:p14="http://schemas.microsoft.com/office/powerpoint/2010/main" val="28848364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7170" name="对象 435201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240784324"/>
              </p:ext>
            </p:extLst>
          </p:nvPr>
        </p:nvGraphicFramePr>
        <p:xfrm>
          <a:off x="0" y="1132201"/>
          <a:ext cx="10658341" cy="125649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8" name="Document" r:id="rId4" imgW="10102544" imgH="1186988" progId="Word.Document.8">
                  <p:embed/>
                </p:oleObj>
              </mc:Choice>
              <mc:Fallback>
                <p:oleObj name="Document" r:id="rId4" imgW="10102544" imgH="1186988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1132201"/>
                        <a:ext cx="10658341" cy="12564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对象 435202"/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289667515"/>
              </p:ext>
            </p:extLst>
          </p:nvPr>
        </p:nvGraphicFramePr>
        <p:xfrm>
          <a:off x="143557" y="2997802"/>
          <a:ext cx="10658341" cy="108347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9" name="Document" r:id="rId7" imgW="10102544" imgH="1024308" progId="Word.Document.8">
                  <p:embed/>
                </p:oleObj>
              </mc:Choice>
              <mc:Fallback>
                <p:oleObj name="Document" r:id="rId7" imgW="10102544" imgH="1024308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3557" y="2997802"/>
                        <a:ext cx="10658341" cy="10834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12"/>
          <p:cNvSpPr txBox="1"/>
          <p:nvPr>
            <p:custDataLst>
              <p:tags r:id="rId9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小试牛刀</a:t>
            </a:r>
          </a:p>
        </p:txBody>
      </p:sp>
    </p:spTree>
    <p:extLst>
      <p:ext uri="{BB962C8B-B14F-4D97-AF65-F5344CB8AC3E}">
        <p14:creationId xmlns:p14="http://schemas.microsoft.com/office/powerpoint/2010/main" val="739078330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 fill="hold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11" name="矩形 2"/>
              <p:cNvSpPr/>
              <p:nvPr>
                <p:custDataLst>
                  <p:tags r:id="rId3"/>
                </p:custDataLst>
              </p:nvPr>
            </p:nvSpPr>
            <p:spPr>
              <a:xfrm>
                <a:off x="464116" y="679494"/>
                <a:ext cx="9985830" cy="13031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/>
                  <a:t>例</a:t>
                </a:r>
                <a:r>
                  <a:rPr lang="en-US" altLang="zh-CN" sz="2400"/>
                  <a:t>1.</a:t>
                </a:r>
                <a:r>
                  <a:rPr lang="zh-CN" altLang="en-US" sz="2400"/>
                  <a:t>求证两条平行直线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𝐵𝑦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r>
                  <a:rPr lang="zh-CN" altLang="en-US" sz="2400"/>
                  <a:t>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𝐵𝑦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r>
                  <a:rPr lang="zh-CN" altLang="en-US" sz="2400"/>
                  <a:t>间的距离为</a:t>
                </a:r>
                <a:endParaRPr lang="en-US" altLang="zh-CN" sz="2400"/>
              </a:p>
              <a:p>
                <a:r>
                  <a:rPr lang="en-US" altLang="zh-CN" sz="2400"/>
                  <a:t>                           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r>
                  <a:rPr lang="en-US" altLang="zh-CN" sz="2400"/>
                  <a:t>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sepChr m:val="|"/>
                              <m:endChr m:val="|"/>
                              <m:grow m:val="on"/>
                              <m:shp m:val="centered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br>
                  <a:rPr lang="zh-CN" altLang="en-US"/>
                </a:br>
                <a:endParaRPr lang="zh-CN" altLang="en-US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464116" y="679494"/>
                <a:ext cx="9985830" cy="1303177"/>
              </a:xfrm>
              <a:prstGeom prst="rect">
                <a:avLst/>
              </a:prstGeom>
              <a:blipFill rotWithShape="0">
                <a:blip r:embed="rId5"/>
                <a:stretch>
                  <a:fillRect l="-916" t="-5607" r="0" b="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>
            <p:custDataLst>
              <p:tags r:id="rId6"/>
            </p:custDataLst>
          </p:nvPr>
        </p:nvSpPr>
        <p:spPr>
          <a:xfrm>
            <a:off x="725034" y="2016466"/>
            <a:ext cx="1069703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分析</a:t>
            </a:r>
            <a:r>
              <a:rPr lang="en-US" altLang="zh-CN" sz="2400">
                <a:solidFill>
                  <a:srgbClr val="FF0000"/>
                </a:solidFill>
              </a:rPr>
              <a:t>:</a:t>
            </a:r>
            <a:r>
              <a:rPr lang="zh-CN" altLang="en-US" sz="2400">
                <a:solidFill>
                  <a:srgbClr val="FF0000"/>
                </a:solidFill>
              </a:rPr>
              <a:t>两条平行直线间的距离，即为这两条平行直线中的一条直线上的一点到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</a:rPr>
              <a:t>         </a:t>
            </a:r>
            <a:r>
              <a:rPr lang="zh-CN" altLang="en-US" sz="2400">
                <a:solidFill>
                  <a:srgbClr val="FF0000"/>
                </a:solidFill>
              </a:rPr>
              <a:t>另一条直线的距离</a:t>
            </a:r>
            <a:br>
              <a:rPr lang="zh-CN" altLang="en-US"/>
            </a:br>
            <a:endParaRPr lang="zh-CN" altLang="en-US"/>
          </a:p>
        </p:txBody>
      </p:sp>
      <mc:AlternateContent>
        <mc:Choice Requires="a14">
          <p:sp>
            <p:nvSpPr>
              <p:cNvPr id="12" name="矩形 8"/>
              <p:cNvSpPr/>
              <p:nvPr>
                <p:custDataLst>
                  <p:tags r:id="rId7"/>
                </p:custDataLst>
              </p:nvPr>
            </p:nvSpPr>
            <p:spPr>
              <a:xfrm>
                <a:off x="840808" y="3158258"/>
                <a:ext cx="9609138" cy="34478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</a:rPr>
                  <a:t>证明</a:t>
                </a:r>
                <a:r>
                  <a:rPr lang="en-US" altLang="zh-CN" sz="2400" b="1">
                    <a:solidFill>
                      <a:srgbClr val="FF0000"/>
                    </a:solidFill>
                  </a:rPr>
                  <a:t>:</a:t>
                </a:r>
                <a:r>
                  <a:rPr lang="zh-CN" altLang="en-US" sz="2400">
                    <a:solidFill>
                      <a:srgbClr val="FF0000"/>
                    </a:solidFill>
                  </a:rPr>
                  <a:t>在直线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</a:rPr>
                  <a:t>上任取一点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P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（"/>
                          <m:sepChr m:val="|"/>
                          <m:endChr m:val="）"/>
                          <m:grow m:val="on"/>
                          <m:shp m:val="centered"/>
                          <m:ctrlP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</a:rPr>
                  <a:t>,</a:t>
                </a:r>
                <a:r>
                  <a:rPr lang="zh-CN" altLang="en-US" sz="2400">
                    <a:solidFill>
                      <a:srgbClr val="FF0000"/>
                    </a:solidFill>
                  </a:rPr>
                  <a:t>点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P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（"/>
                          <m:sepChr m:val="|"/>
                          <m:endChr m:val="）"/>
                          <m:grow m:val="on"/>
                          <m:shp m:val="centered"/>
                          <m:ctrlP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</a:rPr>
                  <a:t>到直线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</a:rPr>
                  <a:t>的距离，就是这两条平行线间的距离即</a:t>
                </a:r>
                <a:br>
                  <a:rPr lang="zh-CN" altLang="en-US" sz="2400">
                    <a:solidFill>
                      <a:srgbClr val="FF0000"/>
                    </a:solidFill>
                  </a:rPr>
                </a:br>
                <a:r>
                  <a:rPr lang="en-US" altLang="zh-CN" sz="2400">
                    <a:solidFill>
                      <a:srgbClr val="FF0000"/>
                    </a:solidFill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sepChr m:val="|"/>
                              <m:endChr m:val="|"/>
                              <m:grow m:val="on"/>
                              <m:shp m:val="centered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altLang="zh-CN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altLang="zh-CN" sz="2400">
                  <a:solidFill>
                    <a:srgbClr val="FF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>
                    <a:solidFill>
                      <a:srgbClr val="FF0000"/>
                    </a:solidFill>
                  </a:rPr>
                  <a:t>因为点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P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（"/>
                          <m:sepChr m:val="|"/>
                          <m:endChr m:val="）"/>
                          <m:grow m:val="on"/>
                          <m:shp m:val="centered"/>
                          <m:ctrlP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</a:rPr>
                  <a:t>在直线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</a:rPr>
                  <a:t>上，所以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</a:rPr>
                  <a:t>=0,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>
                    <a:solidFill>
                      <a:srgbClr val="FF0000"/>
                    </a:solidFill>
                  </a:rPr>
                  <a:t>即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</a:rPr>
                  <a:t>因此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sepChr m:val="|"/>
                              <m:endChr m:val="|"/>
                              <m:grow m:val="on"/>
                              <m:shp m:val="centered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altLang="zh-CN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sepChr m:val="|"/>
                              <m:endChr m:val="|"/>
                              <m:grow m:val="on"/>
                              <m:shp m:val="centered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altLang="zh-CN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sepChr m:val="|"/>
                              <m:endChr m:val="|"/>
                              <m:grow m:val="on"/>
                              <m:shp m:val="centered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altLang="zh-CN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240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840808" y="3158258"/>
                <a:ext cx="9609138" cy="3447867"/>
              </a:xfrm>
              <a:prstGeom prst="rect">
                <a:avLst/>
              </a:prstGeom>
              <a:blipFill rotWithShape="0">
                <a:blip r:embed="rId9"/>
                <a:stretch>
                  <a:fillRect l="-1015" r="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12"/>
          <p:cNvSpPr txBox="1"/>
          <p:nvPr>
            <p:custDataLst>
              <p:tags r:id="rId10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典例解析</a:t>
            </a:r>
          </a:p>
        </p:txBody>
      </p:sp>
    </p:spTree>
    <p:extLst>
      <p:ext uri="{BB962C8B-B14F-4D97-AF65-F5344CB8AC3E}">
        <p14:creationId xmlns:p14="http://schemas.microsoft.com/office/powerpoint/2010/main" val="2771498154"/>
      </p:ext>
    </p:extLst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5124" name="对象 437251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020375439"/>
              </p:ext>
            </p:extLst>
          </p:nvPr>
        </p:nvGraphicFramePr>
        <p:xfrm>
          <a:off x="608014" y="859653"/>
          <a:ext cx="10658341" cy="171171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0" name="Document" r:id="rId4" imgW="10102544" imgH="1617442" progId="Word.Document.8">
                  <p:embed/>
                </p:oleObj>
              </mc:Choice>
              <mc:Fallback>
                <p:oleObj name="Document" r:id="rId4" imgW="10102544" imgH="1617442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8014" y="859653"/>
                        <a:ext cx="10658341" cy="17117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>
            <p:custDataLst>
              <p:tags r:id="rId6"/>
            </p:custDataLst>
          </p:nvPr>
        </p:nvSpPr>
        <p:spPr>
          <a:xfrm>
            <a:off x="608014" y="3896249"/>
            <a:ext cx="10000343" cy="535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9600" algn="just">
              <a:lnSpc>
                <a:spcPct val="150000"/>
              </a:lnSpc>
              <a:spcAft>
                <a:spcPct val="0"/>
              </a:spcAft>
              <a:tabLst>
                <a:tab pos="4800600"/>
              </a:tabLst>
            </a:pPr>
            <a:r>
              <a:rPr lang="en-US" altLang="zh-CN" sz="2200" kern="1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Courier New" panose="02070309020205020404" pitchFamily="49" charset="0"/>
              </a:rPr>
              <a:t>[</a:t>
            </a:r>
            <a:r>
              <a:rPr lang="zh-CN" altLang="zh-CN" sz="2200" kern="1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提示</a:t>
            </a:r>
            <a:r>
              <a:rPr lang="en-US" altLang="zh-CN" sz="2200" kern="1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Courier New" panose="02070309020205020404" pitchFamily="49" charset="0"/>
              </a:rPr>
              <a:t>]</a:t>
            </a:r>
            <a:r>
              <a:rPr lang="zh-CN" altLang="zh-CN" sz="2200" kern="1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　</a:t>
            </a:r>
            <a:r>
              <a:rPr lang="zh-CN" altLang="zh-CN" sz="2200" kern="100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两平行直线的方程都是一般式，且</a:t>
            </a:r>
            <a:r>
              <a:rPr lang="en-US" altLang="zh-CN" sz="2200" i="1" kern="100">
                <a:solidFill>
                  <a:srgbClr val="FF0000"/>
                </a:solidFill>
                <a:latin typeface="Times New Roman" pitchFamily="18" charset="0"/>
                <a:ea typeface="楷体_GB2312"/>
                <a:cs typeface="Courier New" panose="02070309020205020404" pitchFamily="49" charset="0"/>
              </a:rPr>
              <a:t>x</a:t>
            </a:r>
            <a:r>
              <a:rPr lang="zh-CN" altLang="zh-CN" sz="2200" kern="100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、</a:t>
            </a:r>
            <a:r>
              <a:rPr lang="en-US" altLang="zh-CN" sz="2200" i="1" kern="100">
                <a:solidFill>
                  <a:srgbClr val="FF0000"/>
                </a:solidFill>
                <a:latin typeface="Times New Roman" pitchFamily="18" charset="0"/>
                <a:ea typeface="楷体_GB2312"/>
                <a:cs typeface="Courier New" panose="02070309020205020404" pitchFamily="49" charset="0"/>
              </a:rPr>
              <a:t>y</a:t>
            </a:r>
            <a:r>
              <a:rPr lang="zh-CN" altLang="zh-CN" sz="2200" kern="100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的系数应分别相等</a:t>
            </a:r>
            <a:r>
              <a:rPr lang="zh-CN" altLang="zh-CN" sz="2200" kern="100">
                <a:latin typeface="Times New Roman" pitchFamily="18" charset="0"/>
                <a:ea typeface="楷体_GB2312"/>
                <a:cs typeface="Times New Roman" pitchFamily="18" charset="0"/>
              </a:rPr>
              <a:t>．</a:t>
            </a:r>
            <a:endParaRPr lang="zh-CN" altLang="zh-CN" sz="2200" kern="100">
              <a:latin typeface="宋体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695606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 fill="hold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p="http://schemas.openxmlformats.org/presentationml/2006/main">
  <p:tag name="AS_UNIQUEID" val="380"/>
</p:tagLst>
</file>

<file path=ppt/tags/tag10.xml><?xml version="1.0" encoding="utf-8"?>
<p:tagLst xmlns:p="http://schemas.openxmlformats.org/presentationml/2006/main">
  <p:tag name="AS_UNIQUEID" val="389"/>
</p:tagLst>
</file>

<file path=ppt/tags/tag100.xml><?xml version="1.0" encoding="utf-8"?>
<p:tagLst xmlns:p="http://schemas.openxmlformats.org/presentationml/2006/main">
  <p:tag name="AS_UNIQUEID" val="479"/>
</p:tagLst>
</file>

<file path=ppt/tags/tag101.xml><?xml version="1.0" encoding="utf-8"?>
<p:tagLst xmlns:p="http://schemas.openxmlformats.org/presentationml/2006/main">
  <p:tag name="AS_UNIQUEID" val="480"/>
</p:tagLst>
</file>

<file path=ppt/tags/tag102.xml><?xml version="1.0" encoding="utf-8"?>
<p:tagLst xmlns:p="http://schemas.openxmlformats.org/presentationml/2006/main">
  <p:tag name="AS_UNIQUEID" val="481"/>
</p:tagLst>
</file>

<file path=ppt/tags/tag103.xml><?xml version="1.0" encoding="utf-8"?>
<p:tagLst xmlns:p="http://schemas.openxmlformats.org/presentationml/2006/main">
  <p:tag name="AS_UNIQUEID" val="482"/>
</p:tagLst>
</file>

<file path=ppt/tags/tag104.xml><?xml version="1.0" encoding="utf-8"?>
<p:tagLst xmlns:p="http://schemas.openxmlformats.org/presentationml/2006/main">
  <p:tag name="AS_UNIQUEID" val="483"/>
</p:tagLst>
</file>

<file path=ppt/tags/tag105.xml><?xml version="1.0" encoding="utf-8"?>
<p:tagLst xmlns:p="http://schemas.openxmlformats.org/presentationml/2006/main">
  <p:tag name="AS_UNIQUEID" val="484"/>
</p:tagLst>
</file>

<file path=ppt/tags/tag106.xml><?xml version="1.0" encoding="utf-8"?>
<p:tagLst xmlns:p="http://schemas.openxmlformats.org/presentationml/2006/main">
  <p:tag name="AS_UNIQUEID" val="485"/>
</p:tagLst>
</file>

<file path=ppt/tags/tag107.xml><?xml version="1.0" encoding="utf-8"?>
<p:tagLst xmlns:p="http://schemas.openxmlformats.org/presentationml/2006/main">
  <p:tag name="AS_UNIQUEID" val="486"/>
</p:tagLst>
</file>

<file path=ppt/tags/tag108.xml><?xml version="1.0" encoding="utf-8"?>
<p:tagLst xmlns:p="http://schemas.openxmlformats.org/presentationml/2006/main">
  <p:tag name="AS_UNIQUEID" val="487"/>
</p:tagLst>
</file>

<file path=ppt/tags/tag109.xml><?xml version="1.0" encoding="utf-8"?>
<p:tagLst xmlns:p="http://schemas.openxmlformats.org/presentationml/2006/main">
  <p:tag name="AS_UNIQUEID" val="488"/>
</p:tagLst>
</file>

<file path=ppt/tags/tag11.xml><?xml version="1.0" encoding="utf-8"?>
<p:tagLst xmlns:p="http://schemas.openxmlformats.org/presentationml/2006/main">
  <p:tag name="AS_UNIQUEID" val="390"/>
</p:tagLst>
</file>

<file path=ppt/tags/tag110.xml><?xml version="1.0" encoding="utf-8"?>
<p:tagLst xmlns:p="http://schemas.openxmlformats.org/presentationml/2006/main">
  <p:tag name="AS_UNIQUEID" val="489"/>
</p:tagLst>
</file>

<file path=ppt/tags/tag111.xml><?xml version="1.0" encoding="utf-8"?>
<p:tagLst xmlns:p="http://schemas.openxmlformats.org/presentationml/2006/main">
  <p:tag name="AS_UNIQUEID" val="490"/>
</p:tagLst>
</file>

<file path=ppt/tags/tag112.xml><?xml version="1.0" encoding="utf-8"?>
<p:tagLst xmlns:p="http://schemas.openxmlformats.org/presentationml/2006/main">
  <p:tag name="AS_UNIQUEID" val="491"/>
</p:tagLst>
</file>

<file path=ppt/tags/tag113.xml><?xml version="1.0" encoding="utf-8"?>
<p:tagLst xmlns:p="http://schemas.openxmlformats.org/presentationml/2006/main">
  <p:tag name="AS_UNIQUEID" val="492"/>
</p:tagLst>
</file>

<file path=ppt/tags/tag114.xml><?xml version="1.0" encoding="utf-8"?>
<p:tagLst xmlns:p="http://schemas.openxmlformats.org/presentationml/2006/main">
  <p:tag name="AS_UNIQUEID" val="493"/>
</p:tagLst>
</file>

<file path=ppt/tags/tag115.xml><?xml version="1.0" encoding="utf-8"?>
<p:tagLst xmlns:p="http://schemas.openxmlformats.org/presentationml/2006/main">
  <p:tag name="AS_UNIQUEID" val="494"/>
</p:tagLst>
</file>

<file path=ppt/tags/tag116.xml><?xml version="1.0" encoding="utf-8"?>
<p:tagLst xmlns:p="http://schemas.openxmlformats.org/presentationml/2006/main">
  <p:tag name="AS_UNIQUEID" val="495"/>
</p:tagLst>
</file>

<file path=ppt/tags/tag117.xml><?xml version="1.0" encoding="utf-8"?>
<p:tagLst xmlns:p="http://schemas.openxmlformats.org/presentationml/2006/main">
  <p:tag name="AS_UNIQUEID" val="496"/>
</p:tagLst>
</file>

<file path=ppt/tags/tag118.xml><?xml version="1.0" encoding="utf-8"?>
<p:tagLst xmlns:p="http://schemas.openxmlformats.org/presentationml/2006/main">
  <p:tag name="AS_UNIQUEID" val="497"/>
</p:tagLst>
</file>

<file path=ppt/tags/tag119.xml><?xml version="1.0" encoding="utf-8"?>
<p:tagLst xmlns:p="http://schemas.openxmlformats.org/presentationml/2006/main">
  <p:tag name="AS_UNIQUEID" val="498"/>
</p:tagLst>
</file>

<file path=ppt/tags/tag12.xml><?xml version="1.0" encoding="utf-8"?>
<p:tagLst xmlns:p="http://schemas.openxmlformats.org/presentationml/2006/main">
  <p:tag name="AS_UNIQUEID" val="391"/>
</p:tagLst>
</file>

<file path=ppt/tags/tag120.xml><?xml version="1.0" encoding="utf-8"?>
<p:tagLst xmlns:p="http://schemas.openxmlformats.org/presentationml/2006/main">
  <p:tag name="AS_UNIQUEID" val="499"/>
</p:tagLst>
</file>

<file path=ppt/tags/tag121.xml><?xml version="1.0" encoding="utf-8"?>
<p:tagLst xmlns:p="http://schemas.openxmlformats.org/presentationml/2006/main">
  <p:tag name="AS_UNIQUEID" val="500"/>
</p:tagLst>
</file>

<file path=ppt/tags/tag122.xml><?xml version="1.0" encoding="utf-8"?>
<p:tagLst xmlns:p="http://schemas.openxmlformats.org/presentationml/2006/main">
  <p:tag name="AS_UNIQUEID" val="501"/>
  <p:tag name="KSO_WM_BEAUTIFY_FLAG" val="#wm#"/>
  <p:tag name="KSO_WM_SLIDE_BACKGROUND_TYPE" val="frame"/>
  <p:tag name="KSO_WM_SLIDE_BK_DARK_LIGHT" val="2"/>
  <p:tag name="KSO_WM_TAG_VERSION" val="1.0"/>
  <p:tag name="KSO_WM_UNIT_BK_DARK_LIGHT" val="2"/>
  <p:tag name="KSO_WM_UNIT_COMPATIBLE" val="0"/>
  <p:tag name="KSO_WM_UNIT_DIAGRAM_ISNUMVISUAL" val="0"/>
  <p:tag name="KSO_WM_UNIT_DIAGRAM_ISREFERUNIT" val="0"/>
  <p:tag name="KSO_WM_UNIT_HIGHLIGHT" val="0"/>
  <p:tag name="KSO_WM_UNIT_ID" val="_13*i*1"/>
  <p:tag name="KSO_WM_UNIT_INDEX" val="1"/>
  <p:tag name="KSO_WM_UNIT_LAYERLEVEL" val="1"/>
  <p:tag name="KSO_WM_UNIT_SUBTYPE" val="h"/>
  <p:tag name="KSO_WM_UNIT_TYPE" val="i"/>
</p:tagLst>
</file>

<file path=ppt/tags/tag123.xml><?xml version="1.0" encoding="utf-8"?>
<p:tagLst xmlns:p="http://schemas.openxmlformats.org/presentationml/2006/main">
  <p:tag name="AS_UNIQUEID" val="502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24.xml><?xml version="1.0" encoding="utf-8"?>
<p:tagLst xmlns:p="http://schemas.openxmlformats.org/presentationml/2006/main">
  <p:tag name="AS_UNIQUEID" val="503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25.xml><?xml version="1.0" encoding="utf-8"?>
<p:tagLst xmlns:p="http://schemas.openxmlformats.org/presentationml/2006/main">
  <p:tag name="AS_UNIQUEID" val="504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26.xml><?xml version="1.0" encoding="utf-8"?>
<p:tagLst xmlns:p="http://schemas.openxmlformats.org/presentationml/2006/main">
  <p:tag name="AS_UNIQUEID" val="505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27.xml><?xml version="1.0" encoding="utf-8"?>
<p:tagLst xmlns:p="http://schemas.openxmlformats.org/presentationml/2006/main">
  <p:tag name="AS_UNIQUEID" val="506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28.xml><?xml version="1.0" encoding="utf-8"?>
<p:tagLst xmlns:p="http://schemas.openxmlformats.org/presentationml/2006/main">
  <p:tag name="AS_UNIQUEID" val="507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i*1"/>
  <p:tag name="KSO_WM_UNIT_INDEX" val="1"/>
  <p:tag name="KSO_WM_UNIT_LAYERLEVEL" val="1"/>
  <p:tag name="KSO_WM_UNIT_TYPE" val="i"/>
</p:tagLst>
</file>

<file path=ppt/tags/tag129.xml><?xml version="1.0" encoding="utf-8"?>
<p:tagLst xmlns:p="http://schemas.openxmlformats.org/presentationml/2006/main">
  <p:tag name="AS_UNIQUEID" val="508"/>
</p:tagLst>
</file>

<file path=ppt/tags/tag13.xml><?xml version="1.0" encoding="utf-8"?>
<p:tagLst xmlns:p="http://schemas.openxmlformats.org/presentationml/2006/main">
  <p:tag name="AS_UNIQUEID" val="392"/>
</p:tagLst>
</file>

<file path=ppt/tags/tag130.xml><?xml version="1.0" encoding="utf-8"?>
<p:tagLst xmlns:p="http://schemas.openxmlformats.org/presentationml/2006/main">
  <p:tag name="AS_UNIQUEID" val="509"/>
</p:tagLst>
</file>

<file path=ppt/tags/tag131.xml><?xml version="1.0" encoding="utf-8"?>
<p:tagLst xmlns:p="http://schemas.openxmlformats.org/presentationml/2006/main">
  <p:tag name="AS_UNIQUEID" val="510"/>
</p:tagLst>
</file>

<file path=ppt/tags/tag132.xml><?xml version="1.0" encoding="utf-8"?>
<p:tagLst xmlns:p="http://schemas.openxmlformats.org/presentationml/2006/main">
  <p:tag name="AS_UNIQUEID" val="511"/>
</p:tagLst>
</file>

<file path=ppt/tags/tag133.xml><?xml version="1.0" encoding="utf-8"?>
<p:tagLst xmlns:p="http://schemas.openxmlformats.org/presentationml/2006/main">
  <p:tag name="AS_UNIQUEID" val="512"/>
</p:tagLst>
</file>

<file path=ppt/tags/tag134.xml><?xml version="1.0" encoding="utf-8"?>
<p:tagLst xmlns:p="http://schemas.openxmlformats.org/presentationml/2006/main">
  <p:tag name="AS_UNIQUEID" val="513"/>
</p:tagLst>
</file>

<file path=ppt/tags/tag135.xml><?xml version="1.0" encoding="utf-8"?>
<p:tagLst xmlns:p="http://schemas.openxmlformats.org/presentationml/2006/main">
  <p:tag name="AS_UNIQUEID" val="514"/>
</p:tagLst>
</file>

<file path=ppt/tags/tag136.xml><?xml version="1.0" encoding="utf-8"?>
<p:tagLst xmlns:p="http://schemas.openxmlformats.org/presentationml/2006/main">
  <p:tag name="AS_UNIQUEID" val="515"/>
</p:tagLst>
</file>

<file path=ppt/tags/tag137.xml><?xml version="1.0" encoding="utf-8"?>
<p:tagLst xmlns:p="http://schemas.openxmlformats.org/presentationml/2006/main">
  <p:tag name="AS_UNIQUEID" val="516"/>
</p:tagLst>
</file>

<file path=ppt/tags/tag138.xml><?xml version="1.0" encoding="utf-8"?>
<p:tagLst xmlns:p="http://schemas.openxmlformats.org/presentationml/2006/main">
  <p:tag name="AS_UNIQUEID" val="517"/>
</p:tagLst>
</file>

<file path=ppt/tags/tag139.xml><?xml version="1.0" encoding="utf-8"?>
<p:tagLst xmlns:p="http://schemas.openxmlformats.org/presentationml/2006/main">
  <p:tag name="AS_UNIQUEID" val="518"/>
</p:tagLst>
</file>

<file path=ppt/tags/tag14.xml><?xml version="1.0" encoding="utf-8"?>
<p:tagLst xmlns:p="http://schemas.openxmlformats.org/presentationml/2006/main">
  <p:tag name="AS_UNIQUEID" val="393"/>
</p:tagLst>
</file>

<file path=ppt/tags/tag140.xml><?xml version="1.0" encoding="utf-8"?>
<p:tagLst xmlns:p="http://schemas.openxmlformats.org/presentationml/2006/main">
  <p:tag name="AS_UNIQUEID" val="519"/>
</p:tagLst>
</file>

<file path=ppt/tags/tag141.xml><?xml version="1.0" encoding="utf-8"?>
<p:tagLst xmlns:p="http://schemas.openxmlformats.org/presentationml/2006/main">
  <p:tag name="AS_UNIQUEID" val="520"/>
</p:tagLst>
</file>

<file path=ppt/tags/tag142.xml><?xml version="1.0" encoding="utf-8"?>
<p:tagLst xmlns:p="http://schemas.openxmlformats.org/presentationml/2006/main">
  <p:tag name="AS_UNIQUEID" val="521"/>
</p:tagLst>
</file>

<file path=ppt/tags/tag143.xml><?xml version="1.0" encoding="utf-8"?>
<p:tagLst xmlns:p="http://schemas.openxmlformats.org/presentationml/2006/main">
  <p:tag name="AS_UNIQUEID" val="522"/>
</p:tagLst>
</file>

<file path=ppt/tags/tag144.xml><?xml version="1.0" encoding="utf-8"?>
<p:tagLst xmlns:p="http://schemas.openxmlformats.org/presentationml/2006/main">
  <p:tag name="AS_UNIQUEID" val="523"/>
</p:tagLst>
</file>

<file path=ppt/tags/tag145.xml><?xml version="1.0" encoding="utf-8"?>
<p:tagLst xmlns:p="http://schemas.openxmlformats.org/presentationml/2006/main">
  <p:tag name="AS_UNIQUEID" val="524"/>
</p:tagLst>
</file>

<file path=ppt/tags/tag146.xml><?xml version="1.0" encoding="utf-8"?>
<p:tagLst xmlns:p="http://schemas.openxmlformats.org/presentationml/2006/main">
  <p:tag name="AS_UNIQUEID" val="525"/>
</p:tagLst>
</file>

<file path=ppt/tags/tag147.xml><?xml version="1.0" encoding="utf-8"?>
<p:tagLst xmlns:p="http://schemas.openxmlformats.org/presentationml/2006/main">
  <p:tag name="AS_UNIQUEID" val="526"/>
</p:tagLst>
</file>

<file path=ppt/tags/tag148.xml><?xml version="1.0" encoding="utf-8"?>
<p:tagLst xmlns:p="http://schemas.openxmlformats.org/presentationml/2006/main">
  <p:tag name="AS_UNIQUEID" val="527"/>
</p:tagLst>
</file>

<file path=ppt/tags/tag149.xml><?xml version="1.0" encoding="utf-8"?>
<p:tagLst xmlns:p="http://schemas.openxmlformats.org/presentationml/2006/main">
  <p:tag name="AS_UNIQUEID" val="528"/>
</p:tagLst>
</file>

<file path=ppt/tags/tag15.xml><?xml version="1.0" encoding="utf-8"?>
<p:tagLst xmlns:p="http://schemas.openxmlformats.org/presentationml/2006/main">
  <p:tag name="AS_UNIQUEID" val="394"/>
</p:tagLst>
</file>

<file path=ppt/tags/tag150.xml><?xml version="1.0" encoding="utf-8"?>
<p:tagLst xmlns:p="http://schemas.openxmlformats.org/presentationml/2006/main">
  <p:tag name="AS_UNIQUEID" val="529"/>
</p:tagLst>
</file>

<file path=ppt/tags/tag151.xml><?xml version="1.0" encoding="utf-8"?>
<p:tagLst xmlns:p="http://schemas.openxmlformats.org/presentationml/2006/main">
  <p:tag name="AS_UNIQUEID" val="530"/>
</p:tagLst>
</file>

<file path=ppt/tags/tag152.xml><?xml version="1.0" encoding="utf-8"?>
<p:tagLst xmlns:p="http://schemas.openxmlformats.org/presentationml/2006/main">
  <p:tag name="AS_UNIQUEID" val="531"/>
</p:tagLst>
</file>

<file path=ppt/tags/tag153.xml><?xml version="1.0" encoding="utf-8"?>
<p:tagLst xmlns:p="http://schemas.openxmlformats.org/presentationml/2006/main">
  <p:tag name="AS_UNIQUEID" val="532"/>
</p:tagLst>
</file>

<file path=ppt/tags/tag154.xml><?xml version="1.0" encoding="utf-8"?>
<p:tagLst xmlns:p="http://schemas.openxmlformats.org/presentationml/2006/main">
  <p:tag name="AS_UNIQUEID" val="533"/>
</p:tagLst>
</file>

<file path=ppt/tags/tag155.xml><?xml version="1.0" encoding="utf-8"?>
<p:tagLst xmlns:p="http://schemas.openxmlformats.org/presentationml/2006/main">
  <p:tag name="AS_UNIQUEID" val="534"/>
</p:tagLst>
</file>

<file path=ppt/tags/tag156.xml><?xml version="1.0" encoding="utf-8"?>
<p:tagLst xmlns:p="http://schemas.openxmlformats.org/presentationml/2006/main">
  <p:tag name="AS_UNIQUEID" val="535"/>
</p:tagLst>
</file>

<file path=ppt/tags/tag157.xml><?xml version="1.0" encoding="utf-8"?>
<p:tagLst xmlns:p="http://schemas.openxmlformats.org/presentationml/2006/main">
  <p:tag name="AS_UNIQUEID" val="536"/>
</p:tagLst>
</file>

<file path=ppt/tags/tag158.xml><?xml version="1.0" encoding="utf-8"?>
<p:tagLst xmlns:p="http://schemas.openxmlformats.org/presentationml/2006/main">
  <p:tag name="AS_UNIQUEID" val="537"/>
</p:tagLst>
</file>

<file path=ppt/tags/tag159.xml><?xml version="1.0" encoding="utf-8"?>
<p:tagLst xmlns:p="http://schemas.openxmlformats.org/presentationml/2006/main">
  <p:tag name="AS_UNIQUEID" val="538"/>
</p:tagLst>
</file>

<file path=ppt/tags/tag16.xml><?xml version="1.0" encoding="utf-8"?>
<p:tagLst xmlns:p="http://schemas.openxmlformats.org/presentationml/2006/main">
  <p:tag name="AS_UNIQUEID" val="395"/>
</p:tagLst>
</file>

<file path=ppt/tags/tag160.xml><?xml version="1.0" encoding="utf-8"?>
<p:tagLst xmlns:p="http://schemas.openxmlformats.org/presentationml/2006/main">
  <p:tag name="AS_UNIQUEID" val="539"/>
</p:tagLst>
</file>

<file path=ppt/tags/tag161.xml><?xml version="1.0" encoding="utf-8"?>
<p:tagLst xmlns:p="http://schemas.openxmlformats.org/presentationml/2006/main">
  <p:tag name="AS_UNIQUEID" val="540"/>
</p:tagLst>
</file>

<file path=ppt/tags/tag162.xml><?xml version="1.0" encoding="utf-8"?>
<p:tagLst xmlns:p="http://schemas.openxmlformats.org/presentationml/2006/main">
  <p:tag name="AS_UNIQUEID" val="541"/>
</p:tagLst>
</file>

<file path=ppt/tags/tag163.xml><?xml version="1.0" encoding="utf-8"?>
<p:tagLst xmlns:p="http://schemas.openxmlformats.org/presentationml/2006/main">
  <p:tag name="AS_UNIQUEID" val="542"/>
</p:tagLst>
</file>

<file path=ppt/tags/tag164.xml><?xml version="1.0" encoding="utf-8"?>
<p:tagLst xmlns:p="http://schemas.openxmlformats.org/presentationml/2006/main">
  <p:tag name="AS_UNIQUEID" val="543"/>
</p:tagLst>
</file>

<file path=ppt/tags/tag165.xml><?xml version="1.0" encoding="utf-8"?>
<p:tagLst xmlns:p="http://schemas.openxmlformats.org/presentationml/2006/main">
  <p:tag name="AS_UNIQUEID" val="544"/>
</p:tagLst>
</file>

<file path=ppt/tags/tag166.xml><?xml version="1.0" encoding="utf-8"?>
<p:tagLst xmlns:p="http://schemas.openxmlformats.org/presentationml/2006/main">
  <p:tag name="AS_UNIQUEID" val="379"/>
</p:tagLst>
</file>

<file path=ppt/tags/tag167.xml><?xml version="1.0" encoding="utf-8"?>
<p:tagLst xmlns:p="http://schemas.openxmlformats.org/presentationml/2006/main">
  <p:tag name="AS_UNIQUEID" val="545"/>
</p:tagLst>
</file>

<file path=ppt/tags/tag168.xml><?xml version="1.0" encoding="utf-8"?>
<p:tagLst xmlns:p="http://schemas.openxmlformats.org/presentationml/2006/main">
  <p:tag name="AS_UNIQUEID" val="546"/>
</p:tagLst>
</file>

<file path=ppt/tags/tag169.xml><?xml version="1.0" encoding="utf-8"?>
<p:tagLst xmlns:p="http://schemas.openxmlformats.org/presentationml/2006/main">
  <p:tag name="AS_UNIQUEID" val="547"/>
</p:tagLst>
</file>

<file path=ppt/tags/tag17.xml><?xml version="1.0" encoding="utf-8"?>
<p:tagLst xmlns:p="http://schemas.openxmlformats.org/presentationml/2006/main">
  <p:tag name="AS_UNIQUEID" val="396"/>
</p:tagLst>
</file>

<file path=ppt/tags/tag170.xml><?xml version="1.0" encoding="utf-8"?>
<p:tagLst xmlns:p="http://schemas.openxmlformats.org/presentationml/2006/main">
  <p:tag name="AS_UNIQUEID" val="548"/>
</p:tagLst>
</file>

<file path=ppt/tags/tag171.xml><?xml version="1.0" encoding="utf-8"?>
<p:tagLst xmlns:p="http://schemas.openxmlformats.org/presentationml/2006/main">
  <p:tag name="AS_UNIQUEID" val="549"/>
</p:tagLst>
</file>

<file path=ppt/tags/tag172.xml><?xml version="1.0" encoding="utf-8"?>
<p:tagLst xmlns:p="http://schemas.openxmlformats.org/presentationml/2006/main">
  <p:tag name="AS_UNIQUEID" val="550"/>
</p:tagLst>
</file>

<file path=ppt/tags/tag173.xml><?xml version="1.0" encoding="utf-8"?>
<p:tagLst xmlns:p="http://schemas.openxmlformats.org/presentationml/2006/main">
  <p:tag name="AS_UNIQUEID" val="551"/>
</p:tagLst>
</file>

<file path=ppt/tags/tag174.xml><?xml version="1.0" encoding="utf-8"?>
<p:tagLst xmlns:p="http://schemas.openxmlformats.org/presentationml/2006/main">
  <p:tag name="AS_UNIQUEID" val="552"/>
</p:tagLst>
</file>

<file path=ppt/tags/tag175.xml><?xml version="1.0" encoding="utf-8"?>
<p:tagLst xmlns:p="http://schemas.openxmlformats.org/presentationml/2006/main">
  <p:tag name="AS_UNIQUEID" val="553"/>
</p:tagLst>
</file>

<file path=ppt/tags/tag176.xml><?xml version="1.0" encoding="utf-8"?>
<p:tagLst xmlns:p="http://schemas.openxmlformats.org/presentationml/2006/main">
  <p:tag name="AS_UNIQUEID" val="554"/>
</p:tagLst>
</file>

<file path=ppt/tags/tag177.xml><?xml version="1.0" encoding="utf-8"?>
<p:tagLst xmlns:p="http://schemas.openxmlformats.org/presentationml/2006/main">
  <p:tag name="AS_UNIQUEID" val="555"/>
</p:tagLst>
</file>

<file path=ppt/tags/tag178.xml><?xml version="1.0" encoding="utf-8"?>
<p:tagLst xmlns:p="http://schemas.openxmlformats.org/presentationml/2006/main">
  <p:tag name="AS_UNIQUEID" val="556"/>
</p:tagLst>
</file>

<file path=ppt/tags/tag179.xml><?xml version="1.0" encoding="utf-8"?>
<p:tagLst xmlns:p="http://schemas.openxmlformats.org/presentationml/2006/main">
  <p:tag name="AS_UNIQUEID" val="557"/>
</p:tagLst>
</file>

<file path=ppt/tags/tag18.xml><?xml version="1.0" encoding="utf-8"?>
<p:tagLst xmlns:p="http://schemas.openxmlformats.org/presentationml/2006/main">
  <p:tag name="AS_UNIQUEID" val="397"/>
</p:tagLst>
</file>

<file path=ppt/tags/tag180.xml><?xml version="1.0" encoding="utf-8"?>
<p:tagLst xmlns:p="http://schemas.openxmlformats.org/presentationml/2006/main">
  <p:tag name="AS_UNIQUEID" val="558"/>
</p:tagLst>
</file>

<file path=ppt/tags/tag181.xml><?xml version="1.0" encoding="utf-8"?>
<p:tagLst xmlns:p="http://schemas.openxmlformats.org/presentationml/2006/main">
  <p:tag name="AS_UNIQUEID" val="559"/>
</p:tagLst>
</file>

<file path=ppt/tags/tag182.xml><?xml version="1.0" encoding="utf-8"?>
<p:tagLst xmlns:p="http://schemas.openxmlformats.org/presentationml/2006/main">
  <p:tag name="AS_UNIQUEID" val="560"/>
</p:tagLst>
</file>

<file path=ppt/tags/tag183.xml><?xml version="1.0" encoding="utf-8"?>
<p:tagLst xmlns:p="http://schemas.openxmlformats.org/presentationml/2006/main">
  <p:tag name="AS_UNIQUEID" val="561"/>
</p:tagLst>
</file>

<file path=ppt/tags/tag184.xml><?xml version="1.0" encoding="utf-8"?>
<p:tagLst xmlns:p="http://schemas.openxmlformats.org/presentationml/2006/main">
  <p:tag name="AS_UNIQUEID" val="562"/>
</p:tagLst>
</file>

<file path=ppt/tags/tag185.xml><?xml version="1.0" encoding="utf-8"?>
<p:tagLst xmlns:p="http://schemas.openxmlformats.org/presentationml/2006/main">
  <p:tag name="AS_UNIQUEID" val="13"/>
</p:tagLst>
</file>

<file path=ppt/tags/tag186.xml><?xml version="1.0" encoding="utf-8"?>
<p:tagLst xmlns:p="http://schemas.openxmlformats.org/presentationml/2006/main">
  <p:tag name="AS_UNIQUEID" val="14"/>
</p:tagLst>
</file>

<file path=ppt/tags/tag187.xml><?xml version="1.0" encoding="utf-8"?>
<p:tagLst xmlns:p="http://schemas.openxmlformats.org/presentationml/2006/main">
  <p:tag name="AS_UNIQUEID" val="563"/>
</p:tagLst>
</file>

<file path=ppt/tags/tag188.xml><?xml version="1.0" encoding="utf-8"?>
<p:tagLst xmlns:p="http://schemas.openxmlformats.org/presentationml/2006/main">
  <p:tag name="AS_UNIQUEID" val="564"/>
</p:tagLst>
</file>

<file path=ppt/tags/tag189.xml><?xml version="1.0" encoding="utf-8"?>
<p:tagLst xmlns:p="http://schemas.openxmlformats.org/presentationml/2006/main">
  <p:tag name="AS_UNIQUEID" val="565"/>
</p:tagLst>
</file>

<file path=ppt/tags/tag19.xml><?xml version="1.0" encoding="utf-8"?>
<p:tagLst xmlns:p="http://schemas.openxmlformats.org/presentationml/2006/main">
  <p:tag name="AS_UNIQUEID" val="398"/>
</p:tagLst>
</file>

<file path=ppt/tags/tag190.xml><?xml version="1.0" encoding="utf-8"?>
<p:tagLst xmlns:p="http://schemas.openxmlformats.org/presentationml/2006/main">
  <p:tag name="AS_UNIQUEID" val="566"/>
</p:tagLst>
</file>

<file path=ppt/tags/tag191.xml><?xml version="1.0" encoding="utf-8"?>
<p:tagLst xmlns:p="http://schemas.openxmlformats.org/presentationml/2006/main">
  <p:tag name="AS_UNIQUEID" val="567"/>
</p:tagLst>
</file>

<file path=ppt/tags/tag192.xml><?xml version="1.0" encoding="utf-8"?>
<p:tagLst xmlns:p="http://schemas.openxmlformats.org/presentationml/2006/main">
  <p:tag name="AS_UNIQUEID" val="568"/>
</p:tagLst>
</file>

<file path=ppt/tags/tag193.xml><?xml version="1.0" encoding="utf-8"?>
<p:tagLst xmlns:p="http://schemas.openxmlformats.org/presentationml/2006/main">
  <p:tag name="AS_UNIQUEID" val="569"/>
</p:tagLst>
</file>

<file path=ppt/tags/tag194.xml><?xml version="1.0" encoding="utf-8"?>
<p:tagLst xmlns:p="http://schemas.openxmlformats.org/presentationml/2006/main">
  <p:tag name="AS_UNIQUEID" val="570"/>
</p:tagLst>
</file>

<file path=ppt/tags/tag195.xml><?xml version="1.0" encoding="utf-8"?>
<p:tagLst xmlns:p="http://schemas.openxmlformats.org/presentationml/2006/main">
  <p:tag name="AS_UNIQUEID" val="571"/>
</p:tagLst>
</file>

<file path=ppt/tags/tag196.xml><?xml version="1.0" encoding="utf-8"?>
<p:tagLst xmlns:p="http://schemas.openxmlformats.org/presentationml/2006/main">
  <p:tag name="AS_UNIQUEID" val="9"/>
</p:tagLst>
</file>

<file path=ppt/tags/tag197.xml><?xml version="1.0" encoding="utf-8"?>
<p:tagLst xmlns:p="http://schemas.openxmlformats.org/presentationml/2006/main">
  <p:tag name="AS_UNIQUEID" val="572"/>
</p:tagLst>
</file>

<file path=ppt/tags/tag198.xml><?xml version="1.0" encoding="utf-8"?>
<p:tagLst xmlns:p="http://schemas.openxmlformats.org/presentationml/2006/main">
  <p:tag name="AS_UNIQUEID" val="573"/>
</p:tagLst>
</file>

<file path=ppt/tags/tag199.xml><?xml version="1.0" encoding="utf-8"?>
<p:tagLst xmlns:p="http://schemas.openxmlformats.org/presentationml/2006/main">
  <p:tag name="AS_UNIQUEID" val="574"/>
</p:tagLst>
</file>

<file path=ppt/tags/tag2.xml><?xml version="1.0" encoding="utf-8"?>
<p:tagLst xmlns:p="http://schemas.openxmlformats.org/presentationml/2006/main">
  <p:tag name="AS_UNIQUEID" val="381"/>
</p:tagLst>
</file>

<file path=ppt/tags/tag20.xml><?xml version="1.0" encoding="utf-8"?>
<p:tagLst xmlns:p="http://schemas.openxmlformats.org/presentationml/2006/main">
  <p:tag name="AS_UNIQUEID" val="399"/>
</p:tagLst>
</file>

<file path=ppt/tags/tag200.xml><?xml version="1.0" encoding="utf-8"?>
<p:tagLst xmlns:p="http://schemas.openxmlformats.org/presentationml/2006/main">
  <p:tag name="AS_UNIQUEID" val="575"/>
</p:tagLst>
</file>

<file path=ppt/tags/tag201.xml><?xml version="1.0" encoding="utf-8"?>
<p:tagLst xmlns:p="http://schemas.openxmlformats.org/presentationml/2006/main">
  <p:tag name="AS_UNIQUEID" val="576"/>
</p:tagLst>
</file>

<file path=ppt/tags/tag202.xml><?xml version="1.0" encoding="utf-8"?>
<p:tagLst xmlns:p="http://schemas.openxmlformats.org/presentationml/2006/main">
  <p:tag name="AS_UNIQUEID" val="577"/>
</p:tagLst>
</file>

<file path=ppt/tags/tag203.xml><?xml version="1.0" encoding="utf-8"?>
<p:tagLst xmlns:p="http://schemas.openxmlformats.org/presentationml/2006/main">
  <p:tag name="AS_UNIQUEID" val="578"/>
</p:tagLst>
</file>

<file path=ppt/tags/tag204.xml><?xml version="1.0" encoding="utf-8"?>
<p:tagLst xmlns:p="http://schemas.openxmlformats.org/presentationml/2006/main">
  <p:tag name="AS_UNIQUEID" val="27"/>
</p:tagLst>
</file>

<file path=ppt/tags/tag205.xml><?xml version="1.0" encoding="utf-8"?>
<p:tagLst xmlns:p="http://schemas.openxmlformats.org/presentationml/2006/main">
  <p:tag name="AS_UNIQUEID" val="28"/>
</p:tagLst>
</file>

<file path=ppt/tags/tag206.xml><?xml version="1.0" encoding="utf-8"?>
<p:tagLst xmlns:p="http://schemas.openxmlformats.org/presentationml/2006/main">
  <p:tag name="AS_UNIQUEID" val="579"/>
</p:tagLst>
</file>

<file path=ppt/tags/tag207.xml><?xml version="1.0" encoding="utf-8"?>
<p:tagLst xmlns:p="http://schemas.openxmlformats.org/presentationml/2006/main">
  <p:tag name="AS_UNIQUEID" val="580"/>
</p:tagLst>
</file>

<file path=ppt/tags/tag208.xml><?xml version="1.0" encoding="utf-8"?>
<p:tagLst xmlns:p="http://schemas.openxmlformats.org/presentationml/2006/main">
  <p:tag name="AS_UNIQUEID" val="29"/>
</p:tagLst>
</file>

<file path=ppt/tags/tag209.xml><?xml version="1.0" encoding="utf-8"?>
<p:tagLst xmlns:p="http://schemas.openxmlformats.org/presentationml/2006/main">
  <p:tag name="AS_UNIQUEID" val="581"/>
</p:tagLst>
</file>

<file path=ppt/tags/tag21.xml><?xml version="1.0" encoding="utf-8"?>
<p:tagLst xmlns:p="http://schemas.openxmlformats.org/presentationml/2006/main">
  <p:tag name="AS_UNIQUEID" val="400"/>
</p:tagLst>
</file>

<file path=ppt/tags/tag210.xml><?xml version="1.0" encoding="utf-8"?>
<p:tagLst xmlns:p="http://schemas.openxmlformats.org/presentationml/2006/main">
  <p:tag name="AS_UNIQUEID" val="30"/>
</p:tagLst>
</file>

<file path=ppt/tags/tag211.xml><?xml version="1.0" encoding="utf-8"?>
<p:tagLst xmlns:p="http://schemas.openxmlformats.org/presentationml/2006/main">
  <p:tag name="AS_UNIQUEID" val="582"/>
</p:tagLst>
</file>

<file path=ppt/tags/tag212.xml><?xml version="1.0" encoding="utf-8"?>
<p:tagLst xmlns:p="http://schemas.openxmlformats.org/presentationml/2006/main">
  <p:tag name="AS_UNIQUEID" val="583"/>
</p:tagLst>
</file>

<file path=ppt/tags/tag213.xml><?xml version="1.0" encoding="utf-8"?>
<p:tagLst xmlns:p="http://schemas.openxmlformats.org/presentationml/2006/main">
  <p:tag name="AS_UNIQUEID" val="31"/>
</p:tagLst>
</file>

<file path=ppt/tags/tag214.xml><?xml version="1.0" encoding="utf-8"?>
<p:tagLst xmlns:p="http://schemas.openxmlformats.org/presentationml/2006/main">
  <p:tag name="AS_UNIQUEID" val="32"/>
</p:tagLst>
</file>

<file path=ppt/tags/tag215.xml><?xml version="1.0" encoding="utf-8"?>
<p:tagLst xmlns:p="http://schemas.openxmlformats.org/presentationml/2006/main">
  <p:tag name="AS_UNIQUEID" val="584"/>
</p:tagLst>
</file>

<file path=ppt/tags/tag216.xml><?xml version="1.0" encoding="utf-8"?>
<p:tagLst xmlns:p="http://schemas.openxmlformats.org/presentationml/2006/main">
  <p:tag name="AS_UNIQUEID" val="585"/>
</p:tagLst>
</file>

<file path=ppt/tags/tag217.xml><?xml version="1.0" encoding="utf-8"?>
<p:tagLst xmlns:p="http://schemas.openxmlformats.org/presentationml/2006/main">
  <p:tag name="AS_UNIQUEID" val="33"/>
</p:tagLst>
</file>

<file path=ppt/tags/tag218.xml><?xml version="1.0" encoding="utf-8"?>
<p:tagLst xmlns:p="http://schemas.openxmlformats.org/presentationml/2006/main">
  <p:tag name="AS_UNIQUEID" val="586"/>
</p:tagLst>
</file>

<file path=ppt/tags/tag219.xml><?xml version="1.0" encoding="utf-8"?>
<p:tagLst xmlns:p="http://schemas.openxmlformats.org/presentationml/2006/main">
  <p:tag name="AS_UNIQUEID" val="34"/>
</p:tagLst>
</file>

<file path=ppt/tags/tag22.xml><?xml version="1.0" encoding="utf-8"?>
<p:tagLst xmlns:p="http://schemas.openxmlformats.org/presentationml/2006/main">
  <p:tag name="AS_UNIQUEID" val="401"/>
</p:tagLst>
</file>

<file path=ppt/tags/tag220.xml><?xml version="1.0" encoding="utf-8"?>
<p:tagLst xmlns:p="http://schemas.openxmlformats.org/presentationml/2006/main">
  <p:tag name="AS_UNIQUEID" val="36"/>
</p:tagLst>
</file>

<file path=ppt/tags/tag221.xml><?xml version="1.0" encoding="utf-8"?>
<p:tagLst xmlns:p="http://schemas.openxmlformats.org/presentationml/2006/main">
  <p:tag name="AS_UNIQUEID" val="38"/>
</p:tagLst>
</file>

<file path=ppt/tags/tag222.xml><?xml version="1.0" encoding="utf-8"?>
<p:tagLst xmlns:p="http://schemas.openxmlformats.org/presentationml/2006/main">
  <p:tag name="AS_UNIQUEID" val="39"/>
</p:tagLst>
</file>

<file path=ppt/tags/tag223.xml><?xml version="1.0" encoding="utf-8"?>
<p:tagLst xmlns:p="http://schemas.openxmlformats.org/presentationml/2006/main">
  <p:tag name="AS_UNIQUEID" val="587"/>
</p:tagLst>
</file>

<file path=ppt/tags/tag224.xml><?xml version="1.0" encoding="utf-8"?>
<p:tagLst xmlns:p="http://schemas.openxmlformats.org/presentationml/2006/main">
  <p:tag name="AS_UNIQUEID" val="588"/>
</p:tagLst>
</file>

<file path=ppt/tags/tag225.xml><?xml version="1.0" encoding="utf-8"?>
<p:tagLst xmlns:p="http://schemas.openxmlformats.org/presentationml/2006/main">
  <p:tag name="AS_UNIQUEID" val="589"/>
</p:tagLst>
</file>

<file path=ppt/tags/tag226.xml><?xml version="1.0" encoding="utf-8"?>
<p:tagLst xmlns:p="http://schemas.openxmlformats.org/presentationml/2006/main">
  <p:tag name="AS_UNIQUEID" val="40"/>
</p:tagLst>
</file>

<file path=ppt/tags/tag227.xml><?xml version="1.0" encoding="utf-8"?>
<p:tagLst xmlns:p="http://schemas.openxmlformats.org/presentationml/2006/main">
  <p:tag name="AS_UNIQUEID" val="41"/>
</p:tagLst>
</file>

<file path=ppt/tags/tag228.xml><?xml version="1.0" encoding="utf-8"?>
<p:tagLst xmlns:p="http://schemas.openxmlformats.org/presentationml/2006/main">
  <p:tag name="AS_UNIQUEID" val="590"/>
</p:tagLst>
</file>

<file path=ppt/tags/tag229.xml><?xml version="1.0" encoding="utf-8"?>
<p:tagLst xmlns:p="http://schemas.openxmlformats.org/presentationml/2006/main">
  <p:tag name="AS_UNIQUEID" val="54"/>
</p:tagLst>
</file>

<file path=ppt/tags/tag23.xml><?xml version="1.0" encoding="utf-8"?>
<p:tagLst xmlns:p="http://schemas.openxmlformats.org/presentationml/2006/main">
  <p:tag name="AS_UNIQUEID" val="402"/>
</p:tagLst>
</file>

<file path=ppt/tags/tag230.xml><?xml version="1.0" encoding="utf-8"?>
<p:tagLst xmlns:p="http://schemas.openxmlformats.org/presentationml/2006/main">
  <p:tag name="AS_UNIQUEID" val="591"/>
</p:tagLst>
</file>

<file path=ppt/tags/tag231.xml><?xml version="1.0" encoding="utf-8"?>
<p:tagLst xmlns:p="http://schemas.openxmlformats.org/presentationml/2006/main">
  <p:tag name="AS_UNIQUEID" val="592"/>
</p:tagLst>
</file>

<file path=ppt/tags/tag232.xml><?xml version="1.0" encoding="utf-8"?>
<p:tagLst xmlns:p="http://schemas.openxmlformats.org/presentationml/2006/main">
  <p:tag name="AS_UNIQUEID" val="55"/>
</p:tagLst>
</file>

<file path=ppt/tags/tag233.xml><?xml version="1.0" encoding="utf-8"?>
<p:tagLst xmlns:p="http://schemas.openxmlformats.org/presentationml/2006/main">
  <p:tag name="AS_UNIQUEID" val="593"/>
</p:tagLst>
</file>

<file path=ppt/tags/tag234.xml><?xml version="1.0" encoding="utf-8"?>
<p:tagLst xmlns:p="http://schemas.openxmlformats.org/presentationml/2006/main">
  <p:tag name="AS_UNIQUEID" val="42"/>
</p:tagLst>
</file>

<file path=ppt/tags/tag235.xml><?xml version="1.0" encoding="utf-8"?>
<p:tagLst xmlns:p="http://schemas.openxmlformats.org/presentationml/2006/main">
  <p:tag name="AS_UNIQUEID" val="43"/>
</p:tagLst>
</file>

<file path=ppt/tags/tag236.xml><?xml version="1.0" encoding="utf-8"?>
<p:tagLst xmlns:p="http://schemas.openxmlformats.org/presentationml/2006/main">
  <p:tag name="AS_UNIQUEID" val="594"/>
</p:tagLst>
</file>

<file path=ppt/tags/tag237.xml><?xml version="1.0" encoding="utf-8"?>
<p:tagLst xmlns:p="http://schemas.openxmlformats.org/presentationml/2006/main">
  <p:tag name="AS_UNIQUEID" val="595"/>
</p:tagLst>
</file>

<file path=ppt/tags/tag238.xml><?xml version="1.0" encoding="utf-8"?>
<p:tagLst xmlns:p="http://schemas.openxmlformats.org/presentationml/2006/main">
  <p:tag name="AS_UNIQUEID" val="44"/>
</p:tagLst>
</file>

<file path=ppt/tags/tag239.xml><?xml version="1.0" encoding="utf-8"?>
<p:tagLst xmlns:p="http://schemas.openxmlformats.org/presentationml/2006/main">
  <p:tag name="AS_UNIQUEID" val="596"/>
</p:tagLst>
</file>

<file path=ppt/tags/tag24.xml><?xml version="1.0" encoding="utf-8"?>
<p:tagLst xmlns:p="http://schemas.openxmlformats.org/presentationml/2006/main">
  <p:tag name="AS_UNIQUEID" val="403"/>
</p:tagLst>
</file>

<file path=ppt/tags/tag240.xml><?xml version="1.0" encoding="utf-8"?>
<p:tagLst xmlns:p="http://schemas.openxmlformats.org/presentationml/2006/main">
  <p:tag name="AS_UNIQUEID" val="45"/>
</p:tagLst>
</file>

<file path=ppt/tags/tag241.xml><?xml version="1.0" encoding="utf-8"?>
<p:tagLst xmlns:p="http://schemas.openxmlformats.org/presentationml/2006/main">
  <p:tag name="AS_UNIQUEID" val="597"/>
</p:tagLst>
</file>

<file path=ppt/tags/tag242.xml><?xml version="1.0" encoding="utf-8"?>
<p:tagLst xmlns:p="http://schemas.openxmlformats.org/presentationml/2006/main">
  <p:tag name="AS_UNIQUEID" val="46"/>
</p:tagLst>
</file>

<file path=ppt/tags/tag243.xml><?xml version="1.0" encoding="utf-8"?>
<p:tagLst xmlns:p="http://schemas.openxmlformats.org/presentationml/2006/main">
  <p:tag name="AS_UNIQUEID" val="47"/>
</p:tagLst>
</file>

<file path=ppt/tags/tag244.xml><?xml version="1.0" encoding="utf-8"?>
<p:tagLst xmlns:p="http://schemas.openxmlformats.org/presentationml/2006/main">
  <p:tag name="AS_UNIQUEID" val="598"/>
</p:tagLst>
</file>

<file path=ppt/tags/tag245.xml><?xml version="1.0" encoding="utf-8"?>
<p:tagLst xmlns:p="http://schemas.openxmlformats.org/presentationml/2006/main">
  <p:tag name="AS_UNIQUEID" val="49"/>
</p:tagLst>
</file>

<file path=ppt/tags/tag246.xml><?xml version="1.0" encoding="utf-8"?>
<p:tagLst xmlns:p="http://schemas.openxmlformats.org/presentationml/2006/main">
  <p:tag name="AS_UNIQUEID" val="50"/>
</p:tagLst>
</file>

<file path=ppt/tags/tag247.xml><?xml version="1.0" encoding="utf-8"?>
<p:tagLst xmlns:p="http://schemas.openxmlformats.org/presentationml/2006/main">
  <p:tag name="AS_UNIQUEID" val="599"/>
</p:tagLst>
</file>

<file path=ppt/tags/tag248.xml><?xml version="1.0" encoding="utf-8"?>
<p:tagLst xmlns:p="http://schemas.openxmlformats.org/presentationml/2006/main">
  <p:tag name="AS_UNIQUEID" val="52"/>
</p:tagLst>
</file>

<file path=ppt/tags/tag249.xml><?xml version="1.0" encoding="utf-8"?>
<p:tagLst xmlns:p="http://schemas.openxmlformats.org/presentationml/2006/main">
  <p:tag name="AS_UNIQUEID" val="600"/>
</p:tagLst>
</file>

<file path=ppt/tags/tag25.xml><?xml version="1.0" encoding="utf-8"?>
<p:tagLst xmlns:p="http://schemas.openxmlformats.org/presentationml/2006/main">
  <p:tag name="AS_UNIQUEID" val="404"/>
</p:tagLst>
</file>

<file path=ppt/tags/tag250.xml><?xml version="1.0" encoding="utf-8"?>
<p:tagLst xmlns:p="http://schemas.openxmlformats.org/presentationml/2006/main">
  <p:tag name="AS_UNIQUEID" val="73"/>
</p:tagLst>
</file>

<file path=ppt/tags/tag251.xml><?xml version="1.0" encoding="utf-8"?>
<p:tagLst xmlns:p="http://schemas.openxmlformats.org/presentationml/2006/main">
  <p:tag name="AS_UNIQUEID" val="74"/>
</p:tagLst>
</file>

<file path=ppt/tags/tag252.xml><?xml version="1.0" encoding="utf-8"?>
<p:tagLst xmlns:p="http://schemas.openxmlformats.org/presentationml/2006/main">
  <p:tag name="AS_UNIQUEID" val="601"/>
</p:tagLst>
</file>

<file path=ppt/tags/tag253.xml><?xml version="1.0" encoding="utf-8"?>
<p:tagLst xmlns:p="http://schemas.openxmlformats.org/presentationml/2006/main">
  <p:tag name="AS_UNIQUEID" val="602"/>
</p:tagLst>
</file>

<file path=ppt/tags/tag254.xml><?xml version="1.0" encoding="utf-8"?>
<p:tagLst xmlns:p="http://schemas.openxmlformats.org/presentationml/2006/main">
  <p:tag name="AS_UNIQUEID" val="603"/>
</p:tagLst>
</file>

<file path=ppt/tags/tag255.xml><?xml version="1.0" encoding="utf-8"?>
<p:tagLst xmlns:p="http://schemas.openxmlformats.org/presentationml/2006/main">
  <p:tag name="AS_UNIQUEID" val="604"/>
</p:tagLst>
</file>

<file path=ppt/tags/tag256.xml><?xml version="1.0" encoding="utf-8"?>
<p:tagLst xmlns:p="http://schemas.openxmlformats.org/presentationml/2006/main">
  <p:tag name="AS_UNIQUEID" val="605"/>
</p:tagLst>
</file>

<file path=ppt/tags/tag257.xml><?xml version="1.0" encoding="utf-8"?>
<p:tagLst xmlns:p="http://schemas.openxmlformats.org/presentationml/2006/main">
  <p:tag name="AS_UNIQUEID" val="606"/>
</p:tagLst>
</file>

<file path=ppt/tags/tag258.xml><?xml version="1.0" encoding="utf-8"?>
<p:tagLst xmlns:p="http://schemas.openxmlformats.org/presentationml/2006/main">
  <p:tag name="AS_UNIQUEID" val="75"/>
</p:tagLst>
</file>

<file path=ppt/tags/tag259.xml><?xml version="1.0" encoding="utf-8"?>
<p:tagLst xmlns:p="http://schemas.openxmlformats.org/presentationml/2006/main">
  <p:tag name="AS_UNIQUEID" val="76"/>
</p:tagLst>
</file>

<file path=ppt/tags/tag26.xml><?xml version="1.0" encoding="utf-8"?>
<p:tagLst xmlns:p="http://schemas.openxmlformats.org/presentationml/2006/main">
  <p:tag name="AS_UNIQUEID" val="405"/>
</p:tagLst>
</file>

<file path=ppt/tags/tag260.xml><?xml version="1.0" encoding="utf-8"?>
<p:tagLst xmlns:p="http://schemas.openxmlformats.org/presentationml/2006/main">
  <p:tag name="AS_UNIQUEID" val="607"/>
</p:tagLst>
</file>

<file path=ppt/tags/tag261.xml><?xml version="1.0" encoding="utf-8"?>
<p:tagLst xmlns:p="http://schemas.openxmlformats.org/presentationml/2006/main">
  <p:tag name="AS_UNIQUEID" val="79"/>
</p:tagLst>
</file>

<file path=ppt/tags/tag262.xml><?xml version="1.0" encoding="utf-8"?>
<p:tagLst xmlns:p="http://schemas.openxmlformats.org/presentationml/2006/main">
  <p:tag name="AS_UNIQUEID" val="80"/>
</p:tagLst>
</file>

<file path=ppt/tags/tag263.xml><?xml version="1.0" encoding="utf-8"?>
<p:tagLst xmlns:p="http://schemas.openxmlformats.org/presentationml/2006/main">
  <p:tag name="AS_UNIQUEID" val="608"/>
</p:tagLst>
</file>

<file path=ppt/tags/tag264.xml><?xml version="1.0" encoding="utf-8"?>
<p:tagLst xmlns:p="http://schemas.openxmlformats.org/presentationml/2006/main">
  <p:tag name="AS_UNIQUEID" val="609"/>
</p:tagLst>
</file>

<file path=ppt/tags/tag265.xml><?xml version="1.0" encoding="utf-8"?>
<p:tagLst xmlns:p="http://schemas.openxmlformats.org/presentationml/2006/main">
  <p:tag name="AS_UNIQUEID" val="610"/>
</p:tagLst>
</file>

<file path=ppt/tags/tag266.xml><?xml version="1.0" encoding="utf-8"?>
<p:tagLst xmlns:p="http://schemas.openxmlformats.org/presentationml/2006/main">
  <p:tag name="AS_UNIQUEID" val="611"/>
</p:tagLst>
</file>

<file path=ppt/tags/tag267.xml><?xml version="1.0" encoding="utf-8"?>
<p:tagLst xmlns:p="http://schemas.openxmlformats.org/presentationml/2006/main">
  <p:tag name="AS_UNIQUEID" val="612"/>
</p:tagLst>
</file>

<file path=ppt/tags/tag268.xml><?xml version="1.0" encoding="utf-8"?>
<p:tagLst xmlns:p="http://schemas.openxmlformats.org/presentationml/2006/main">
  <p:tag name="AS_UNIQUEID" val="4"/>
</p:tagLst>
</file>

<file path=ppt/tags/tag269.xml><?xml version="1.0" encoding="utf-8"?>
<p:tagLst xmlns:p="http://schemas.openxmlformats.org/presentationml/2006/main">
  <p:tag name="AS_UNIQUEID" val="5"/>
</p:tagLst>
</file>

<file path=ppt/tags/tag27.xml><?xml version="1.0" encoding="utf-8"?>
<p:tagLst xmlns:p="http://schemas.openxmlformats.org/presentationml/2006/main">
  <p:tag name="AS_UNIQUEID" val="406"/>
</p:tagLst>
</file>

<file path=ppt/tags/tag270.xml><?xml version="1.0" encoding="utf-8"?>
<p:tagLst xmlns:p="http://schemas.openxmlformats.org/presentationml/2006/main">
  <p:tag name="AS_UNIQUEID" val="6"/>
</p:tagLst>
</file>

<file path=ppt/tags/tag271.xml><?xml version="1.0" encoding="utf-8"?>
<p:tagLst xmlns:p="http://schemas.openxmlformats.org/presentationml/2006/main">
  <p:tag name="AS_UNIQUEID" val="613"/>
</p:tagLst>
</file>

<file path=ppt/tags/tag272.xml><?xml version="1.0" encoding="utf-8"?>
<p:tagLst xmlns:p="http://schemas.openxmlformats.org/presentationml/2006/main">
  <p:tag name="AS_UNIQUEID" val="614"/>
</p:tagLst>
</file>

<file path=ppt/tags/tag273.xml><?xml version="1.0" encoding="utf-8"?>
<p:tagLst xmlns:p="http://schemas.openxmlformats.org/presentationml/2006/main">
  <p:tag name="AS_UNIQUEID" val="615"/>
</p:tagLst>
</file>

<file path=ppt/tags/tag274.xml><?xml version="1.0" encoding="utf-8"?>
<p:tagLst xmlns:p="http://schemas.openxmlformats.org/presentationml/2006/main">
  <p:tag name="AS_UNIQUEID" val="616"/>
</p:tagLst>
</file>

<file path=ppt/tags/tag275.xml><?xml version="1.0" encoding="utf-8"?>
<p:tagLst xmlns:p="http://schemas.openxmlformats.org/presentationml/2006/main">
  <p:tag name="AS_NET" val="4.0.30319.42000"/>
  <p:tag name="AS_OS" val="Microsoft Windows NT 6.1.7601 Service Pack 1"/>
  <p:tag name="AS_RELEASE_DATE" val="2020.05.14"/>
  <p:tag name="AS_TITLE" val="Aspose.Slides for .NET 4.0 Client Profile"/>
  <p:tag name="AS_VERSION" val="20.5"/>
</p:tagLst>
</file>

<file path=ppt/tags/tag28.xml><?xml version="1.0" encoding="utf-8"?>
<p:tagLst xmlns:p="http://schemas.openxmlformats.org/presentationml/2006/main">
  <p:tag name="AS_UNIQUEID" val="407"/>
</p:tagLst>
</file>

<file path=ppt/tags/tag29.xml><?xml version="1.0" encoding="utf-8"?>
<p:tagLst xmlns:p="http://schemas.openxmlformats.org/presentationml/2006/main">
  <p:tag name="AS_UNIQUEID" val="408"/>
</p:tagLst>
</file>

<file path=ppt/tags/tag3.xml><?xml version="1.0" encoding="utf-8"?>
<p:tagLst xmlns:p="http://schemas.openxmlformats.org/presentationml/2006/main">
  <p:tag name="AS_UNIQUEID" val="382"/>
</p:tagLst>
</file>

<file path=ppt/tags/tag30.xml><?xml version="1.0" encoding="utf-8"?>
<p:tagLst xmlns:p="http://schemas.openxmlformats.org/presentationml/2006/main">
  <p:tag name="AS_UNIQUEID" val="409"/>
</p:tagLst>
</file>

<file path=ppt/tags/tag31.xml><?xml version="1.0" encoding="utf-8"?>
<p:tagLst xmlns:p="http://schemas.openxmlformats.org/presentationml/2006/main">
  <p:tag name="AS_UNIQUEID" val="410"/>
</p:tagLst>
</file>

<file path=ppt/tags/tag32.xml><?xml version="1.0" encoding="utf-8"?>
<p:tagLst xmlns:p="http://schemas.openxmlformats.org/presentationml/2006/main">
  <p:tag name="AS_UNIQUEID" val="411"/>
</p:tagLst>
</file>

<file path=ppt/tags/tag33.xml><?xml version="1.0" encoding="utf-8"?>
<p:tagLst xmlns:p="http://schemas.openxmlformats.org/presentationml/2006/main">
  <p:tag name="AS_UNIQUEID" val="412"/>
</p:tagLst>
</file>

<file path=ppt/tags/tag34.xml><?xml version="1.0" encoding="utf-8"?>
<p:tagLst xmlns:p="http://schemas.openxmlformats.org/presentationml/2006/main">
  <p:tag name="AS_UNIQUEID" val="413"/>
</p:tagLst>
</file>

<file path=ppt/tags/tag35.xml><?xml version="1.0" encoding="utf-8"?>
<p:tagLst xmlns:p="http://schemas.openxmlformats.org/presentationml/2006/main">
  <p:tag name="AS_UNIQUEID" val="414"/>
</p:tagLst>
</file>

<file path=ppt/tags/tag36.xml><?xml version="1.0" encoding="utf-8"?>
<p:tagLst xmlns:p="http://schemas.openxmlformats.org/presentationml/2006/main">
  <p:tag name="AS_UNIQUEID" val="415"/>
</p:tagLst>
</file>

<file path=ppt/tags/tag37.xml><?xml version="1.0" encoding="utf-8"?>
<p:tagLst xmlns:p="http://schemas.openxmlformats.org/presentationml/2006/main">
  <p:tag name="AS_UNIQUEID" val="416"/>
</p:tagLst>
</file>

<file path=ppt/tags/tag38.xml><?xml version="1.0" encoding="utf-8"?>
<p:tagLst xmlns:p="http://schemas.openxmlformats.org/presentationml/2006/main">
  <p:tag name="AS_UNIQUEID" val="417"/>
</p:tagLst>
</file>

<file path=ppt/tags/tag39.xml><?xml version="1.0" encoding="utf-8"?>
<p:tagLst xmlns:p="http://schemas.openxmlformats.org/presentationml/2006/main">
  <p:tag name="AS_UNIQUEID" val="418"/>
</p:tagLst>
</file>

<file path=ppt/tags/tag4.xml><?xml version="1.0" encoding="utf-8"?>
<p:tagLst xmlns:p="http://schemas.openxmlformats.org/presentationml/2006/main">
  <p:tag name="AS_UNIQUEID" val="383"/>
</p:tagLst>
</file>

<file path=ppt/tags/tag40.xml><?xml version="1.0" encoding="utf-8"?>
<p:tagLst xmlns:p="http://schemas.openxmlformats.org/presentationml/2006/main">
  <p:tag name="AS_UNIQUEID" val="419"/>
</p:tagLst>
</file>

<file path=ppt/tags/tag41.xml><?xml version="1.0" encoding="utf-8"?>
<p:tagLst xmlns:p="http://schemas.openxmlformats.org/presentationml/2006/main">
  <p:tag name="AS_UNIQUEID" val="420"/>
</p:tagLst>
</file>

<file path=ppt/tags/tag42.xml><?xml version="1.0" encoding="utf-8"?>
<p:tagLst xmlns:p="http://schemas.openxmlformats.org/presentationml/2006/main">
  <p:tag name="AS_UNIQUEID" val="421"/>
</p:tagLst>
</file>

<file path=ppt/tags/tag43.xml><?xml version="1.0" encoding="utf-8"?>
<p:tagLst xmlns:p="http://schemas.openxmlformats.org/presentationml/2006/main">
  <p:tag name="AS_UNIQUEID" val="422"/>
</p:tagLst>
</file>

<file path=ppt/tags/tag44.xml><?xml version="1.0" encoding="utf-8"?>
<p:tagLst xmlns:p="http://schemas.openxmlformats.org/presentationml/2006/main">
  <p:tag name="AS_UNIQUEID" val="423"/>
</p:tagLst>
</file>

<file path=ppt/tags/tag45.xml><?xml version="1.0" encoding="utf-8"?>
<p:tagLst xmlns:p="http://schemas.openxmlformats.org/presentationml/2006/main">
  <p:tag name="AS_UNIQUEID" val="424"/>
</p:tagLst>
</file>

<file path=ppt/tags/tag46.xml><?xml version="1.0" encoding="utf-8"?>
<p:tagLst xmlns:p="http://schemas.openxmlformats.org/presentationml/2006/main">
  <p:tag name="AS_UNIQUEID" val="425"/>
</p:tagLst>
</file>

<file path=ppt/tags/tag47.xml><?xml version="1.0" encoding="utf-8"?>
<p:tagLst xmlns:p="http://schemas.openxmlformats.org/presentationml/2006/main">
  <p:tag name="AS_UNIQUEID" val="426"/>
</p:tagLst>
</file>

<file path=ppt/tags/tag48.xml><?xml version="1.0" encoding="utf-8"?>
<p:tagLst xmlns:p="http://schemas.openxmlformats.org/presentationml/2006/main">
  <p:tag name="AS_UNIQUEID" val="427"/>
</p:tagLst>
</file>

<file path=ppt/tags/tag49.xml><?xml version="1.0" encoding="utf-8"?>
<p:tagLst xmlns:p="http://schemas.openxmlformats.org/presentationml/2006/main">
  <p:tag name="AS_UNIQUEID" val="428"/>
</p:tagLst>
</file>

<file path=ppt/tags/tag5.xml><?xml version="1.0" encoding="utf-8"?>
<p:tagLst xmlns:p="http://schemas.openxmlformats.org/presentationml/2006/main">
  <p:tag name="AS_UNIQUEID" val="384"/>
</p:tagLst>
</file>

<file path=ppt/tags/tag50.xml><?xml version="1.0" encoding="utf-8"?>
<p:tagLst xmlns:p="http://schemas.openxmlformats.org/presentationml/2006/main">
  <p:tag name="AS_UNIQUEID" val="429"/>
</p:tagLst>
</file>

<file path=ppt/tags/tag51.xml><?xml version="1.0" encoding="utf-8"?>
<p:tagLst xmlns:p="http://schemas.openxmlformats.org/presentationml/2006/main">
  <p:tag name="AS_UNIQUEID" val="430"/>
</p:tagLst>
</file>

<file path=ppt/tags/tag52.xml><?xml version="1.0" encoding="utf-8"?>
<p:tagLst xmlns:p="http://schemas.openxmlformats.org/presentationml/2006/main">
  <p:tag name="AS_UNIQUEID" val="431"/>
</p:tagLst>
</file>

<file path=ppt/tags/tag53.xml><?xml version="1.0" encoding="utf-8"?>
<p:tagLst xmlns:p="http://schemas.openxmlformats.org/presentationml/2006/main">
  <p:tag name="AS_UNIQUEID" val="432"/>
</p:tagLst>
</file>

<file path=ppt/tags/tag54.xml><?xml version="1.0" encoding="utf-8"?>
<p:tagLst xmlns:p="http://schemas.openxmlformats.org/presentationml/2006/main">
  <p:tag name="AS_UNIQUEID" val="433"/>
</p:tagLst>
</file>

<file path=ppt/tags/tag55.xml><?xml version="1.0" encoding="utf-8"?>
<p:tagLst xmlns:p="http://schemas.openxmlformats.org/presentationml/2006/main">
  <p:tag name="AS_UNIQUEID" val="434"/>
</p:tagLst>
</file>

<file path=ppt/tags/tag56.xml><?xml version="1.0" encoding="utf-8"?>
<p:tagLst xmlns:p="http://schemas.openxmlformats.org/presentationml/2006/main">
  <p:tag name="AS_UNIQUEID" val="435"/>
</p:tagLst>
</file>

<file path=ppt/tags/tag57.xml><?xml version="1.0" encoding="utf-8"?>
<p:tagLst xmlns:p="http://schemas.openxmlformats.org/presentationml/2006/main">
  <p:tag name="AS_UNIQUEID" val="436"/>
</p:tagLst>
</file>

<file path=ppt/tags/tag58.xml><?xml version="1.0" encoding="utf-8"?>
<p:tagLst xmlns:p="http://schemas.openxmlformats.org/presentationml/2006/main">
  <p:tag name="AS_UNIQUEID" val="437"/>
</p:tagLst>
</file>

<file path=ppt/tags/tag59.xml><?xml version="1.0" encoding="utf-8"?>
<p:tagLst xmlns:p="http://schemas.openxmlformats.org/presentationml/2006/main">
  <p:tag name="AS_UNIQUEID" val="438"/>
</p:tagLst>
</file>

<file path=ppt/tags/tag6.xml><?xml version="1.0" encoding="utf-8"?>
<p:tagLst xmlns:p="http://schemas.openxmlformats.org/presentationml/2006/main">
  <p:tag name="AS_UNIQUEID" val="385"/>
</p:tagLst>
</file>

<file path=ppt/tags/tag60.xml><?xml version="1.0" encoding="utf-8"?>
<p:tagLst xmlns:p="http://schemas.openxmlformats.org/presentationml/2006/main">
  <p:tag name="AS_UNIQUEID" val="439"/>
</p:tagLst>
</file>

<file path=ppt/tags/tag61.xml><?xml version="1.0" encoding="utf-8"?>
<p:tagLst xmlns:p="http://schemas.openxmlformats.org/presentationml/2006/main">
  <p:tag name="AS_UNIQUEID" val="440"/>
</p:tagLst>
</file>

<file path=ppt/tags/tag62.xml><?xml version="1.0" encoding="utf-8"?>
<p:tagLst xmlns:p="http://schemas.openxmlformats.org/presentationml/2006/main">
  <p:tag name="AS_UNIQUEID" val="441"/>
</p:tagLst>
</file>

<file path=ppt/tags/tag63.xml><?xml version="1.0" encoding="utf-8"?>
<p:tagLst xmlns:p="http://schemas.openxmlformats.org/presentationml/2006/main">
  <p:tag name="AS_UNIQUEID" val="442"/>
</p:tagLst>
</file>

<file path=ppt/tags/tag64.xml><?xml version="1.0" encoding="utf-8"?>
<p:tagLst xmlns:p="http://schemas.openxmlformats.org/presentationml/2006/main">
  <p:tag name="AS_UNIQUEID" val="443"/>
</p:tagLst>
</file>

<file path=ppt/tags/tag65.xml><?xml version="1.0" encoding="utf-8"?>
<p:tagLst xmlns:p="http://schemas.openxmlformats.org/presentationml/2006/main">
  <p:tag name="AS_UNIQUEID" val="444"/>
</p:tagLst>
</file>

<file path=ppt/tags/tag66.xml><?xml version="1.0" encoding="utf-8"?>
<p:tagLst xmlns:p="http://schemas.openxmlformats.org/presentationml/2006/main">
  <p:tag name="AS_UNIQUEID" val="445"/>
</p:tagLst>
</file>

<file path=ppt/tags/tag67.xml><?xml version="1.0" encoding="utf-8"?>
<p:tagLst xmlns:p="http://schemas.openxmlformats.org/presentationml/2006/main">
  <p:tag name="AS_UNIQUEID" val="446"/>
</p:tagLst>
</file>

<file path=ppt/tags/tag68.xml><?xml version="1.0" encoding="utf-8"?>
<p:tagLst xmlns:p="http://schemas.openxmlformats.org/presentationml/2006/main">
  <p:tag name="AS_UNIQUEID" val="447"/>
</p:tagLst>
</file>

<file path=ppt/tags/tag69.xml><?xml version="1.0" encoding="utf-8"?>
<p:tagLst xmlns:p="http://schemas.openxmlformats.org/presentationml/2006/main">
  <p:tag name="AS_UNIQUEID" val="448"/>
</p:tagLst>
</file>

<file path=ppt/tags/tag7.xml><?xml version="1.0" encoding="utf-8"?>
<p:tagLst xmlns:p="http://schemas.openxmlformats.org/presentationml/2006/main">
  <p:tag name="AS_UNIQUEID" val="386"/>
</p:tagLst>
</file>

<file path=ppt/tags/tag70.xml><?xml version="1.0" encoding="utf-8"?>
<p:tagLst xmlns:p="http://schemas.openxmlformats.org/presentationml/2006/main">
  <p:tag name="AS_UNIQUEID" val="449"/>
</p:tagLst>
</file>

<file path=ppt/tags/tag71.xml><?xml version="1.0" encoding="utf-8"?>
<p:tagLst xmlns:p="http://schemas.openxmlformats.org/presentationml/2006/main">
  <p:tag name="AS_UNIQUEID" val="450"/>
</p:tagLst>
</file>

<file path=ppt/tags/tag72.xml><?xml version="1.0" encoding="utf-8"?>
<p:tagLst xmlns:p="http://schemas.openxmlformats.org/presentationml/2006/main">
  <p:tag name="AS_UNIQUEID" val="451"/>
</p:tagLst>
</file>

<file path=ppt/tags/tag73.xml><?xml version="1.0" encoding="utf-8"?>
<p:tagLst xmlns:p="http://schemas.openxmlformats.org/presentationml/2006/main">
  <p:tag name="AS_UNIQUEID" val="452"/>
</p:tagLst>
</file>

<file path=ppt/tags/tag74.xml><?xml version="1.0" encoding="utf-8"?>
<p:tagLst xmlns:p="http://schemas.openxmlformats.org/presentationml/2006/main">
  <p:tag name="AS_UNIQUEID" val="453"/>
</p:tagLst>
</file>

<file path=ppt/tags/tag75.xml><?xml version="1.0" encoding="utf-8"?>
<p:tagLst xmlns:p="http://schemas.openxmlformats.org/presentationml/2006/main">
  <p:tag name="AS_UNIQUEID" val="454"/>
</p:tagLst>
</file>

<file path=ppt/tags/tag76.xml><?xml version="1.0" encoding="utf-8"?>
<p:tagLst xmlns:p="http://schemas.openxmlformats.org/presentationml/2006/main">
  <p:tag name="AS_UNIQUEID" val="455"/>
</p:tagLst>
</file>

<file path=ppt/tags/tag77.xml><?xml version="1.0" encoding="utf-8"?>
<p:tagLst xmlns:p="http://schemas.openxmlformats.org/presentationml/2006/main">
  <p:tag name="AS_UNIQUEID" val="456"/>
</p:tagLst>
</file>

<file path=ppt/tags/tag78.xml><?xml version="1.0" encoding="utf-8"?>
<p:tagLst xmlns:p="http://schemas.openxmlformats.org/presentationml/2006/main">
  <p:tag name="AS_UNIQUEID" val="457"/>
</p:tagLst>
</file>

<file path=ppt/tags/tag79.xml><?xml version="1.0" encoding="utf-8"?>
<p:tagLst xmlns:p="http://schemas.openxmlformats.org/presentationml/2006/main">
  <p:tag name="AS_UNIQUEID" val="458"/>
</p:tagLst>
</file>

<file path=ppt/tags/tag8.xml><?xml version="1.0" encoding="utf-8"?>
<p:tagLst xmlns:p="http://schemas.openxmlformats.org/presentationml/2006/main">
  <p:tag name="AS_UNIQUEID" val="387"/>
</p:tagLst>
</file>

<file path=ppt/tags/tag80.xml><?xml version="1.0" encoding="utf-8"?>
<p:tagLst xmlns:p="http://schemas.openxmlformats.org/presentationml/2006/main">
  <p:tag name="AS_UNIQUEID" val="459"/>
</p:tagLst>
</file>

<file path=ppt/tags/tag81.xml><?xml version="1.0" encoding="utf-8"?>
<p:tagLst xmlns:p="http://schemas.openxmlformats.org/presentationml/2006/main">
  <p:tag name="AS_UNIQUEID" val="460"/>
</p:tagLst>
</file>

<file path=ppt/tags/tag82.xml><?xml version="1.0" encoding="utf-8"?>
<p:tagLst xmlns:p="http://schemas.openxmlformats.org/presentationml/2006/main">
  <p:tag name="AS_UNIQUEID" val="461"/>
</p:tagLst>
</file>

<file path=ppt/tags/tag83.xml><?xml version="1.0" encoding="utf-8"?>
<p:tagLst xmlns:p="http://schemas.openxmlformats.org/presentationml/2006/main">
  <p:tag name="AS_UNIQUEID" val="462"/>
</p:tagLst>
</file>

<file path=ppt/tags/tag84.xml><?xml version="1.0" encoding="utf-8"?>
<p:tagLst xmlns:p="http://schemas.openxmlformats.org/presentationml/2006/main">
  <p:tag name="AS_UNIQUEID" val="463"/>
</p:tagLst>
</file>

<file path=ppt/tags/tag85.xml><?xml version="1.0" encoding="utf-8"?>
<p:tagLst xmlns:p="http://schemas.openxmlformats.org/presentationml/2006/main">
  <p:tag name="AS_UNIQUEID" val="464"/>
</p:tagLst>
</file>

<file path=ppt/tags/tag86.xml><?xml version="1.0" encoding="utf-8"?>
<p:tagLst xmlns:p="http://schemas.openxmlformats.org/presentationml/2006/main">
  <p:tag name="AS_UNIQUEID" val="465"/>
</p:tagLst>
</file>

<file path=ppt/tags/tag87.xml><?xml version="1.0" encoding="utf-8"?>
<p:tagLst xmlns:p="http://schemas.openxmlformats.org/presentationml/2006/main">
  <p:tag name="AS_UNIQUEID" val="466"/>
</p:tagLst>
</file>

<file path=ppt/tags/tag88.xml><?xml version="1.0" encoding="utf-8"?>
<p:tagLst xmlns:p="http://schemas.openxmlformats.org/presentationml/2006/main">
  <p:tag name="AS_UNIQUEID" val="467"/>
</p:tagLst>
</file>

<file path=ppt/tags/tag89.xml><?xml version="1.0" encoding="utf-8"?>
<p:tagLst xmlns:p="http://schemas.openxmlformats.org/presentationml/2006/main">
  <p:tag name="AS_UNIQUEID" val="468"/>
</p:tagLst>
</file>

<file path=ppt/tags/tag9.xml><?xml version="1.0" encoding="utf-8"?>
<p:tagLst xmlns:p="http://schemas.openxmlformats.org/presentationml/2006/main">
  <p:tag name="AS_UNIQUEID" val="388"/>
</p:tagLst>
</file>

<file path=ppt/tags/tag90.xml><?xml version="1.0" encoding="utf-8"?>
<p:tagLst xmlns:p="http://schemas.openxmlformats.org/presentationml/2006/main">
  <p:tag name="AS_UNIQUEID" val="469"/>
</p:tagLst>
</file>

<file path=ppt/tags/tag91.xml><?xml version="1.0" encoding="utf-8"?>
<p:tagLst xmlns:p="http://schemas.openxmlformats.org/presentationml/2006/main">
  <p:tag name="AS_UNIQUEID" val="470"/>
</p:tagLst>
</file>

<file path=ppt/tags/tag92.xml><?xml version="1.0" encoding="utf-8"?>
<p:tagLst xmlns:p="http://schemas.openxmlformats.org/presentationml/2006/main">
  <p:tag name="AS_UNIQUEID" val="471"/>
</p:tagLst>
</file>

<file path=ppt/tags/tag93.xml><?xml version="1.0" encoding="utf-8"?>
<p:tagLst xmlns:p="http://schemas.openxmlformats.org/presentationml/2006/main">
  <p:tag name="AS_UNIQUEID" val="472"/>
</p:tagLst>
</file>

<file path=ppt/tags/tag94.xml><?xml version="1.0" encoding="utf-8"?>
<p:tagLst xmlns:p="http://schemas.openxmlformats.org/presentationml/2006/main">
  <p:tag name="AS_UNIQUEID" val="473"/>
</p:tagLst>
</file>

<file path=ppt/tags/tag95.xml><?xml version="1.0" encoding="utf-8"?>
<p:tagLst xmlns:p="http://schemas.openxmlformats.org/presentationml/2006/main">
  <p:tag name="AS_UNIQUEID" val="474"/>
</p:tagLst>
</file>

<file path=ppt/tags/tag96.xml><?xml version="1.0" encoding="utf-8"?>
<p:tagLst xmlns:p="http://schemas.openxmlformats.org/presentationml/2006/main">
  <p:tag name="AS_UNIQUEID" val="475"/>
</p:tagLst>
</file>

<file path=ppt/tags/tag97.xml><?xml version="1.0" encoding="utf-8"?>
<p:tagLst xmlns:p="http://schemas.openxmlformats.org/presentationml/2006/main">
  <p:tag name="AS_UNIQUEID" val="476"/>
</p:tagLst>
</file>

<file path=ppt/tags/tag98.xml><?xml version="1.0" encoding="utf-8"?>
<p:tagLst xmlns:p="http://schemas.openxmlformats.org/presentationml/2006/main">
  <p:tag name="AS_UNIQUEID" val="477"/>
</p:tagLst>
</file>

<file path=ppt/tags/tag99.xml><?xml version="1.0" encoding="utf-8"?>
<p:tagLst xmlns:p="http://schemas.openxmlformats.org/presentationml/2006/main">
  <p:tag name="AS_UNIQUEID" val="478"/>
</p:tagLst>
</file>

<file path=ppt/theme/theme1.xml><?xml version="1.0" encoding="utf-8"?>
<a:theme xmlns:r="http://schemas.openxmlformats.org/officeDocument/2006/relationships"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宽屏</PresentationFormat>
  <Paragraphs>41</Paragraphs>
  <Slides>31</Slides>
  <Notes>1</Notes>
  <TotalTime>2505</TotalTime>
  <HiddenSlides>0</HiddenSlides>
  <MMClips>0</MMClips>
  <ScaleCrop>0</ScaleCrop>
  <HeadingPairs>
    <vt:vector baseType="variant" size="6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baseType="lpstr" size="41">
      <vt:lpstr>Arial</vt:lpstr>
      <vt:lpstr>Calibri</vt:lpstr>
      <vt:lpstr>黑体</vt:lpstr>
      <vt:lpstr>微软雅黑</vt:lpstr>
      <vt:lpstr>Calibri Light</vt:lpstr>
      <vt:lpstr>Times New Roman</vt:lpstr>
      <vt:lpstr>宋体</vt:lpstr>
      <vt:lpstr>Courier New</vt:lpstr>
      <vt:lpstr>楷体_GB2312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.NET</Application>
  <AppVersion>20.0500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毕业活动策划</dc:title>
  <dc:creator>Administrator</dc:creator>
  <cp:lastModifiedBy>zxxk</cp:lastModifiedBy>
  <cp:revision>880</cp:revision>
  <dcterms:created xsi:type="dcterms:W3CDTF">2019-01-12T04:39:00Z</dcterms:created>
  <dcterms:modified xsi:type="dcterms:W3CDTF">2020-08-19T01:28:07Z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KSOProductBuildVer">
    <vt:lpwstr>2052-10.1.0.5740</vt:lpwstr>
  </property>
</Properties>
</file>