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docx" ContentType="application/vnd.openxmlformats-officedocument.wordprocessingml.document"/>
  <Default Extension="bin" ContentType="application/vnd.openxmlformats-officedocument.oleObject"/>
  <Default Extension="png" ContentType="image/png"/>
  <Default Extension="emf" ContentType="image/x-emf"/>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NET 20.5-->
<p:presentation xmlns:r="http://schemas.openxmlformats.org/officeDocument/2006/relationships" xmlns:a="http://schemas.openxmlformats.org/drawingml/2006/main" xmlns:p="http://schemas.openxmlformats.org/presentationml/2006/main">
  <p:sldMasterIdLst>
    <p:sldMasterId id="2147483648" r:id="rId1"/>
  </p:sldMasterIdLst>
  <p:notesMasterIdLst>
    <p:notesMasterId r:id="rId2"/>
  </p:notesMasterIdLst>
  <p:sldIdLst>
    <p:sldId id="329" r:id="rId3"/>
    <p:sldId id="3258" r:id="rId4"/>
    <p:sldId id="3265" r:id="rId5"/>
    <p:sldId id="3307" r:id="rId6"/>
    <p:sldId id="3308" r:id="rId7"/>
    <p:sldId id="3266" r:id="rId8"/>
    <p:sldId id="3267" r:id="rId9"/>
    <p:sldId id="3268" r:id="rId10"/>
    <p:sldId id="3269" r:id="rId11"/>
    <p:sldId id="3298" r:id="rId12"/>
    <p:sldId id="3299" r:id="rId13"/>
    <p:sldId id="3300" r:id="rId14"/>
    <p:sldId id="3301" r:id="rId15"/>
    <p:sldId id="3302" r:id="rId16"/>
    <p:sldId id="3294" r:id="rId17"/>
    <p:sldId id="3295" r:id="rId18"/>
    <p:sldId id="3296" r:id="rId19"/>
    <p:sldId id="3297" r:id="rId20"/>
    <p:sldId id="3275" r:id="rId21"/>
    <p:sldId id="3276" r:id="rId22"/>
    <p:sldId id="3277" r:id="rId23"/>
    <p:sldId id="3278" r:id="rId24"/>
    <p:sldId id="3305" r:id="rId25"/>
    <p:sldId id="3279" r:id="rId26"/>
    <p:sldId id="3282" r:id="rId27"/>
    <p:sldId id="3283" r:id="rId28"/>
    <p:sldId id="3284" r:id="rId29"/>
    <p:sldId id="3285" r:id="rId30"/>
    <p:sldId id="3286" r:id="rId31"/>
    <p:sldId id="3287" r:id="rId32"/>
    <p:sldId id="3288" r:id="rId33"/>
    <p:sldId id="3262" r:id="rId34"/>
    <p:sldId id="3263" r:id="rId35"/>
    <p:sldId id="3264" r:id="rId36"/>
    <p:sldId id="3303" r:id="rId37"/>
    <p:sldId id="3304" r:id="rId38"/>
    <p:sldId id="3261" r:id="rId39"/>
    <p:sldId id="330" r:id="rId40"/>
  </p:sldIdLst>
  <p:sldSz cx="12192000" cy="6858000"/>
  <p:notesSz cx="7104063" cy="10234613"/>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4">
          <p15:clr>
            <a:srgbClr val="A4A3A4"/>
          </p15:clr>
        </p15:guide>
        <p15:guide id="2" pos="3840">
          <p15:clr>
            <a:srgbClr val="A4A3A4"/>
          </p15:clr>
        </p15:guide>
      </p15:sld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8" autoAdjust="0"/>
    <p:restoredTop sz="95816" autoAdjust="0"/>
  </p:normalViewPr>
  <p:slideViewPr>
    <p:cSldViewPr snapToGrid="0">
      <p:cViewPr varScale="1">
        <p:scale>
          <a:sx n="75" d="100"/>
          <a:sy n="75" d="100"/>
        </p:scale>
        <p:origin x="96" y="606"/>
      </p:cViewPr>
      <p:guideLst>
        <p:guide orient="horz" pos="2144"/>
        <p:guide pos="3840"/>
      </p:guideLst>
    </p:cSldViewPr>
  </p:slideViewPr>
  <p:notesTextViewPr>
    <p:cViewPr>
      <p:scale>
        <a:sx n="1" d="1"/>
        <a:sy n="1" d="1"/>
      </p:scale>
      <p:origin x="0" y="0"/>
    </p:cViewPr>
  </p:notesTextViewPr>
  <p:notesViewPr>
    <p:cSldViewPr>
      <p:cViewPr>
        <p:scale>
          <a:sx n="1" d="100"/>
          <a:sy n="1" d="100"/>
        </p:scale>
        <p:origin x="0" y="0"/>
      </p:cViewPr>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slide" Target="slides/slide34.xml" /><Relationship Id="rId37" Type="http://schemas.openxmlformats.org/officeDocument/2006/relationships/slide" Target="slides/slide35.xml" /><Relationship Id="rId38" Type="http://schemas.openxmlformats.org/officeDocument/2006/relationships/slide" Target="slides/slide36.xml" /><Relationship Id="rId39" Type="http://schemas.openxmlformats.org/officeDocument/2006/relationships/slide" Target="slides/slide37.xml" /><Relationship Id="rId4" Type="http://schemas.openxmlformats.org/officeDocument/2006/relationships/slide" Target="slides/slide2.xml" /><Relationship Id="rId40" Type="http://schemas.openxmlformats.org/officeDocument/2006/relationships/slide" Target="slides/slide38.xml" /><Relationship Id="rId41" Type="http://schemas.openxmlformats.org/officeDocument/2006/relationships/tags" Target="tags/tag399.xml" /><Relationship Id="rId42" Type="http://schemas.openxmlformats.org/officeDocument/2006/relationships/presProps" Target="presProps.xml" /><Relationship Id="rId43" Type="http://schemas.openxmlformats.org/officeDocument/2006/relationships/viewProps" Target="viewProps.xml" /><Relationship Id="rId44" Type="http://schemas.openxmlformats.org/officeDocument/2006/relationships/theme" Target="theme/theme1.xml" /><Relationship Id="rId45" Type="http://schemas.openxmlformats.org/officeDocument/2006/relationships/tableStyles" Target="tableStyles.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11.emf" /></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23.emf" /></Relationships>
</file>

<file path=ppt/drawings/_rels/vmlDrawing11.vml.rels>&#65279;<?xml version="1.0" encoding="utf-8" standalone="yes"?><Relationships xmlns="http://schemas.openxmlformats.org/package/2006/relationships"><Relationship Id="rId1" Type="http://schemas.openxmlformats.org/officeDocument/2006/relationships/image" Target="../media/image24.emf" /></Relationships>
</file>

<file path=ppt/drawings/_rels/vmlDrawing12.vml.rels>&#65279;<?xml version="1.0" encoding="utf-8" standalone="yes"?><Relationships xmlns="http://schemas.openxmlformats.org/package/2006/relationships"><Relationship Id="rId1" Type="http://schemas.openxmlformats.org/officeDocument/2006/relationships/image" Target="../media/image25.emf" /></Relationships>
</file>

<file path=ppt/drawings/_rels/vmlDrawing13.vml.rels>&#65279;<?xml version="1.0" encoding="utf-8" standalone="yes"?><Relationships xmlns="http://schemas.openxmlformats.org/package/2006/relationships"><Relationship Id="rId1" Type="http://schemas.openxmlformats.org/officeDocument/2006/relationships/image" Target="../media/image26.emf" /></Relationships>
</file>

<file path=ppt/drawings/_rels/vmlDrawing14.vml.rels>&#65279;<?xml version="1.0" encoding="utf-8" standalone="yes"?><Relationships xmlns="http://schemas.openxmlformats.org/package/2006/relationships"><Relationship Id="rId1" Type="http://schemas.openxmlformats.org/officeDocument/2006/relationships/image" Target="../media/image27.emf" /><Relationship Id="rId2" Type="http://schemas.openxmlformats.org/officeDocument/2006/relationships/image" Target="../media/image28.emf" /></Relationships>
</file>

<file path=ppt/drawings/_rels/vmlDrawing15.vml.rels>&#65279;<?xml version="1.0" encoding="utf-8" standalone="yes"?><Relationships xmlns="http://schemas.openxmlformats.org/package/2006/relationships"><Relationship Id="rId1" Type="http://schemas.openxmlformats.org/officeDocument/2006/relationships/image" Target="../media/image29.emf" /><Relationship Id="rId2" Type="http://schemas.openxmlformats.org/officeDocument/2006/relationships/image" Target="../media/image30.emf" /></Relationships>
</file>

<file path=ppt/drawings/_rels/vmlDrawing16.vml.rels>&#65279;<?xml version="1.0" encoding="utf-8" standalone="yes"?><Relationships xmlns="http://schemas.openxmlformats.org/package/2006/relationships"><Relationship Id="rId1" Type="http://schemas.openxmlformats.org/officeDocument/2006/relationships/image" Target="../media/image31.emf" /><Relationship Id="rId2" Type="http://schemas.openxmlformats.org/officeDocument/2006/relationships/image" Target="../media/image32.emf" /></Relationships>
</file>

<file path=ppt/drawings/_rels/vmlDrawing17.vml.rels>&#65279;<?xml version="1.0" encoding="utf-8" standalone="yes"?><Relationships xmlns="http://schemas.openxmlformats.org/package/2006/relationships"><Relationship Id="rId1" Type="http://schemas.openxmlformats.org/officeDocument/2006/relationships/image" Target="../media/image33.emf" /></Relationships>
</file>

<file path=ppt/drawings/_rels/vmlDrawing18.vml.rels>&#65279;<?xml version="1.0" encoding="utf-8" standalone="yes"?><Relationships xmlns="http://schemas.openxmlformats.org/package/2006/relationships"><Relationship Id="rId1" Type="http://schemas.openxmlformats.org/officeDocument/2006/relationships/image" Target="../media/image35.emf" /><Relationship Id="rId2" Type="http://schemas.openxmlformats.org/officeDocument/2006/relationships/image" Target="../media/image36.emf" /></Relationships>
</file>

<file path=ppt/drawings/_rels/vmlDrawing19.vml.rels>&#65279;<?xml version="1.0" encoding="utf-8" standalone="yes"?><Relationships xmlns="http://schemas.openxmlformats.org/package/2006/relationships"><Relationship Id="rId1" Type="http://schemas.openxmlformats.org/officeDocument/2006/relationships/image" Target="../media/image37.emf" /><Relationship Id="rId2" Type="http://schemas.openxmlformats.org/officeDocument/2006/relationships/image" Target="../media/image38.e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13.emf" /><Relationship Id="rId2" Type="http://schemas.openxmlformats.org/officeDocument/2006/relationships/image" Target="../media/image14.emf" /></Relationships>
</file>

<file path=ppt/drawings/_rels/vmlDrawing20.vml.rels>&#65279;<?xml version="1.0" encoding="utf-8" standalone="yes"?><Relationships xmlns="http://schemas.openxmlformats.org/package/2006/relationships"><Relationship Id="rId1" Type="http://schemas.openxmlformats.org/officeDocument/2006/relationships/image" Target="../media/image39.emf" /></Relationships>
</file>

<file path=ppt/drawings/_rels/vmlDrawing21.vml.rels>&#65279;<?xml version="1.0" encoding="utf-8" standalone="yes"?><Relationships xmlns="http://schemas.openxmlformats.org/package/2006/relationships"><Relationship Id="rId1" Type="http://schemas.openxmlformats.org/officeDocument/2006/relationships/image" Target="../media/image40.emf" /></Relationships>
</file>

<file path=ppt/drawings/_rels/vmlDrawing22.vml.rels>&#65279;<?xml version="1.0" encoding="utf-8" standalone="yes"?><Relationships xmlns="http://schemas.openxmlformats.org/package/2006/relationships"><Relationship Id="rId1" Type="http://schemas.openxmlformats.org/officeDocument/2006/relationships/image" Target="../media/image41.emf" /></Relationships>
</file>

<file path=ppt/drawings/_rels/vmlDrawing23.vml.rels>&#65279;<?xml version="1.0" encoding="utf-8" standalone="yes"?><Relationships xmlns="http://schemas.openxmlformats.org/package/2006/relationships"><Relationship Id="rId1" Type="http://schemas.openxmlformats.org/officeDocument/2006/relationships/image" Target="../media/image42.emf" /><Relationship Id="rId2" Type="http://schemas.openxmlformats.org/officeDocument/2006/relationships/image" Target="../media/image43.emf" /><Relationship Id="rId3" Type="http://schemas.openxmlformats.org/officeDocument/2006/relationships/image" Target="../media/image44.emf" /></Relationships>
</file>

<file path=ppt/drawings/_rels/vmlDrawing24.vml.rels>&#65279;<?xml version="1.0" encoding="utf-8" standalone="yes"?><Relationships xmlns="http://schemas.openxmlformats.org/package/2006/relationships"><Relationship Id="rId1" Type="http://schemas.openxmlformats.org/officeDocument/2006/relationships/image" Target="../media/image45.e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15.emf"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16.emf"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17.emf"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18.emf" /><Relationship Id="rId2" Type="http://schemas.openxmlformats.org/officeDocument/2006/relationships/image" Target="../media/image19.emf"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20.emf"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21.emf"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22.emf" /></Relationships>
</file>

<file path=ppt/notesMasters/_rels/notesMaster1.xml.rels>&#65279;<?xml version="1.0" encoding="utf-8" standalone="yes"?><Relationships xmlns="http://schemas.openxmlformats.org/package/2006/relationships"><Relationship Id="rId1" Type="http://schemas.openxmlformats.org/officeDocument/2006/relationships/tags" Target="../tags/tag228.xml" /><Relationship Id="rId2" Type="http://schemas.openxmlformats.org/officeDocument/2006/relationships/tags" Target="../tags/tag229.xml" /><Relationship Id="rId3" Type="http://schemas.openxmlformats.org/officeDocument/2006/relationships/tags" Target="../tags/tag230.xml" /><Relationship Id="rId4" Type="http://schemas.openxmlformats.org/officeDocument/2006/relationships/tags" Target="../tags/tag231.xml" /><Relationship Id="rId5" Type="http://schemas.openxmlformats.org/officeDocument/2006/relationships/tags" Target="../tags/tag232.xml" /><Relationship Id="rId6" Type="http://schemas.openxmlformats.org/officeDocument/2006/relationships/tags" Target="../tags/tag233.xml" /><Relationship Id="rId7" Type="http://schemas.openxmlformats.org/officeDocument/2006/relationships/tags" Target="../tags/tag234.xml" /><Relationship Id="rId8"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custDataLst>
            <p:tags r:id="rId1"/>
          </p:custDataLst>
        </p:nvPr>
      </p:nvGrpSpPr>
      <p:grpSpPr>
        <a:xfrm>
          <a:off x="0" y="0"/>
          <a:ext cx="0" cy="0"/>
        </a:xfrm>
      </p:grpSpPr>
      <p:sp>
        <p:nvSpPr>
          <p:cNvPr id="2" name="页眉占位符 1"/>
          <p:cNvSpPr>
            <a:spLocks noGrp="1"/>
          </p:cNvSpPr>
          <p:nvPr>
            <p:ph type="hdr" sz="quarter"/>
            <p:custDataLst>
              <p:tags r:id="rId2"/>
            </p:custDataLst>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custDataLst>
              <p:tags r:id="rId3"/>
            </p:custDataLst>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2020/9/2</a:t>
            </a:fld>
            <a:endParaRPr lang="zh-CN" altLang="en-US"/>
          </a:p>
        </p:txBody>
      </p:sp>
      <p:sp>
        <p:nvSpPr>
          <p:cNvPr id="4" name="幻灯片图像占位符 3"/>
          <p:cNvSpPr>
            <a:spLocks noGrp="1" noRot="1" noChangeAspect="1"/>
          </p:cNvSpPr>
          <p:nvPr>
            <p:ph type="sldImg" idx="2"/>
            <p:custDataLst>
              <p:tags r:id="rId4"/>
            </p:custDataLst>
          </p:nvPr>
        </p:nvSpPr>
        <p:spPr>
          <a:xfrm>
            <a:off x="481584" y="1279287"/>
            <a:ext cx="6140577" cy="3454075"/>
          </a:xfrm>
          <a:prstGeom prst="rect">
            <a:avLst/>
          </a:prstGeom>
          <a:noFill/>
          <a:ln w="12700">
            <a:solidFill>
              <a:prstClr val="black"/>
            </a:solidFill>
          </a:ln>
        </p:spPr>
      </p:sp>
      <p:sp>
        <p:nvSpPr>
          <p:cNvPr id="5" name="备注占位符 4"/>
          <p:cNvSpPr>
            <a:spLocks noGrp="1"/>
          </p:cNvSpPr>
          <p:nvPr>
            <p:ph type="body" sz="quarter" idx="3"/>
            <p:custDataLst>
              <p:tags r:id="rId5"/>
            </p:custDataLst>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custDataLst>
              <p:tags r:id="rId6"/>
            </p:custDataLst>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custDataLst>
              <p:tags r:id="rId7"/>
            </p:custDataLst>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030662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 Id="rId3" Type="http://schemas.openxmlformats.org/officeDocument/2006/relationships/tags" Target="../tags/tag242.xml" /><Relationship Id="rId4" Type="http://schemas.openxmlformats.org/officeDocument/2006/relationships/tags" Target="../tags/tag243.xml" /><Relationship Id="rId5" Type="http://schemas.openxmlformats.org/officeDocument/2006/relationships/tags" Target="../tags/tag244.xml" /><Relationship Id="rId6" Type="http://schemas.openxmlformats.org/officeDocument/2006/relationships/tags" Target="../tags/tag245.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37.xml" /><Relationship Id="rId2" Type="http://schemas.openxmlformats.org/officeDocument/2006/relationships/notesMaster" Target="../notesMasters/notesMaster1.xml" /><Relationship Id="rId3" Type="http://schemas.openxmlformats.org/officeDocument/2006/relationships/tags" Target="../tags/tag389.xml" /><Relationship Id="rId4" Type="http://schemas.openxmlformats.org/officeDocument/2006/relationships/tags" Target="../tags/tag390.xml" /><Relationship Id="rId5" Type="http://schemas.openxmlformats.org/officeDocument/2006/relationships/tags" Target="../tags/tag391.xml" /><Relationship Id="rId6" Type="http://schemas.openxmlformats.org/officeDocument/2006/relationships/tags" Target="../tags/tag392.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2" name="幻灯片图像占位符 1"/>
          <p:cNvSpPr>
            <a:spLocks noGrp="1" noRot="1" noChangeAspect="1"/>
          </p:cNvSpPr>
          <p:nvPr>
            <p:ph type="sldImg"/>
            <p:custDataLst>
              <p:tags r:id="rId4"/>
            </p:custDataLst>
          </p:nvPr>
        </p:nvSpPr>
        <p:spPr>
          <a:xfrm>
            <a:off x="481013" y="1279525"/>
            <a:ext cx="6140450" cy="3454400"/>
          </a:xfrm>
        </p:spPr>
      </p:sp>
      <p:sp>
        <p:nvSpPr>
          <p:cNvPr id="3" name="备注占位符 2"/>
          <p:cNvSpPr>
            <a:spLocks noGrp="1"/>
          </p:cNvSpPr>
          <p:nvPr>
            <p:ph type="body" idx="1"/>
            <p:custDataLst>
              <p:tags r:id="rId5"/>
            </p:custDataLst>
          </p:nvPr>
        </p:nvSpPr>
        <p:spPr/>
        <p:txBody>
          <a:bodyPr/>
          <a:lstStyle/>
          <a:p>
            <a:endParaRPr lang="zh-CN" altLang="en-US"/>
          </a:p>
        </p:txBody>
      </p:sp>
      <p:sp>
        <p:nvSpPr>
          <p:cNvPr id="4" name="灯片编号占位符 3"/>
          <p:cNvSpPr>
            <a:spLocks noGrp="1"/>
          </p:cNvSpPr>
          <p:nvPr>
            <p:ph type="sldNum" sz="quarter" idx="10"/>
            <p:custDataLst>
              <p:tags r:id="rId6"/>
            </p:custDataLst>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2456488263"/>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2" name="幻灯片图像占位符 1"/>
          <p:cNvSpPr>
            <a:spLocks noGrp="1" noRot="1" noChangeAspect="1"/>
          </p:cNvSpPr>
          <p:nvPr>
            <p:ph type="sldImg"/>
            <p:custDataLst>
              <p:tags r:id="rId4"/>
            </p:custDataLst>
          </p:nvPr>
        </p:nvSpPr>
        <p:spPr>
          <a:xfrm>
            <a:off x="481013" y="1279525"/>
            <a:ext cx="6140450" cy="3454400"/>
          </a:xfrm>
        </p:spPr>
      </p:sp>
      <p:sp>
        <p:nvSpPr>
          <p:cNvPr id="3" name="备注占位符 2"/>
          <p:cNvSpPr>
            <a:spLocks noGrp="1"/>
          </p:cNvSpPr>
          <p:nvPr>
            <p:ph type="body" idx="1"/>
            <p:custDataLst>
              <p:tags r:id="rId5"/>
            </p:custDataLst>
          </p:nvPr>
        </p:nvSpPr>
        <p:spPr/>
        <p:txBody>
          <a:bodyPr/>
          <a:lstStyle/>
          <a:p>
            <a:endParaRPr lang="zh-CN" altLang="en-US"/>
          </a:p>
        </p:txBody>
      </p:sp>
      <p:sp>
        <p:nvSpPr>
          <p:cNvPr id="4" name="灯片编号占位符 3"/>
          <p:cNvSpPr>
            <a:spLocks noGrp="1"/>
          </p:cNvSpPr>
          <p:nvPr>
            <p:ph type="sldNum" sz="quarter" idx="10"/>
            <p:custDataLst>
              <p:tags r:id="rId6"/>
            </p:custDataLst>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4019113288"/>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tags" Target="../tags/tag2.xml" /><Relationship Id="rId3" Type="http://schemas.openxmlformats.org/officeDocument/2006/relationships/tags" Target="../tags/tag3.xml" /><Relationship Id="rId4" Type="http://schemas.openxmlformats.org/officeDocument/2006/relationships/tags" Target="../tags/tag4.xml" /><Relationship Id="rId5" Type="http://schemas.openxmlformats.org/officeDocument/2006/relationships/tags" Target="../tags/tag5.xml" /><Relationship Id="rId6" Type="http://schemas.openxmlformats.org/officeDocument/2006/relationships/tags" Target="../tags/tag6.xml" /><Relationship Id="rId7"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tags" Target="../tags/tag58.xml" /><Relationship Id="rId2" Type="http://schemas.openxmlformats.org/officeDocument/2006/relationships/tags" Target="../tags/tag59.xml" /><Relationship Id="rId3" Type="http://schemas.openxmlformats.org/officeDocument/2006/relationships/tags" Target="../tags/tag60.xml" /><Relationship Id="rId4" Type="http://schemas.openxmlformats.org/officeDocument/2006/relationships/tags" Target="../tags/tag61.xml" /><Relationship Id="rId5" Type="http://schemas.openxmlformats.org/officeDocument/2006/relationships/tags" Target="../tags/tag62.xml" /><Relationship Id="rId6" Type="http://schemas.openxmlformats.org/officeDocument/2006/relationships/tags" Target="../tags/tag63.xml" /><Relationship Id="rId7"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tags" Target="../tags/tag64.xml" /><Relationship Id="rId2" Type="http://schemas.openxmlformats.org/officeDocument/2006/relationships/tags" Target="../tags/tag65.xml" /><Relationship Id="rId3" Type="http://schemas.openxmlformats.org/officeDocument/2006/relationships/tags" Target="../tags/tag66.xml" /><Relationship Id="rId4" Type="http://schemas.openxmlformats.org/officeDocument/2006/relationships/tags" Target="../tags/tag67.xml" /><Relationship Id="rId5" Type="http://schemas.openxmlformats.org/officeDocument/2006/relationships/tags" Target="../tags/tag68.xml" /><Relationship Id="rId6" Type="http://schemas.openxmlformats.org/officeDocument/2006/relationships/tags" Target="../tags/tag69.xml" /><Relationship Id="rId7"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tags" Target="../tags/tag70.xml" /><Relationship Id="rId2" Type="http://schemas.openxmlformats.org/officeDocument/2006/relationships/tags" Target="../tags/tag71.xml" /><Relationship Id="rId3" Type="http://schemas.openxmlformats.org/officeDocument/2006/relationships/tags" Target="../tags/tag72.xml" /><Relationship Id="rId4" Type="http://schemas.openxmlformats.org/officeDocument/2006/relationships/tags" Target="../tags/tag73.xml" /><Relationship Id="rId5" Type="http://schemas.openxmlformats.org/officeDocument/2006/relationships/tags" Target="../tags/tag74.xml" /><Relationship Id="rId6" Type="http://schemas.openxmlformats.org/officeDocument/2006/relationships/slideMaster" Target="../slideMasters/slideMaster1.xml" /></Relationships>
</file>

<file path=ppt/slideLayouts/_rels/slideLayout13.xml.rels>&#65279;<?xml version="1.0" encoding="utf-8" standalone="yes"?><Relationships xmlns="http://schemas.openxmlformats.org/package/2006/relationships"><Relationship Id="rId1" Type="http://schemas.openxmlformats.org/officeDocument/2006/relationships/tags" Target="../tags/tag75.xml" /><Relationship Id="rId2" Type="http://schemas.openxmlformats.org/officeDocument/2006/relationships/tags" Target="../tags/tag76.xml" /><Relationship Id="rId3" Type="http://schemas.openxmlformats.org/officeDocument/2006/relationships/tags" Target="../tags/tag77.xml" /><Relationship Id="rId4" Type="http://schemas.openxmlformats.org/officeDocument/2006/relationships/tags" Target="../tags/tag78.xml" /><Relationship Id="rId5" Type="http://schemas.openxmlformats.org/officeDocument/2006/relationships/tags" Target="../tags/tag79.xml" /><Relationship Id="rId6" Type="http://schemas.openxmlformats.org/officeDocument/2006/relationships/tags" Target="../tags/tag80.xml" /><Relationship Id="rId7" Type="http://schemas.openxmlformats.org/officeDocument/2006/relationships/tags" Target="../tags/tag81.xml" /><Relationship Id="rId8" Type="http://schemas.openxmlformats.org/officeDocument/2006/relationships/slideMaster" Target="../slideMasters/slideMaster1.xml" /></Relationships>
</file>

<file path=ppt/slideLayouts/_rels/slideLayout14.xml.rels>&#65279;<?xml version="1.0" encoding="utf-8" standalone="yes"?><Relationships xmlns="http://schemas.openxmlformats.org/package/2006/relationships"><Relationship Id="rId1" Type="http://schemas.openxmlformats.org/officeDocument/2006/relationships/tags" Target="../tags/tag82.xml" /><Relationship Id="rId2" Type="http://schemas.openxmlformats.org/officeDocument/2006/relationships/image" Target="../media/image1.jpeg" /><Relationship Id="rId3" Type="http://schemas.openxmlformats.org/officeDocument/2006/relationships/tags" Target="../tags/tag83.xml" /><Relationship Id="rId4" Type="http://schemas.openxmlformats.org/officeDocument/2006/relationships/image" Target="../media/image2.png" /><Relationship Id="rId5" Type="http://schemas.openxmlformats.org/officeDocument/2006/relationships/tags" Target="../tags/tag84.xml" /><Relationship Id="rId6" Type="http://schemas.openxmlformats.org/officeDocument/2006/relationships/slideMaster" Target="../slideMasters/slideMaster1.xml" /></Relationships>
</file>

<file path=ppt/slideLayouts/_rels/slideLayout15.xml.rels>&#65279;<?xml version="1.0" encoding="utf-8" standalone="yes"?><Relationships xmlns="http://schemas.openxmlformats.org/package/2006/relationships"><Relationship Id="rId1" Type="http://schemas.openxmlformats.org/officeDocument/2006/relationships/tags" Target="../tags/tag85.xml" /><Relationship Id="rId2" Type="http://schemas.openxmlformats.org/officeDocument/2006/relationships/tags" Target="../tags/tag86.xml" /><Relationship Id="rId3" Type="http://schemas.openxmlformats.org/officeDocument/2006/relationships/image" Target="../media/image3.png" /><Relationship Id="rId4" Type="http://schemas.openxmlformats.org/officeDocument/2006/relationships/tags" Target="../tags/tag87.xml" /><Relationship Id="rId5" Type="http://schemas.openxmlformats.org/officeDocument/2006/relationships/tags" Target="../tags/tag88.xml" /><Relationship Id="rId6" Type="http://schemas.openxmlformats.org/officeDocument/2006/relationships/slide" Target="../slides/slide1.xml" TargetMode="Internal" /><Relationship Id="rId7" Type="http://schemas.openxmlformats.org/officeDocument/2006/relationships/slideMaster" Target="../slideMasters/slideMaster1.xml" /></Relationships>
</file>

<file path=ppt/slideLayouts/_rels/slideLayout16.xml.rels>&#65279;<?xml version="1.0" encoding="utf-8" standalone="yes"?><Relationships xmlns="http://schemas.openxmlformats.org/package/2006/relationships"><Relationship Id="rId1" Type="http://schemas.openxmlformats.org/officeDocument/2006/relationships/tags" Target="../tags/tag89.xml" /><Relationship Id="rId2" Type="http://schemas.openxmlformats.org/officeDocument/2006/relationships/tags" Target="../tags/tag90.xml" /><Relationship Id="rId3" Type="http://schemas.openxmlformats.org/officeDocument/2006/relationships/image" Target="../media/image3.png" /><Relationship Id="rId4" Type="http://schemas.openxmlformats.org/officeDocument/2006/relationships/tags" Target="../tags/tag91.xml" /><Relationship Id="rId5" Type="http://schemas.openxmlformats.org/officeDocument/2006/relationships/tags" Target="../tags/tag92.xml" /><Relationship Id="rId6" Type="http://schemas.openxmlformats.org/officeDocument/2006/relationships/slideMaster" Target="../slideMasters/slideMaster1.xml" /></Relationships>
</file>

<file path=ppt/slideLayouts/_rels/slideLayout17.xml.rels>&#65279;<?xml version="1.0" encoding="utf-8" standalone="yes"?><Relationships xmlns="http://schemas.openxmlformats.org/package/2006/relationships"><Relationship Id="rId1" Type="http://schemas.openxmlformats.org/officeDocument/2006/relationships/tags" Target="../tags/tag93.xml" /><Relationship Id="rId2" Type="http://schemas.openxmlformats.org/officeDocument/2006/relationships/image" Target="../media/image4.jpeg" /><Relationship Id="rId3" Type="http://schemas.openxmlformats.org/officeDocument/2006/relationships/tags" Target="../tags/tag94.xml" /><Relationship Id="rId4" Type="http://schemas.openxmlformats.org/officeDocument/2006/relationships/image" Target="../media/image5.png" /><Relationship Id="rId5" Type="http://schemas.openxmlformats.org/officeDocument/2006/relationships/tags" Target="../tags/tag95.xml" /><Relationship Id="rId6" Type="http://schemas.openxmlformats.org/officeDocument/2006/relationships/slideMaster" Target="../slideMasters/slideMaster1.xml" /></Relationships>
</file>

<file path=ppt/slideLayouts/_rels/slideLayout18.xml.rels>&#65279;<?xml version="1.0" encoding="utf-8" standalone="yes"?><Relationships xmlns="http://schemas.openxmlformats.org/package/2006/relationships"><Relationship Id="rId1" Type="http://schemas.openxmlformats.org/officeDocument/2006/relationships/tags" Target="../tags/tag96.xml" /><Relationship Id="rId2" Type="http://schemas.openxmlformats.org/officeDocument/2006/relationships/image" Target="../media/image6.jpeg" /><Relationship Id="rId3" Type="http://schemas.openxmlformats.org/officeDocument/2006/relationships/tags" Target="../tags/tag97.xml" /><Relationship Id="rId4" Type="http://schemas.openxmlformats.org/officeDocument/2006/relationships/image" Target="../media/image5.png" /><Relationship Id="rId5" Type="http://schemas.openxmlformats.org/officeDocument/2006/relationships/tags" Target="../tags/tag98.xml" /><Relationship Id="rId6" Type="http://schemas.openxmlformats.org/officeDocument/2006/relationships/tags" Target="../tags/tag99.xml" /><Relationship Id="rId7" Type="http://schemas.openxmlformats.org/officeDocument/2006/relationships/slideMaster" Target="../slideMasters/slideMaster1.xml" /></Relationships>
</file>

<file path=ppt/slideLayouts/_rels/slideLayout19.xml.rels>&#65279;<?xml version="1.0" encoding="utf-8" standalone="yes"?><Relationships xmlns="http://schemas.openxmlformats.org/package/2006/relationships"><Relationship Id="rId1" Type="http://schemas.openxmlformats.org/officeDocument/2006/relationships/tags" Target="../tags/tag100.xml" /><Relationship Id="rId2" Type="http://schemas.openxmlformats.org/officeDocument/2006/relationships/image" Target="../media/image4.jpeg" /><Relationship Id="rId3" Type="http://schemas.openxmlformats.org/officeDocument/2006/relationships/tags" Target="../tags/tag101.xml" /><Relationship Id="rId4" Type="http://schemas.openxmlformats.org/officeDocument/2006/relationships/image" Target="../media/image5.png" /><Relationship Id="rId5" Type="http://schemas.openxmlformats.org/officeDocument/2006/relationships/tags" Target="../tags/tag102.xml" /><Relationship Id="rId6"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tags" Target="../tags/tag7.xml" /><Relationship Id="rId2" Type="http://schemas.openxmlformats.org/officeDocument/2006/relationships/tags" Target="../tags/tag8.xml" /><Relationship Id="rId3" Type="http://schemas.openxmlformats.org/officeDocument/2006/relationships/tags" Target="../tags/tag9.xml" /><Relationship Id="rId4" Type="http://schemas.openxmlformats.org/officeDocument/2006/relationships/tags" Target="../tags/tag10.xml" /><Relationship Id="rId5" Type="http://schemas.openxmlformats.org/officeDocument/2006/relationships/tags" Target="../tags/tag11.xml" /><Relationship Id="rId6" Type="http://schemas.openxmlformats.org/officeDocument/2006/relationships/tags" Target="../tags/tag12.xml" /><Relationship Id="rId7"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tags" Target="../tags/tag103.xml" /><Relationship Id="rId2" Type="http://schemas.openxmlformats.org/officeDocument/2006/relationships/image" Target="../media/image6.jpeg" /><Relationship Id="rId3" Type="http://schemas.openxmlformats.org/officeDocument/2006/relationships/tags" Target="../tags/tag104.xml" /><Relationship Id="rId4" Type="http://schemas.openxmlformats.org/officeDocument/2006/relationships/image" Target="../media/image5.png" /><Relationship Id="rId5" Type="http://schemas.openxmlformats.org/officeDocument/2006/relationships/tags" Target="../tags/tag105.xml" /><Relationship Id="rId6" Type="http://schemas.openxmlformats.org/officeDocument/2006/relationships/tags" Target="../tags/tag106.xml" /><Relationship Id="rId7" Type="http://schemas.openxmlformats.org/officeDocument/2006/relationships/slideMaster" Target="../slideMasters/slideMaster1.xml" /></Relationships>
</file>

<file path=ppt/slideLayouts/_rels/slideLayout21.xml.rels>&#65279;<?xml version="1.0" encoding="utf-8" standalone="yes"?><Relationships xmlns="http://schemas.openxmlformats.org/package/2006/relationships"><Relationship Id="rId1" Type="http://schemas.openxmlformats.org/officeDocument/2006/relationships/tags" Target="../tags/tag107.xml" /><Relationship Id="rId2" Type="http://schemas.openxmlformats.org/officeDocument/2006/relationships/image" Target="../media/image6.jpeg" /><Relationship Id="rId3" Type="http://schemas.openxmlformats.org/officeDocument/2006/relationships/tags" Target="../tags/tag108.xml" /><Relationship Id="rId4" Type="http://schemas.openxmlformats.org/officeDocument/2006/relationships/image" Target="../media/image5.png" /><Relationship Id="rId5" Type="http://schemas.openxmlformats.org/officeDocument/2006/relationships/tags" Target="../tags/tag109.xml" /><Relationship Id="rId6" Type="http://schemas.openxmlformats.org/officeDocument/2006/relationships/tags" Target="../tags/tag110.xml" /><Relationship Id="rId7" Type="http://schemas.openxmlformats.org/officeDocument/2006/relationships/slideMaster" Target="../slideMasters/slideMaster1.xml" /></Relationships>
</file>

<file path=ppt/slideLayouts/_rels/slideLayout22.xml.rels>&#65279;<?xml version="1.0" encoding="utf-8" standalone="yes"?><Relationships xmlns="http://schemas.openxmlformats.org/package/2006/relationships"><Relationship Id="rId1" Type="http://schemas.openxmlformats.org/officeDocument/2006/relationships/tags" Target="../tags/tag111.xml" /><Relationship Id="rId2" Type="http://schemas.openxmlformats.org/officeDocument/2006/relationships/image" Target="../media/image4.jpeg" /><Relationship Id="rId3" Type="http://schemas.openxmlformats.org/officeDocument/2006/relationships/tags" Target="../tags/tag112.xml" /><Relationship Id="rId4" Type="http://schemas.openxmlformats.org/officeDocument/2006/relationships/image" Target="../media/image5.png" /><Relationship Id="rId5" Type="http://schemas.openxmlformats.org/officeDocument/2006/relationships/tags" Target="../tags/tag113.xml" /><Relationship Id="rId6" Type="http://schemas.openxmlformats.org/officeDocument/2006/relationships/slideMaster" Target="../slideMasters/slideMaster1.xml" /></Relationships>
</file>

<file path=ppt/slideLayouts/_rels/slideLayout23.xml.rels>&#65279;<?xml version="1.0" encoding="utf-8" standalone="yes"?><Relationships xmlns="http://schemas.openxmlformats.org/package/2006/relationships"><Relationship Id="rId1" Type="http://schemas.openxmlformats.org/officeDocument/2006/relationships/tags" Target="../tags/tag114.xml" /><Relationship Id="rId2" Type="http://schemas.openxmlformats.org/officeDocument/2006/relationships/image" Target="../media/image6.jpeg" /><Relationship Id="rId3" Type="http://schemas.openxmlformats.org/officeDocument/2006/relationships/tags" Target="../tags/tag115.xml" /><Relationship Id="rId4" Type="http://schemas.openxmlformats.org/officeDocument/2006/relationships/image" Target="../media/image5.png" /><Relationship Id="rId5" Type="http://schemas.openxmlformats.org/officeDocument/2006/relationships/tags" Target="../tags/tag116.xml" /><Relationship Id="rId6" Type="http://schemas.openxmlformats.org/officeDocument/2006/relationships/slideMaster" Target="../slideMasters/slideMaster1.xml" /></Relationships>
</file>

<file path=ppt/slideLayouts/_rels/slideLayout24.xml.rels>&#65279;<?xml version="1.0" encoding="utf-8" standalone="yes"?><Relationships xmlns="http://schemas.openxmlformats.org/package/2006/relationships"><Relationship Id="rId1" Type="http://schemas.openxmlformats.org/officeDocument/2006/relationships/tags" Target="../tags/tag117.xml" /><Relationship Id="rId2" Type="http://schemas.openxmlformats.org/officeDocument/2006/relationships/image" Target="../media/image6.jpeg" /><Relationship Id="rId3" Type="http://schemas.openxmlformats.org/officeDocument/2006/relationships/tags" Target="../tags/tag118.xml" /><Relationship Id="rId4" Type="http://schemas.openxmlformats.org/officeDocument/2006/relationships/image" Target="../media/image5.png" /><Relationship Id="rId5" Type="http://schemas.openxmlformats.org/officeDocument/2006/relationships/tags" Target="../tags/tag119.xml" /><Relationship Id="rId6" Type="http://schemas.openxmlformats.org/officeDocument/2006/relationships/tags" Target="../tags/tag120.xml" /><Relationship Id="rId7" Type="http://schemas.openxmlformats.org/officeDocument/2006/relationships/slideMaster" Target="../slideMasters/slideMaster1.xml" /></Relationships>
</file>

<file path=ppt/slideLayouts/_rels/slideLayout25.xml.rels>&#65279;<?xml version="1.0" encoding="utf-8" standalone="yes"?><Relationships xmlns="http://schemas.openxmlformats.org/package/2006/relationships"><Relationship Id="rId1" Type="http://schemas.openxmlformats.org/officeDocument/2006/relationships/tags" Target="../tags/tag121.xml" /><Relationship Id="rId10" Type="http://schemas.openxmlformats.org/officeDocument/2006/relationships/slideMaster" Target="../slideMasters/slideMaster1.xml" /><Relationship Id="rId2" Type="http://schemas.openxmlformats.org/officeDocument/2006/relationships/tags" Target="../tags/tag122.xml" /><Relationship Id="rId3" Type="http://schemas.openxmlformats.org/officeDocument/2006/relationships/tags" Target="../tags/tag123.xml" /><Relationship Id="rId4" Type="http://schemas.openxmlformats.org/officeDocument/2006/relationships/tags" Target="../tags/tag124.xml" /><Relationship Id="rId5" Type="http://schemas.openxmlformats.org/officeDocument/2006/relationships/tags" Target="../tags/tag125.xml" /><Relationship Id="rId6" Type="http://schemas.openxmlformats.org/officeDocument/2006/relationships/tags" Target="../tags/tag126.xml" /><Relationship Id="rId7" Type="http://schemas.openxmlformats.org/officeDocument/2006/relationships/tags" Target="../tags/tag127.xml" /><Relationship Id="rId8" Type="http://schemas.openxmlformats.org/officeDocument/2006/relationships/image" Target="../media/image7.png" /><Relationship Id="rId9" Type="http://schemas.openxmlformats.org/officeDocument/2006/relationships/tags" Target="../tags/tag128.xml" /></Relationships>
</file>

<file path=ppt/slideLayouts/_rels/slideLayout26.xml.rels>&#65279;<?xml version="1.0" encoding="utf-8" standalone="yes"?><Relationships xmlns="http://schemas.openxmlformats.org/package/2006/relationships"><Relationship Id="rId1" Type="http://schemas.openxmlformats.org/officeDocument/2006/relationships/tags" Target="../tags/tag129.xml" /><Relationship Id="rId2" Type="http://schemas.openxmlformats.org/officeDocument/2006/relationships/tags" Target="../tags/tag130.xml" /><Relationship Id="rId3" Type="http://schemas.openxmlformats.org/officeDocument/2006/relationships/tags" Target="../tags/tag131.xml" /><Relationship Id="rId4" Type="http://schemas.openxmlformats.org/officeDocument/2006/relationships/tags" Target="../tags/tag132.xml" /><Relationship Id="rId5" Type="http://schemas.openxmlformats.org/officeDocument/2006/relationships/tags" Target="../tags/tag133.xml" /><Relationship Id="rId6" Type="http://schemas.openxmlformats.org/officeDocument/2006/relationships/slideMaster" Target="../slideMasters/slideMaster1.xml" /></Relationships>
</file>

<file path=ppt/slideLayouts/_rels/slideLayout27.xml.rels>&#65279;<?xml version="1.0" encoding="utf-8" standalone="yes"?><Relationships xmlns="http://schemas.openxmlformats.org/package/2006/relationships"><Relationship Id="rId1" Type="http://schemas.openxmlformats.org/officeDocument/2006/relationships/tags" Target="../tags/tag134.xml" /><Relationship Id="rId2" Type="http://schemas.openxmlformats.org/officeDocument/2006/relationships/image" Target="../media/image4.jpeg" /><Relationship Id="rId3" Type="http://schemas.openxmlformats.org/officeDocument/2006/relationships/tags" Target="../tags/tag135.xml" /><Relationship Id="rId4" Type="http://schemas.openxmlformats.org/officeDocument/2006/relationships/image" Target="../media/image5.png" /><Relationship Id="rId5" Type="http://schemas.openxmlformats.org/officeDocument/2006/relationships/tags" Target="../tags/tag136.xml" /><Relationship Id="rId6" Type="http://schemas.openxmlformats.org/officeDocument/2006/relationships/slideMaster" Target="../slideMasters/slideMaster1.xml" /></Relationships>
</file>

<file path=ppt/slideLayouts/_rels/slideLayout28.xml.rels>&#65279;<?xml version="1.0" encoding="utf-8" standalone="yes"?><Relationships xmlns="http://schemas.openxmlformats.org/package/2006/relationships"><Relationship Id="rId1" Type="http://schemas.openxmlformats.org/officeDocument/2006/relationships/tags" Target="../tags/tag137.xml" /><Relationship Id="rId2" Type="http://schemas.openxmlformats.org/officeDocument/2006/relationships/tags" Target="../tags/tag138.xml" /><Relationship Id="rId3" Type="http://schemas.openxmlformats.org/officeDocument/2006/relationships/tags" Target="../tags/tag139.xml" /><Relationship Id="rId4" Type="http://schemas.openxmlformats.org/officeDocument/2006/relationships/tags" Target="../tags/tag140.xml" /><Relationship Id="rId5" Type="http://schemas.openxmlformats.org/officeDocument/2006/relationships/tags" Target="../tags/tag141.xml" /><Relationship Id="rId6" Type="http://schemas.openxmlformats.org/officeDocument/2006/relationships/slideMaster" Target="../slideMasters/slideMaster1.xml" /></Relationships>
</file>

<file path=ppt/slideLayouts/_rels/slideLayout29.xml.rels>&#65279;<?xml version="1.0" encoding="utf-8" standalone="yes"?><Relationships xmlns="http://schemas.openxmlformats.org/package/2006/relationships"><Relationship Id="rId1" Type="http://schemas.openxmlformats.org/officeDocument/2006/relationships/tags" Target="../tags/tag142.xml" /><Relationship Id="rId2" Type="http://schemas.openxmlformats.org/officeDocument/2006/relationships/tags" Target="../tags/tag143.xml" /><Relationship Id="rId3" Type="http://schemas.openxmlformats.org/officeDocument/2006/relationships/tags" Target="../tags/tag144.xml" /><Relationship Id="rId4" Type="http://schemas.openxmlformats.org/officeDocument/2006/relationships/tags" Target="../tags/tag145.xml" /><Relationship Id="rId5" Type="http://schemas.openxmlformats.org/officeDocument/2006/relationships/tags" Target="../tags/tag146.xml" /><Relationship Id="rId6"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tags" Target="../tags/tag13.xml" /><Relationship Id="rId2" Type="http://schemas.openxmlformats.org/officeDocument/2006/relationships/tags" Target="../tags/tag14.xml" /><Relationship Id="rId3" Type="http://schemas.openxmlformats.org/officeDocument/2006/relationships/tags" Target="../tags/tag15.xml" /><Relationship Id="rId4" Type="http://schemas.openxmlformats.org/officeDocument/2006/relationships/tags" Target="../tags/tag16.xml" /><Relationship Id="rId5" Type="http://schemas.openxmlformats.org/officeDocument/2006/relationships/tags" Target="../tags/tag17.xml" /><Relationship Id="rId6" Type="http://schemas.openxmlformats.org/officeDocument/2006/relationships/tags" Target="../tags/tag18.xml" /><Relationship Id="rId7"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tags" Target="../tags/tag147.xml" /><Relationship Id="rId2" Type="http://schemas.openxmlformats.org/officeDocument/2006/relationships/tags" Target="../tags/tag148.xml" /><Relationship Id="rId3" Type="http://schemas.openxmlformats.org/officeDocument/2006/relationships/tags" Target="../tags/tag149.xml" /><Relationship Id="rId4" Type="http://schemas.openxmlformats.org/officeDocument/2006/relationships/tags" Target="../tags/tag150.xml" /><Relationship Id="rId5" Type="http://schemas.openxmlformats.org/officeDocument/2006/relationships/tags" Target="../tags/tag151.xml" /><Relationship Id="rId6" Type="http://schemas.openxmlformats.org/officeDocument/2006/relationships/slideMaster" Target="../slideMasters/slideMaster1.xml" /></Relationships>
</file>

<file path=ppt/slideLayouts/_rels/slideLayout31.xml.rels>&#65279;<?xml version="1.0" encoding="utf-8" standalone="yes"?><Relationships xmlns="http://schemas.openxmlformats.org/package/2006/relationships"><Relationship Id="rId1" Type="http://schemas.openxmlformats.org/officeDocument/2006/relationships/tags" Target="../tags/tag152.xml" /><Relationship Id="rId2" Type="http://schemas.openxmlformats.org/officeDocument/2006/relationships/tags" Target="../tags/tag153.xml" /><Relationship Id="rId3" Type="http://schemas.openxmlformats.org/officeDocument/2006/relationships/tags" Target="../tags/tag154.xml" /><Relationship Id="rId4" Type="http://schemas.openxmlformats.org/officeDocument/2006/relationships/tags" Target="../tags/tag155.xml" /><Relationship Id="rId5" Type="http://schemas.openxmlformats.org/officeDocument/2006/relationships/tags" Target="../tags/tag156.xml" /><Relationship Id="rId6" Type="http://schemas.openxmlformats.org/officeDocument/2006/relationships/slideMaster" Target="../slideMasters/slideMaster1.xml" /></Relationships>
</file>

<file path=ppt/slideLayouts/_rels/slideLayout32.xml.rels>&#65279;<?xml version="1.0" encoding="utf-8" standalone="yes"?><Relationships xmlns="http://schemas.openxmlformats.org/package/2006/relationships"><Relationship Id="rId1" Type="http://schemas.openxmlformats.org/officeDocument/2006/relationships/tags" Target="../tags/tag157.xml" /><Relationship Id="rId2" Type="http://schemas.openxmlformats.org/officeDocument/2006/relationships/tags" Target="../tags/tag158.xml" /><Relationship Id="rId3" Type="http://schemas.openxmlformats.org/officeDocument/2006/relationships/tags" Target="../tags/tag159.xml" /><Relationship Id="rId4" Type="http://schemas.openxmlformats.org/officeDocument/2006/relationships/tags" Target="../tags/tag160.xml" /><Relationship Id="rId5" Type="http://schemas.openxmlformats.org/officeDocument/2006/relationships/tags" Target="../tags/tag161.xml" /><Relationship Id="rId6" Type="http://schemas.openxmlformats.org/officeDocument/2006/relationships/slideMaster" Target="../slideMasters/slideMaster1.xml" /></Relationships>
</file>

<file path=ppt/slideLayouts/_rels/slideLayout33.xml.rels>&#65279;<?xml version="1.0" encoding="utf-8" standalone="yes"?><Relationships xmlns="http://schemas.openxmlformats.org/package/2006/relationships"><Relationship Id="rId1" Type="http://schemas.openxmlformats.org/officeDocument/2006/relationships/tags" Target="../tags/tag162.xml" /><Relationship Id="rId2" Type="http://schemas.openxmlformats.org/officeDocument/2006/relationships/tags" Target="../tags/tag163.xml" /><Relationship Id="rId3" Type="http://schemas.openxmlformats.org/officeDocument/2006/relationships/tags" Target="../tags/tag164.xml" /><Relationship Id="rId4" Type="http://schemas.openxmlformats.org/officeDocument/2006/relationships/tags" Target="../tags/tag165.xml" /><Relationship Id="rId5" Type="http://schemas.openxmlformats.org/officeDocument/2006/relationships/tags" Target="../tags/tag166.xml" /><Relationship Id="rId6" Type="http://schemas.openxmlformats.org/officeDocument/2006/relationships/slideMaster" Target="../slideMasters/slideMaster1.xml" /></Relationships>
</file>

<file path=ppt/slideLayouts/_rels/slideLayout34.xml.rels>&#65279;<?xml version="1.0" encoding="utf-8" standalone="yes"?><Relationships xmlns="http://schemas.openxmlformats.org/package/2006/relationships"><Relationship Id="rId1" Type="http://schemas.openxmlformats.org/officeDocument/2006/relationships/tags" Target="../tags/tag167.xml" /><Relationship Id="rId2" Type="http://schemas.openxmlformats.org/officeDocument/2006/relationships/tags" Target="../tags/tag168.xml" /><Relationship Id="rId3" Type="http://schemas.openxmlformats.org/officeDocument/2006/relationships/tags" Target="../tags/tag169.xml" /><Relationship Id="rId4" Type="http://schemas.openxmlformats.org/officeDocument/2006/relationships/tags" Target="../tags/tag170.xml" /><Relationship Id="rId5" Type="http://schemas.openxmlformats.org/officeDocument/2006/relationships/tags" Target="../tags/tag171.xml" /><Relationship Id="rId6" Type="http://schemas.openxmlformats.org/officeDocument/2006/relationships/slideMaster" Target="../slideMasters/slideMaster1.xml" /></Relationships>
</file>

<file path=ppt/slideLayouts/_rels/slideLayout35.xml.rels>&#65279;<?xml version="1.0" encoding="utf-8" standalone="yes"?><Relationships xmlns="http://schemas.openxmlformats.org/package/2006/relationships"><Relationship Id="rId1" Type="http://schemas.openxmlformats.org/officeDocument/2006/relationships/tags" Target="../tags/tag172.xml" /><Relationship Id="rId2" Type="http://schemas.openxmlformats.org/officeDocument/2006/relationships/tags" Target="../tags/tag173.xml" /><Relationship Id="rId3" Type="http://schemas.openxmlformats.org/officeDocument/2006/relationships/tags" Target="../tags/tag174.xml" /><Relationship Id="rId4" Type="http://schemas.openxmlformats.org/officeDocument/2006/relationships/tags" Target="../tags/tag175.xml" /><Relationship Id="rId5" Type="http://schemas.openxmlformats.org/officeDocument/2006/relationships/tags" Target="../tags/tag176.xml" /><Relationship Id="rId6" Type="http://schemas.openxmlformats.org/officeDocument/2006/relationships/slideMaster" Target="../slideMasters/slideMaster1.xml" /></Relationships>
</file>

<file path=ppt/slideLayouts/_rels/slideLayout36.xml.rels>&#65279;<?xml version="1.0" encoding="utf-8" standalone="yes"?><Relationships xmlns="http://schemas.openxmlformats.org/package/2006/relationships"><Relationship Id="rId1" Type="http://schemas.openxmlformats.org/officeDocument/2006/relationships/tags" Target="../tags/tag177.xml" /><Relationship Id="rId2" Type="http://schemas.openxmlformats.org/officeDocument/2006/relationships/tags" Target="../tags/tag178.xml" /><Relationship Id="rId3" Type="http://schemas.openxmlformats.org/officeDocument/2006/relationships/tags" Target="../tags/tag179.xml" /><Relationship Id="rId4" Type="http://schemas.openxmlformats.org/officeDocument/2006/relationships/tags" Target="../tags/tag180.xml" /><Relationship Id="rId5" Type="http://schemas.openxmlformats.org/officeDocument/2006/relationships/tags" Target="../tags/tag181.xml" /><Relationship Id="rId6" Type="http://schemas.openxmlformats.org/officeDocument/2006/relationships/slideMaster" Target="../slideMasters/slideMaster1.xml" /></Relationships>
</file>

<file path=ppt/slideLayouts/_rels/slideLayout37.xml.rels>&#65279;<?xml version="1.0" encoding="utf-8" standalone="yes"?><Relationships xmlns="http://schemas.openxmlformats.org/package/2006/relationships"><Relationship Id="rId1" Type="http://schemas.openxmlformats.org/officeDocument/2006/relationships/tags" Target="../tags/tag182.xml" /><Relationship Id="rId2" Type="http://schemas.openxmlformats.org/officeDocument/2006/relationships/tags" Target="../tags/tag183.xml" /><Relationship Id="rId3" Type="http://schemas.openxmlformats.org/officeDocument/2006/relationships/tags" Target="../tags/tag184.xml" /><Relationship Id="rId4" Type="http://schemas.openxmlformats.org/officeDocument/2006/relationships/tags" Target="../tags/tag185.xml" /><Relationship Id="rId5" Type="http://schemas.openxmlformats.org/officeDocument/2006/relationships/tags" Target="../tags/tag186.xml" /><Relationship Id="rId6" Type="http://schemas.openxmlformats.org/officeDocument/2006/relationships/slideMaster" Target="../slideMasters/slideMaster1.xml" /></Relationships>
</file>

<file path=ppt/slideLayouts/_rels/slideLayout38.xml.rels>&#65279;<?xml version="1.0" encoding="utf-8" standalone="yes"?><Relationships xmlns="http://schemas.openxmlformats.org/package/2006/relationships"><Relationship Id="rId1" Type="http://schemas.openxmlformats.org/officeDocument/2006/relationships/tags" Target="../tags/tag187.xml" /><Relationship Id="rId2" Type="http://schemas.openxmlformats.org/officeDocument/2006/relationships/tags" Target="../tags/tag188.xml" /><Relationship Id="rId3" Type="http://schemas.openxmlformats.org/officeDocument/2006/relationships/tags" Target="../tags/tag189.xml" /><Relationship Id="rId4" Type="http://schemas.openxmlformats.org/officeDocument/2006/relationships/tags" Target="../tags/tag190.xml" /><Relationship Id="rId5" Type="http://schemas.openxmlformats.org/officeDocument/2006/relationships/tags" Target="../tags/tag191.xml" /><Relationship Id="rId6" Type="http://schemas.openxmlformats.org/officeDocument/2006/relationships/slideMaster" Target="../slideMasters/slideMaster1.xml" /></Relationships>
</file>

<file path=ppt/slideLayouts/_rels/slideLayout39.xml.rels>&#65279;<?xml version="1.0" encoding="utf-8" standalone="yes"?><Relationships xmlns="http://schemas.openxmlformats.org/package/2006/relationships"><Relationship Id="rId1" Type="http://schemas.openxmlformats.org/officeDocument/2006/relationships/tags" Target="../tags/tag192.xml" /><Relationship Id="rId2" Type="http://schemas.openxmlformats.org/officeDocument/2006/relationships/tags" Target="../tags/tag193.xml" /><Relationship Id="rId3" Type="http://schemas.openxmlformats.org/officeDocument/2006/relationships/tags" Target="../tags/tag194.xml" /><Relationship Id="rId4" Type="http://schemas.openxmlformats.org/officeDocument/2006/relationships/tags" Target="../tags/tag195.xml" /><Relationship Id="rId5" Type="http://schemas.openxmlformats.org/officeDocument/2006/relationships/tags" Target="../tags/tag196.xml" /><Relationship Id="rId6"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tags" Target="../tags/tag19.xml" /><Relationship Id="rId2" Type="http://schemas.openxmlformats.org/officeDocument/2006/relationships/tags" Target="../tags/tag20.xml" /><Relationship Id="rId3" Type="http://schemas.openxmlformats.org/officeDocument/2006/relationships/tags" Target="../tags/tag21.xml" /><Relationship Id="rId4" Type="http://schemas.openxmlformats.org/officeDocument/2006/relationships/tags" Target="../tags/tag22.xml" /><Relationship Id="rId5" Type="http://schemas.openxmlformats.org/officeDocument/2006/relationships/tags" Target="../tags/tag23.xml" /><Relationship Id="rId6" Type="http://schemas.openxmlformats.org/officeDocument/2006/relationships/tags" Target="../tags/tag24.xml" /><Relationship Id="rId7" Type="http://schemas.openxmlformats.org/officeDocument/2006/relationships/tags" Target="../tags/tag25.xml" /><Relationship Id="rId8"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tags" Target="../tags/tag197.xml" /><Relationship Id="rId2" Type="http://schemas.openxmlformats.org/officeDocument/2006/relationships/tags" Target="../tags/tag198.xml" /><Relationship Id="rId3" Type="http://schemas.openxmlformats.org/officeDocument/2006/relationships/tags" Target="../tags/tag199.xml" /><Relationship Id="rId4" Type="http://schemas.openxmlformats.org/officeDocument/2006/relationships/tags" Target="../tags/tag200.xml" /><Relationship Id="rId5" Type="http://schemas.openxmlformats.org/officeDocument/2006/relationships/tags" Target="../tags/tag201.xml" /><Relationship Id="rId6" Type="http://schemas.openxmlformats.org/officeDocument/2006/relationships/slideMaster" Target="../slideMasters/slideMaster1.xml" /></Relationships>
</file>

<file path=ppt/slideLayouts/_rels/slideLayout41.xml.rels>&#65279;<?xml version="1.0" encoding="utf-8" standalone="yes"?><Relationships xmlns="http://schemas.openxmlformats.org/package/2006/relationships"><Relationship Id="rId1" Type="http://schemas.openxmlformats.org/officeDocument/2006/relationships/tags" Target="../tags/tag202.xml" /><Relationship Id="rId2" Type="http://schemas.openxmlformats.org/officeDocument/2006/relationships/tags" Target="../tags/tag203.xml" /><Relationship Id="rId3" Type="http://schemas.openxmlformats.org/officeDocument/2006/relationships/tags" Target="../tags/tag204.xml" /><Relationship Id="rId4" Type="http://schemas.openxmlformats.org/officeDocument/2006/relationships/tags" Target="../tags/tag205.xml" /><Relationship Id="rId5" Type="http://schemas.openxmlformats.org/officeDocument/2006/relationships/tags" Target="../tags/tag206.xml" /><Relationship Id="rId6" Type="http://schemas.openxmlformats.org/officeDocument/2006/relationships/slideMaster" Target="../slideMasters/slideMaster1.xml" /></Relationships>
</file>

<file path=ppt/slideLayouts/_rels/slideLayout42.xml.rels>&#65279;<?xml version="1.0" encoding="utf-8" standalone="yes"?><Relationships xmlns="http://schemas.openxmlformats.org/package/2006/relationships"><Relationship Id="rId1" Type="http://schemas.openxmlformats.org/officeDocument/2006/relationships/tags" Target="../tags/tag207.xml" /><Relationship Id="rId2" Type="http://schemas.openxmlformats.org/officeDocument/2006/relationships/tags" Target="../tags/tag208.xml" /><Relationship Id="rId3" Type="http://schemas.openxmlformats.org/officeDocument/2006/relationships/tags" Target="../tags/tag209.xml" /><Relationship Id="rId4" Type="http://schemas.openxmlformats.org/officeDocument/2006/relationships/tags" Target="../tags/tag210.xml" /><Relationship Id="rId5" Type="http://schemas.openxmlformats.org/officeDocument/2006/relationships/tags" Target="../tags/tag211.xml" /><Relationship Id="rId6" Type="http://schemas.openxmlformats.org/officeDocument/2006/relationships/slideMaster" Target="../slideMasters/slideMaster1.xml" /></Relationships>
</file>

<file path=ppt/slideLayouts/_rels/slideLayout43.xml.rels>&#65279;<?xml version="1.0" encoding="utf-8" standalone="yes"?><Relationships xmlns="http://schemas.openxmlformats.org/package/2006/relationships"><Relationship Id="rId1" Type="http://schemas.openxmlformats.org/officeDocument/2006/relationships/tags" Target="../tags/tag212.xml" /><Relationship Id="rId2" Type="http://schemas.openxmlformats.org/officeDocument/2006/relationships/tags" Target="../tags/tag213.xml" /><Relationship Id="rId3" Type="http://schemas.openxmlformats.org/officeDocument/2006/relationships/tags" Target="../tags/tag214.xml" /><Relationship Id="rId4" Type="http://schemas.openxmlformats.org/officeDocument/2006/relationships/tags" Target="../tags/tag215.xml" /><Relationship Id="rId5" Type="http://schemas.openxmlformats.org/officeDocument/2006/relationships/tags" Target="../tags/tag216.xml" /><Relationship Id="rId6" Type="http://schemas.openxmlformats.org/officeDocument/2006/relationships/slideMaster" Target="../slideMasters/slideMaster1.xml" /></Relationships>
</file>

<file path=ppt/slideLayouts/_rels/slideLayout44.xml.rels>&#65279;<?xml version="1.0" encoding="utf-8" standalone="yes"?><Relationships xmlns="http://schemas.openxmlformats.org/package/2006/relationships"><Relationship Id="rId1" Type="http://schemas.openxmlformats.org/officeDocument/2006/relationships/tags" Target="../tags/tag217.xml" /><Relationship Id="rId2" Type="http://schemas.openxmlformats.org/officeDocument/2006/relationships/tags" Target="../tags/tag218.xml" /><Relationship Id="rId3" Type="http://schemas.openxmlformats.org/officeDocument/2006/relationships/tags" Target="../tags/tag219.xml" /><Relationship Id="rId4" Type="http://schemas.openxmlformats.org/officeDocument/2006/relationships/tags" Target="../tags/tag220.xml" /><Relationship Id="rId5" Type="http://schemas.openxmlformats.org/officeDocument/2006/relationships/tags" Target="../tags/tag221.xml" /><Relationship Id="rId6"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tags" Target="../tags/tag26.xml" /><Relationship Id="rId10" Type="http://schemas.openxmlformats.org/officeDocument/2006/relationships/slideMaster" Target="../slideMasters/slideMaster1.xml" /><Relationship Id="rId2" Type="http://schemas.openxmlformats.org/officeDocument/2006/relationships/tags" Target="../tags/tag27.xml" /><Relationship Id="rId3" Type="http://schemas.openxmlformats.org/officeDocument/2006/relationships/tags" Target="../tags/tag28.xml" /><Relationship Id="rId4" Type="http://schemas.openxmlformats.org/officeDocument/2006/relationships/tags" Target="../tags/tag29.xml" /><Relationship Id="rId5" Type="http://schemas.openxmlformats.org/officeDocument/2006/relationships/tags" Target="../tags/tag30.xml" /><Relationship Id="rId6" Type="http://schemas.openxmlformats.org/officeDocument/2006/relationships/tags" Target="../tags/tag31.xml" /><Relationship Id="rId7" Type="http://schemas.openxmlformats.org/officeDocument/2006/relationships/tags" Target="../tags/tag32.xml" /><Relationship Id="rId8" Type="http://schemas.openxmlformats.org/officeDocument/2006/relationships/tags" Target="../tags/tag33.xml" /><Relationship Id="rId9" Type="http://schemas.openxmlformats.org/officeDocument/2006/relationships/tags" Target="../tags/tag34.xml" /></Relationships>
</file>

<file path=ppt/slideLayouts/_rels/slideLayout6.xml.rels>&#65279;<?xml version="1.0" encoding="utf-8" standalone="yes"?><Relationships xmlns="http://schemas.openxmlformats.org/package/2006/relationships"><Relationship Id="rId1" Type="http://schemas.openxmlformats.org/officeDocument/2006/relationships/tags" Target="../tags/tag35.xml" /><Relationship Id="rId2" Type="http://schemas.openxmlformats.org/officeDocument/2006/relationships/tags" Target="../tags/tag36.xml" /><Relationship Id="rId3" Type="http://schemas.openxmlformats.org/officeDocument/2006/relationships/tags" Target="../tags/tag37.xml" /><Relationship Id="rId4" Type="http://schemas.openxmlformats.org/officeDocument/2006/relationships/tags" Target="../tags/tag38.xml" /><Relationship Id="rId5" Type="http://schemas.openxmlformats.org/officeDocument/2006/relationships/tags" Target="../tags/tag39.xml" /><Relationship Id="rId6"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tags" Target="../tags/tag40.xml" /><Relationship Id="rId2" Type="http://schemas.openxmlformats.org/officeDocument/2006/relationships/tags" Target="../tags/tag41.xml" /><Relationship Id="rId3" Type="http://schemas.openxmlformats.org/officeDocument/2006/relationships/tags" Target="../tags/tag42.xml" /><Relationship Id="rId4" Type="http://schemas.openxmlformats.org/officeDocument/2006/relationships/tags" Target="../tags/tag43.xml" /><Relationship Id="rId5"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tags" Target="../tags/tag44.xml" /><Relationship Id="rId2" Type="http://schemas.openxmlformats.org/officeDocument/2006/relationships/tags" Target="../tags/tag45.xml" /><Relationship Id="rId3" Type="http://schemas.openxmlformats.org/officeDocument/2006/relationships/tags" Target="../tags/tag46.xml" /><Relationship Id="rId4" Type="http://schemas.openxmlformats.org/officeDocument/2006/relationships/tags" Target="../tags/tag47.xml" /><Relationship Id="rId5" Type="http://schemas.openxmlformats.org/officeDocument/2006/relationships/tags" Target="../tags/tag48.xml" /><Relationship Id="rId6" Type="http://schemas.openxmlformats.org/officeDocument/2006/relationships/tags" Target="../tags/tag49.xml" /><Relationship Id="rId7" Type="http://schemas.openxmlformats.org/officeDocument/2006/relationships/tags" Target="../tags/tag50.xml" /><Relationship Id="rId8"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tags" Target="../tags/tag51.xml" /><Relationship Id="rId2" Type="http://schemas.openxmlformats.org/officeDocument/2006/relationships/tags" Target="../tags/tag52.xml" /><Relationship Id="rId3" Type="http://schemas.openxmlformats.org/officeDocument/2006/relationships/tags" Target="../tags/tag53.xml" /><Relationship Id="rId4" Type="http://schemas.openxmlformats.org/officeDocument/2006/relationships/tags" Target="../tags/tag54.xml" /><Relationship Id="rId5" Type="http://schemas.openxmlformats.org/officeDocument/2006/relationships/tags" Target="../tags/tag55.xml" /><Relationship Id="rId6" Type="http://schemas.openxmlformats.org/officeDocument/2006/relationships/tags" Target="../tags/tag56.xml" /><Relationship Id="rId7" Type="http://schemas.openxmlformats.org/officeDocument/2006/relationships/tags" Target="../tags/tag57.xml" /><Relationship Id="rId8"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custDataLst>
            <p:tags r:id="rId1"/>
          </p:custDataLst>
        </p:nvPr>
      </p:nvGrpSpPr>
      <p:grpSpPr>
        <a:xfrm>
          <a:off x="0" y="0"/>
          <a:ext cx="0" cy="0"/>
        </a:xfrm>
      </p:grpSpPr>
      <p:sp>
        <p:nvSpPr>
          <p:cNvPr id="2" name="标题 1"/>
          <p:cNvSpPr>
            <a:spLocks noGrp="1"/>
          </p:cNvSpPr>
          <p:nvPr>
            <p:ph type="ctrTitle"/>
            <p:custDataLst>
              <p:tags r:id="rId2"/>
            </p:custDataLst>
          </p:nvPr>
        </p:nvSpPr>
        <p:spPr>
          <a:xfrm>
            <a:off x="914400" y="2130427"/>
            <a:ext cx="10363200" cy="1470025"/>
          </a:xfrm>
        </p:spPr>
        <p:txBody>
          <a:bodyPr/>
          <a:lstStyle/>
          <a:p>
            <a:r>
              <a:rPr lang="zh-CN" altLang="en-US"/>
              <a:t>单击此处编辑母版标题样式</a:t>
            </a:r>
          </a:p>
        </p:txBody>
      </p:sp>
      <p:sp>
        <p:nvSpPr>
          <p:cNvPr id="3" name="副标题 2"/>
          <p:cNvSpPr>
            <a:spLocks noGrp="1"/>
          </p:cNvSpPr>
          <p:nvPr>
            <p:ph type="subTitle" idx="1"/>
            <p:custDataLst>
              <p:tags r:id="rId3"/>
            </p:custDataLst>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custDataLst>
              <p:tags r:id="rId4"/>
            </p:custDataLst>
          </p:nvPr>
        </p:nvSpPr>
        <p:spPr/>
        <p:txBody>
          <a:bodyPr/>
          <a:lstStyle/>
          <a:p>
            <a:fld id="{530820CF-B880-4189-942D-D702A7CBA730}" type="datetimeFigureOut">
              <a:rPr lang="zh-CN" altLang="en-US" smtClean="0"/>
              <a:t>2020/9/2</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竖排文字占位符 2"/>
          <p:cNvSpPr>
            <a:spLocks noGrp="1"/>
          </p:cNvSpPr>
          <p:nvPr>
            <p:ph type="body" orient="vert" idx="1"/>
            <p:custDataLst>
              <p:tags r:id="rId3"/>
            </p:custDataLst>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4"/>
            </p:custDataLst>
          </p:nvPr>
        </p:nvSpPr>
        <p:spPr/>
        <p:txBody>
          <a:bodyPr/>
          <a:lstStyle/>
          <a:p>
            <a:fld id="{530820CF-B880-4189-942D-D702A7CBA730}" type="datetimeFigureOut">
              <a:rPr lang="zh-CN" altLang="en-US" smtClean="0"/>
              <a:t>2020/9/2</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垂直排列标题与文本">
    <p:spTree>
      <p:nvGrpSpPr>
        <p:cNvPr id="1" name=""/>
        <p:cNvGrpSpPr/>
        <p:nvPr>
          <p:custDataLst>
            <p:tags r:id="rId1"/>
          </p:custDataLst>
        </p:nvPr>
      </p:nvGrpSpPr>
      <p:grpSpPr>
        <a:xfrm>
          <a:off x="0" y="0"/>
          <a:ext cx="0" cy="0"/>
        </a:xfrm>
      </p:grpSpPr>
      <p:sp>
        <p:nvSpPr>
          <p:cNvPr id="2" name="竖排标题 1"/>
          <p:cNvSpPr>
            <a:spLocks noGrp="1"/>
          </p:cNvSpPr>
          <p:nvPr>
            <p:ph type="title" orient="vert"/>
            <p:custDataLst>
              <p:tags r:id="rId2"/>
            </p:custDataLs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custDataLst>
              <p:tags r:id="rId3"/>
            </p:custDataLst>
          </p:nvPr>
        </p:nvSpPr>
        <p:spPr>
          <a:xfrm>
            <a:off x="609600"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4"/>
            </p:custDataLst>
          </p:nvPr>
        </p:nvSpPr>
        <p:spPr/>
        <p:txBody>
          <a:bodyPr/>
          <a:lstStyle/>
          <a:p>
            <a:fld id="{530820CF-B880-4189-942D-D702A7CBA730}" type="datetimeFigureOut">
              <a:rPr lang="zh-CN" altLang="en-US" smtClean="0"/>
              <a:t>2020/9/2</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Only" preserve="1">
  <p:cSld name="内容">
    <p:spTree>
      <p:nvGrpSpPr>
        <p:cNvPr id="1" name=""/>
        <p:cNvGrpSpPr/>
        <p:nvPr>
          <p:custDataLst>
            <p:tags r:id="rId1"/>
          </p:custDataLst>
        </p:nvPr>
      </p:nvGrpSpPr>
      <p:grpSpPr>
        <a:xfrm>
          <a:off x="0" y="0"/>
          <a:ext cx="0" cy="0"/>
        </a:xfrm>
      </p:grpSpPr>
      <p:sp>
        <p:nvSpPr>
          <p:cNvPr id="2" name="内容占位符 1"/>
          <p:cNvSpPr>
            <a:spLocks noGrp="1"/>
          </p:cNvSpPr>
          <p:nvPr>
            <p:ph/>
            <p:custDataLst>
              <p:tags r:id="rId2"/>
            </p:custDataLst>
          </p:nvPr>
        </p:nvSpPr>
        <p:spPr>
          <a:xfrm>
            <a:off x="402167" y="609600"/>
            <a:ext cx="11387667"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custDataLst>
              <p:tags r:id="rId3"/>
            </p:custDataLst>
          </p:nvPr>
        </p:nvSpPr>
        <p:spPr/>
        <p:txBody>
          <a:bodyPr/>
          <a:lstStyle/>
          <a:p>
            <a:pPr lvl="0"/>
            <a:fld id="{BB962C8B-B14F-4D97-AF65-F5344CB8AC3E}" type="datetime1">
              <a:rPr lang="zh-CN" altLang="en-US">
                <a:latin typeface="Arial" pitchFamily="34" charset="0"/>
              </a:rPr>
              <a:t>2020/9/2</a:t>
            </a:fld>
            <a:endParaRPr lang="zh-CN" altLang="en-US">
              <a:latin typeface="Arial" pitchFamily="34" charset="0"/>
            </a:endParaRPr>
          </a:p>
        </p:txBody>
      </p:sp>
      <p:sp>
        <p:nvSpPr>
          <p:cNvPr id="4" name="页脚占位符 3"/>
          <p:cNvSpPr>
            <a:spLocks noGrp="1"/>
          </p:cNvSpPr>
          <p:nvPr>
            <p:ph type="ftr" sz="quarter" idx="11"/>
            <p:custDataLst>
              <p:tags r:id="rId4"/>
            </p:custDataLst>
          </p:nvPr>
        </p:nvSpPr>
        <p:spPr/>
        <p:txBody>
          <a:bodyPr/>
          <a:lstStyle/>
          <a:p>
            <a:pPr lvl="0"/>
            <a:endParaRPr lang="zh-CN" altLang="en-US">
              <a:latin typeface="Arial" pitchFamily="34" charset="0"/>
            </a:endParaRPr>
          </a:p>
        </p:txBody>
      </p:sp>
      <p:sp>
        <p:nvSpPr>
          <p:cNvPr id="5" name="灯片编号占位符 4"/>
          <p:cNvSpPr>
            <a:spLocks noGrp="1"/>
          </p:cNvSpPr>
          <p:nvPr>
            <p:ph type="sldNum" sz="quarter" idx="12"/>
            <p:custDataLst>
              <p:tags r:id="rId5"/>
            </p:custDataLst>
          </p:nvPr>
        </p:nvSpPr>
        <p:spPr/>
        <p:txBody>
          <a:bodyPr/>
          <a:lstStyle/>
          <a:p>
            <a:pPr lvl="0"/>
            <a:fld id="{9A0DB2DC-4C9A-4742-B13C-FB6460FD3503}" type="slidenum">
              <a:rPr lang="zh-CN" altLang="en-US">
                <a:latin typeface="Arial" pitchFamily="34" charset="0"/>
              </a:rPr>
              <a:t>‹#›</a:t>
            </a:fld>
            <a:endParaRPr lang="zh-CN" altLang="en-US">
              <a:latin typeface="Arial" pitchFamily="34" charset="0"/>
            </a:endParaRPr>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AndMedia" preserve="1">
  <p:cSld name="标题，文本与媒体剪辑">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文本占位符 2"/>
          <p:cNvSpPr>
            <a:spLocks noGrp="1"/>
          </p:cNvSpPr>
          <p:nvPr>
            <p:ph type="body" sz="half" idx="1"/>
            <p:custDataLst>
              <p:tags r:id="rId3"/>
            </p:custDataLst>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媒体占位符 3"/>
          <p:cNvSpPr>
            <a:spLocks noGrp="1"/>
          </p:cNvSpPr>
          <p:nvPr>
            <p:ph type="media" sz="half" idx="2"/>
            <p:custDataLst>
              <p:tags r:id="rId4"/>
            </p:custDataLst>
          </p:nvPr>
        </p:nvSpPr>
        <p:spPr>
          <a:xfrm>
            <a:off x="6172200" y="1825625"/>
            <a:ext cx="5181600" cy="4351338"/>
          </a:xfrm>
        </p:spPr>
        <p:txBody>
          <a:bodyPr/>
          <a:lstStyle/>
          <a:p>
            <a:endParaRPr lang="zh-CN" altLang="en-US"/>
          </a:p>
        </p:txBody>
      </p:sp>
      <p:sp>
        <p:nvSpPr>
          <p:cNvPr id="5" name="日期占位符 4"/>
          <p:cNvSpPr>
            <a:spLocks noGrp="1"/>
          </p:cNvSpPr>
          <p:nvPr>
            <p:ph type="dt" sz="half" idx="10"/>
            <p:custDataLst>
              <p:tags r:id="rId5"/>
            </p:custDataLst>
          </p:nvPr>
        </p:nvSpPr>
        <p:spPr/>
        <p:txBody>
          <a:bodyPr/>
          <a:lstStyle/>
          <a:p>
            <a:pPr lvl="0"/>
            <a:endParaRPr lang="zh-CN" altLang="en-US">
              <a:latin typeface="Arial" pitchFamily="34" charset="0"/>
            </a:endParaRPr>
          </a:p>
        </p:txBody>
      </p:sp>
      <p:sp>
        <p:nvSpPr>
          <p:cNvPr id="6" name="页脚占位符 5"/>
          <p:cNvSpPr>
            <a:spLocks noGrp="1"/>
          </p:cNvSpPr>
          <p:nvPr>
            <p:ph type="ftr" sz="quarter" idx="11"/>
            <p:custDataLst>
              <p:tags r:id="rId6"/>
            </p:custDataLst>
          </p:nvPr>
        </p:nvSpPr>
        <p:spPr/>
        <p:txBody>
          <a:bodyPr/>
          <a:lstStyle/>
          <a:p>
            <a:pPr lvl="0"/>
            <a:endParaRPr lang="zh-CN" altLang="en-US">
              <a:latin typeface="Arial" pitchFamily="34" charset="0"/>
            </a:endParaRPr>
          </a:p>
        </p:txBody>
      </p:sp>
      <p:sp>
        <p:nvSpPr>
          <p:cNvPr id="7" name="灯片编号占位符 6"/>
          <p:cNvSpPr>
            <a:spLocks noGrp="1"/>
          </p:cNvSpPr>
          <p:nvPr>
            <p:ph type="sldNum" sz="quarter" idx="12"/>
            <p:custDataLst>
              <p:tags r:id="rId7"/>
            </p:custDataLst>
          </p:nvPr>
        </p:nvSpPr>
        <p:spPr/>
        <p:txBody>
          <a:bodyPr/>
          <a:lstStyle/>
          <a:p>
            <a:pPr lvl="0"/>
            <a:fld id="{9A0DB2DC-4C9A-4742-B13C-FB6460FD3503}" type="slidenum">
              <a:rPr lang="zh-CN" altLang="en-US">
                <a:latin typeface="Arial" pitchFamily="34" charset="0"/>
              </a:rPr>
              <a:t>‹#›</a:t>
            </a:fld>
            <a:endParaRPr lang="zh-CN" altLang="en-US">
              <a:latin typeface="Arial" pitchFamily="34" charset="0"/>
            </a:endParaRPr>
          </a:p>
        </p:txBody>
      </p:sp>
    </p:spTree>
  </p:cSld>
  <p:clrMapOvr>
    <a:masterClrMapping/>
  </p:clrMapOvr>
  <p:transition spd="med">
    <p:random/>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_自定义版式">
    <p:spTree>
      <p:nvGrpSpPr>
        <p:cNvPr id="1" name=""/>
        <p:cNvGrpSpPr/>
        <p:nvPr>
          <p:custDataLst>
            <p:tags r:id="rId1"/>
          </p:custDataLst>
        </p:nvPr>
      </p:nvGrpSpPr>
      <p:grpSpPr>
        <a:xfrm>
          <a:off x="0" y="0"/>
          <a:ext cx="0" cy="0"/>
        </a:xfrm>
      </p:grpSpPr>
      <p:pic>
        <p:nvPicPr>
          <p:cNvPr id="2" name="图片 1"/>
          <p:cNvPicPr>
            <a:picLocks noChangeAspect="1" noChangeArrowheads="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0" y="0"/>
            <a:ext cx="121920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noChangeArrowheads="1"/>
          </p:cNvPicPr>
          <p:nvPr userDrawn="1">
            <p:custDataLst>
              <p:tags r:id="rId5"/>
            </p:custDataLst>
          </p:nvPr>
        </p:nvPicPr>
        <p:blipFill>
          <a:blip r:embed="rId4">
            <a:extLst>
              <a:ext uri="{28A0092B-C50C-407E-A947-70E740481C1C}">
                <a14:useLocalDpi xmlns:a14="http://schemas.microsoft.com/office/drawing/2010/main" val="0"/>
              </a:ext>
            </a:extLst>
          </a:blip>
          <a:stretch>
            <a:fillRect/>
          </a:stretch>
        </p:blipFill>
        <p:spPr bwMode="auto">
          <a:xfrm>
            <a:off x="458788" y="247650"/>
            <a:ext cx="1981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栏目二">
    <p:spTree>
      <p:nvGrpSpPr>
        <p:cNvPr id="1" name=""/>
        <p:cNvGrpSpPr/>
        <p:nvPr>
          <p:custDataLst>
            <p:tags r:id="rId1"/>
          </p:custDataLst>
        </p:nvPr>
      </p:nvGrpSpPr>
      <p:grpSpPr>
        <a:xfrm>
          <a:off x="0" y="0"/>
          <a:ext cx="0" cy="0"/>
        </a:xfrm>
      </p:grpSpPr>
      <p:grpSp>
        <p:nvGrpSpPr>
          <p:cNvPr id="2" name="组合 1"/>
          <p:cNvGrpSpPr/>
          <p:nvPr userDrawn="1">
            <p:custDataLst>
              <p:tags r:id="rId2"/>
            </p:custDataLst>
          </p:nvPr>
        </p:nvGrpSpPr>
        <p:grpSpPr>
          <a:xfrm>
            <a:off x="7728181" y="-27384"/>
            <a:ext cx="2255712" cy="880109"/>
            <a:chOff x="11613" y="1584001"/>
            <a:chExt cx="1443037" cy="733424"/>
          </a:xfrm>
        </p:grpSpPr>
        <p:pic>
          <p:nvPicPr>
            <p:cNvPr id="7" name="图片 6"/>
            <p:cNvPicPr>
              <a:picLocks noChangeAspect="1"/>
            </p:cNvPicPr>
            <p:nvPr userDrawn="1">
              <p:custDataLst>
                <p:tags r:id="rId4"/>
              </p:custDataLst>
            </p:nvPr>
          </p:nvPicPr>
          <p:blipFill>
            <a:blip r:embed="rId3">
              <a:extLst>
                <a:ext uri="{28A0092B-C50C-407E-A947-70E740481C1C}">
                  <a14:useLocalDpi xmlns:a14="http://schemas.microsoft.com/office/drawing/2010/main" val="0"/>
                </a:ext>
              </a:extLst>
            </a:blip>
            <a:stretch>
              <a:fillRect/>
            </a:stretch>
          </p:blipFill>
          <p:spPr>
            <a:xfrm>
              <a:off x="11613" y="1584001"/>
              <a:ext cx="1443037" cy="733424"/>
            </a:xfrm>
            <a:prstGeom prst="rect">
              <a:avLst/>
            </a:prstGeom>
          </p:spPr>
        </p:pic>
        <p:sp>
          <p:nvSpPr>
            <p:cNvPr id="9" name="TextBox 8">
              <a:hlinkClick r:id="rId6" action="ppaction://hlinksldjump"/>
            </p:cNvPr>
            <p:cNvSpPr txBox="1"/>
            <p:nvPr userDrawn="1">
              <p:custDataLst>
                <p:tags r:id="rId5"/>
              </p:custDataLst>
            </p:nvPr>
          </p:nvSpPr>
          <p:spPr>
            <a:xfrm>
              <a:off x="73033" y="1807573"/>
              <a:ext cx="922113" cy="256481"/>
            </a:xfrm>
            <a:prstGeom prst="rect">
              <a:avLst/>
            </a:prstGeom>
            <a:noFill/>
          </p:spPr>
          <p:txBody>
            <a:bodyPr wrap="none" rtlCol="0">
              <a:spAutoFit/>
            </a:bodyPr>
            <a:lstStyle/>
            <a:p>
              <a:r>
                <a:rPr lang="zh-CN" altLang="en-US" sz="1400">
                  <a:solidFill>
                    <a:schemeClr val="bg1"/>
                  </a:solidFill>
                  <a:latin typeface="黑体" pitchFamily="2" charset="-122"/>
                  <a:ea typeface="黑体" pitchFamily="2" charset="-122"/>
                </a:rPr>
                <a:t>课前篇自主预习</a:t>
              </a:r>
              <a:endParaRPr lang="zh-CN" altLang="en-US" sz="1400">
                <a:solidFill>
                  <a:schemeClr val="bg1"/>
                </a:solidFill>
                <a:latin typeface="黑体" pitchFamily="2" charset="-122"/>
                <a:ea typeface="黑体" pitchFamily="2" charset="-122"/>
              </a:endParaRPr>
            </a:p>
          </p:txBody>
        </p:sp>
      </p:gr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栏目三">
    <p:spTree>
      <p:nvGrpSpPr>
        <p:cNvPr id="1" name=""/>
        <p:cNvGrpSpPr/>
        <p:nvPr>
          <p:custDataLst>
            <p:tags r:id="rId1"/>
          </p:custDataLst>
        </p:nvPr>
      </p:nvGrpSpPr>
      <p:grpSpPr>
        <a:xfrm>
          <a:off x="0" y="0"/>
          <a:ext cx="0" cy="0"/>
        </a:xfrm>
      </p:grpSpPr>
      <p:grpSp>
        <p:nvGrpSpPr>
          <p:cNvPr id="2" name="组合 1"/>
          <p:cNvGrpSpPr/>
          <p:nvPr userDrawn="1">
            <p:custDataLst>
              <p:tags r:id="rId2"/>
            </p:custDataLst>
          </p:nvPr>
        </p:nvGrpSpPr>
        <p:grpSpPr>
          <a:xfrm>
            <a:off x="9826869" y="-27384"/>
            <a:ext cx="2151536" cy="880109"/>
            <a:chOff x="11613" y="2237065"/>
            <a:chExt cx="1443037" cy="733424"/>
          </a:xfrm>
        </p:grpSpPr>
        <p:pic>
          <p:nvPicPr>
            <p:cNvPr id="8" name="图片 7"/>
            <p:cNvPicPr>
              <a:picLocks noChangeAspect="1"/>
            </p:cNvPicPr>
            <p:nvPr userDrawn="1">
              <p:custDataLst>
                <p:tags r:id="rId4"/>
              </p:custDataLst>
            </p:nvPr>
          </p:nvPicPr>
          <p:blipFill>
            <a:blip r:embed="rId3">
              <a:extLst>
                <a:ext uri="{28A0092B-C50C-407E-A947-70E740481C1C}">
                  <a14:useLocalDpi xmlns:a14="http://schemas.microsoft.com/office/drawing/2010/main" val="0"/>
                </a:ext>
              </a:extLst>
            </a:blip>
            <a:stretch>
              <a:fillRect/>
            </a:stretch>
          </p:blipFill>
          <p:spPr>
            <a:xfrm>
              <a:off x="11613" y="2237065"/>
              <a:ext cx="1443037" cy="733424"/>
            </a:xfrm>
            <a:prstGeom prst="rect">
              <a:avLst/>
            </a:prstGeom>
          </p:spPr>
        </p:pic>
        <p:sp>
          <p:nvSpPr>
            <p:cNvPr id="10" name="TextBox 9">
              <a:hlinkClick action="ppaction://noaction"/>
            </p:cNvPr>
            <p:cNvSpPr txBox="1"/>
            <p:nvPr userDrawn="1">
              <p:custDataLst>
                <p:tags r:id="rId5"/>
              </p:custDataLst>
            </p:nvPr>
          </p:nvSpPr>
          <p:spPr>
            <a:xfrm>
              <a:off x="60351" y="2460637"/>
              <a:ext cx="966762" cy="256481"/>
            </a:xfrm>
            <a:prstGeom prst="rect">
              <a:avLst/>
            </a:prstGeom>
            <a:noFill/>
          </p:spPr>
          <p:txBody>
            <a:bodyPr wrap="none" rtlCol="0">
              <a:spAutoFit/>
            </a:bodyPr>
            <a:lstStyle/>
            <a:p>
              <a:r>
                <a:rPr lang="zh-CN" altLang="en-US" sz="1400">
                  <a:solidFill>
                    <a:schemeClr val="bg1"/>
                  </a:solidFill>
                  <a:latin typeface="黑体" pitchFamily="2" charset="-122"/>
                  <a:ea typeface="黑体" pitchFamily="2" charset="-122"/>
                </a:rPr>
                <a:t>课堂篇探究学习</a:t>
              </a:r>
              <a:endParaRPr lang="zh-CN" altLang="en-US" sz="1400">
                <a:solidFill>
                  <a:schemeClr val="bg1"/>
                </a:solidFill>
                <a:latin typeface="黑体" pitchFamily="2" charset="-122"/>
                <a:ea typeface="黑体" pitchFamily="2" charset="-122"/>
              </a:endParaRPr>
            </a:p>
          </p:txBody>
        </p:sp>
      </p:gr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两栏内容">
    <p:spTree>
      <p:nvGrpSpPr>
        <p:cNvPr id="1" name=""/>
        <p:cNvGrpSpPr/>
        <p:nvPr>
          <p:custDataLst>
            <p:tags r:id="rId1"/>
          </p:custDataLst>
        </p:nvPr>
      </p:nvGrpSpPr>
      <p:grpSpPr>
        <a:xfrm>
          <a:off x="0" y="0"/>
          <a:ext cx="0" cy="0"/>
        </a:xfrm>
      </p:grpSpPr>
      <p:pic>
        <p:nvPicPr>
          <p:cNvPr id="2" name="Picture 2" descr="E:\新教材项目\新教材同步课\PPT模板设计\源文件\数学内页（大）.jpg"/>
          <p:cNvPicPr>
            <a:picLocks noChangeAspect="1" noChangeArrowheads="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custDataLst>
              <p:tags r:id="rId5"/>
            </p:custDataLst>
          </p:nvPr>
        </p:nvPicPr>
        <p:blipFill>
          <a:blip r:embed="rId4">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053761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5_节标题">
    <p:spTree>
      <p:nvGrpSpPr>
        <p:cNvPr id="1" name=""/>
        <p:cNvGrpSpPr/>
        <p:nvPr>
          <p:custDataLst>
            <p:tags r:id="rId1"/>
          </p:custDataLst>
        </p:nvPr>
      </p:nvGrpSpPr>
      <p:grpSpPr>
        <a:xfrm>
          <a:off x="0" y="0"/>
          <a:ext cx="0" cy="0"/>
        </a:xfrm>
      </p:grpSpPr>
      <p:pic>
        <p:nvPicPr>
          <p:cNvPr id="2" name="Picture 2" descr="E:\新教材项目\新教材同步课\PPT模板设计\源文件\数学内页（中）.jpg"/>
          <p:cNvPicPr>
            <a:picLocks noChangeAspect="1" noChangeArrowheads="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custDataLst>
              <p:tags r:id="rId5"/>
            </p:custDataLst>
          </p:nvPr>
        </p:nvPicPr>
        <p:blipFill>
          <a:blip r:embed="rId4">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custDataLst>
              <p:tags r:id="rId6"/>
            </p:custDataLst>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531065797"/>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两栏内容">
    <p:spTree>
      <p:nvGrpSpPr>
        <p:cNvPr id="1" name=""/>
        <p:cNvGrpSpPr/>
        <p:nvPr>
          <p:custDataLst>
            <p:tags r:id="rId1"/>
          </p:custDataLst>
        </p:nvPr>
      </p:nvGrpSpPr>
      <p:grpSpPr>
        <a:xfrm>
          <a:off x="0" y="0"/>
          <a:ext cx="0" cy="0"/>
        </a:xfrm>
      </p:grpSpPr>
      <p:pic>
        <p:nvPicPr>
          <p:cNvPr id="2" name="Picture 2" descr="E:\新教材项目\新教材同步课\PPT模板设计\源文件\数学内页（大）.jpg"/>
          <p:cNvPicPr>
            <a:picLocks noChangeAspect="1" noChangeArrowheads="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custDataLst>
              <p:tags r:id="rId5"/>
            </p:custDataLst>
          </p:nvPr>
        </p:nvPicPr>
        <p:blipFill>
          <a:blip r:embed="rId4">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7387285"/>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内容占位符 2"/>
          <p:cNvSpPr>
            <a:spLocks noGrp="1"/>
          </p:cNvSpPr>
          <p:nvPr>
            <p:ph idx="1"/>
            <p:custDataLst>
              <p:tags r:id="rId3"/>
            </p:custDataLst>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4"/>
            </p:custDataLst>
          </p:nvPr>
        </p:nvSpPr>
        <p:spPr/>
        <p:txBody>
          <a:bodyPr/>
          <a:lstStyle/>
          <a:p>
            <a:fld id="{530820CF-B880-4189-942D-D702A7CBA730}" type="datetimeFigureOut">
              <a:rPr lang="zh-CN" altLang="en-US" smtClean="0"/>
              <a:t>2020/9/2</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6_节标题">
    <p:spTree>
      <p:nvGrpSpPr>
        <p:cNvPr id="1" name=""/>
        <p:cNvGrpSpPr/>
        <p:nvPr>
          <p:custDataLst>
            <p:tags r:id="rId1"/>
          </p:custDataLst>
        </p:nvPr>
      </p:nvGrpSpPr>
      <p:grpSpPr>
        <a:xfrm>
          <a:off x="0" y="0"/>
          <a:ext cx="0" cy="0"/>
        </a:xfrm>
      </p:grpSpPr>
      <p:pic>
        <p:nvPicPr>
          <p:cNvPr id="2" name="Picture 2" descr="E:\新教材项目\新教材同步课\PPT模板设计\源文件\数学内页（中）.jpg"/>
          <p:cNvPicPr>
            <a:picLocks noChangeAspect="1" noChangeArrowheads="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custDataLst>
              <p:tags r:id="rId5"/>
            </p:custDataLst>
          </p:nvPr>
        </p:nvPicPr>
        <p:blipFill>
          <a:blip r:embed="rId4">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custDataLst>
              <p:tags r:id="rId6"/>
            </p:custDataLst>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4132472025"/>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节标题">
    <p:spTree>
      <p:nvGrpSpPr>
        <p:cNvPr id="1" name=""/>
        <p:cNvGrpSpPr/>
        <p:nvPr>
          <p:custDataLst>
            <p:tags r:id="rId1"/>
          </p:custDataLst>
        </p:nvPr>
      </p:nvGrpSpPr>
      <p:grpSpPr>
        <a:xfrm>
          <a:off x="0" y="0"/>
          <a:ext cx="0" cy="0"/>
        </a:xfrm>
      </p:grpSpPr>
      <p:pic>
        <p:nvPicPr>
          <p:cNvPr id="2" name="Picture 2" descr="E:\新教材项目\新教材同步课\PPT模板设计\源文件\数学内页（中）.jpg"/>
          <p:cNvPicPr>
            <a:picLocks noChangeAspect="1" noChangeArrowheads="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custDataLst>
              <p:tags r:id="rId5"/>
            </p:custDataLst>
          </p:nvPr>
        </p:nvPicPr>
        <p:blipFill>
          <a:blip r:embed="rId4">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custDataLst>
              <p:tags r:id="rId6"/>
            </p:custDataLst>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971802847"/>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8_两栏内容">
    <p:spTree>
      <p:nvGrpSpPr>
        <p:cNvPr id="1" name=""/>
        <p:cNvGrpSpPr/>
        <p:nvPr>
          <p:custDataLst>
            <p:tags r:id="rId1"/>
          </p:custDataLst>
        </p:nvPr>
      </p:nvGrpSpPr>
      <p:grpSpPr>
        <a:xfrm>
          <a:off x="0" y="0"/>
          <a:ext cx="0" cy="0"/>
        </a:xfrm>
      </p:grpSpPr>
      <p:pic>
        <p:nvPicPr>
          <p:cNvPr id="2" name="Picture 2" descr="E:\新教材项目\新教材同步课\PPT模板设计\源文件\数学内页（大）.jpg"/>
          <p:cNvPicPr>
            <a:picLocks noChangeAspect="1" noChangeArrowheads="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custDataLst>
              <p:tags r:id="rId5"/>
            </p:custDataLst>
          </p:nvPr>
        </p:nvPicPr>
        <p:blipFill>
          <a:blip r:embed="rId4">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3031664"/>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_节标题">
    <p:spTree>
      <p:nvGrpSpPr>
        <p:cNvPr id="1" name=""/>
        <p:cNvGrpSpPr/>
        <p:nvPr>
          <p:custDataLst>
            <p:tags r:id="rId1"/>
          </p:custDataLst>
        </p:nvPr>
      </p:nvGrpSpPr>
      <p:grpSpPr>
        <a:xfrm>
          <a:off x="0" y="0"/>
          <a:ext cx="0" cy="0"/>
        </a:xfrm>
      </p:grpSpPr>
      <p:pic>
        <p:nvPicPr>
          <p:cNvPr id="2" name="Picture 2" descr="E:\新教材项目\新教材同步课\PPT模板设计\源文件\数学内页（中）.jpg"/>
          <p:cNvPicPr>
            <a:picLocks noChangeAspect="1" noChangeArrowheads="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custDataLst>
              <p:tags r:id="rId5"/>
            </p:custDataLst>
          </p:nvPr>
        </p:nvPicPr>
        <p:blipFill>
          <a:blip r:embed="rId4">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443966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节标题">
    <p:spTree>
      <p:nvGrpSpPr>
        <p:cNvPr id="1" name=""/>
        <p:cNvGrpSpPr/>
        <p:nvPr>
          <p:custDataLst>
            <p:tags r:id="rId1"/>
          </p:custDataLst>
        </p:nvPr>
      </p:nvGrpSpPr>
      <p:grpSpPr>
        <a:xfrm>
          <a:off x="0" y="0"/>
          <a:ext cx="0" cy="0"/>
        </a:xfrm>
      </p:grpSpPr>
      <p:pic>
        <p:nvPicPr>
          <p:cNvPr id="2" name="Picture 2" descr="E:\新教材项目\新教材同步课\PPT模板设计\源文件\数学内页（中）.jpg"/>
          <p:cNvPicPr>
            <a:picLocks noChangeAspect="1" noChangeArrowheads="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custDataLst>
              <p:tags r:id="rId5"/>
            </p:custDataLst>
          </p:nvPr>
        </p:nvPicPr>
        <p:blipFill>
          <a:blip r:embed="rId4">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custDataLst>
              <p:tags r:id="rId6"/>
            </p:custDataLst>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1284758"/>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相框">
    <p:bg>
      <p:bgPr>
        <a:solidFill>
          <a:schemeClr val="tx2"/>
        </a:solidFill>
        <a:effectLst/>
      </p:bgPr>
    </p:bg>
    <p:spTree>
      <p:nvGrpSpPr>
        <p:cNvPr id="1" name=""/>
        <p:cNvGrpSpPr/>
        <p:nvPr>
          <p:custDataLst>
            <p:tags r:id="rId1"/>
          </p:custDataLst>
        </p:nvPr>
      </p:nvGrpSpPr>
      <p:grpSpPr>
        <a:xfrm>
          <a:off x="0" y="0"/>
          <a:ext cx="0" cy="0"/>
        </a:xfrm>
      </p:grpSpPr>
      <p:sp>
        <p:nvSpPr>
          <p:cNvPr id="6" name="矩形 5"/>
          <p:cNvSpPr/>
          <p:nvPr>
            <p:custDataLst>
              <p:tags r:id="rId2"/>
            </p:custDataLst>
          </p:nvPr>
        </p:nvSpPr>
        <p:spPr>
          <a:xfrm>
            <a:off x="286385" y="273050"/>
            <a:ext cx="11616055" cy="63119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itchFamily="34" charset="0"/>
              <a:ea typeface="微软雅黑" panose="020b0503020204020204" pitchFamily="34" charset="-122"/>
              <a:sym typeface="+mn-ea"/>
            </a:endParaRPr>
          </a:p>
        </p:txBody>
      </p:sp>
      <p:sp>
        <p:nvSpPr>
          <p:cNvPr id="3" name="日期占位符 2"/>
          <p:cNvSpPr>
            <a:spLocks noGrp="1"/>
          </p:cNvSpPr>
          <p:nvPr>
            <p:ph type="dt" sz="half" idx="10"/>
            <p:custDataLst>
              <p:tags r:id="rId3"/>
            </p:custDataLst>
          </p:nvPr>
        </p:nvSpPr>
        <p:spPr/>
        <p:txBody>
          <a:bodyPr/>
          <a:lstStyle>
            <a:lvl1pPr>
              <a:defRPr baseline="0">
                <a:latin typeface="Arial" pitchFamily="34" charset="0"/>
                <a:ea typeface="微软雅黑" panose="020b0503020204020204" pitchFamily="34" charset="-122"/>
              </a:defRPr>
            </a:lvl1pPr>
          </a:lstStyle>
          <a:p>
            <a:fld id="{760FBDFE-C587-4B4C-A407-44438C67B59E}" type="datetimeFigureOut">
              <a:rPr lang="zh-CN" altLang="en-US" smtClean="0"/>
              <a:t>2020/9/2</a:t>
            </a:fld>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lumMod val="85000"/>
                    <a:lumOff val="15000"/>
                  </a:schemeClr>
                </a:solidFill>
                <a:latin typeface="Arial" pitchFamily="34" charset="0"/>
                <a:ea typeface="微软雅黑" panose="020b0503020204020204" pitchFamily="34" charset="-122"/>
              </a:defRPr>
            </a:lvl1pPr>
          </a:lstStyle>
          <a:p>
            <a:r>
              <a:rPr lang="zh-CN" altLang="en-US"/>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sz="1400" baseline="0">
                <a:solidFill>
                  <a:schemeClr val="tx1">
                    <a:lumMod val="85000"/>
                    <a:lumOff val="15000"/>
                  </a:schemeClr>
                </a:solidFill>
                <a:latin typeface="Arial" pitchFamily="34" charset="0"/>
                <a:ea typeface="微软雅黑" panose="020b0503020204020204" pitchFamily="34" charset="-122"/>
              </a:defRPr>
            </a:lvl1pPr>
            <a:lvl2pPr>
              <a:defRPr sz="1400" baseline="0">
                <a:solidFill>
                  <a:schemeClr val="tx1">
                    <a:lumMod val="85000"/>
                    <a:lumOff val="15000"/>
                  </a:schemeClr>
                </a:solidFill>
                <a:latin typeface="Arial" pitchFamily="34" charset="0"/>
                <a:ea typeface="微软雅黑" panose="020b0503020204020204" pitchFamily="34" charset="-122"/>
              </a:defRPr>
            </a:lvl2pPr>
            <a:lvl3pPr>
              <a:defRPr sz="1400" baseline="0">
                <a:solidFill>
                  <a:schemeClr val="tx1">
                    <a:lumMod val="85000"/>
                    <a:lumOff val="15000"/>
                  </a:schemeClr>
                </a:solidFill>
                <a:latin typeface="Arial" pitchFamily="34" charset="0"/>
                <a:ea typeface="微软雅黑" panose="020b0503020204020204" pitchFamily="34" charset="-122"/>
              </a:defRPr>
            </a:lvl3pPr>
            <a:lvl4pPr>
              <a:defRPr sz="1400" baseline="0">
                <a:solidFill>
                  <a:schemeClr val="tx1">
                    <a:lumMod val="85000"/>
                    <a:lumOff val="15000"/>
                  </a:schemeClr>
                </a:solidFill>
                <a:latin typeface="Arial" pitchFamily="34" charset="0"/>
                <a:ea typeface="微软雅黑" panose="020b0503020204020204" pitchFamily="34" charset="-122"/>
              </a:defRPr>
            </a:lvl4pPr>
            <a:lvl5pPr>
              <a:defRPr sz="1400" baseline="0">
                <a:solidFill>
                  <a:schemeClr val="tx1">
                    <a:lumMod val="85000"/>
                    <a:lumOff val="15000"/>
                  </a:schemeClr>
                </a:solidFill>
                <a:latin typeface="Arial" pitchFamily="34" charset="0"/>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sym typeface="+mn-ea"/>
              </a:rPr>
              <a:t>第</a:t>
            </a:r>
            <a:r>
              <a:rPr lang="zh-CN" altLang="en-US"/>
              <a:t>三级</a:t>
            </a:r>
          </a:p>
          <a:p>
            <a:pPr lvl="3"/>
            <a:r>
              <a:rPr lang="zh-CN" altLang="en-US">
                <a:sym typeface="+mn-ea"/>
              </a:rPr>
              <a:t>第</a:t>
            </a:r>
            <a:r>
              <a:rPr lang="zh-CN" altLang="en-US"/>
              <a:t>四级</a:t>
            </a:r>
          </a:p>
          <a:p>
            <a:pPr lvl="4"/>
            <a:r>
              <a:rPr lang="zh-CN" altLang="en-US">
                <a:sym typeface="+mn-ea"/>
              </a:rPr>
              <a:t>第</a:t>
            </a:r>
            <a:r>
              <a:rPr lang="zh-CN" altLang="en-US"/>
              <a:t>五级</a:t>
            </a:r>
          </a:p>
        </p:txBody>
      </p:sp>
      <p:sp>
        <p:nvSpPr>
          <p:cNvPr id="4" name="页脚占位符 3"/>
          <p:cNvSpPr>
            <a:spLocks noGrp="1"/>
          </p:cNvSpPr>
          <p:nvPr>
            <p:ph type="ftr" sz="quarter" idx="11"/>
            <p:custDataLst>
              <p:tags r:id="rId6"/>
            </p:custDataLst>
          </p:nvPr>
        </p:nvSpPr>
        <p:spPr/>
        <p:txBody>
          <a:bodyPr/>
          <a:lstStyle>
            <a:lvl1pPr>
              <a:defRPr baseline="0">
                <a:latin typeface="Arial"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baseline="0">
                <a:latin typeface="Arial" pitchFamily="34" charset="0"/>
                <a:ea typeface="微软雅黑" panose="020b0503020204020204" pitchFamily="34" charset="-122"/>
              </a:defRPr>
            </a:lvl1pPr>
          </a:lstStyle>
          <a:p>
            <a:fld id="{49AE70B2-8BF9-45C0-BB95-33D1B9D3A854}" type="slidenum">
              <a:rPr lang="zh-CN" altLang="en-US" smtClean="0"/>
              <a:t>‹#›</a:t>
            </a:fld>
            <a:endParaRPr lang="zh-CN" altLang="en-US"/>
          </a:p>
        </p:txBody>
      </p:sp>
      <p:pic>
        <p:nvPicPr>
          <p:cNvPr id="10" name="图片 9" descr="C:\Users\kingsoft\Desktop\图片7副本.png图片7副本"/>
          <p:cNvPicPr>
            <a:picLocks noChangeAspect="1"/>
          </p:cNvPicPr>
          <p:nvPr>
            <p:custDataLst>
              <p:tags r:id="rId9"/>
            </p:custDataLst>
          </p:nvPr>
        </p:nvPicPr>
        <p:blipFill>
          <a:blip r:embed="rId8"/>
          <a:stretch>
            <a:fillRect/>
          </a:stretch>
        </p:blipFill>
        <p:spPr>
          <a:xfrm flipH="1">
            <a:off x="7072603" y="4933186"/>
            <a:ext cx="4829835" cy="1651763"/>
          </a:xfrm>
          <a:prstGeom prst="rect">
            <a:avLst/>
          </a:prstGeom>
        </p:spPr>
      </p:pic>
    </p:spTree>
    <p:extLst>
      <p:ext uri="{BB962C8B-B14F-4D97-AF65-F5344CB8AC3E}">
        <p14:creationId xmlns:p14="http://schemas.microsoft.com/office/powerpoint/2010/main" val="2846189406"/>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_自定义版式">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82F288E0-7875-42C4-84C8-98DBBD3BF4D2}" type="datetimeFigureOut">
              <a:rPr lang="zh-CN" altLang="en-US" smtClean="0"/>
              <a:t>2020/9/2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017967395"/>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_两栏内容">
    <p:spTree>
      <p:nvGrpSpPr>
        <p:cNvPr id="1" name=""/>
        <p:cNvGrpSpPr/>
        <p:nvPr>
          <p:custDataLst>
            <p:tags r:id="rId1"/>
          </p:custDataLst>
        </p:nvPr>
      </p:nvGrpSpPr>
      <p:grpSpPr>
        <a:xfrm>
          <a:off x="0" y="0"/>
          <a:ext cx="0" cy="0"/>
        </a:xfrm>
      </p:grpSpPr>
      <p:pic>
        <p:nvPicPr>
          <p:cNvPr id="2" name="Picture 2" descr="E:\新教材项目\新教材同步课\PPT模板设计\源文件\数学内页（大）.jpg"/>
          <p:cNvPicPr>
            <a:picLocks noChangeAspect="1" noChangeArrowheads="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userDrawn="1">
            <p:custDataLst>
              <p:tags r:id="rId5"/>
            </p:custDataLst>
          </p:nvPr>
        </p:nvPicPr>
        <p:blipFill>
          <a:blip r:embed="rId4">
            <a:extLst>
              <a:ext uri="{28A0092B-C50C-407E-A947-70E740481C1C}">
                <a14:useLocalDpi xmlns:a14="http://schemas.microsoft.com/office/drawing/2010/main" val="0"/>
              </a:ext>
            </a:extLst>
          </a:blip>
          <a:stretch>
            <a:fillRect/>
          </a:stretch>
        </p:blipFill>
        <p:spPr>
          <a:xfrm>
            <a:off x="1158" y="824"/>
            <a:ext cx="12190047" cy="6856555"/>
          </a:xfrm>
          <a:prstGeom prst="rect">
            <a:avLst/>
          </a:prstGeom>
        </p:spPr>
      </p:pic>
    </p:spTree>
    <p:extLst>
      <p:ext uri="{BB962C8B-B14F-4D97-AF65-F5344CB8AC3E}">
        <p14:creationId xmlns:p14="http://schemas.microsoft.com/office/powerpoint/2010/main" val="92700280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1_自定义版式">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82F288E0-7875-42C4-84C8-98DBBD3BF4D2}" type="datetimeFigureOut">
              <a:rPr lang="zh-CN" altLang="en-US" smtClean="0"/>
              <a:t>2020/9/2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040989186"/>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2_自定义版式">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82F288E0-7875-42C4-84C8-98DBBD3BF4D2}" type="datetimeFigureOut">
              <a:rPr lang="zh-CN" altLang="en-US" smtClean="0"/>
              <a:t>2020/9/2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639564534"/>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a:xfrm>
            <a:off x="963084" y="4406901"/>
            <a:ext cx="10363200" cy="1362075"/>
          </a:xfrm>
        </p:spPr>
        <p:txBody>
          <a:bodyPr anchor="t"/>
          <a:lstStyle>
            <a:lvl1pPr algn="l">
              <a:defRPr sz="5335" b="1" cap="all"/>
            </a:lvl1pPr>
          </a:lstStyle>
          <a:p>
            <a:r>
              <a:rPr lang="zh-CN" altLang="en-US"/>
              <a:t>单击此处编辑母版标题样式</a:t>
            </a:r>
          </a:p>
        </p:txBody>
      </p:sp>
      <p:sp>
        <p:nvSpPr>
          <p:cNvPr id="3" name="文本占位符 2"/>
          <p:cNvSpPr>
            <a:spLocks noGrp="1"/>
          </p:cNvSpPr>
          <p:nvPr>
            <p:ph type="body" idx="1"/>
            <p:custDataLst>
              <p:tags r:id="rId3"/>
            </p:custDataLst>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custDataLst>
              <p:tags r:id="rId4"/>
            </p:custDataLst>
          </p:nvPr>
        </p:nvSpPr>
        <p:spPr/>
        <p:txBody>
          <a:bodyPr/>
          <a:lstStyle/>
          <a:p>
            <a:fld id="{530820CF-B880-4189-942D-D702A7CBA730}" type="datetimeFigureOut">
              <a:rPr lang="zh-CN" altLang="en-US" smtClean="0"/>
              <a:t>2020/9/2</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3_自定义版式">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82F288E0-7875-42C4-84C8-98DBBD3BF4D2}" type="datetimeFigureOut">
              <a:rPr lang="zh-CN" altLang="en-US" smtClean="0"/>
              <a:t>2020/9/2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035085118"/>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_自定义版式">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82F288E0-7875-42C4-84C8-98DBBD3BF4D2}" type="datetimeFigureOut">
              <a:rPr lang="zh-CN" altLang="en-US" smtClean="0"/>
              <a:t>2020/9/2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888324765"/>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4_自定义版式">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82F288E0-7875-42C4-84C8-98DBBD3BF4D2}" type="datetimeFigureOut">
              <a:rPr lang="zh-CN" altLang="en-US" smtClean="0"/>
              <a:t>2020/9/2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488810263"/>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5_自定义版式">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82F288E0-7875-42C4-84C8-98DBBD3BF4D2}" type="datetimeFigureOut">
              <a:rPr lang="zh-CN" altLang="en-US" smtClean="0"/>
              <a:t>2020/9/2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79572856"/>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6_自定义版式">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82F288E0-7875-42C4-84C8-98DBBD3BF4D2}" type="datetimeFigureOut">
              <a:rPr lang="zh-CN" altLang="en-US" smtClean="0"/>
              <a:t>2020/9/2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642751534"/>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2_自定义版式">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82F288E0-7875-42C4-84C8-98DBBD3BF4D2}" type="datetimeFigureOut">
              <a:rPr lang="zh-CN" altLang="en-US" smtClean="0"/>
              <a:t>2020/9/2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19566149"/>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3_自定义版式">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82F288E0-7875-42C4-84C8-98DBBD3BF4D2}" type="datetimeFigureOut">
              <a:rPr lang="zh-CN" altLang="en-US" smtClean="0"/>
              <a:t>2020/9/2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668972251"/>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4_自定义版式">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82F288E0-7875-42C4-84C8-98DBBD3BF4D2}" type="datetimeFigureOut">
              <a:rPr lang="zh-CN" altLang="en-US" smtClean="0"/>
              <a:t>2020/9/2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684714447"/>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5_自定义版式">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82F288E0-7875-42C4-84C8-98DBBD3BF4D2}" type="datetimeFigureOut">
              <a:rPr lang="zh-CN" altLang="en-US" smtClean="0"/>
              <a:t>2020/9/2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237246355"/>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6_自定义版式">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82F288E0-7875-42C4-84C8-98DBBD3BF4D2}" type="datetimeFigureOut">
              <a:rPr lang="zh-CN" altLang="en-US" smtClean="0"/>
              <a:t>2020/9/2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567364295"/>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内容占位符 2"/>
          <p:cNvSpPr>
            <a:spLocks noGrp="1"/>
          </p:cNvSpPr>
          <p:nvPr>
            <p:ph sz="half" idx="1"/>
            <p:custDataLst>
              <p:tags r:id="rId3"/>
            </p:custDataLst>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4"/>
            </p:custDataLst>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custDataLst>
              <p:tags r:id="rId5"/>
            </p:custDataLst>
          </p:nvPr>
        </p:nvSpPr>
        <p:spPr/>
        <p:txBody>
          <a:bodyPr/>
          <a:lstStyle/>
          <a:p>
            <a:fld id="{530820CF-B880-4189-942D-D702A7CBA730}" type="datetimeFigureOut">
              <a:rPr lang="zh-CN" altLang="en-US" smtClean="0"/>
              <a:t>2020/9/2</a:t>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自定义版式">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82F288E0-7875-42C4-84C8-98DBBD3BF4D2}" type="datetimeFigureOut">
              <a:rPr lang="zh-CN" altLang="en-US" smtClean="0"/>
              <a:t>2020/9/2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707068046"/>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8_自定义版式">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82F288E0-7875-42C4-84C8-98DBBD3BF4D2}" type="datetimeFigureOut">
              <a:rPr lang="zh-CN" altLang="en-US" smtClean="0"/>
              <a:t>2020/9/2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775633946"/>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自定义版式">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82F288E0-7875-42C4-84C8-98DBBD3BF4D2}" type="datetimeFigureOut">
              <a:rPr lang="zh-CN" altLang="en-US" smtClean="0"/>
              <a:t>2020/9/2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898915206"/>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0_自定义版式">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82F288E0-7875-42C4-84C8-98DBBD3BF4D2}" type="datetimeFigureOut">
              <a:rPr lang="zh-CN" altLang="en-US" smtClean="0"/>
              <a:t>2020/9/2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549406442"/>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1_自定义版式">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82F288E0-7875-42C4-84C8-98DBBD3BF4D2}" type="datetimeFigureOut">
              <a:rPr lang="zh-CN" altLang="en-US" smtClean="0"/>
              <a:t>2020/9/2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37419976"/>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lvl1pPr>
              <a:defRPr/>
            </a:lvl1pPr>
          </a:lstStyle>
          <a:p>
            <a:r>
              <a:rPr lang="zh-CN" altLang="en-US"/>
              <a:t>单击此处编辑母版标题样式</a:t>
            </a:r>
          </a:p>
        </p:txBody>
      </p:sp>
      <p:sp>
        <p:nvSpPr>
          <p:cNvPr id="3" name="文本占位符 2"/>
          <p:cNvSpPr>
            <a:spLocks noGrp="1"/>
          </p:cNvSpPr>
          <p:nvPr>
            <p:ph type="body" idx="1"/>
            <p:custDataLst>
              <p:tags r:id="rId3"/>
            </p:custDataLst>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4" name="内容占位符 3"/>
          <p:cNvSpPr>
            <a:spLocks noGrp="1"/>
          </p:cNvSpPr>
          <p:nvPr>
            <p:ph sz="half" idx="2"/>
            <p:custDataLst>
              <p:tags r:id="rId4"/>
            </p:custDataLst>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custDataLst>
              <p:tags r:id="rId5"/>
            </p:custDataLst>
          </p:nvPr>
        </p:nvSpPr>
        <p:spPr>
          <a:xfrm>
            <a:off x="6193371"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6" name="内容占位符 5"/>
          <p:cNvSpPr>
            <a:spLocks noGrp="1"/>
          </p:cNvSpPr>
          <p:nvPr>
            <p:ph sz="quarter" idx="4"/>
            <p:custDataLst>
              <p:tags r:id="rId6"/>
            </p:custDataLst>
          </p:nvPr>
        </p:nvSpPr>
        <p:spPr>
          <a:xfrm>
            <a:off x="6193371"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7"/>
            </p:custDataLst>
          </p:nvPr>
        </p:nvSpPr>
        <p:spPr/>
        <p:txBody>
          <a:bodyPr/>
          <a:lstStyle/>
          <a:p>
            <a:fld id="{530820CF-B880-4189-942D-D702A7CBA730}" type="datetimeFigureOut">
              <a:rPr lang="zh-CN" altLang="en-US" smtClean="0"/>
              <a:t>2020/9/2</a:t>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530820CF-B880-4189-942D-D702A7CBA730}" type="datetimeFigureOut">
              <a:rPr lang="zh-CN" altLang="en-US" smtClean="0"/>
              <a:t>2020/9/2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custDataLst>
            <p:tags r:id="rId1"/>
          </p:custDataLst>
        </p:nvPr>
      </p:nvGrpSpPr>
      <p:grpSpPr>
        <a:xfrm>
          <a:off x="0" y="0"/>
          <a:ext cx="0" cy="0"/>
        </a:xfrm>
      </p:grpSpPr>
      <p:sp>
        <p:nvSpPr>
          <p:cNvPr id="2" name="日期占位符 1"/>
          <p:cNvSpPr>
            <a:spLocks noGrp="1"/>
          </p:cNvSpPr>
          <p:nvPr>
            <p:ph type="dt" sz="half" idx="10"/>
            <p:custDataLst>
              <p:tags r:id="rId2"/>
            </p:custDataLst>
          </p:nvPr>
        </p:nvSpPr>
        <p:spPr/>
        <p:txBody>
          <a:bodyPr/>
          <a:lstStyle/>
          <a:p>
            <a:fld id="{530820CF-B880-4189-942D-D702A7CBA730}" type="datetimeFigureOut">
              <a:rPr lang="zh-CN" altLang="en-US" smtClean="0"/>
              <a:t>2020/9/2</a:t>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a:xfrm>
            <a:off x="609603" y="273049"/>
            <a:ext cx="4011084" cy="1162051"/>
          </a:xfrm>
        </p:spPr>
        <p:txBody>
          <a:bodyPr anchor="b"/>
          <a:lstStyle>
            <a:lvl1pPr algn="l">
              <a:defRPr sz="2665" b="1"/>
            </a:lvl1pPr>
          </a:lstStyle>
          <a:p>
            <a:r>
              <a:rPr lang="zh-CN" altLang="en-US"/>
              <a:t>单击此处编辑母版标题样式</a:t>
            </a:r>
          </a:p>
        </p:txBody>
      </p:sp>
      <p:sp>
        <p:nvSpPr>
          <p:cNvPr id="3" name="内容占位符 2"/>
          <p:cNvSpPr>
            <a:spLocks noGrp="1"/>
          </p:cNvSpPr>
          <p:nvPr>
            <p:ph idx="1"/>
            <p:custDataLst>
              <p:tags r:id="rId3"/>
            </p:custDataLst>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custDataLst>
              <p:tags r:id="rId4"/>
            </p:custDataLst>
          </p:nvPr>
        </p:nvSpPr>
        <p:spPr>
          <a:xfrm>
            <a:off x="609603" y="1435103"/>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custDataLst>
              <p:tags r:id="rId5"/>
            </p:custDataLst>
          </p:nvPr>
        </p:nvSpPr>
        <p:spPr/>
        <p:txBody>
          <a:bodyPr/>
          <a:lstStyle/>
          <a:p>
            <a:fld id="{530820CF-B880-4189-942D-D702A7CBA730}" type="datetimeFigureOut">
              <a:rPr lang="zh-CN" altLang="en-US" smtClean="0"/>
              <a:t>2020/9/2</a:t>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a:xfrm>
            <a:off x="2389717" y="4800600"/>
            <a:ext cx="7315200" cy="566739"/>
          </a:xfrm>
        </p:spPr>
        <p:txBody>
          <a:bodyPr anchor="b"/>
          <a:lstStyle>
            <a:lvl1pPr algn="l">
              <a:defRPr sz="2665" b="1"/>
            </a:lvl1pPr>
          </a:lstStyle>
          <a:p>
            <a:r>
              <a:rPr lang="zh-CN" altLang="en-US"/>
              <a:t>单击此处编辑母版标题样式</a:t>
            </a:r>
          </a:p>
        </p:txBody>
      </p:sp>
      <p:sp>
        <p:nvSpPr>
          <p:cNvPr id="3" name="图片占位符 2"/>
          <p:cNvSpPr>
            <a:spLocks noGrp="1"/>
          </p:cNvSpPr>
          <p:nvPr>
            <p:ph type="pic" idx="1"/>
            <p:custDataLst>
              <p:tags r:id="rId3"/>
            </p:custDataLst>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custDataLst>
              <p:tags r:id="rId4"/>
            </p:custDataLst>
          </p:nvPr>
        </p:nvSpPr>
        <p:spPr>
          <a:xfrm>
            <a:off x="2389717" y="5367339"/>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custDataLst>
              <p:tags r:id="rId5"/>
            </p:custDataLst>
          </p:nvPr>
        </p:nvSpPr>
        <p:spPr/>
        <p:txBody>
          <a:bodyPr/>
          <a:lstStyle/>
          <a:p>
            <a:fld id="{530820CF-B880-4189-942D-D702A7CBA730}" type="datetimeFigureOut">
              <a:rPr lang="zh-CN" altLang="en-US" smtClean="0"/>
              <a:t>2020/9/2</a:t>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slideLayout" Target="../slideLayouts/slideLayout18.xml" /><Relationship Id="rId19" Type="http://schemas.openxmlformats.org/officeDocument/2006/relationships/slideLayout" Target="../slideLayouts/slideLayout19.xml" /><Relationship Id="rId2" Type="http://schemas.openxmlformats.org/officeDocument/2006/relationships/slideLayout" Target="../slideLayouts/slideLayout2.xml" /><Relationship Id="rId20" Type="http://schemas.openxmlformats.org/officeDocument/2006/relationships/slideLayout" Target="../slideLayouts/slideLayout20.xml" /><Relationship Id="rId21" Type="http://schemas.openxmlformats.org/officeDocument/2006/relationships/slideLayout" Target="../slideLayouts/slideLayout21.xml" /><Relationship Id="rId22" Type="http://schemas.openxmlformats.org/officeDocument/2006/relationships/slideLayout" Target="../slideLayouts/slideLayout22.xml" /><Relationship Id="rId23" Type="http://schemas.openxmlformats.org/officeDocument/2006/relationships/slideLayout" Target="../slideLayouts/slideLayout23.xml" /><Relationship Id="rId24" Type="http://schemas.openxmlformats.org/officeDocument/2006/relationships/slideLayout" Target="../slideLayouts/slideLayout24.xml" /><Relationship Id="rId25" Type="http://schemas.openxmlformats.org/officeDocument/2006/relationships/slideLayout" Target="../slideLayouts/slideLayout25.xml" /><Relationship Id="rId26" Type="http://schemas.openxmlformats.org/officeDocument/2006/relationships/slideLayout" Target="../slideLayouts/slideLayout26.xml" /><Relationship Id="rId27" Type="http://schemas.openxmlformats.org/officeDocument/2006/relationships/slideLayout" Target="../slideLayouts/slideLayout27.xml" /><Relationship Id="rId28" Type="http://schemas.openxmlformats.org/officeDocument/2006/relationships/slideLayout" Target="../slideLayouts/slideLayout28.xml" /><Relationship Id="rId29" Type="http://schemas.openxmlformats.org/officeDocument/2006/relationships/slideLayout" Target="../slideLayouts/slideLayout29.xml" /><Relationship Id="rId3" Type="http://schemas.openxmlformats.org/officeDocument/2006/relationships/slideLayout" Target="../slideLayouts/slideLayout3.xml" /><Relationship Id="rId30" Type="http://schemas.openxmlformats.org/officeDocument/2006/relationships/slideLayout" Target="../slideLayouts/slideLayout30.xml" /><Relationship Id="rId31" Type="http://schemas.openxmlformats.org/officeDocument/2006/relationships/slideLayout" Target="../slideLayouts/slideLayout31.xml" /><Relationship Id="rId32" Type="http://schemas.openxmlformats.org/officeDocument/2006/relationships/slideLayout" Target="../slideLayouts/slideLayout32.xml" /><Relationship Id="rId33" Type="http://schemas.openxmlformats.org/officeDocument/2006/relationships/slideLayout" Target="../slideLayouts/slideLayout33.xml" /><Relationship Id="rId34" Type="http://schemas.openxmlformats.org/officeDocument/2006/relationships/slideLayout" Target="../slideLayouts/slideLayout34.xml" /><Relationship Id="rId35" Type="http://schemas.openxmlformats.org/officeDocument/2006/relationships/slideLayout" Target="../slideLayouts/slideLayout35.xml" /><Relationship Id="rId36" Type="http://schemas.openxmlformats.org/officeDocument/2006/relationships/slideLayout" Target="../slideLayouts/slideLayout36.xml" /><Relationship Id="rId37" Type="http://schemas.openxmlformats.org/officeDocument/2006/relationships/slideLayout" Target="../slideLayouts/slideLayout37.xml" /><Relationship Id="rId38" Type="http://schemas.openxmlformats.org/officeDocument/2006/relationships/slideLayout" Target="../slideLayouts/slideLayout38.xml" /><Relationship Id="rId39" Type="http://schemas.openxmlformats.org/officeDocument/2006/relationships/slideLayout" Target="../slideLayouts/slideLayout39.xml" /><Relationship Id="rId4" Type="http://schemas.openxmlformats.org/officeDocument/2006/relationships/slideLayout" Target="../slideLayouts/slideLayout4.xml" /><Relationship Id="rId40" Type="http://schemas.openxmlformats.org/officeDocument/2006/relationships/slideLayout" Target="../slideLayouts/slideLayout40.xml" /><Relationship Id="rId41" Type="http://schemas.openxmlformats.org/officeDocument/2006/relationships/slideLayout" Target="../slideLayouts/slideLayout41.xml" /><Relationship Id="rId42" Type="http://schemas.openxmlformats.org/officeDocument/2006/relationships/slideLayout" Target="../slideLayouts/slideLayout42.xml" /><Relationship Id="rId43" Type="http://schemas.openxmlformats.org/officeDocument/2006/relationships/slideLayout" Target="../slideLayouts/slideLayout43.xml" /><Relationship Id="rId44" Type="http://schemas.openxmlformats.org/officeDocument/2006/relationships/slideLayout" Target="../slideLayouts/slideLayout44.xml" /><Relationship Id="rId45" Type="http://schemas.openxmlformats.org/officeDocument/2006/relationships/tags" Target="../tags/tag222.xml" /><Relationship Id="rId46" Type="http://schemas.openxmlformats.org/officeDocument/2006/relationships/tags" Target="../tags/tag223.xml" /><Relationship Id="rId47" Type="http://schemas.openxmlformats.org/officeDocument/2006/relationships/tags" Target="../tags/tag224.xml" /><Relationship Id="rId48" Type="http://schemas.openxmlformats.org/officeDocument/2006/relationships/tags" Target="../tags/tag225.xml" /><Relationship Id="rId49" Type="http://schemas.openxmlformats.org/officeDocument/2006/relationships/tags" Target="../tags/tag226.xml" /><Relationship Id="rId5" Type="http://schemas.openxmlformats.org/officeDocument/2006/relationships/slideLayout" Target="../slideLayouts/slideLayout5.xml" /><Relationship Id="rId50" Type="http://schemas.openxmlformats.org/officeDocument/2006/relationships/tags" Target="../tags/tag227.xml" /><Relationship Id="rId51" Type="http://schemas.openxmlformats.org/officeDocument/2006/relationships/image" Target="../media/image8.png" /><Relationship Id="rId52" Type="http://schemas.openxmlformats.org/officeDocument/2006/relationships/theme" Target="../theme/theme1.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51">
            <a:lum/>
          </a:blip>
          <a:stretch>
            <a:fillRect/>
          </a:stretch>
        </a:blipFill>
        <a:effectLst/>
      </p:bgPr>
    </p:bg>
    <p:spTree>
      <p:nvGrpSpPr>
        <p:cNvPr id="1" name=""/>
        <p:cNvGrpSpPr/>
        <p:nvPr>
          <p:custDataLst>
            <p:tags r:id="rId45"/>
          </p:custDataLst>
        </p:nvPr>
      </p:nvGrpSpPr>
      <p:grpSpPr>
        <a:xfrm>
          <a:off x="0" y="0"/>
          <a:ext cx="0" cy="0"/>
        </a:xfrm>
      </p:grpSpPr>
      <p:sp>
        <p:nvSpPr>
          <p:cNvPr id="2" name="标题占位符 1"/>
          <p:cNvSpPr>
            <a:spLocks noGrp="1"/>
          </p:cNvSpPr>
          <p:nvPr>
            <p:ph type="title"/>
            <p:custDataLst>
              <p:tags r:id="rId46"/>
            </p:custDataLst>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custDataLst>
              <p:tags r:id="rId47"/>
            </p:custDataLst>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custDataLst>
              <p:tags r:id="rId48"/>
            </p:custDataLst>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t>2020/9/2</a:t>
            </a:fld>
            <a:endParaRPr lang="zh-CN" altLang="en-US"/>
          </a:p>
        </p:txBody>
      </p:sp>
      <p:sp>
        <p:nvSpPr>
          <p:cNvPr id="5" name="页脚占位符 4"/>
          <p:cNvSpPr>
            <a:spLocks noGrp="1"/>
          </p:cNvSpPr>
          <p:nvPr>
            <p:ph type="ftr" sz="quarter" idx="3"/>
            <p:custDataLst>
              <p:tags r:id="rId49"/>
            </p:custDataLst>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50"/>
            </p:custDataLst>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 id="2147483695" r:id="rId25"/>
    <p:sldLayoutId id="2147483898" r:id="rId26"/>
    <p:sldLayoutId id="2147483911" r:id="rId27"/>
    <p:sldLayoutId id="2147483912" r:id="rId28"/>
    <p:sldLayoutId id="2147483913" r:id="rId29"/>
    <p:sldLayoutId id="2147483914" r:id="rId30"/>
    <p:sldLayoutId id="2147483915" r:id="rId31"/>
    <p:sldLayoutId id="2147483916" r:id="rId32"/>
    <p:sldLayoutId id="2147483917" r:id="rId33"/>
    <p:sldLayoutId id="2147483918" r:id="rId34"/>
    <p:sldLayoutId id="2147483924" r:id="rId35"/>
    <p:sldLayoutId id="2147483925" r:id="rId36"/>
    <p:sldLayoutId id="2147483926" r:id="rId37"/>
    <p:sldLayoutId id="2147483927" r:id="rId38"/>
    <p:sldLayoutId id="2147483928" r:id="rId39"/>
    <p:sldLayoutId id="2147483929" r:id="rId40"/>
    <p:sldLayoutId id="2147483930" r:id="rId41"/>
    <p:sldLayoutId id="2147483931" r:id="rId42"/>
    <p:sldLayoutId id="2147483932" r:id="rId43"/>
    <p:sldLayoutId id="2147483933" r:id="rId44"/>
  </p:sldLayoutIdLst>
  <mc:AlternateContent>
    <mc:Choice xmlns:p14="http://schemas.microsoft.com/office/powerpoint/2010/main" Requires="p14">
      <p:transition spd="slow" advTm="3000" p14:dur="1500">
        <p:random/>
      </p:transition>
    </mc:Choice>
    <mc:Fallback>
      <p:transition spd="slow" advTm="3000">
        <p:random/>
      </p:transition>
    </mc:Fallback>
  </mc:AlternateContent>
  <p:timing/>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235.xml" /><Relationship Id="rId3" Type="http://schemas.openxmlformats.org/officeDocument/2006/relationships/tags" Target="../tags/tag236.xml" /><Relationship Id="rId4" Type="http://schemas.openxmlformats.org/officeDocument/2006/relationships/tags" Target="../tags/tag237.xml" /><Relationship Id="rId5" Type="http://schemas.openxmlformats.org/officeDocument/2006/relationships/tags" Target="../tags/tag238.xml" /><Relationship Id="rId6" Type="http://schemas.openxmlformats.org/officeDocument/2006/relationships/image" Target="../media/image9.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40.xml" /><Relationship Id="rId2" Type="http://schemas.openxmlformats.org/officeDocument/2006/relationships/tags" Target="../tags/tag299.xml" /><Relationship Id="rId3" Type="http://schemas.openxmlformats.org/officeDocument/2006/relationships/tags" Target="../tags/tag300.xml" /><Relationship Id="rId4" Type="http://schemas.openxmlformats.org/officeDocument/2006/relationships/tags" Target="../tags/tag301.xml" /><Relationship Id="rId5" Type="http://schemas.openxmlformats.org/officeDocument/2006/relationships/tags" Target="../tags/tag302.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41.xml" /><Relationship Id="rId2" Type="http://schemas.openxmlformats.org/officeDocument/2006/relationships/tags" Target="../tags/tag303.xml" /><Relationship Id="rId3" Type="http://schemas.openxmlformats.org/officeDocument/2006/relationships/tags" Target="../tags/tag304.xml" /><Relationship Id="rId4" Type="http://schemas.openxmlformats.org/officeDocument/2006/relationships/tags" Target="../tags/tag305.xml" /><Relationship Id="rId5" Type="http://schemas.openxmlformats.org/officeDocument/2006/relationships/package" Target="../embeddings/Microsoft_Word_Document3.docx" TargetMode="Internal" /><Relationship Id="rId6" Type="http://schemas.openxmlformats.org/officeDocument/2006/relationships/image" Target="../media/image15.emf" /><Relationship Id="rId7" Type="http://schemas.openxmlformats.org/officeDocument/2006/relationships/tags" Target="../tags/tag306.xml" /><Relationship Id="rId8" Type="http://schemas.openxmlformats.org/officeDocument/2006/relationships/vmlDrawing" Target="../drawings/vmlDrawing3.v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42.xml" /><Relationship Id="rId2" Type="http://schemas.openxmlformats.org/officeDocument/2006/relationships/tags" Target="../tags/tag307.xml" /><Relationship Id="rId3" Type="http://schemas.openxmlformats.org/officeDocument/2006/relationships/tags" Target="../tags/tag308.xml" /><Relationship Id="rId4" Type="http://schemas.openxmlformats.org/officeDocument/2006/relationships/tags" Target="../tags/tag309.xml" /><Relationship Id="rId5" Type="http://schemas.openxmlformats.org/officeDocument/2006/relationships/package" Target="../embeddings/Microsoft_Word_Document4.docx" TargetMode="Internal" /><Relationship Id="rId6" Type="http://schemas.openxmlformats.org/officeDocument/2006/relationships/image" Target="../media/image16.emf" /><Relationship Id="rId7" Type="http://schemas.openxmlformats.org/officeDocument/2006/relationships/tags" Target="../tags/tag310.xml" /><Relationship Id="rId8" Type="http://schemas.openxmlformats.org/officeDocument/2006/relationships/vmlDrawing" Target="../drawings/vmlDrawing4.v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43.xml" /><Relationship Id="rId2" Type="http://schemas.openxmlformats.org/officeDocument/2006/relationships/tags" Target="../tags/tag311.xml" /><Relationship Id="rId3" Type="http://schemas.openxmlformats.org/officeDocument/2006/relationships/tags" Target="../tags/tag312.xml" /><Relationship Id="rId4" Type="http://schemas.openxmlformats.org/officeDocument/2006/relationships/package" Target="../embeddings/Microsoft_Word_Document5.docx" TargetMode="Internal" /><Relationship Id="rId5" Type="http://schemas.openxmlformats.org/officeDocument/2006/relationships/image" Target="../media/image17.emf" /><Relationship Id="rId6" Type="http://schemas.openxmlformats.org/officeDocument/2006/relationships/vmlDrawing" Target="../drawings/vmlDrawing5.v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44.xml" /><Relationship Id="rId2" Type="http://schemas.openxmlformats.org/officeDocument/2006/relationships/tags" Target="../tags/tag313.xml" /><Relationship Id="rId3" Type="http://schemas.openxmlformats.org/officeDocument/2006/relationships/tags" Target="../tags/tag314.xml" /><Relationship Id="rId4" Type="http://schemas.openxmlformats.org/officeDocument/2006/relationships/tags" Target="../tags/tag315.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6.vml" /><Relationship Id="rId2" Type="http://schemas.openxmlformats.org/officeDocument/2006/relationships/tags" Target="../tags/tag316.xml" /><Relationship Id="rId3" Type="http://schemas.openxmlformats.org/officeDocument/2006/relationships/tags" Target="../tags/tag317.xml" /><Relationship Id="rId4" Type="http://schemas.openxmlformats.org/officeDocument/2006/relationships/oleObject" Target="../embeddings/oleObject1.bin" TargetMode="Internal" /><Relationship Id="rId5" Type="http://schemas.openxmlformats.org/officeDocument/2006/relationships/image" Target="../media/image18.emf" /><Relationship Id="rId6" Type="http://schemas.openxmlformats.org/officeDocument/2006/relationships/tags" Target="../tags/tag318.xml" /><Relationship Id="rId7" Type="http://schemas.openxmlformats.org/officeDocument/2006/relationships/oleObject" Target="../embeddings/oleObject2.bin" TargetMode="Internal" /><Relationship Id="rId8" Type="http://schemas.openxmlformats.org/officeDocument/2006/relationships/image" Target="../media/image19.emf" /><Relationship Id="rId9" Type="http://schemas.openxmlformats.org/officeDocument/2006/relationships/tags" Target="../tags/tag319.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tags" Target="../tags/tag320.xml" /><Relationship Id="rId3" Type="http://schemas.openxmlformats.org/officeDocument/2006/relationships/tags" Target="../tags/tag321.xml" /><Relationship Id="rId4" Type="http://schemas.openxmlformats.org/officeDocument/2006/relationships/oleObject" Target="../embeddings/oleObject3.bin" TargetMode="Internal" /><Relationship Id="rId5" Type="http://schemas.openxmlformats.org/officeDocument/2006/relationships/image" Target="../media/image20.emf" /><Relationship Id="rId6" Type="http://schemas.openxmlformats.org/officeDocument/2006/relationships/vmlDrawing" Target="../drawings/vmlDrawing7.v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tags" Target="../tags/tag322.xml" /><Relationship Id="rId3" Type="http://schemas.openxmlformats.org/officeDocument/2006/relationships/tags" Target="../tags/tag323.xml" /><Relationship Id="rId4" Type="http://schemas.openxmlformats.org/officeDocument/2006/relationships/oleObject" Target="../embeddings/oleObject4.bin" TargetMode="Internal" /><Relationship Id="rId5" Type="http://schemas.openxmlformats.org/officeDocument/2006/relationships/image" Target="../media/image21.emf" /><Relationship Id="rId6" Type="http://schemas.openxmlformats.org/officeDocument/2006/relationships/vmlDrawing" Target="../drawings/vmlDrawing8.v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tags" Target="../tags/tag324.xml" /><Relationship Id="rId3" Type="http://schemas.openxmlformats.org/officeDocument/2006/relationships/tags" Target="../tags/tag325.xml" /><Relationship Id="rId4" Type="http://schemas.openxmlformats.org/officeDocument/2006/relationships/oleObject" Target="../embeddings/oleObject5.bin" TargetMode="Internal" /><Relationship Id="rId5" Type="http://schemas.openxmlformats.org/officeDocument/2006/relationships/image" Target="../media/image22.emf" /><Relationship Id="rId6" Type="http://schemas.openxmlformats.org/officeDocument/2006/relationships/vmlDrawing" Target="../drawings/vmlDrawing9.v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tags" Target="../tags/tag326.xml" /><Relationship Id="rId3" Type="http://schemas.openxmlformats.org/officeDocument/2006/relationships/tags" Target="../tags/tag327.xml" /><Relationship Id="rId4" Type="http://schemas.openxmlformats.org/officeDocument/2006/relationships/tags" Target="../tags/tag328.xml" /><Relationship Id="rId5" Type="http://schemas.openxmlformats.org/officeDocument/2006/relationships/tags" Target="../tags/tag329.xml" /><Relationship Id="rId6" Type="http://schemas.openxmlformats.org/officeDocument/2006/relationships/package" Target="../embeddings/Microsoft_Word_Document6.docx" TargetMode="Internal" /><Relationship Id="rId7" Type="http://schemas.openxmlformats.org/officeDocument/2006/relationships/image" Target="../media/image23.emf" /><Relationship Id="rId8" Type="http://schemas.openxmlformats.org/officeDocument/2006/relationships/tags" Target="../tags/tag330.xml" /><Relationship Id="rId9" Type="http://schemas.openxmlformats.org/officeDocument/2006/relationships/vmlDrawing" Target="../drawings/vmlDrawing10.v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tags" Target="../tags/tag239.xml" /><Relationship Id="rId3" Type="http://schemas.openxmlformats.org/officeDocument/2006/relationships/tags" Target="../tags/tag240.xml" /><Relationship Id="rId4" Type="http://schemas.openxmlformats.org/officeDocument/2006/relationships/tags" Target="../tags/tag241.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36.xml" /><Relationship Id="rId2" Type="http://schemas.openxmlformats.org/officeDocument/2006/relationships/tags" Target="../tags/tag331.xml" /><Relationship Id="rId3" Type="http://schemas.openxmlformats.org/officeDocument/2006/relationships/tags" Target="../tags/tag332.xml" /><Relationship Id="rId4" Type="http://schemas.openxmlformats.org/officeDocument/2006/relationships/package" Target="../embeddings/Microsoft_Word_Document7.docx" TargetMode="Internal" /><Relationship Id="rId5" Type="http://schemas.openxmlformats.org/officeDocument/2006/relationships/image" Target="../media/image24.emf" /><Relationship Id="rId6" Type="http://schemas.openxmlformats.org/officeDocument/2006/relationships/vmlDrawing" Target="../drawings/vmlDrawing11.v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37.xml" /><Relationship Id="rId2" Type="http://schemas.openxmlformats.org/officeDocument/2006/relationships/tags" Target="../tags/tag333.xml" /><Relationship Id="rId3" Type="http://schemas.openxmlformats.org/officeDocument/2006/relationships/tags" Target="../tags/tag334.xml" /><Relationship Id="rId4" Type="http://schemas.openxmlformats.org/officeDocument/2006/relationships/tags" Target="../tags/tag335.xml" /><Relationship Id="rId5" Type="http://schemas.openxmlformats.org/officeDocument/2006/relationships/package" Target="../embeddings/Microsoft_Word_Document8.docx" TargetMode="Internal" /><Relationship Id="rId6" Type="http://schemas.openxmlformats.org/officeDocument/2006/relationships/image" Target="../media/image25.emf" /><Relationship Id="rId7" Type="http://schemas.openxmlformats.org/officeDocument/2006/relationships/tags" Target="../tags/tag336.xml" /><Relationship Id="rId8" Type="http://schemas.openxmlformats.org/officeDocument/2006/relationships/tags" Target="../tags/tag337.xml" /><Relationship Id="rId9" Type="http://schemas.openxmlformats.org/officeDocument/2006/relationships/vmlDrawing" Target="../drawings/vmlDrawing12.v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38.xml" /><Relationship Id="rId2" Type="http://schemas.openxmlformats.org/officeDocument/2006/relationships/tags" Target="../tags/tag338.xml" /><Relationship Id="rId3" Type="http://schemas.openxmlformats.org/officeDocument/2006/relationships/tags" Target="../tags/tag339.xml" /><Relationship Id="rId4" Type="http://schemas.openxmlformats.org/officeDocument/2006/relationships/package" Target="../embeddings/Microsoft_Word_Document9.docx" TargetMode="Internal" /><Relationship Id="rId5" Type="http://schemas.openxmlformats.org/officeDocument/2006/relationships/image" Target="../media/image26.emf" /><Relationship Id="rId6" Type="http://schemas.openxmlformats.org/officeDocument/2006/relationships/tags" Target="../tags/tag340.xml" /><Relationship Id="rId7" Type="http://schemas.openxmlformats.org/officeDocument/2006/relationships/vmlDrawing" Target="../drawings/vmlDrawing13.v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38.xml" /><Relationship Id="rId2" Type="http://schemas.openxmlformats.org/officeDocument/2006/relationships/tags" Target="../tags/tag341.xml" /><Relationship Id="rId3" Type="http://schemas.openxmlformats.org/officeDocument/2006/relationships/tags" Target="../tags/tag342.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39.xml" /><Relationship Id="rId2" Type="http://schemas.openxmlformats.org/officeDocument/2006/relationships/tags" Target="../tags/tag343.xml" /><Relationship Id="rId3" Type="http://schemas.openxmlformats.org/officeDocument/2006/relationships/tags" Target="../tags/tag344.xml" /><Relationship Id="rId4" Type="http://schemas.openxmlformats.org/officeDocument/2006/relationships/tags" Target="../tags/tag345.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28.emf" /><Relationship Id="rId11" Type="http://schemas.openxmlformats.org/officeDocument/2006/relationships/tags" Target="../tags/tag351.xml" /><Relationship Id="rId12" Type="http://schemas.openxmlformats.org/officeDocument/2006/relationships/vmlDrawing" Target="../drawings/vmlDrawing14.vml" /><Relationship Id="rId2" Type="http://schemas.openxmlformats.org/officeDocument/2006/relationships/tags" Target="../tags/tag346.xml" /><Relationship Id="rId3" Type="http://schemas.openxmlformats.org/officeDocument/2006/relationships/tags" Target="../tags/tag347.xml" /><Relationship Id="rId4" Type="http://schemas.openxmlformats.org/officeDocument/2006/relationships/tags" Target="../tags/tag348.xml" /><Relationship Id="rId5" Type="http://schemas.openxmlformats.org/officeDocument/2006/relationships/tags" Target="../tags/tag349.xml" /><Relationship Id="rId6" Type="http://schemas.openxmlformats.org/officeDocument/2006/relationships/oleObject" Target="../embeddings/oleObject6.bin" TargetMode="Internal" /><Relationship Id="rId7" Type="http://schemas.openxmlformats.org/officeDocument/2006/relationships/image" Target="../media/image27.emf" /><Relationship Id="rId8" Type="http://schemas.openxmlformats.org/officeDocument/2006/relationships/tags" Target="../tags/tag350.xml" /><Relationship Id="rId9" Type="http://schemas.openxmlformats.org/officeDocument/2006/relationships/oleObject" Target="../embeddings/oleObject7.bin" TargetMode="Interna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tags" Target="../tags/tag352.xml" /><Relationship Id="rId3" Type="http://schemas.openxmlformats.org/officeDocument/2006/relationships/tags" Target="../tags/tag353.xml" /><Relationship Id="rId4" Type="http://schemas.openxmlformats.org/officeDocument/2006/relationships/oleObject" Target="../embeddings/oleObject8.bin" TargetMode="Internal" /><Relationship Id="rId5" Type="http://schemas.openxmlformats.org/officeDocument/2006/relationships/image" Target="../media/image29.emf" /><Relationship Id="rId6" Type="http://schemas.openxmlformats.org/officeDocument/2006/relationships/tags" Target="../tags/tag354.xml" /><Relationship Id="rId7" Type="http://schemas.openxmlformats.org/officeDocument/2006/relationships/oleObject" Target="../embeddings/oleObject9.bin" TargetMode="Internal" /><Relationship Id="rId8" Type="http://schemas.openxmlformats.org/officeDocument/2006/relationships/image" Target="../media/image30.emf" /><Relationship Id="rId9" Type="http://schemas.openxmlformats.org/officeDocument/2006/relationships/vmlDrawing" Target="../drawings/vmlDrawing15.v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tags" Target="../tags/tag355.xml" /><Relationship Id="rId3" Type="http://schemas.openxmlformats.org/officeDocument/2006/relationships/tags" Target="../tags/tag356.xml" /><Relationship Id="rId4" Type="http://schemas.openxmlformats.org/officeDocument/2006/relationships/oleObject" Target="../embeddings/oleObject10.bin" TargetMode="Internal" /><Relationship Id="rId5" Type="http://schemas.openxmlformats.org/officeDocument/2006/relationships/image" Target="../media/image31.emf" /><Relationship Id="rId6" Type="http://schemas.openxmlformats.org/officeDocument/2006/relationships/tags" Target="../tags/tag357.xml" /><Relationship Id="rId7" Type="http://schemas.openxmlformats.org/officeDocument/2006/relationships/oleObject" Target="../embeddings/oleObject11.bin" TargetMode="Internal" /><Relationship Id="rId8" Type="http://schemas.openxmlformats.org/officeDocument/2006/relationships/image" Target="../media/image32.emf" /><Relationship Id="rId9" Type="http://schemas.openxmlformats.org/officeDocument/2006/relationships/vmlDrawing" Target="../drawings/vmlDrawing16.v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tags" Target="../tags/tag358.xml" /><Relationship Id="rId3" Type="http://schemas.openxmlformats.org/officeDocument/2006/relationships/tags" Target="../tags/tag359.xml" /><Relationship Id="rId4" Type="http://schemas.openxmlformats.org/officeDocument/2006/relationships/oleObject" Target="../embeddings/oleObject12.bin" TargetMode="Internal" /><Relationship Id="rId5" Type="http://schemas.openxmlformats.org/officeDocument/2006/relationships/image" Target="../media/image33.emf" /><Relationship Id="rId6" Type="http://schemas.openxmlformats.org/officeDocument/2006/relationships/image" Target="KB174-2.TIF" TargetMode="External" /><Relationship Id="rId7" Type="http://schemas.openxmlformats.org/officeDocument/2006/relationships/image" Target="../media/image34.png" /><Relationship Id="rId8" Type="http://schemas.openxmlformats.org/officeDocument/2006/relationships/tags" Target="../tags/tag360.xml" /><Relationship Id="rId9" Type="http://schemas.openxmlformats.org/officeDocument/2006/relationships/vmlDrawing" Target="../drawings/vmlDrawing17.v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tags" Target="../tags/tag361.xml" /><Relationship Id="rId3" Type="http://schemas.openxmlformats.org/officeDocument/2006/relationships/tags" Target="../tags/tag362.xml" /><Relationship Id="rId4" Type="http://schemas.openxmlformats.org/officeDocument/2006/relationships/oleObject" Target="../embeddings/oleObject13.bin" TargetMode="Internal" /><Relationship Id="rId5" Type="http://schemas.openxmlformats.org/officeDocument/2006/relationships/image" Target="../media/image35.emf" /><Relationship Id="rId6" Type="http://schemas.openxmlformats.org/officeDocument/2006/relationships/tags" Target="../tags/tag363.xml" /><Relationship Id="rId7" Type="http://schemas.openxmlformats.org/officeDocument/2006/relationships/oleObject" Target="../embeddings/oleObject14.bin" TargetMode="Internal" /><Relationship Id="rId8" Type="http://schemas.openxmlformats.org/officeDocument/2006/relationships/image" Target="../media/image36.emf" /><Relationship Id="rId9" Type="http://schemas.openxmlformats.org/officeDocument/2006/relationships/vmlDrawing" Target="../drawings/vmlDrawing18.v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6.xml" /><Relationship Id="rId2" Type="http://schemas.openxmlformats.org/officeDocument/2006/relationships/notesSlide" Target="../notesSlides/notesSlide1.xml" /><Relationship Id="rId3" Type="http://schemas.openxmlformats.org/officeDocument/2006/relationships/tags" Target="../tags/tag246.xml" /><Relationship Id="rId4" Type="http://schemas.openxmlformats.org/officeDocument/2006/relationships/tags" Target="../tags/tag247.xml" /><Relationship Id="rId5" Type="http://schemas.openxmlformats.org/officeDocument/2006/relationships/tags" Target="../tags/tag248.xml" /><Relationship Id="rId6" Type="http://schemas.openxmlformats.org/officeDocument/2006/relationships/tags" Target="../tags/tag249.xml" /><Relationship Id="rId7" Type="http://schemas.openxmlformats.org/officeDocument/2006/relationships/hyperlink" Target="https://www.slkj.org/c/8665.html" TargetMode="External" /><Relationship Id="rId8" Type="http://schemas.openxmlformats.org/officeDocument/2006/relationships/image" Target="../media/image10.png" /><Relationship Id="rId9" Type="http://schemas.openxmlformats.org/officeDocument/2006/relationships/tags" Target="../tags/tag250.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tags" Target="../tags/tag364.xml" /><Relationship Id="rId3" Type="http://schemas.openxmlformats.org/officeDocument/2006/relationships/tags" Target="../tags/tag365.xml" /><Relationship Id="rId4" Type="http://schemas.openxmlformats.org/officeDocument/2006/relationships/oleObject" Target="../embeddings/oleObject15.bin" TargetMode="Internal" /><Relationship Id="rId5" Type="http://schemas.openxmlformats.org/officeDocument/2006/relationships/image" Target="../media/image37.emf" /><Relationship Id="rId6" Type="http://schemas.openxmlformats.org/officeDocument/2006/relationships/tags" Target="../tags/tag366.xml" /><Relationship Id="rId7" Type="http://schemas.openxmlformats.org/officeDocument/2006/relationships/oleObject" Target="../embeddings/oleObject16.bin" TargetMode="Internal" /><Relationship Id="rId8" Type="http://schemas.openxmlformats.org/officeDocument/2006/relationships/image" Target="../media/image38.emf" /><Relationship Id="rId9" Type="http://schemas.openxmlformats.org/officeDocument/2006/relationships/vmlDrawing" Target="../drawings/vmlDrawing19.v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tags" Target="../tags/tag367.xml" /><Relationship Id="rId3" Type="http://schemas.openxmlformats.org/officeDocument/2006/relationships/tags" Target="../tags/tag368.xml" /><Relationship Id="rId4" Type="http://schemas.openxmlformats.org/officeDocument/2006/relationships/oleObject" Target="../embeddings/oleObject17.bin" TargetMode="Internal" /><Relationship Id="rId5" Type="http://schemas.openxmlformats.org/officeDocument/2006/relationships/image" Target="../media/image39.emf" /><Relationship Id="rId6" Type="http://schemas.openxmlformats.org/officeDocument/2006/relationships/vmlDrawing" Target="../drawings/vmlDrawing20.v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28.xml" /><Relationship Id="rId2" Type="http://schemas.openxmlformats.org/officeDocument/2006/relationships/tags" Target="../tags/tag369.xml" /><Relationship Id="rId3" Type="http://schemas.openxmlformats.org/officeDocument/2006/relationships/tags" Target="../tags/tag370.xml" /><Relationship Id="rId4" Type="http://schemas.openxmlformats.org/officeDocument/2006/relationships/tags" Target="../tags/tag371.xml" /><Relationship Id="rId5" Type="http://schemas.openxmlformats.org/officeDocument/2006/relationships/package" Target="../embeddings/Microsoft_Word_Document10.docx" TargetMode="Internal" /><Relationship Id="rId6" Type="http://schemas.openxmlformats.org/officeDocument/2006/relationships/image" Target="../media/image40.emf" /><Relationship Id="rId7" Type="http://schemas.openxmlformats.org/officeDocument/2006/relationships/tags" Target="../tags/tag372.xml" /><Relationship Id="rId8" Type="http://schemas.openxmlformats.org/officeDocument/2006/relationships/tags" Target="../tags/tag373.xml" /><Relationship Id="rId9" Type="http://schemas.openxmlformats.org/officeDocument/2006/relationships/vmlDrawing" Target="../drawings/vmlDrawing21.v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tags" Target="../tags/tag374.xml" /><Relationship Id="rId3" Type="http://schemas.openxmlformats.org/officeDocument/2006/relationships/tags" Target="../tags/tag375.xml" /><Relationship Id="rId4" Type="http://schemas.openxmlformats.org/officeDocument/2006/relationships/tags" Target="../tags/tag376.xml" /><Relationship Id="rId5" Type="http://schemas.openxmlformats.org/officeDocument/2006/relationships/package" Target="../embeddings/Microsoft_Word_Document11.docx" TargetMode="Internal" /><Relationship Id="rId6" Type="http://schemas.openxmlformats.org/officeDocument/2006/relationships/image" Target="../media/image41.emf" /><Relationship Id="rId7" Type="http://schemas.openxmlformats.org/officeDocument/2006/relationships/tags" Target="../tags/tag377.xml" /><Relationship Id="rId8" Type="http://schemas.openxmlformats.org/officeDocument/2006/relationships/vmlDrawing" Target="../drawings/vmlDrawing22.v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tags" Target="../tags/tag378.xml" /><Relationship Id="rId3" Type="http://schemas.openxmlformats.org/officeDocument/2006/relationships/tags" Target="../tags/tag379.xml" /><Relationship Id="rId4" Type="http://schemas.openxmlformats.org/officeDocument/2006/relationships/tags" Target="../tags/tag380.xml" /><Relationship Id="rId5" Type="http://schemas.openxmlformats.org/officeDocument/2006/relationships/tags" Target="../tags/tag381.xml" /><Relationship Id="rId6" Type="http://schemas.openxmlformats.org/officeDocument/2006/relationships/tags" Target="../tags/tag382.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oleObject" Target="../embeddings/oleObject20.bin" TargetMode="Internal" /><Relationship Id="rId11" Type="http://schemas.openxmlformats.org/officeDocument/2006/relationships/image" Target="../media/image44.emf" /><Relationship Id="rId12" Type="http://schemas.openxmlformats.org/officeDocument/2006/relationships/vmlDrawing" Target="../drawings/vmlDrawing23.vml" /><Relationship Id="rId2" Type="http://schemas.openxmlformats.org/officeDocument/2006/relationships/tags" Target="../tags/tag383.xml" /><Relationship Id="rId3" Type="http://schemas.openxmlformats.org/officeDocument/2006/relationships/tags" Target="../tags/tag384.xml" /><Relationship Id="rId4" Type="http://schemas.openxmlformats.org/officeDocument/2006/relationships/oleObject" Target="../embeddings/oleObject18.bin" TargetMode="Internal" /><Relationship Id="rId5" Type="http://schemas.openxmlformats.org/officeDocument/2006/relationships/image" Target="../media/image42.emf" /><Relationship Id="rId6" Type="http://schemas.openxmlformats.org/officeDocument/2006/relationships/tags" Target="../tags/tag385.xml" /><Relationship Id="rId7" Type="http://schemas.openxmlformats.org/officeDocument/2006/relationships/oleObject" Target="../embeddings/oleObject19.bin" TargetMode="Internal" /><Relationship Id="rId8" Type="http://schemas.openxmlformats.org/officeDocument/2006/relationships/image" Target="../media/image43.emf" /><Relationship Id="rId9" Type="http://schemas.openxmlformats.org/officeDocument/2006/relationships/tags" Target="../tags/tag386.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tags" Target="../tags/tag387.xml" /><Relationship Id="rId3" Type="http://schemas.openxmlformats.org/officeDocument/2006/relationships/tags" Target="../tags/tag388.xml" /><Relationship Id="rId4" Type="http://schemas.openxmlformats.org/officeDocument/2006/relationships/oleObject" Target="../embeddings/oleObject21.bin" TargetMode="Internal" /><Relationship Id="rId5" Type="http://schemas.openxmlformats.org/officeDocument/2006/relationships/image" Target="../media/image45.emf" /><Relationship Id="rId6" Type="http://schemas.openxmlformats.org/officeDocument/2006/relationships/vmlDrawing" Target="../drawings/vmlDrawing24.v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xml" /><Relationship Id="rId3" Type="http://schemas.openxmlformats.org/officeDocument/2006/relationships/tags" Target="../tags/tag393.xml" /><Relationship Id="rId4" Type="http://schemas.openxmlformats.org/officeDocument/2006/relationships/tags" Target="../tags/tag394.xml" /><Relationship Id="rId5" Type="http://schemas.openxmlformats.org/officeDocument/2006/relationships/image" Target="../media/image46.jpeg" /><Relationship Id="rId6" Type="http://schemas.openxmlformats.org/officeDocument/2006/relationships/tags" Target="../tags/tag395.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396.xml" /><Relationship Id="rId3" Type="http://schemas.openxmlformats.org/officeDocument/2006/relationships/tags" Target="../tags/tag397.xml" /><Relationship Id="rId4" Type="http://schemas.openxmlformats.org/officeDocument/2006/relationships/image" Target="../media/image47.png" /><Relationship Id="rId5" Type="http://schemas.openxmlformats.org/officeDocument/2006/relationships/tags" Target="../tags/tag398.xml" /><Relationship Id="rId6" Type="http://schemas.openxmlformats.org/officeDocument/2006/relationships/image" Target="../media/image48.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tags" Target="../tags/tag251.xml" /><Relationship Id="rId3" Type="http://schemas.openxmlformats.org/officeDocument/2006/relationships/tags" Target="../tags/tag252.xml" /><Relationship Id="rId4" Type="http://schemas.openxmlformats.org/officeDocument/2006/relationships/tags" Target="../tags/tag253.xml" /><Relationship Id="rId5" Type="http://schemas.openxmlformats.org/officeDocument/2006/relationships/tags" Target="../tags/tag254.xml" /><Relationship Id="rId6" Type="http://schemas.openxmlformats.org/officeDocument/2006/relationships/tags" Target="../tags/tag255.xml" /><Relationship Id="rId7" Type="http://schemas.openxmlformats.org/officeDocument/2006/relationships/tags" Target="../tags/tag256.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tags" Target="../tags/tag263.xml" /><Relationship Id="rId11" Type="http://schemas.openxmlformats.org/officeDocument/2006/relationships/tags" Target="../tags/tag264.xml" /><Relationship Id="rId12" Type="http://schemas.openxmlformats.org/officeDocument/2006/relationships/tags" Target="../tags/tag265.xml" /><Relationship Id="rId13" Type="http://schemas.openxmlformats.org/officeDocument/2006/relationships/tags" Target="../tags/tag266.xml" /><Relationship Id="rId14" Type="http://schemas.openxmlformats.org/officeDocument/2006/relationships/tags" Target="../tags/tag267.xml" /><Relationship Id="rId15" Type="http://schemas.openxmlformats.org/officeDocument/2006/relationships/tags" Target="../tags/tag268.xml" /><Relationship Id="rId16" Type="http://schemas.openxmlformats.org/officeDocument/2006/relationships/tags" Target="../tags/tag269.xml" /><Relationship Id="rId17" Type="http://schemas.openxmlformats.org/officeDocument/2006/relationships/tags" Target="../tags/tag270.xml" /><Relationship Id="rId18" Type="http://schemas.openxmlformats.org/officeDocument/2006/relationships/tags" Target="../tags/tag271.xml" /><Relationship Id="rId19" Type="http://schemas.openxmlformats.org/officeDocument/2006/relationships/tags" Target="../tags/tag272.xml" /><Relationship Id="rId2" Type="http://schemas.openxmlformats.org/officeDocument/2006/relationships/tags" Target="../tags/tag257.xml" /><Relationship Id="rId20" Type="http://schemas.openxmlformats.org/officeDocument/2006/relationships/tags" Target="../tags/tag273.xml" /><Relationship Id="rId21" Type="http://schemas.openxmlformats.org/officeDocument/2006/relationships/tags" Target="../tags/tag274.xml" /><Relationship Id="rId22" Type="http://schemas.openxmlformats.org/officeDocument/2006/relationships/tags" Target="../tags/tag275.xml" /><Relationship Id="rId23" Type="http://schemas.openxmlformats.org/officeDocument/2006/relationships/tags" Target="../tags/tag276.xml" /><Relationship Id="rId24" Type="http://schemas.openxmlformats.org/officeDocument/2006/relationships/vmlDrawing" Target="../drawings/vmlDrawing1.vml" /><Relationship Id="rId3" Type="http://schemas.openxmlformats.org/officeDocument/2006/relationships/tags" Target="../tags/tag258.xml" /><Relationship Id="rId4" Type="http://schemas.openxmlformats.org/officeDocument/2006/relationships/package" Target="../embeddings/Microsoft_Word_Document.docx" TargetMode="Internal" /><Relationship Id="rId5" Type="http://schemas.openxmlformats.org/officeDocument/2006/relationships/image" Target="../media/image11.emf" /><Relationship Id="rId6" Type="http://schemas.openxmlformats.org/officeDocument/2006/relationships/tags" Target="../tags/tag259.xml" /><Relationship Id="rId7" Type="http://schemas.openxmlformats.org/officeDocument/2006/relationships/tags" Target="../tags/tag260.xml" /><Relationship Id="rId8" Type="http://schemas.openxmlformats.org/officeDocument/2006/relationships/tags" Target="../tags/tag261.xml" /><Relationship Id="rId9" Type="http://schemas.openxmlformats.org/officeDocument/2006/relationships/tags" Target="../tags/tag262.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31.xml" /><Relationship Id="rId2" Type="http://schemas.openxmlformats.org/officeDocument/2006/relationships/tags" Target="../tags/tag277.xml" /><Relationship Id="rId3" Type="http://schemas.openxmlformats.org/officeDocument/2006/relationships/tags" Target="../tags/tag278.xml" /><Relationship Id="rId4" Type="http://schemas.openxmlformats.org/officeDocument/2006/relationships/image" Target="../media/image12.jpeg" /><Relationship Id="rId5" Type="http://schemas.openxmlformats.org/officeDocument/2006/relationships/tags" Target="../tags/tag279.xml" /><Relationship Id="rId6" Type="http://schemas.openxmlformats.org/officeDocument/2006/relationships/tags" Target="../tags/tag280.xml" /><Relationship Id="rId7" Type="http://schemas.openxmlformats.org/officeDocument/2006/relationships/tags" Target="../tags/tag281.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32.xml" /><Relationship Id="rId2" Type="http://schemas.openxmlformats.org/officeDocument/2006/relationships/tags" Target="../tags/tag282.xml" /><Relationship Id="rId3" Type="http://schemas.openxmlformats.org/officeDocument/2006/relationships/tags" Target="../tags/tag283.xml" /><Relationship Id="rId4" Type="http://schemas.openxmlformats.org/officeDocument/2006/relationships/tags" Target="../tags/tag284.xml" /><Relationship Id="rId5" Type="http://schemas.openxmlformats.org/officeDocument/2006/relationships/tags" Target="../tags/tag285.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33.xml" /><Relationship Id="rId10" Type="http://schemas.openxmlformats.org/officeDocument/2006/relationships/tags" Target="../tags/tag290.xml" /><Relationship Id="rId11" Type="http://schemas.openxmlformats.org/officeDocument/2006/relationships/tags" Target="../tags/tag291.xml" /><Relationship Id="rId12" Type="http://schemas.openxmlformats.org/officeDocument/2006/relationships/tags" Target="../tags/tag292.xml" /><Relationship Id="rId13" Type="http://schemas.openxmlformats.org/officeDocument/2006/relationships/tags" Target="../tags/tag293.xml" /><Relationship Id="rId14" Type="http://schemas.openxmlformats.org/officeDocument/2006/relationships/tags" Target="../tags/tag294.xml" /><Relationship Id="rId15" Type="http://schemas.openxmlformats.org/officeDocument/2006/relationships/tags" Target="../tags/tag295.xml" /><Relationship Id="rId16" Type="http://schemas.openxmlformats.org/officeDocument/2006/relationships/vmlDrawing" Target="../drawings/vmlDrawing2.vml" /><Relationship Id="rId2" Type="http://schemas.openxmlformats.org/officeDocument/2006/relationships/tags" Target="../tags/tag286.xml" /><Relationship Id="rId3" Type="http://schemas.openxmlformats.org/officeDocument/2006/relationships/tags" Target="../tags/tag287.xml" /><Relationship Id="rId4" Type="http://schemas.openxmlformats.org/officeDocument/2006/relationships/tags" Target="../tags/tag288.xml" /><Relationship Id="rId5" Type="http://schemas.openxmlformats.org/officeDocument/2006/relationships/package" Target="../embeddings/Microsoft_Word_Document1.docx" TargetMode="Internal" /><Relationship Id="rId6" Type="http://schemas.openxmlformats.org/officeDocument/2006/relationships/image" Target="../media/image13.emf" /><Relationship Id="rId7" Type="http://schemas.openxmlformats.org/officeDocument/2006/relationships/tags" Target="../tags/tag289.xml" /><Relationship Id="rId8" Type="http://schemas.openxmlformats.org/officeDocument/2006/relationships/package" Target="../embeddings/Microsoft_Word_Document2.docx" TargetMode="Internal" /><Relationship Id="rId9" Type="http://schemas.openxmlformats.org/officeDocument/2006/relationships/image" Target="../media/image14.emf"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tags" Target="../tags/tag296.xml" /><Relationship Id="rId3" Type="http://schemas.openxmlformats.org/officeDocument/2006/relationships/tags" Target="../tags/tag297.xml" /><Relationship Id="rId4" Type="http://schemas.openxmlformats.org/officeDocument/2006/relationships/tags" Target="../tags/tag298.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6">
            <a:lum/>
          </a:blip>
          <a:stretch>
            <a:fillRect/>
          </a:stretch>
        </a:blipFill>
        <a:effectLst/>
      </p:bgPr>
    </p:bg>
    <p:spTree>
      <p:nvGrpSpPr>
        <p:cNvPr id="1" name=""/>
        <p:cNvGrpSpPr/>
        <p:nvPr>
          <p:custDataLst>
            <p:tags r:id="rId2"/>
          </p:custDataLst>
        </p:nvPr>
      </p:nvGrpSpPr>
      <p:grpSpPr>
        <a:xfrm>
          <a:off x="0" y="0"/>
          <a:ext cx="0" cy="0"/>
        </a:xfrm>
      </p:grpSpPr>
      <p:sp>
        <p:nvSpPr>
          <p:cNvPr id="4" name="文本框 3"/>
          <p:cNvSpPr txBox="1"/>
          <p:nvPr>
            <p:custDataLst>
              <p:tags r:id="rId3"/>
            </p:custDataLst>
          </p:nvPr>
        </p:nvSpPr>
        <p:spPr>
          <a:xfrm>
            <a:off x="9077688" y="0"/>
            <a:ext cx="3114312" cy="369332"/>
          </a:xfrm>
          <a:prstGeom prst="rect">
            <a:avLst/>
          </a:prstGeom>
          <a:noFill/>
        </p:spPr>
        <p:txBody>
          <a:bodyPr wrap="square" rtlCol="0">
            <a:spAutoFit/>
          </a:bodyPr>
          <a:lstStyle/>
          <a:p>
            <a:r>
              <a:rPr lang="zh-CN" altLang="en-US" b="1">
                <a:solidFill>
                  <a:schemeClr val="accent1"/>
                </a:solidFill>
                <a:latin typeface="Times New Roman" pitchFamily="18" charset="0"/>
                <a:cs typeface="Times New Roman" pitchFamily="18" charset="0"/>
              </a:rPr>
              <a:t>人教</a:t>
            </a:r>
            <a:r>
              <a:rPr lang="en-US" altLang="zh-CN" b="1">
                <a:solidFill>
                  <a:schemeClr val="accent1"/>
                </a:solidFill>
                <a:latin typeface="Times New Roman" pitchFamily="18" charset="0"/>
                <a:cs typeface="Times New Roman" pitchFamily="18" charset="0"/>
              </a:rPr>
              <a:t>2019 A</a:t>
            </a:r>
            <a:r>
              <a:rPr lang="zh-CN" altLang="en-US" b="1">
                <a:solidFill>
                  <a:schemeClr val="accent1"/>
                </a:solidFill>
                <a:latin typeface="Times New Roman" pitchFamily="18" charset="0"/>
                <a:cs typeface="Times New Roman" pitchFamily="18" charset="0"/>
              </a:rPr>
              <a:t>版 选择性必修 一</a:t>
            </a:r>
          </a:p>
        </p:txBody>
      </p:sp>
      <p:sp>
        <p:nvSpPr>
          <p:cNvPr id="5" name="文本框 4"/>
          <p:cNvSpPr txBox="1"/>
          <p:nvPr>
            <p:custDataLst>
              <p:tags r:id="rId4"/>
            </p:custDataLst>
          </p:nvPr>
        </p:nvSpPr>
        <p:spPr>
          <a:xfrm>
            <a:off x="4089847" y="2903544"/>
            <a:ext cx="10416020" cy="818173"/>
          </a:xfrm>
          <a:prstGeom prst="rect">
            <a:avLst/>
          </a:prstGeom>
          <a:noFill/>
        </p:spPr>
        <p:txBody>
          <a:bodyPr wrap="square" rtlCol="0">
            <a:spAutoFit/>
            <a:scene3d>
              <a:camera prst="orthographicFront"/>
              <a:lightRig rig="threePt" dir="t"/>
            </a:scene3d>
          </a:bodyPr>
          <a:lstStyle>
            <a:defPPr>
              <a:defRPr lang="zh-CN"/>
            </a:defPPr>
            <a:lvl1pPr>
              <a:lnSpc>
                <a:spcPct val="150000"/>
              </a:lnSpc>
              <a:defRPr sz="3600">
                <a:solidFill>
                  <a:srgbClr val="FF0000"/>
                </a:solidFill>
                <a:latin typeface="Times New Roman" pitchFamily="18" charset="0"/>
                <a:cs typeface="Times New Roman" pitchFamily="18" charset="0"/>
              </a:defRPr>
            </a:lvl1pPr>
          </a:lstStyle>
          <a:p>
            <a:r>
              <a:rPr lang="en-US" altLang="zh-CN"/>
              <a:t>2.4.1</a:t>
            </a:r>
            <a:r>
              <a:rPr lang="zh-CN" altLang="zh-CN"/>
              <a:t>圆的标准方程 </a:t>
            </a:r>
            <a:r>
              <a:rPr lang="en-US" altLang="zh-CN"/>
              <a:t> </a:t>
            </a:r>
            <a:r>
              <a:rPr lang="zh-CN" altLang="en-US"/>
              <a:t> </a:t>
            </a:r>
            <a:endParaRPr lang="zh-CN">
              <a:sym typeface="+mn-ea"/>
            </a:endParaRPr>
          </a:p>
        </p:txBody>
      </p:sp>
      <p:sp>
        <p:nvSpPr>
          <p:cNvPr id="2" name="矩形 1"/>
          <p:cNvSpPr/>
          <p:nvPr>
            <p:custDataLst>
              <p:tags r:id="rId5"/>
            </p:custDataLst>
          </p:nvPr>
        </p:nvSpPr>
        <p:spPr>
          <a:xfrm>
            <a:off x="2904564" y="813424"/>
            <a:ext cx="5827236" cy="1538883"/>
          </a:xfrm>
          <a:prstGeom prst="rect">
            <a:avLst/>
          </a:prstGeom>
        </p:spPr>
        <p:txBody>
          <a:bodyPr wrap="none">
            <a:spAutoFit/>
          </a:bodyPr>
          <a:lstStyle/>
          <a:p>
            <a:r>
              <a:rPr lang="zh-CN" altLang="zh-CN" sz="4000">
                <a:solidFill>
                  <a:srgbClr val="FF0000"/>
                </a:solidFill>
                <a:latin typeface="Times New Roman" pitchFamily="18" charset="0"/>
                <a:cs typeface="Times New Roman" pitchFamily="18" charset="0"/>
              </a:rPr>
              <a:t>第</a:t>
            </a:r>
            <a:r>
              <a:rPr lang="zh-CN" altLang="en-US" sz="4000">
                <a:solidFill>
                  <a:srgbClr val="FF0000"/>
                </a:solidFill>
                <a:latin typeface="Times New Roman" pitchFamily="18" charset="0"/>
                <a:cs typeface="Times New Roman" pitchFamily="18" charset="0"/>
              </a:rPr>
              <a:t>二</a:t>
            </a:r>
            <a:r>
              <a:rPr lang="zh-CN" altLang="zh-CN" sz="4000">
                <a:solidFill>
                  <a:srgbClr val="FF0000"/>
                </a:solidFill>
                <a:latin typeface="Times New Roman" pitchFamily="18" charset="0"/>
                <a:cs typeface="Times New Roman" pitchFamily="18" charset="0"/>
              </a:rPr>
              <a:t>章　</a:t>
            </a:r>
            <a:r>
              <a:rPr lang="zh-CN" altLang="en-US" sz="4000">
                <a:solidFill>
                  <a:srgbClr val="FF0000"/>
                </a:solidFill>
                <a:latin typeface="Times New Roman" pitchFamily="18" charset="0"/>
                <a:cs typeface="Times New Roman" pitchFamily="18" charset="0"/>
              </a:rPr>
              <a:t>直线和圆的方程</a:t>
            </a:r>
            <a:endParaRPr lang="zh-CN" altLang="zh-CN" sz="4000">
              <a:solidFill>
                <a:srgbClr val="FF0000"/>
              </a:solidFill>
              <a:latin typeface="Times New Roman" pitchFamily="18" charset="0"/>
              <a:cs typeface="Times New Roman" panose="02020603050405020304" pitchFamily="18" charset="0"/>
            </a:endParaRPr>
          </a:p>
          <a:p>
            <a:endParaRPr lang="zh-CN" altLang="zh-CN" sz="5400" b="1">
              <a:solidFill>
                <a:srgbClr val="FF0000"/>
              </a:solidFill>
            </a:endParaRPr>
          </a:p>
        </p:txBody>
      </p:sp>
    </p:spTree>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2" name="矩形 1"/>
          <p:cNvSpPr>
            <a:spLocks noChangeAspect="1"/>
          </p:cNvSpPr>
          <p:nvPr>
            <p:custDataLst>
              <p:tags r:id="rId3"/>
            </p:custDataLst>
          </p:nvPr>
        </p:nvSpPr>
        <p:spPr>
          <a:xfrm>
            <a:off x="333829" y="892889"/>
            <a:ext cx="10072914" cy="535531"/>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400">
                <a:solidFill>
                  <a:srgbClr val="000000"/>
                </a:solidFill>
                <a:latin typeface="Times New Roman" pitchFamily="18" charset="0"/>
                <a:ea typeface="黑体" pitchFamily="2" charset="-122"/>
                <a:cs typeface="Times New Roman" pitchFamily="18" charset="0"/>
              </a:rPr>
              <a:t>例</a:t>
            </a:r>
            <a:r>
              <a:rPr lang="en-US" altLang="zh-CN" sz="2400" b="1">
                <a:solidFill>
                  <a:srgbClr val="000000"/>
                </a:solidFill>
                <a:latin typeface="Times New Roman" pitchFamily="18" charset="0"/>
                <a:cs typeface="Times New Roman" pitchFamily="18" charset="0"/>
              </a:rPr>
              <a:t>1.</a:t>
            </a:r>
            <a:r>
              <a:rPr lang="zh-CN" altLang="zh-CN" sz="2400">
                <a:solidFill>
                  <a:srgbClr val="000000"/>
                </a:solidFill>
                <a:latin typeface="Times New Roman" pitchFamily="18" charset="0"/>
                <a:cs typeface="Times New Roman" pitchFamily="18" charset="0"/>
              </a:rPr>
              <a:t>求圆心在直线</a:t>
            </a:r>
            <a:r>
              <a:rPr lang="en-US" altLang="zh-CN" sz="2400" i="1">
                <a:solidFill>
                  <a:srgbClr val="000000"/>
                </a:solidFill>
                <a:latin typeface="Times New Roman" pitchFamily="18" charset="0"/>
                <a:cs typeface="Times New Roman" pitchFamily="18" charset="0"/>
              </a:rPr>
              <a:t>x-</a:t>
            </a:r>
            <a:r>
              <a:rPr lang="en-US" altLang="zh-CN" sz="2400">
                <a:solidFill>
                  <a:srgbClr val="000000"/>
                </a:solidFill>
                <a:latin typeface="Times New Roman" pitchFamily="18" charset="0"/>
                <a:cs typeface="Times New Roman" pitchFamily="18" charset="0"/>
              </a:rPr>
              <a:t>2</a:t>
            </a:r>
            <a:r>
              <a:rPr lang="en-US" altLang="zh-CN" sz="2400" i="1">
                <a:solidFill>
                  <a:srgbClr val="000000"/>
                </a:solidFill>
                <a:latin typeface="Times New Roman" pitchFamily="18" charset="0"/>
                <a:cs typeface="Times New Roman" pitchFamily="18" charset="0"/>
              </a:rPr>
              <a:t>y-</a:t>
            </a:r>
            <a:r>
              <a:rPr lang="en-US" altLang="zh-CN" sz="2400">
                <a:solidFill>
                  <a:srgbClr val="000000"/>
                </a:solidFill>
                <a:latin typeface="Times New Roman" pitchFamily="18" charset="0"/>
                <a:cs typeface="Times New Roman" pitchFamily="18" charset="0"/>
              </a:rPr>
              <a:t>3</a:t>
            </a:r>
            <a:r>
              <a:rPr lang="en-US" altLang="zh-CN" sz="2400" i="1">
                <a:solidFill>
                  <a:srgbClr val="000000"/>
                </a:solidFill>
                <a:latin typeface="Times New Roman" pitchFamily="18" charset="0"/>
                <a:cs typeface="Times New Roman" pitchFamily="18" charset="0"/>
              </a:rPr>
              <a:t>=</a:t>
            </a:r>
            <a:r>
              <a:rPr lang="en-US" altLang="zh-CN" sz="2400">
                <a:solidFill>
                  <a:srgbClr val="000000"/>
                </a:solidFill>
                <a:latin typeface="Times New Roman" pitchFamily="18" charset="0"/>
                <a:cs typeface="Times New Roman" pitchFamily="18" charset="0"/>
              </a:rPr>
              <a:t>0</a:t>
            </a:r>
            <a:r>
              <a:rPr lang="zh-CN" altLang="zh-CN" sz="2400">
                <a:solidFill>
                  <a:srgbClr val="000000"/>
                </a:solidFill>
                <a:latin typeface="Times New Roman" pitchFamily="18" charset="0"/>
                <a:cs typeface="Times New Roman" pitchFamily="18" charset="0"/>
              </a:rPr>
              <a:t>上</a:t>
            </a:r>
            <a:r>
              <a:rPr lang="en-US" altLang="zh-CN" sz="2400">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cs typeface="Times New Roman" pitchFamily="18" charset="0"/>
              </a:rPr>
              <a:t>且过点</a:t>
            </a:r>
            <a:r>
              <a:rPr lang="en-US" altLang="zh-CN" sz="2400" i="1">
                <a:solidFill>
                  <a:srgbClr val="000000"/>
                </a:solidFill>
                <a:latin typeface="Times New Roman" pitchFamily="18" charset="0"/>
                <a:cs typeface="Times New Roman" pitchFamily="18" charset="0"/>
              </a:rPr>
              <a:t>A</a:t>
            </a:r>
            <a:r>
              <a:rPr lang="en-US" altLang="zh-CN" sz="2400">
                <a:solidFill>
                  <a:srgbClr val="000000"/>
                </a:solidFill>
                <a:latin typeface="Times New Roman" pitchFamily="18" charset="0"/>
                <a:cs typeface="Times New Roman" pitchFamily="18" charset="0"/>
              </a:rPr>
              <a:t>(2,</a:t>
            </a:r>
            <a:r>
              <a:rPr lang="en-US" altLang="zh-CN" sz="2400" i="1">
                <a:solidFill>
                  <a:srgbClr val="000000"/>
                </a:solidFill>
                <a:latin typeface="Times New Roman" pitchFamily="18" charset="0"/>
                <a:cs typeface="Times New Roman" pitchFamily="18" charset="0"/>
              </a:rPr>
              <a:t>-</a:t>
            </a:r>
            <a:r>
              <a:rPr lang="en-US" altLang="zh-CN" sz="2400">
                <a:solidFill>
                  <a:srgbClr val="000000"/>
                </a:solidFill>
                <a:latin typeface="Times New Roman" pitchFamily="18" charset="0"/>
                <a:cs typeface="Times New Roman" pitchFamily="18" charset="0"/>
              </a:rPr>
              <a:t>3),</a:t>
            </a:r>
            <a:r>
              <a:rPr lang="en-US" altLang="zh-CN" sz="2400" i="1">
                <a:solidFill>
                  <a:srgbClr val="000000"/>
                </a:solidFill>
                <a:latin typeface="Times New Roman" pitchFamily="18" charset="0"/>
                <a:cs typeface="Times New Roman" pitchFamily="18" charset="0"/>
              </a:rPr>
              <a:t>B</a:t>
            </a:r>
            <a:r>
              <a:rPr lang="en-US" altLang="zh-CN" sz="2400">
                <a:solidFill>
                  <a:srgbClr val="000000"/>
                </a:solidFill>
                <a:latin typeface="Times New Roman" pitchFamily="18" charset="0"/>
                <a:cs typeface="Times New Roman" pitchFamily="18" charset="0"/>
              </a:rPr>
              <a:t>(</a:t>
            </a:r>
            <a:r>
              <a:rPr lang="en-US" altLang="zh-CN" sz="2400" i="1">
                <a:solidFill>
                  <a:srgbClr val="000000"/>
                </a:solidFill>
                <a:latin typeface="Times New Roman" pitchFamily="18" charset="0"/>
                <a:cs typeface="Times New Roman" pitchFamily="18" charset="0"/>
              </a:rPr>
              <a:t>-</a:t>
            </a:r>
            <a:r>
              <a:rPr lang="en-US" altLang="zh-CN" sz="2400">
                <a:solidFill>
                  <a:srgbClr val="000000"/>
                </a:solidFill>
                <a:latin typeface="Times New Roman" pitchFamily="18" charset="0"/>
                <a:cs typeface="Times New Roman" pitchFamily="18" charset="0"/>
              </a:rPr>
              <a:t>2,</a:t>
            </a:r>
            <a:r>
              <a:rPr lang="en-US" altLang="zh-CN" sz="2400" i="1">
                <a:solidFill>
                  <a:srgbClr val="000000"/>
                </a:solidFill>
                <a:latin typeface="Times New Roman" pitchFamily="18" charset="0"/>
                <a:cs typeface="Times New Roman" pitchFamily="18" charset="0"/>
              </a:rPr>
              <a:t>-</a:t>
            </a:r>
            <a:r>
              <a:rPr lang="en-US" altLang="zh-CN" sz="2400">
                <a:solidFill>
                  <a:srgbClr val="000000"/>
                </a:solidFill>
                <a:latin typeface="Times New Roman" pitchFamily="18" charset="0"/>
                <a:cs typeface="Times New Roman" pitchFamily="18" charset="0"/>
              </a:rPr>
              <a:t>5)</a:t>
            </a:r>
            <a:r>
              <a:rPr lang="zh-CN" altLang="zh-CN" sz="2400">
                <a:solidFill>
                  <a:srgbClr val="000000"/>
                </a:solidFill>
                <a:latin typeface="Times New Roman" pitchFamily="18" charset="0"/>
                <a:cs typeface="Times New Roman" pitchFamily="18" charset="0"/>
              </a:rPr>
              <a:t>的圆的标准方程</a:t>
            </a:r>
            <a:r>
              <a:rPr lang="en-US" altLang="zh-CN" sz="2400" i="1">
                <a:solidFill>
                  <a:srgbClr val="000000"/>
                </a:solidFill>
                <a:latin typeface="Times New Roman" pitchFamily="18" charset="0"/>
                <a:cs typeface="Times New Roman" pitchFamily="18" charset="0"/>
              </a:rPr>
              <a:t>.</a:t>
            </a:r>
            <a:endParaRPr lang="zh-CN" altLang="zh-CN" sz="2400">
              <a:solidFill>
                <a:srgbClr val="000000"/>
              </a:solidFill>
              <a:latin typeface="NEU-BZ-S92"/>
              <a:ea typeface="方正书宋_GBK" pitchFamily="65" charset="-122"/>
              <a:cs typeface="Times New Roman" panose="02020603050405020304" pitchFamily="18" charset="0"/>
            </a:endParaRPr>
          </a:p>
        </p:txBody>
      </p:sp>
      <p:sp>
        <p:nvSpPr>
          <p:cNvPr id="3" name="矩形 2"/>
          <p:cNvSpPr>
            <a:spLocks noChangeAspect="1"/>
          </p:cNvSpPr>
          <p:nvPr>
            <p:custDataLst>
              <p:tags r:id="rId4"/>
            </p:custDataLst>
          </p:nvPr>
        </p:nvSpPr>
        <p:spPr>
          <a:xfrm>
            <a:off x="537029" y="3584932"/>
            <a:ext cx="8969828" cy="904863"/>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思路分析</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解答本题可以先根据所给条件确定圆心和半径</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再写方程</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也可以设出方程用待定系数法求解</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也可以利用几何性质求出圆心和半径</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p:txBody>
      </p:sp>
      <p:sp>
        <p:nvSpPr>
          <p:cNvPr id="12" name="TextBox 12"/>
          <p:cNvSpPr txBox="1"/>
          <p:nvPr>
            <p:custDataLst>
              <p:tags r:id="rId5"/>
            </p:custDataLst>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典例解析</a:t>
            </a:r>
          </a:p>
        </p:txBody>
      </p:sp>
    </p:spTree>
    <p:extLst>
      <p:ext uri="{BB962C8B-B14F-4D97-AF65-F5344CB8AC3E}">
        <p14:creationId xmlns:p14="http://schemas.microsoft.com/office/powerpoint/2010/main" val="2620501072"/>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2" name="矩形 1"/>
          <p:cNvSpPr>
            <a:spLocks noChangeAspect="1"/>
          </p:cNvSpPr>
          <p:nvPr>
            <p:custDataLst>
              <p:tags r:id="rId3"/>
            </p:custDataLst>
          </p:nvPr>
        </p:nvSpPr>
        <p:spPr>
          <a:xfrm>
            <a:off x="1107402" y="899817"/>
            <a:ext cx="8128000" cy="1717393"/>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方法</a:t>
            </a: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设点</a:t>
            </a:r>
            <a:r>
              <a:rPr lang="en-US" altLang="zh-CN" sz="2200" i="1">
                <a:solidFill>
                  <a:srgbClr val="FF0000"/>
                </a:solidFill>
                <a:latin typeface="Times New Roman" pitchFamily="18" charset="0"/>
                <a:cs typeface="Times New Roman" pitchFamily="18" charset="0"/>
              </a:rPr>
              <a:t>C</a:t>
            </a:r>
            <a:r>
              <a:rPr lang="zh-CN" altLang="zh-CN" sz="2200">
                <a:solidFill>
                  <a:srgbClr val="FF0000"/>
                </a:solidFill>
                <a:latin typeface="Times New Roman" pitchFamily="18" charset="0"/>
                <a:ea typeface="楷体" panose="02010609060101010101" pitchFamily="49" charset="-122"/>
                <a:cs typeface="Times New Roman" pitchFamily="18" charset="0"/>
              </a:rPr>
              <a:t>为圆心</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点</a:t>
            </a:r>
            <a:r>
              <a:rPr lang="en-US" altLang="zh-CN" sz="2200" i="1">
                <a:solidFill>
                  <a:srgbClr val="FF0000"/>
                </a:solidFill>
                <a:latin typeface="Times New Roman" pitchFamily="18" charset="0"/>
                <a:cs typeface="Times New Roman" pitchFamily="18" charset="0"/>
              </a:rPr>
              <a:t>C</a:t>
            </a:r>
            <a:r>
              <a:rPr lang="zh-CN" altLang="zh-CN" sz="2200">
                <a:solidFill>
                  <a:srgbClr val="FF0000"/>
                </a:solidFill>
                <a:latin typeface="Times New Roman" pitchFamily="18" charset="0"/>
                <a:ea typeface="楷体" panose="02010609060101010101" pitchFamily="49" charset="-122"/>
                <a:cs typeface="Times New Roman" pitchFamily="18" charset="0"/>
              </a:rPr>
              <a:t>在直线</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x-</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y-</a:t>
            </a:r>
            <a:r>
              <a:rPr lang="en-US" altLang="zh-CN" sz="2200">
                <a:solidFill>
                  <a:srgbClr val="FF0000"/>
                </a:solidFill>
                <a:latin typeface="Times New Roman" pitchFamily="18" charset="0"/>
                <a:cs typeface="Times New Roman" pitchFamily="18" charset="0"/>
              </a:rPr>
              <a:t>3</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0</a:t>
            </a:r>
            <a:r>
              <a:rPr lang="zh-CN" altLang="zh-CN" sz="2200">
                <a:solidFill>
                  <a:srgbClr val="FF0000"/>
                </a:solidFill>
                <a:latin typeface="Times New Roman" pitchFamily="18" charset="0"/>
                <a:ea typeface="楷体" panose="02010609060101010101" pitchFamily="49" charset="-122"/>
                <a:cs typeface="Times New Roman" pitchFamily="18" charset="0"/>
              </a:rPr>
              <a:t>上</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可设点</a:t>
            </a:r>
            <a:r>
              <a:rPr lang="en-US" altLang="zh-CN" sz="2200" i="1">
                <a:solidFill>
                  <a:srgbClr val="FF0000"/>
                </a:solidFill>
                <a:latin typeface="Times New Roman" pitchFamily="18" charset="0"/>
                <a:cs typeface="Times New Roman" pitchFamily="18" charset="0"/>
              </a:rPr>
              <a:t>C</a:t>
            </a:r>
            <a:r>
              <a:rPr lang="zh-CN" altLang="zh-CN" sz="2200">
                <a:solidFill>
                  <a:srgbClr val="FF0000"/>
                </a:solidFill>
                <a:latin typeface="Times New Roman" pitchFamily="18" charset="0"/>
                <a:ea typeface="楷体" panose="02010609060101010101" pitchFamily="49" charset="-122"/>
                <a:cs typeface="Times New Roman" pitchFamily="18" charset="0"/>
              </a:rPr>
              <a:t>的坐标为</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3,</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又</a:t>
            </a:r>
            <a:r>
              <a:rPr lang="zh-CN" altLang="zh-CN" sz="2200" i="1">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该圆经过</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a:t>
            </a:r>
            <a:r>
              <a:rPr lang="zh-CN" altLang="zh-CN" sz="2200">
                <a:solidFill>
                  <a:srgbClr val="FF0000"/>
                </a:solidFill>
                <a:latin typeface="Times New Roman" pitchFamily="18" charset="0"/>
                <a:ea typeface="楷体" panose="02010609060101010101" pitchFamily="49" charset="-122"/>
                <a:cs typeface="Times New Roman" pitchFamily="18" charset="0"/>
              </a:rPr>
              <a:t>两点</a:t>
            </a:r>
            <a:r>
              <a:rPr lang="en-US" altLang="zh-CN" sz="2200">
                <a:solidFill>
                  <a:srgbClr val="FF0000"/>
                </a:solidFill>
                <a:latin typeface="Times New Roman" pitchFamily="18" charset="0"/>
                <a:cs typeface="Times New Roman" pitchFamily="18" charset="0"/>
              </a:rPr>
              <a:t>,</a:t>
            </a: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|CA|=|CB|.</a:t>
            </a:r>
            <a:endParaRPr lang="zh-CN" altLang="zh-CN" sz="2200">
              <a:solidFill>
                <a:srgbClr val="FF0000"/>
              </a:solidFill>
              <a:latin typeface="NEU-BZ-S92"/>
              <a:ea typeface="方正书宋_GBK" pitchFamily="65" charset="-122"/>
              <a:cs typeface="Times New Roman" pitchFamily="18" charset="0"/>
            </a:endParaRPr>
          </a:p>
        </p:txBody>
      </p:sp>
      <p:graphicFrame>
        <p:nvGraphicFramePr>
          <p:cNvPr id="3" name="对象 2"/>
          <p:cNvGraphicFramePr>
            <a:graphicFrameLocks noChangeAspect="1"/>
          </p:cNvGraphicFramePr>
          <p:nvPr>
            <p:custDataLst>
              <p:tags r:id="rId4"/>
            </p:custDataLst>
            <p:extLst>
              <p:ext uri="{D42A27DB-BD31-4B8C-83A1-F6EECF244321}">
                <p14:modId xmlns:p14="http://schemas.microsoft.com/office/powerpoint/2010/main" val="4127982590"/>
              </p:ext>
            </p:extLst>
          </p:nvPr>
        </p:nvGraphicFramePr>
        <p:xfrm>
          <a:off x="1107402" y="2901410"/>
          <a:ext cx="8128000" cy="1442443"/>
        </p:xfrm>
        <a:graphic>
          <a:graphicData uri="http://schemas.openxmlformats.org/presentationml/2006/ole">
            <mc:AlternateContent>
              <mc:Choice xmlns:v="urn:schemas-microsoft-com:vml" Requires="v">
                <p:oleObj spid="_x0000_s1041" name="文档" r:id="rId5" imgW="3839551" imgH="686894" progId="Word.Document.12">
                  <p:embed/>
                </p:oleObj>
              </mc:Choice>
              <mc:Fallback>
                <p:oleObj name="文档" r:id="rId5" imgW="3839551" imgH="686894" progId="Word.Document.12">
                  <p:embed/>
                  <p:pic>
                    <p:nvPicPr>
                      <p:cNvPr id="0" name="OLE substitute image"/>
                      <p:cNvPicPr/>
                      <p:nvPr/>
                    </p:nvPicPr>
                    <p:blipFill>
                      <a:blip r:embed="rId6"/>
                      <a:stretch>
                        <a:fillRect/>
                      </a:stretch>
                    </p:blipFill>
                    <p:spPr>
                      <a:xfrm>
                        <a:off x="1107402" y="2901410"/>
                        <a:ext cx="8128000" cy="1442443"/>
                      </a:xfrm>
                      <a:prstGeom prst="rect">
                        <a:avLst/>
                      </a:prstGeom>
                    </p:spPr>
                  </p:pic>
                </p:oleObj>
              </mc:Fallback>
            </mc:AlternateContent>
          </a:graphicData>
        </a:graphic>
      </p:graphicFrame>
      <p:sp>
        <p:nvSpPr>
          <p:cNvPr id="4" name="矩形 3"/>
          <p:cNvSpPr>
            <a:spLocks noChangeAspect="1"/>
          </p:cNvSpPr>
          <p:nvPr>
            <p:custDataLst>
              <p:tags r:id="rId7"/>
            </p:custDataLst>
          </p:nvPr>
        </p:nvSpPr>
        <p:spPr>
          <a:xfrm>
            <a:off x="1107402" y="4912253"/>
            <a:ext cx="5291833" cy="459741"/>
          </a:xfrm>
          <a:prstGeom prst="rect">
            <a:avLst/>
          </a:prstGeom>
        </p:spPr>
        <p:txBody>
          <a:bodyPr wrap="none">
            <a:spAutoFit/>
          </a:body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故所求圆的标准方程为</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x+</a:t>
            </a:r>
            <a:r>
              <a:rPr lang="en-US" altLang="zh-CN" sz="2200">
                <a:solidFill>
                  <a:srgbClr val="FF0000"/>
                </a:solidFill>
                <a:latin typeface="Times New Roman" pitchFamily="18" charset="0"/>
                <a:cs typeface="Times New Roman" pitchFamily="18" charset="0"/>
              </a:rPr>
              <a:t>1)</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y+</a:t>
            </a:r>
            <a:r>
              <a:rPr lang="en-US" altLang="zh-CN" sz="2200">
                <a:solidFill>
                  <a:srgbClr val="FF0000"/>
                </a:solidFill>
                <a:latin typeface="Times New Roman" pitchFamily="18" charset="0"/>
                <a:cs typeface="Times New Roman" pitchFamily="18" charset="0"/>
              </a:rPr>
              <a:t>2)</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10</a:t>
            </a:r>
            <a:r>
              <a:rPr lang="en-US" altLang="zh-CN" sz="2200" i="1">
                <a:solidFill>
                  <a:srgbClr val="FF0000"/>
                </a:solidFill>
                <a:latin typeface="Times New Roman" pitchFamily="18" charset="0"/>
                <a:cs typeface="Times New Roman" pitchFamily="18" charset="0"/>
              </a:rPr>
              <a:t>. </a:t>
            </a:r>
            <a:endParaRPr lang="zh-CN" altLang="zh-CN" sz="2200">
              <a:solidFill>
                <a:srgbClr val="FF0000"/>
              </a:solidFill>
              <a:latin typeface="NEU-BZ-S92"/>
              <a:ea typeface="方正书宋_GBK" pitchFamily="65" charset="-122"/>
              <a:cs typeface="Times New Roman" pitchFamily="18" charset="0"/>
            </a:endParaRPr>
          </a:p>
        </p:txBody>
      </p:sp>
    </p:spTree>
    <p:extLst>
      <p:ext uri="{BB962C8B-B14F-4D97-AF65-F5344CB8AC3E}">
        <p14:creationId xmlns:p14="http://schemas.microsoft.com/office/powerpoint/2010/main" val="178673057"/>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2" name="矩形 1"/>
          <p:cNvSpPr>
            <a:spLocks noChangeAspect="1"/>
          </p:cNvSpPr>
          <p:nvPr>
            <p:custDataLst>
              <p:tags r:id="rId3"/>
            </p:custDataLst>
          </p:nvPr>
        </p:nvSpPr>
        <p:spPr>
          <a:xfrm>
            <a:off x="1596572" y="861233"/>
            <a:ext cx="8128000" cy="459741"/>
          </a:xfrm>
          <a:prstGeom prst="rect">
            <a:avLst/>
          </a:prstGeom>
        </p:spPr>
        <p:txBody>
          <a:bodyPr>
            <a:spAutoFit/>
          </a:bodyPr>
          <a:lstStyle/>
          <a:p>
            <a:pPr>
              <a:lnSpc>
                <a:spcPct val="120000"/>
              </a:lnSpc>
              <a:spcAft>
                <a:spcPct val="0"/>
              </a:spcAft>
              <a:tabLst>
                <a:tab pos="1029335"/>
                <a:tab pos="1850390"/>
                <a:tab pos="2538095"/>
                <a:tab pos="3221990"/>
              </a:tabLst>
            </a:pP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方法</a:t>
            </a:r>
            <a:r>
              <a:rPr lang="en-US" altLang="zh-CN" sz="2200">
                <a:solidFill>
                  <a:srgbClr val="FF0000"/>
                </a:solidFill>
                <a:latin typeface="Times New Roman" pitchFamily="18" charset="0"/>
                <a:cs typeface="Times New Roman" pitchFamily="18" charset="0"/>
              </a:rPr>
              <a:t>2)</a:t>
            </a:r>
            <a:r>
              <a:rPr lang="zh-CN" altLang="zh-CN" sz="2200">
                <a:solidFill>
                  <a:srgbClr val="FF0000"/>
                </a:solidFill>
                <a:latin typeface="Times New Roman" pitchFamily="18" charset="0"/>
                <a:ea typeface="楷体" panose="02010609060101010101" pitchFamily="49" charset="-122"/>
                <a:cs typeface="Times New Roman" pitchFamily="18" charset="0"/>
              </a:rPr>
              <a:t>设所求圆的标准方程为</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x-a</a:t>
            </a:r>
            <a:r>
              <a:rPr lang="en-US" altLang="zh-CN" sz="2200">
                <a:solidFill>
                  <a:srgbClr val="FF0000"/>
                </a:solidFill>
                <a:latin typeface="Times New Roman" pitchFamily="18" charset="0"/>
                <a:cs typeface="Times New Roman" pitchFamily="18" charset="0"/>
              </a:rPr>
              <a:t>)</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y-b</a:t>
            </a:r>
            <a:r>
              <a:rPr lang="en-US" altLang="zh-CN" sz="2200">
                <a:solidFill>
                  <a:srgbClr val="FF0000"/>
                </a:solidFill>
                <a:latin typeface="Times New Roman" pitchFamily="18" charset="0"/>
                <a:cs typeface="Times New Roman" pitchFamily="18" charset="0"/>
              </a:rPr>
              <a:t>)</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=r</a:t>
            </a:r>
            <a:r>
              <a:rPr lang="en-US" altLang="zh-CN" sz="2200" baseline="30000">
                <a:solidFill>
                  <a:srgbClr val="FF0000"/>
                </a:solidFill>
                <a:latin typeface="Times New Roman" pitchFamily="18" charset="0"/>
                <a:cs typeface="Times New Roman" pitchFamily="18" charset="0"/>
              </a:rPr>
              <a:t>2</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圆心坐标为</a:t>
            </a:r>
            <a:r>
              <a:rPr lang="en-US" altLang="zh-CN" sz="2200">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cs typeface="Times New Roman" pitchFamily="18" charset="0"/>
              </a:rPr>
              <a:t>a</a:t>
            </a:r>
            <a:r>
              <a:rPr lang="en-US" altLang="zh-CN" sz="2200" err="1">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 </a:t>
            </a:r>
            <a:endParaRPr lang="zh-CN" altLang="zh-CN" sz="2200">
              <a:solidFill>
                <a:srgbClr val="FF0000"/>
              </a:solidFill>
              <a:latin typeface="NEU-BZ-S92"/>
              <a:ea typeface="方正书宋_GBK" pitchFamily="65" charset="-122"/>
              <a:cs typeface="Times New Roman" pitchFamily="18" charset="0"/>
            </a:endParaRPr>
          </a:p>
        </p:txBody>
      </p:sp>
      <p:graphicFrame>
        <p:nvGraphicFramePr>
          <p:cNvPr id="3" name="对象 2"/>
          <p:cNvGraphicFramePr>
            <a:graphicFrameLocks noChangeAspect="1"/>
          </p:cNvGraphicFramePr>
          <p:nvPr>
            <p:custDataLst>
              <p:tags r:id="rId4"/>
            </p:custDataLst>
            <p:extLst>
              <p:ext uri="{D42A27DB-BD31-4B8C-83A1-F6EECF244321}">
                <p14:modId xmlns:p14="http://schemas.microsoft.com/office/powerpoint/2010/main" val="2413555930"/>
              </p:ext>
            </p:extLst>
          </p:nvPr>
        </p:nvGraphicFramePr>
        <p:xfrm>
          <a:off x="1874303" y="1811232"/>
          <a:ext cx="8128000" cy="2294491"/>
        </p:xfrm>
        <a:graphic>
          <a:graphicData uri="http://schemas.openxmlformats.org/presentationml/2006/ole">
            <mc:AlternateContent>
              <mc:Choice xmlns:v="urn:schemas-microsoft-com:vml" Requires="v">
                <p:oleObj spid="_x0000_s1042" name="文档" r:id="rId5" imgW="3839551" imgH="1090737" progId="Word.Document.12">
                  <p:embed/>
                </p:oleObj>
              </mc:Choice>
              <mc:Fallback>
                <p:oleObj name="文档" r:id="rId5" imgW="3839551" imgH="1090737" progId="Word.Document.12">
                  <p:embed/>
                  <p:pic>
                    <p:nvPicPr>
                      <p:cNvPr id="0" name="OLE substitute image"/>
                      <p:cNvPicPr/>
                      <p:nvPr/>
                    </p:nvPicPr>
                    <p:blipFill>
                      <a:blip r:embed="rId6"/>
                      <a:stretch>
                        <a:fillRect/>
                      </a:stretch>
                    </p:blipFill>
                    <p:spPr>
                      <a:xfrm>
                        <a:off x="1874303" y="1811232"/>
                        <a:ext cx="8128000" cy="2294491"/>
                      </a:xfrm>
                      <a:prstGeom prst="rect">
                        <a:avLst/>
                      </a:prstGeom>
                    </p:spPr>
                  </p:pic>
                </p:oleObj>
              </mc:Fallback>
            </mc:AlternateContent>
          </a:graphicData>
        </a:graphic>
      </p:graphicFrame>
      <p:sp>
        <p:nvSpPr>
          <p:cNvPr id="4" name="矩形 3"/>
          <p:cNvSpPr>
            <a:spLocks noChangeAspect="1"/>
          </p:cNvSpPr>
          <p:nvPr>
            <p:custDataLst>
              <p:tags r:id="rId7"/>
            </p:custDataLst>
          </p:nvPr>
        </p:nvSpPr>
        <p:spPr>
          <a:xfrm>
            <a:off x="1727201" y="4595981"/>
            <a:ext cx="5291833" cy="459741"/>
          </a:xfrm>
          <a:prstGeom prst="rect">
            <a:avLst/>
          </a:prstGeom>
        </p:spPr>
        <p:txBody>
          <a:bodyPr wrap="none">
            <a:spAutoFit/>
          </a:body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故所求圆的标准方程为</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x+</a:t>
            </a:r>
            <a:r>
              <a:rPr lang="en-US" altLang="zh-CN" sz="2200">
                <a:solidFill>
                  <a:srgbClr val="FF0000"/>
                </a:solidFill>
                <a:latin typeface="Times New Roman" pitchFamily="18" charset="0"/>
                <a:cs typeface="Times New Roman" pitchFamily="18" charset="0"/>
              </a:rPr>
              <a:t>1)</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y+</a:t>
            </a:r>
            <a:r>
              <a:rPr lang="en-US" altLang="zh-CN" sz="2200">
                <a:solidFill>
                  <a:srgbClr val="FF0000"/>
                </a:solidFill>
                <a:latin typeface="Times New Roman" pitchFamily="18" charset="0"/>
                <a:cs typeface="Times New Roman" pitchFamily="18" charset="0"/>
              </a:rPr>
              <a:t>2)</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10</a:t>
            </a:r>
            <a:r>
              <a:rPr lang="en-US" altLang="zh-CN" sz="2200" i="1">
                <a:solidFill>
                  <a:srgbClr val="FF0000"/>
                </a:solidFill>
                <a:latin typeface="Times New Roman" pitchFamily="18" charset="0"/>
                <a:cs typeface="Times New Roman" pitchFamily="18" charset="0"/>
              </a:rPr>
              <a:t>. </a:t>
            </a:r>
            <a:endParaRPr lang="zh-CN" altLang="zh-CN" sz="2200">
              <a:solidFill>
                <a:srgbClr val="FF0000"/>
              </a:solidFill>
              <a:latin typeface="NEU-BZ-S92"/>
              <a:ea typeface="方正书宋_GBK" pitchFamily="65" charset="-122"/>
              <a:cs typeface="Times New Roman" pitchFamily="18" charset="0"/>
            </a:endParaRPr>
          </a:p>
        </p:txBody>
      </p:sp>
    </p:spTree>
    <p:extLst>
      <p:ext uri="{BB962C8B-B14F-4D97-AF65-F5344CB8AC3E}">
        <p14:creationId xmlns:p14="http://schemas.microsoft.com/office/powerpoint/2010/main" val="1766427650"/>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2" name="对象 1"/>
          <p:cNvGraphicFramePr>
            <a:graphicFrameLocks noChangeAspect="1"/>
          </p:cNvGraphicFramePr>
          <p:nvPr>
            <p:custDataLst>
              <p:tags r:id="rId3"/>
            </p:custDataLst>
            <p:extLst>
              <p:ext uri="{D42A27DB-BD31-4B8C-83A1-F6EECF244321}">
                <p14:modId xmlns:p14="http://schemas.microsoft.com/office/powerpoint/2010/main" val="1690893284"/>
              </p:ext>
            </p:extLst>
          </p:nvPr>
        </p:nvGraphicFramePr>
        <p:xfrm>
          <a:off x="1465943" y="1079996"/>
          <a:ext cx="8128000" cy="4435433"/>
        </p:xfrm>
        <a:graphic>
          <a:graphicData uri="http://schemas.openxmlformats.org/presentationml/2006/ole">
            <mc:AlternateContent>
              <mc:Choice xmlns:v="urn:schemas-microsoft-com:vml" Requires="v">
                <p:oleObj spid="_x0000_s1043" name="文档" r:id="rId4" imgW="3839551" imgH="1889048" progId="Word.Document.12">
                  <p:embed/>
                </p:oleObj>
              </mc:Choice>
              <mc:Fallback>
                <p:oleObj name="文档" r:id="rId4" imgW="3839551" imgH="1889048" progId="Word.Document.12">
                  <p:embed/>
                  <p:pic>
                    <p:nvPicPr>
                      <p:cNvPr id="0" name="OLE substitute image"/>
                      <p:cNvPicPr/>
                      <p:nvPr/>
                    </p:nvPicPr>
                    <p:blipFill>
                      <a:blip r:embed="rId5"/>
                      <a:stretch>
                        <a:fillRect/>
                      </a:stretch>
                    </p:blipFill>
                    <p:spPr>
                      <a:xfrm>
                        <a:off x="1465943" y="1079996"/>
                        <a:ext cx="8128000" cy="4435433"/>
                      </a:xfrm>
                      <a:prstGeom prst="rect">
                        <a:avLst/>
                      </a:prstGeom>
                    </p:spPr>
                  </p:pic>
                </p:oleObj>
              </mc:Fallback>
            </mc:AlternateContent>
          </a:graphicData>
        </a:graphic>
      </p:graphicFrame>
    </p:spTree>
    <p:extLst>
      <p:ext uri="{BB962C8B-B14F-4D97-AF65-F5344CB8AC3E}">
        <p14:creationId xmlns:p14="http://schemas.microsoft.com/office/powerpoint/2010/main" val="353748407"/>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2" name="矩形 1"/>
          <p:cNvSpPr>
            <a:spLocks noChangeAspect="1"/>
          </p:cNvSpPr>
          <p:nvPr>
            <p:custDataLst>
              <p:tags r:id="rId3"/>
            </p:custDataLst>
          </p:nvPr>
        </p:nvSpPr>
        <p:spPr>
          <a:xfrm>
            <a:off x="1233714" y="847283"/>
            <a:ext cx="8128000" cy="4928657"/>
          </a:xfrm>
          <a:prstGeom prst="rect">
            <a:avLst/>
          </a:prstGeom>
        </p:spPr>
        <p:txBody>
          <a:bodyPr>
            <a:spAutoFit/>
          </a:bodyPr>
          <a:lstStyle/>
          <a:p>
            <a:pPr>
              <a:lnSpc>
                <a:spcPct val="120000"/>
              </a:lnSpc>
              <a:spcAft>
                <a:spcPct val="0"/>
              </a:spcAft>
              <a:tabLst>
                <a:tab pos="1029335"/>
                <a:tab pos="1850390"/>
                <a:tab pos="2538095"/>
                <a:tab pos="3221990"/>
              </a:tabLst>
            </a:pPr>
            <a:r>
              <a:rPr lang="en-US" altLang="zh-CN" sz="2200">
                <a:solidFill>
                  <a:srgbClr val="000000"/>
                </a:solidFill>
                <a:latin typeface="Arial" pitchFamily="34" charset="0"/>
                <a:ea typeface="黑体" pitchFamily="2" charset="-122"/>
                <a:cs typeface="Times New Roman" pitchFamily="18" charset="0"/>
              </a:rPr>
              <a:t>                          </a:t>
            </a:r>
            <a:r>
              <a:rPr lang="zh-CN" altLang="zh-CN" sz="2200">
                <a:solidFill>
                  <a:srgbClr val="000000"/>
                </a:solidFill>
                <a:latin typeface="Arial" pitchFamily="34" charset="0"/>
                <a:ea typeface="黑体" pitchFamily="2" charset="-122"/>
                <a:cs typeface="Times New Roman" pitchFamily="18" charset="0"/>
              </a:rPr>
              <a:t>圆的标准方程的两种求法</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ea typeface="仿宋" panose="02010609060101010101" pitchFamily="49" charset="-122"/>
                <a:cs typeface="Times New Roman" pitchFamily="18" charset="0"/>
              </a:rPr>
              <a:t>几何法</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000000"/>
                </a:solidFill>
                <a:latin typeface="Times New Roman" pitchFamily="18" charset="0"/>
                <a:ea typeface="仿宋" panose="02010609060101010101" pitchFamily="49" charset="-122"/>
                <a:cs typeface="Times New Roman" pitchFamily="18" charset="0"/>
              </a:rPr>
              <a:t>它是利用图形的几何性质</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如圆的性质等</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直接求出圆的圆心和半径</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代入圆的标准方程</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从而得到圆的标准方程</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ea typeface="仿宋" panose="02010609060101010101" pitchFamily="49" charset="-122"/>
                <a:cs typeface="Times New Roman" pitchFamily="18" charset="0"/>
              </a:rPr>
              <a:t>待定系数法</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000000"/>
                </a:solidFill>
                <a:latin typeface="Times New Roman" pitchFamily="18" charset="0"/>
                <a:ea typeface="仿宋" panose="02010609060101010101" pitchFamily="49" charset="-122"/>
                <a:cs typeface="Times New Roman" pitchFamily="18" charset="0"/>
              </a:rPr>
              <a:t>由三个独立条件得到三个方程</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解方程组以得到圆的标准方程中三个参数</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从而确定圆的标准方程</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它是求圆的方程最常用的方法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一般步骤是</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000000"/>
                </a:solidFill>
                <a:latin typeface="NEU-BZ-S92"/>
                <a:cs typeface="宋体" panose="02010600030101010101" pitchFamily="2" charset="-122"/>
              </a:rPr>
              <a:t>①</a:t>
            </a:r>
            <a:r>
              <a:rPr lang="zh-CN" altLang="zh-CN" sz="2200">
                <a:solidFill>
                  <a:srgbClr val="000000"/>
                </a:solidFill>
                <a:latin typeface="Times New Roman" pitchFamily="18" charset="0"/>
                <a:ea typeface="仿宋" panose="02010609060101010101" pitchFamily="49" charset="-122"/>
                <a:cs typeface="Times New Roman" pitchFamily="18" charset="0"/>
              </a:rPr>
              <a:t>设</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设所求圆的方程为</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x-a</a:t>
            </a:r>
            <a:r>
              <a:rPr lang="en-US" altLang="zh-CN" sz="2200">
                <a:solidFill>
                  <a:srgbClr val="000000"/>
                </a:solidFill>
                <a:latin typeface="Times New Roman" pitchFamily="18" charset="0"/>
                <a:cs typeface="Times New Roman" pitchFamily="18" charset="0"/>
              </a:rPr>
              <a:t>)</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y-b</a:t>
            </a:r>
            <a:r>
              <a:rPr lang="en-US" altLang="zh-CN" sz="2200">
                <a:solidFill>
                  <a:srgbClr val="000000"/>
                </a:solidFill>
                <a:latin typeface="Times New Roman" pitchFamily="18" charset="0"/>
                <a:cs typeface="Times New Roman" pitchFamily="18" charset="0"/>
              </a:rPr>
              <a:t>)</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=r</a:t>
            </a:r>
            <a:r>
              <a:rPr lang="en-US" altLang="zh-CN" sz="2200" baseline="30000">
                <a:solidFill>
                  <a:srgbClr val="000000"/>
                </a:solidFill>
                <a:latin typeface="Times New Roman" pitchFamily="18" charset="0"/>
                <a:cs typeface="Times New Roman" pitchFamily="18" charset="0"/>
              </a:rPr>
              <a:t>2</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000000"/>
                </a:solidFill>
                <a:latin typeface="NEU-BZ-S92"/>
                <a:cs typeface="宋体" panose="02010600030101010101" pitchFamily="2" charset="-122"/>
              </a:rPr>
              <a:t>②</a:t>
            </a:r>
            <a:r>
              <a:rPr lang="zh-CN" altLang="zh-CN" sz="2200">
                <a:solidFill>
                  <a:srgbClr val="000000"/>
                </a:solidFill>
                <a:latin typeface="Times New Roman" pitchFamily="18" charset="0"/>
                <a:ea typeface="仿宋" panose="02010609060101010101" pitchFamily="49" charset="-122"/>
                <a:cs typeface="Times New Roman" pitchFamily="18" charset="0"/>
              </a:rPr>
              <a:t>列</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由已知条件</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建立关于</a:t>
            </a:r>
            <a:r>
              <a:rPr lang="en-US" altLang="zh-CN" sz="2200" i="1" err="1">
                <a:solidFill>
                  <a:srgbClr val="000000"/>
                </a:solidFill>
                <a:latin typeface="Times New Roman" pitchFamily="18" charset="0"/>
                <a:cs typeface="Times New Roman" pitchFamily="18" charset="0"/>
              </a:rPr>
              <a:t>a</a:t>
            </a:r>
            <a:r>
              <a:rPr lang="en-US" altLang="zh-CN" sz="2200" err="1">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cs typeface="Times New Roman" pitchFamily="18" charset="0"/>
              </a:rPr>
              <a:t>b</a:t>
            </a:r>
            <a:r>
              <a:rPr lang="en-US" altLang="zh-CN" sz="2200" err="1">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cs typeface="Times New Roman" pitchFamily="18" charset="0"/>
              </a:rPr>
              <a:t>r</a:t>
            </a:r>
            <a:r>
              <a:rPr lang="zh-CN" altLang="zh-CN" sz="2200">
                <a:solidFill>
                  <a:srgbClr val="000000"/>
                </a:solidFill>
                <a:latin typeface="Times New Roman" pitchFamily="18" charset="0"/>
                <a:ea typeface="仿宋" panose="02010609060101010101" pitchFamily="49" charset="-122"/>
                <a:cs typeface="Times New Roman" pitchFamily="18" charset="0"/>
              </a:rPr>
              <a:t>的方程组</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000000"/>
                </a:solidFill>
                <a:latin typeface="NEU-BZ-S92"/>
                <a:cs typeface="宋体" panose="02010600030101010101" pitchFamily="2" charset="-122"/>
              </a:rPr>
              <a:t>③</a:t>
            </a:r>
            <a:r>
              <a:rPr lang="zh-CN" altLang="zh-CN" sz="2200">
                <a:solidFill>
                  <a:srgbClr val="000000"/>
                </a:solidFill>
                <a:latin typeface="Times New Roman" pitchFamily="18" charset="0"/>
                <a:ea typeface="仿宋" panose="02010609060101010101" pitchFamily="49" charset="-122"/>
                <a:cs typeface="Times New Roman" pitchFamily="18" charset="0"/>
              </a:rPr>
              <a:t>解</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解方程组</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求出</a:t>
            </a:r>
            <a:r>
              <a:rPr lang="en-US" altLang="zh-CN" sz="2200" i="1" err="1">
                <a:solidFill>
                  <a:srgbClr val="000000"/>
                </a:solidFill>
                <a:latin typeface="Times New Roman" pitchFamily="18" charset="0"/>
                <a:cs typeface="Times New Roman" pitchFamily="18" charset="0"/>
              </a:rPr>
              <a:t>a</a:t>
            </a:r>
            <a:r>
              <a:rPr lang="en-US" altLang="zh-CN" sz="2200" err="1">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cs typeface="Times New Roman" pitchFamily="18" charset="0"/>
              </a:rPr>
              <a:t>b</a:t>
            </a:r>
            <a:r>
              <a:rPr lang="en-US" altLang="zh-CN" sz="2200" err="1">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cs typeface="Times New Roman" pitchFamily="18" charset="0"/>
              </a:rPr>
              <a:t>r</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000000"/>
                </a:solidFill>
                <a:latin typeface="NEU-BZ-S92"/>
                <a:cs typeface="宋体" panose="02010600030101010101" pitchFamily="2" charset="-122"/>
              </a:rPr>
              <a:t>④</a:t>
            </a:r>
            <a:r>
              <a:rPr lang="zh-CN" altLang="zh-CN" sz="2200">
                <a:solidFill>
                  <a:srgbClr val="000000"/>
                </a:solidFill>
                <a:latin typeface="Times New Roman" pitchFamily="18" charset="0"/>
                <a:ea typeface="仿宋" panose="02010609060101010101" pitchFamily="49" charset="-122"/>
                <a:cs typeface="Times New Roman" pitchFamily="18" charset="0"/>
              </a:rPr>
              <a:t>代</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将</a:t>
            </a:r>
            <a:r>
              <a:rPr lang="en-US" altLang="zh-CN" sz="2200" i="1" err="1">
                <a:solidFill>
                  <a:srgbClr val="000000"/>
                </a:solidFill>
                <a:latin typeface="Times New Roman" pitchFamily="18" charset="0"/>
                <a:cs typeface="Times New Roman" pitchFamily="18" charset="0"/>
              </a:rPr>
              <a:t>a</a:t>
            </a:r>
            <a:r>
              <a:rPr lang="en-US" altLang="zh-CN" sz="2200" err="1">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cs typeface="Times New Roman" pitchFamily="18" charset="0"/>
              </a:rPr>
              <a:t>b</a:t>
            </a:r>
            <a:r>
              <a:rPr lang="en-US" altLang="zh-CN" sz="2200" err="1">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cs typeface="Times New Roman" pitchFamily="18" charset="0"/>
              </a:rPr>
              <a:t>r</a:t>
            </a:r>
            <a:r>
              <a:rPr lang="zh-CN" altLang="zh-CN" sz="2200">
                <a:solidFill>
                  <a:srgbClr val="000000"/>
                </a:solidFill>
                <a:latin typeface="Times New Roman" pitchFamily="18" charset="0"/>
                <a:ea typeface="仿宋" panose="02010609060101010101" pitchFamily="49" charset="-122"/>
                <a:cs typeface="Times New Roman" pitchFamily="18" charset="0"/>
              </a:rPr>
              <a:t>代入所设方程</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得所求圆的方程</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sp>
        <p:nvSpPr>
          <p:cNvPr id="7" name="TextBox 12"/>
          <p:cNvSpPr txBox="1"/>
          <p:nvPr>
            <p:custDataLst>
              <p:tags r:id="rId4"/>
            </p:custDataLst>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归纳总结</a:t>
            </a:r>
          </a:p>
        </p:txBody>
      </p:sp>
    </p:spTree>
    <p:extLst>
      <p:ext uri="{BB962C8B-B14F-4D97-AF65-F5344CB8AC3E}">
        <p14:creationId xmlns:p14="http://schemas.microsoft.com/office/powerpoint/2010/main" val="1667525347"/>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15362" name="对象 643073"/>
          <p:cNvGraphicFramePr/>
          <p:nvPr>
            <p:custDataLst>
              <p:tags r:id="rId3"/>
            </p:custDataLst>
            <p:extLst>
              <p:ext uri="{D42A27DB-BD31-4B8C-83A1-F6EECF244321}">
                <p14:modId xmlns:p14="http://schemas.microsoft.com/office/powerpoint/2010/main" val="3236437021"/>
              </p:ext>
            </p:extLst>
          </p:nvPr>
        </p:nvGraphicFramePr>
        <p:xfrm>
          <a:off x="420007" y="667115"/>
          <a:ext cx="10642600" cy="1865312"/>
        </p:xfrm>
        <a:graphic>
          <a:graphicData uri="http://schemas.openxmlformats.org/presentationml/2006/ole">
            <mc:AlternateContent>
              <mc:Choice xmlns:v="urn:schemas-microsoft-com:vml" Requires="v">
                <p:oleObj spid="_x0000_s1044" name="Document" r:id="rId4" imgW="10102544" imgH="1777603" progId="Word.Document.8">
                  <p:embed/>
                </p:oleObj>
              </mc:Choice>
              <mc:Fallback>
                <p:oleObj name="Document" r:id="rId4" imgW="10102544" imgH="1777603" progId="Word.Document.8">
                  <p:embed/>
                  <p:pic>
                    <p:nvPicPr>
                      <p:cNvPr id="0" name="OLE substitute image"/>
                      <p:cNvPicPr/>
                      <p:nvPr/>
                    </p:nvPicPr>
                    <p:blipFill>
                      <a:blip r:embed="rId5"/>
                      <a:stretch>
                        <a:fillRect/>
                      </a:stretch>
                    </p:blipFill>
                    <p:spPr>
                      <a:xfrm>
                        <a:off x="420007" y="667115"/>
                        <a:ext cx="10642600" cy="1865312"/>
                      </a:xfrm>
                      <a:prstGeom prst="rect">
                        <a:avLst/>
                      </a:prstGeom>
                      <a:noFill/>
                      <a:ln>
                        <a:noFill/>
                      </a:ln>
                    </p:spPr>
                  </p:pic>
                </p:oleObj>
              </mc:Fallback>
            </mc:AlternateContent>
          </a:graphicData>
        </a:graphic>
      </p:graphicFrame>
      <p:graphicFrame>
        <p:nvGraphicFramePr>
          <p:cNvPr id="15363" name="对象 643074"/>
          <p:cNvGraphicFramePr/>
          <p:nvPr>
            <p:custDataLst>
              <p:tags r:id="rId6"/>
            </p:custDataLst>
            <p:extLst>
              <p:ext uri="{D42A27DB-BD31-4B8C-83A1-F6EECF244321}">
                <p14:modId xmlns:p14="http://schemas.microsoft.com/office/powerpoint/2010/main" val="1302450605"/>
              </p:ext>
            </p:extLst>
          </p:nvPr>
        </p:nvGraphicFramePr>
        <p:xfrm>
          <a:off x="420007" y="2249260"/>
          <a:ext cx="10642600" cy="3584575"/>
        </p:xfrm>
        <a:graphic>
          <a:graphicData uri="http://schemas.openxmlformats.org/presentationml/2006/ole">
            <mc:AlternateContent>
              <mc:Choice xmlns:v="urn:schemas-microsoft-com:vml" Requires="v">
                <p:oleObj spid="_x0000_s1045" name="Document" r:id="rId7" imgW="10102544" imgH="3402963" progId="Word.Document.8">
                  <p:embed/>
                </p:oleObj>
              </mc:Choice>
              <mc:Fallback>
                <p:oleObj name="Document" r:id="rId7" imgW="10102544" imgH="3402963" progId="Word.Document.8">
                  <p:embed/>
                  <p:pic>
                    <p:nvPicPr>
                      <p:cNvPr id="0" name="OLE substitute image"/>
                      <p:cNvPicPr/>
                      <p:nvPr/>
                    </p:nvPicPr>
                    <p:blipFill>
                      <a:blip r:embed="rId8"/>
                      <a:stretch>
                        <a:fillRect/>
                      </a:stretch>
                    </p:blipFill>
                    <p:spPr>
                      <a:xfrm>
                        <a:off x="420007" y="2249260"/>
                        <a:ext cx="10642600" cy="3584575"/>
                      </a:xfrm>
                      <a:prstGeom prst="rect">
                        <a:avLst/>
                      </a:prstGeom>
                      <a:noFill/>
                      <a:ln>
                        <a:noFill/>
                      </a:ln>
                    </p:spPr>
                  </p:pic>
                </p:oleObj>
              </mc:Fallback>
            </mc:AlternateContent>
          </a:graphicData>
        </a:graphic>
      </p:graphicFrame>
      <p:sp>
        <p:nvSpPr>
          <p:cNvPr id="4" name="TextBox 12"/>
          <p:cNvSpPr txBox="1"/>
          <p:nvPr>
            <p:custDataLst>
              <p:tags r:id="rId9"/>
            </p:custDataLst>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跟踪训练</a:t>
            </a:r>
          </a:p>
        </p:txBody>
      </p:sp>
    </p:spTree>
    <p:extLst>
      <p:ext uri="{BB962C8B-B14F-4D97-AF65-F5344CB8AC3E}">
        <p14:creationId xmlns:p14="http://schemas.microsoft.com/office/powerpoint/2010/main" val="475451783"/>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blinds(horizontal)">
                                      <p:cBhvr>
                                        <p:cTn id="7" dur="500" fill="hold"/>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16386" name="对象 642049"/>
          <p:cNvGraphicFramePr/>
          <p:nvPr>
            <p:custDataLst>
              <p:tags r:id="rId3"/>
            </p:custDataLst>
            <p:extLst>
              <p:ext uri="{D42A27DB-BD31-4B8C-83A1-F6EECF244321}">
                <p14:modId xmlns:p14="http://schemas.microsoft.com/office/powerpoint/2010/main" val="1374405551"/>
              </p:ext>
            </p:extLst>
          </p:nvPr>
        </p:nvGraphicFramePr>
        <p:xfrm>
          <a:off x="608014" y="1429186"/>
          <a:ext cx="10658341" cy="2346682"/>
        </p:xfrm>
        <a:graphic>
          <a:graphicData uri="http://schemas.openxmlformats.org/presentationml/2006/ole">
            <mc:AlternateContent>
              <mc:Choice xmlns:v="urn:schemas-microsoft-com:vml" Requires="v">
                <p:oleObj spid="_x0000_s1046" name="Document" r:id="rId4" imgW="10102544" imgH="2217414" progId="Word.Document.8">
                  <p:embed/>
                </p:oleObj>
              </mc:Choice>
              <mc:Fallback>
                <p:oleObj name="Document" r:id="rId4" imgW="10102544" imgH="2217414" progId="Word.Document.8">
                  <p:embed/>
                  <p:pic>
                    <p:nvPicPr>
                      <p:cNvPr id="0" name="OLE substitute image"/>
                      <p:cNvPicPr/>
                      <p:nvPr/>
                    </p:nvPicPr>
                    <p:blipFill>
                      <a:blip r:embed="rId5"/>
                      <a:stretch>
                        <a:fillRect/>
                      </a:stretch>
                    </p:blipFill>
                    <p:spPr>
                      <a:xfrm>
                        <a:off x="608014" y="1429186"/>
                        <a:ext cx="10658341" cy="234668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722340561"/>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17410" name="对象 641025"/>
          <p:cNvGraphicFramePr/>
          <p:nvPr>
            <p:custDataLst>
              <p:tags r:id="rId3"/>
            </p:custDataLst>
            <p:extLst>
              <p:ext uri="{D42A27DB-BD31-4B8C-83A1-F6EECF244321}">
                <p14:modId xmlns:p14="http://schemas.microsoft.com/office/powerpoint/2010/main" val="3462962562"/>
              </p:ext>
            </p:extLst>
          </p:nvPr>
        </p:nvGraphicFramePr>
        <p:xfrm>
          <a:off x="767671" y="1618175"/>
          <a:ext cx="10658341" cy="3621652"/>
        </p:xfrm>
        <a:graphic>
          <a:graphicData uri="http://schemas.openxmlformats.org/presentationml/2006/ole">
            <mc:AlternateContent>
              <mc:Choice xmlns:v="urn:schemas-microsoft-com:vml" Requires="v">
                <p:oleObj spid="_x0000_s1047" name="Document" r:id="rId4" imgW="10102544" imgH="3422038" progId="Word.Document.8">
                  <p:embed/>
                </p:oleObj>
              </mc:Choice>
              <mc:Fallback>
                <p:oleObj name="Document" r:id="rId4" imgW="10102544" imgH="3422038" progId="Word.Document.8">
                  <p:embed/>
                  <p:pic>
                    <p:nvPicPr>
                      <p:cNvPr id="0" name="OLE substitute image"/>
                      <p:cNvPicPr/>
                      <p:nvPr/>
                    </p:nvPicPr>
                    <p:blipFill>
                      <a:blip r:embed="rId5"/>
                      <a:stretch>
                        <a:fillRect/>
                      </a:stretch>
                    </p:blipFill>
                    <p:spPr>
                      <a:xfrm>
                        <a:off x="767671" y="1618175"/>
                        <a:ext cx="10658341" cy="362165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76816859"/>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18434" name="对象 640001"/>
          <p:cNvGraphicFramePr/>
          <p:nvPr>
            <p:custDataLst>
              <p:tags r:id="rId3"/>
            </p:custDataLst>
            <p:extLst>
              <p:ext uri="{D42A27DB-BD31-4B8C-83A1-F6EECF244321}">
                <p14:modId xmlns:p14="http://schemas.microsoft.com/office/powerpoint/2010/main" val="424011971"/>
              </p:ext>
            </p:extLst>
          </p:nvPr>
        </p:nvGraphicFramePr>
        <p:xfrm>
          <a:off x="767671" y="2190987"/>
          <a:ext cx="10658341" cy="2477708"/>
        </p:xfrm>
        <a:graphic>
          <a:graphicData uri="http://schemas.openxmlformats.org/presentationml/2006/ole">
            <mc:AlternateContent>
              <mc:Choice xmlns:v="urn:schemas-microsoft-com:vml" Requires="v">
                <p:oleObj spid="_x0000_s1048" name="Document" r:id="rId4" imgW="10102544" imgH="2341944" progId="Word.Document.8">
                  <p:embed/>
                </p:oleObj>
              </mc:Choice>
              <mc:Fallback>
                <p:oleObj name="Document" r:id="rId4" imgW="10102544" imgH="2341944" progId="Word.Document.8">
                  <p:embed/>
                  <p:pic>
                    <p:nvPicPr>
                      <p:cNvPr id="0" name="OLE substitute image"/>
                      <p:cNvPicPr/>
                      <p:nvPr/>
                    </p:nvPicPr>
                    <p:blipFill>
                      <a:blip r:embed="rId5"/>
                      <a:stretch>
                        <a:fillRect/>
                      </a:stretch>
                    </p:blipFill>
                    <p:spPr>
                      <a:xfrm>
                        <a:off x="767671" y="2190987"/>
                        <a:ext cx="10658341" cy="247770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62313479"/>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2" name="矩形 1"/>
          <p:cNvSpPr>
            <a:spLocks noChangeAspect="1"/>
          </p:cNvSpPr>
          <p:nvPr>
            <p:custDataLst>
              <p:tags r:id="rId3"/>
            </p:custDataLst>
          </p:nvPr>
        </p:nvSpPr>
        <p:spPr>
          <a:xfrm>
            <a:off x="348343" y="720940"/>
            <a:ext cx="8128000" cy="1551579"/>
          </a:xfrm>
          <a:prstGeom prst="rect">
            <a:avLst/>
          </a:prstGeom>
        </p:spPr>
        <p:txBody>
          <a:bodyPr>
            <a:spAutoFit/>
          </a:bodyPr>
          <a:lstStyle/>
          <a:p>
            <a:pPr>
              <a:lnSpc>
                <a:spcPct val="150000"/>
              </a:lnSpc>
              <a:spcAft>
                <a:spcPct val="0"/>
              </a:spcAft>
              <a:tabLst>
                <a:tab pos="1029335"/>
                <a:tab pos="1850390"/>
                <a:tab pos="2538095"/>
                <a:tab pos="3221990"/>
              </a:tabLst>
            </a:pPr>
            <a:r>
              <a:rPr lang="zh-CN" altLang="en-US" sz="2200">
                <a:solidFill>
                  <a:srgbClr val="000000"/>
                </a:solidFill>
                <a:latin typeface="Times New Roman" pitchFamily="18" charset="0"/>
                <a:ea typeface="黑体" pitchFamily="2" charset="-122"/>
                <a:cs typeface="Times New Roman" pitchFamily="18" charset="0"/>
              </a:rPr>
              <a:t>跟踪</a:t>
            </a:r>
            <a:r>
              <a:rPr lang="zh-CN" altLang="zh-CN" sz="2200">
                <a:solidFill>
                  <a:srgbClr val="000000"/>
                </a:solidFill>
                <a:latin typeface="Times New Roman" pitchFamily="18" charset="0"/>
                <a:ea typeface="黑体" pitchFamily="2" charset="-122"/>
                <a:cs typeface="Times New Roman" pitchFamily="18" charset="0"/>
              </a:rPr>
              <a:t>训练</a:t>
            </a:r>
            <a:r>
              <a:rPr lang="en-US" altLang="zh-CN" sz="2200" b="1">
                <a:solidFill>
                  <a:srgbClr val="000000"/>
                </a:solidFill>
                <a:latin typeface="Times New Roman" pitchFamily="18" charset="0"/>
                <a:cs typeface="Times New Roman" pitchFamily="18" charset="0"/>
              </a:rPr>
              <a:t>2  </a:t>
            </a:r>
            <a:r>
              <a:rPr lang="zh-CN" altLang="zh-CN" sz="2200">
                <a:solidFill>
                  <a:srgbClr val="000000"/>
                </a:solidFill>
                <a:latin typeface="Times New Roman" pitchFamily="18" charset="0"/>
                <a:cs typeface="Times New Roman" pitchFamily="18" charset="0"/>
              </a:rPr>
              <a:t>已知圆过点</a:t>
            </a:r>
            <a:r>
              <a:rPr lang="en-US" altLang="zh-CN" sz="2200" i="1">
                <a:solidFill>
                  <a:srgbClr val="000000"/>
                </a:solidFill>
                <a:latin typeface="Times New Roman" pitchFamily="18" charset="0"/>
                <a:cs typeface="Times New Roman" pitchFamily="18" charset="0"/>
              </a:rPr>
              <a:t>A</a:t>
            </a:r>
            <a:r>
              <a:rPr lang="en-US" altLang="zh-CN" sz="22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B</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1,4),</a:t>
            </a:r>
            <a:r>
              <a:rPr lang="zh-CN" altLang="zh-CN" sz="2200">
                <a:solidFill>
                  <a:srgbClr val="000000"/>
                </a:solidFill>
                <a:latin typeface="Times New Roman" pitchFamily="18" charset="0"/>
                <a:cs typeface="Times New Roman" pitchFamily="18" charset="0"/>
              </a:rPr>
              <a:t>求</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周长最小的圆的方程</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圆心在直线</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x-y-</a:t>
            </a:r>
            <a:r>
              <a:rPr lang="en-US" altLang="zh-CN" sz="2200">
                <a:solidFill>
                  <a:srgbClr val="000000"/>
                </a:solidFill>
                <a:latin typeface="Times New Roman" pitchFamily="18" charset="0"/>
                <a:cs typeface="Times New Roman" pitchFamily="18" charset="0"/>
              </a:rPr>
              <a:t>4</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0</a:t>
            </a:r>
            <a:r>
              <a:rPr lang="zh-CN" altLang="zh-CN" sz="2200">
                <a:solidFill>
                  <a:srgbClr val="000000"/>
                </a:solidFill>
                <a:latin typeface="Times New Roman" pitchFamily="18" charset="0"/>
                <a:cs typeface="Times New Roman" pitchFamily="18" charset="0"/>
              </a:rPr>
              <a:t>上的圆的方程</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sp>
        <p:nvSpPr>
          <p:cNvPr id="3" name="矩形 2"/>
          <p:cNvSpPr>
            <a:spLocks noChangeAspect="1"/>
          </p:cNvSpPr>
          <p:nvPr>
            <p:custDataLst>
              <p:tags r:id="rId4"/>
            </p:custDataLst>
          </p:nvPr>
        </p:nvSpPr>
        <p:spPr>
          <a:xfrm>
            <a:off x="508000" y="2612770"/>
            <a:ext cx="8128000" cy="466090"/>
          </a:xfrm>
          <a:prstGeom prst="rect">
            <a:avLst/>
          </a:prstGeom>
        </p:spPr>
        <p:txBody>
          <a:bodyPr>
            <a:spAutoFit/>
          </a:bodyPr>
          <a:lstStyle/>
          <a:p>
            <a:pPr>
              <a:lnSpc>
                <a:spcPct val="120000"/>
              </a:lnSpc>
            </a:pPr>
            <a:r>
              <a:rPr lang="en-US" altLang="zh-CN" sz="2200">
                <a:solidFill>
                  <a:srgbClr val="FF0000"/>
                </a:solidFill>
                <a:latin typeface="Times New Roman" pitchFamily="18" charset="0"/>
              </a:rPr>
              <a:t>(1)</a:t>
            </a:r>
            <a:r>
              <a:rPr lang="zh-CN" altLang="zh-CN" sz="2200">
                <a:solidFill>
                  <a:srgbClr val="FF0000"/>
                </a:solidFill>
                <a:latin typeface="Arial" pitchFamily="34" charset="0"/>
                <a:ea typeface="黑体" pitchFamily="2" charset="-122"/>
                <a:cs typeface="Times New Roman" pitchFamily="18" charset="0"/>
              </a:rPr>
              <a:t>解</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当</a:t>
            </a:r>
            <a:r>
              <a:rPr lang="en-US" altLang="zh-CN" sz="2200" i="1">
                <a:solidFill>
                  <a:srgbClr val="FF0000"/>
                </a:solidFill>
                <a:latin typeface="Times New Roman" pitchFamily="18" charset="0"/>
              </a:rPr>
              <a:t>AB</a:t>
            </a:r>
            <a:r>
              <a:rPr lang="zh-CN" altLang="zh-CN" sz="2200">
                <a:solidFill>
                  <a:srgbClr val="FF0000"/>
                </a:solidFill>
                <a:latin typeface="Times New Roman" pitchFamily="18" charset="0"/>
                <a:ea typeface="楷体" panose="02010609060101010101" pitchFamily="49" charset="-122"/>
                <a:cs typeface="Times New Roman" pitchFamily="18" charset="0"/>
              </a:rPr>
              <a:t>为直径时</a:t>
            </a:r>
            <a:r>
              <a:rPr lang="en-US" altLang="zh-CN" sz="2200">
                <a:solidFill>
                  <a:srgbClr val="FF0000"/>
                </a:solidFill>
                <a:latin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过点</a:t>
            </a:r>
            <a:r>
              <a:rPr lang="en-US" altLang="zh-CN" sz="2200" i="1">
                <a:solidFill>
                  <a:srgbClr val="FF0000"/>
                </a:solidFill>
                <a:latin typeface="Times New Roman" pitchFamily="18" charset="0"/>
              </a:rPr>
              <a:t>A</a:t>
            </a:r>
            <a:r>
              <a:rPr lang="zh-CN" altLang="zh-CN" sz="2200">
                <a:solidFill>
                  <a:srgbClr val="FF0000"/>
                </a:solidFill>
                <a:latin typeface="Times New Roman" pitchFamily="18" charset="0"/>
                <a:ea typeface="楷体" panose="02010609060101010101" pitchFamily="49" charset="-122"/>
                <a:cs typeface="Times New Roman" pitchFamily="18" charset="0"/>
              </a:rPr>
              <a:t>、</a:t>
            </a:r>
            <a:r>
              <a:rPr lang="en-US" altLang="zh-CN" sz="2200" i="1">
                <a:solidFill>
                  <a:srgbClr val="FF0000"/>
                </a:solidFill>
                <a:latin typeface="Times New Roman" pitchFamily="18" charset="0"/>
              </a:rPr>
              <a:t>B</a:t>
            </a:r>
            <a:r>
              <a:rPr lang="zh-CN" altLang="zh-CN" sz="2200">
                <a:solidFill>
                  <a:srgbClr val="FF0000"/>
                </a:solidFill>
                <a:latin typeface="Times New Roman" pitchFamily="18" charset="0"/>
                <a:ea typeface="楷体" panose="02010609060101010101" pitchFamily="49" charset="-122"/>
                <a:cs typeface="Times New Roman" pitchFamily="18" charset="0"/>
              </a:rPr>
              <a:t>的圆的半径最小</a:t>
            </a:r>
            <a:r>
              <a:rPr lang="en-US" altLang="zh-CN" sz="2200">
                <a:solidFill>
                  <a:srgbClr val="FF0000"/>
                </a:solidFill>
                <a:latin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从而周长最小</a:t>
            </a:r>
            <a:r>
              <a:rPr lang="en-US" altLang="zh-CN" sz="2200">
                <a:solidFill>
                  <a:srgbClr val="FF0000"/>
                </a:solidFill>
                <a:latin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即</a:t>
            </a:r>
            <a:endParaRPr lang="zh-CN" altLang="en-US" sz="2200">
              <a:solidFill>
                <a:srgbClr val="FF0000"/>
              </a:solidFill>
            </a:endParaRPr>
          </a:p>
        </p:txBody>
      </p:sp>
      <p:graphicFrame>
        <p:nvGraphicFramePr>
          <p:cNvPr id="4" name="对象 3"/>
          <p:cNvGraphicFramePr>
            <a:graphicFrameLocks noChangeAspect="1"/>
          </p:cNvGraphicFramePr>
          <p:nvPr>
            <p:custDataLst>
              <p:tags r:id="rId5"/>
            </p:custDataLst>
            <p:extLst>
              <p:ext uri="{D42A27DB-BD31-4B8C-83A1-F6EECF244321}">
                <p14:modId xmlns:p14="http://schemas.microsoft.com/office/powerpoint/2010/main" val="2744647511"/>
              </p:ext>
            </p:extLst>
          </p:nvPr>
        </p:nvGraphicFramePr>
        <p:xfrm>
          <a:off x="682172" y="3419111"/>
          <a:ext cx="8128000" cy="2512533"/>
        </p:xfrm>
        <a:graphic>
          <a:graphicData uri="http://schemas.openxmlformats.org/presentationml/2006/ole">
            <mc:AlternateContent>
              <mc:Choice xmlns:v="urn:schemas-microsoft-com:vml" Requires="v">
                <p:oleObj spid="_x0000_s1049" name="文档" r:id="rId6" imgW="3839551" imgH="1194222" progId="Word.Document.12">
                  <p:embed/>
                </p:oleObj>
              </mc:Choice>
              <mc:Fallback>
                <p:oleObj name="文档" r:id="rId6" imgW="3839551" imgH="1194222" progId="Word.Document.12">
                  <p:embed/>
                  <p:pic>
                    <p:nvPicPr>
                      <p:cNvPr id="0" name="OLE substitute image"/>
                      <p:cNvPicPr/>
                      <p:nvPr/>
                    </p:nvPicPr>
                    <p:blipFill>
                      <a:blip r:embed="rId7"/>
                      <a:stretch>
                        <a:fillRect/>
                      </a:stretch>
                    </p:blipFill>
                    <p:spPr>
                      <a:xfrm>
                        <a:off x="682172" y="3419111"/>
                        <a:ext cx="8128000" cy="2512533"/>
                      </a:xfrm>
                      <a:prstGeom prst="rect">
                        <a:avLst/>
                      </a:prstGeom>
                    </p:spPr>
                  </p:pic>
                </p:oleObj>
              </mc:Fallback>
            </mc:AlternateContent>
          </a:graphicData>
        </a:graphic>
      </p:graphicFrame>
      <p:sp>
        <p:nvSpPr>
          <p:cNvPr id="12" name="TextBox 12"/>
          <p:cNvSpPr txBox="1"/>
          <p:nvPr>
            <p:custDataLst>
              <p:tags r:id="rId8"/>
            </p:custDataLst>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跟踪训练</a:t>
            </a:r>
          </a:p>
        </p:txBody>
      </p:sp>
    </p:spTree>
    <p:extLst>
      <p:ext uri="{BB962C8B-B14F-4D97-AF65-F5344CB8AC3E}">
        <p14:creationId xmlns:p14="http://schemas.microsoft.com/office/powerpoint/2010/main" val="68210445"/>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3" name="TextBox 12"/>
          <p:cNvSpPr txBox="1"/>
          <p:nvPr>
            <p:custDataLst>
              <p:tags r:id="rId3"/>
            </p:custDataLst>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学习目标</a:t>
            </a:r>
          </a:p>
        </p:txBody>
      </p:sp>
      <p:sp>
        <p:nvSpPr>
          <p:cNvPr id="2" name="矩形 1"/>
          <p:cNvSpPr/>
          <p:nvPr>
            <p:custDataLst>
              <p:tags r:id="rId4"/>
            </p:custDataLst>
          </p:nvPr>
        </p:nvSpPr>
        <p:spPr>
          <a:xfrm>
            <a:off x="387217" y="1371991"/>
            <a:ext cx="10890384" cy="3046988"/>
          </a:xfrm>
          <a:prstGeom prst="rect">
            <a:avLst/>
          </a:prstGeom>
        </p:spPr>
        <p:txBody>
          <a:bodyPr wrap="square">
            <a:spAutoFit/>
          </a:bodyPr>
          <a:lstStyle/>
          <a:p>
            <a:pPr>
              <a:lnSpc>
                <a:spcPct val="150000"/>
              </a:lnSpc>
            </a:pPr>
            <a:r>
              <a:rPr lang="en-US" altLang="zh-CN" sz="3200">
                <a:latin typeface="Times New Roman" pitchFamily="18" charset="0"/>
                <a:cs typeface="Times New Roman" pitchFamily="18" charset="0"/>
              </a:rPr>
              <a:t>1.</a:t>
            </a:r>
            <a:r>
              <a:rPr lang="zh-CN" altLang="zh-CN" sz="3200">
                <a:latin typeface="Times New Roman" pitchFamily="18" charset="0"/>
                <a:cs typeface="Times New Roman" pitchFamily="18" charset="0"/>
              </a:rPr>
              <a:t>会用定义推导圆的标准方程</a:t>
            </a:r>
            <a:r>
              <a:rPr lang="en-US" altLang="zh-CN" sz="3200">
                <a:latin typeface="Times New Roman" pitchFamily="18" charset="0"/>
                <a:cs typeface="Times New Roman" pitchFamily="18" charset="0"/>
              </a:rPr>
              <a:t>,</a:t>
            </a:r>
            <a:r>
              <a:rPr lang="zh-CN" altLang="zh-CN" sz="3200">
                <a:latin typeface="Times New Roman" pitchFamily="18" charset="0"/>
                <a:cs typeface="Times New Roman" pitchFamily="18" charset="0"/>
              </a:rPr>
              <a:t>并掌握圆的标准方程的特征</a:t>
            </a:r>
            <a:r>
              <a:rPr lang="en-US" altLang="zh-CN" sz="3200">
                <a:latin typeface="Times New Roman" pitchFamily="18" charset="0"/>
                <a:cs typeface="Times New Roman" pitchFamily="18" charset="0"/>
              </a:rPr>
              <a:t>.(</a:t>
            </a:r>
            <a:r>
              <a:rPr lang="zh-CN" altLang="zh-CN" sz="3200">
                <a:latin typeface="Times New Roman" pitchFamily="18" charset="0"/>
                <a:cs typeface="Times New Roman" pitchFamily="18" charset="0"/>
              </a:rPr>
              <a:t>数学抽象</a:t>
            </a:r>
            <a:r>
              <a:rPr lang="en-US" altLang="zh-CN" sz="3200">
                <a:latin typeface="Times New Roman" pitchFamily="18" charset="0"/>
                <a:cs typeface="Times New Roman" pitchFamily="18" charset="0"/>
              </a:rPr>
              <a:t>)</a:t>
            </a:r>
            <a:endParaRPr lang="zh-CN" altLang="zh-CN" sz="3200">
              <a:latin typeface="Times New Roman" pitchFamily="18" charset="0"/>
              <a:cs typeface="Times New Roman" panose="02020603050405020304" pitchFamily="18" charset="0"/>
            </a:endParaRPr>
          </a:p>
          <a:p>
            <a:pPr>
              <a:lnSpc>
                <a:spcPct val="150000"/>
              </a:lnSpc>
            </a:pPr>
            <a:r>
              <a:rPr lang="en-US" altLang="zh-CN" sz="3200">
                <a:latin typeface="Times New Roman" pitchFamily="18" charset="0"/>
                <a:cs typeface="Times New Roman" pitchFamily="18" charset="0"/>
              </a:rPr>
              <a:t>2.</a:t>
            </a:r>
            <a:r>
              <a:rPr lang="zh-CN" altLang="zh-CN" sz="3200">
                <a:latin typeface="Times New Roman" pitchFamily="18" charset="0"/>
                <a:cs typeface="Times New Roman" pitchFamily="18" charset="0"/>
              </a:rPr>
              <a:t>能根据所给条件求圆的标准方程</a:t>
            </a:r>
            <a:r>
              <a:rPr lang="en-US" altLang="zh-CN" sz="3200">
                <a:latin typeface="Times New Roman" pitchFamily="18" charset="0"/>
                <a:cs typeface="Times New Roman" pitchFamily="18" charset="0"/>
              </a:rPr>
              <a:t>.(</a:t>
            </a:r>
            <a:r>
              <a:rPr lang="zh-CN" altLang="zh-CN" sz="3200">
                <a:latin typeface="Times New Roman" pitchFamily="18" charset="0"/>
                <a:cs typeface="Times New Roman" pitchFamily="18" charset="0"/>
              </a:rPr>
              <a:t>数学运算</a:t>
            </a:r>
            <a:r>
              <a:rPr lang="en-US" altLang="zh-CN" sz="3200">
                <a:latin typeface="Times New Roman" pitchFamily="18" charset="0"/>
                <a:cs typeface="Times New Roman" pitchFamily="18" charset="0"/>
              </a:rPr>
              <a:t>)</a:t>
            </a:r>
            <a:endParaRPr lang="zh-CN" altLang="zh-CN" sz="3200">
              <a:latin typeface="Times New Roman" pitchFamily="18" charset="0"/>
              <a:cs typeface="Times New Roman" pitchFamily="18" charset="0"/>
            </a:endParaRPr>
          </a:p>
          <a:p>
            <a:pPr>
              <a:lnSpc>
                <a:spcPct val="150000"/>
              </a:lnSpc>
            </a:pPr>
            <a:r>
              <a:rPr lang="en-US" altLang="zh-CN" sz="3200">
                <a:latin typeface="Times New Roman" pitchFamily="18" charset="0"/>
                <a:cs typeface="Times New Roman" pitchFamily="18" charset="0"/>
              </a:rPr>
              <a:t>3.</a:t>
            </a:r>
            <a:r>
              <a:rPr lang="zh-CN" altLang="zh-CN" sz="3200">
                <a:latin typeface="Times New Roman" pitchFamily="18" charset="0"/>
                <a:cs typeface="Times New Roman" pitchFamily="18" charset="0"/>
              </a:rPr>
              <a:t>掌握点与圆的位置关系并能解决相关问题</a:t>
            </a:r>
            <a:r>
              <a:rPr lang="en-US" altLang="zh-CN" sz="3200">
                <a:latin typeface="Times New Roman" pitchFamily="18" charset="0"/>
                <a:cs typeface="Times New Roman" pitchFamily="18" charset="0"/>
              </a:rPr>
              <a:t>.(</a:t>
            </a:r>
            <a:r>
              <a:rPr lang="zh-CN" altLang="zh-CN" sz="3200">
                <a:latin typeface="Times New Roman" pitchFamily="18" charset="0"/>
                <a:cs typeface="Times New Roman" pitchFamily="18" charset="0"/>
              </a:rPr>
              <a:t>数学运算</a:t>
            </a:r>
            <a:r>
              <a:rPr lang="en-US" altLang="zh-CN" sz="3200">
                <a:latin typeface="Times New Roman" pitchFamily="18" charset="0"/>
                <a:cs typeface="Times New Roman" pitchFamily="18" charset="0"/>
              </a:rPr>
              <a:t>)</a:t>
            </a:r>
            <a:r>
              <a:rPr lang="zh-CN" altLang="zh-CN" sz="3200">
                <a:latin typeface="Times New Roman" pitchFamily="18" charset="0"/>
                <a:cs typeface="Times New Roman" pitchFamily="18" charset="0"/>
              </a:rPr>
              <a:t>．</a:t>
            </a:r>
            <a:endParaRPr lang="zh-CN" altLang="en-US" sz="3200">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1752441147"/>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2" name="对象 1"/>
          <p:cNvGraphicFramePr>
            <a:graphicFrameLocks noChangeAspect="1"/>
          </p:cNvGraphicFramePr>
          <p:nvPr>
            <p:custDataLst>
              <p:tags r:id="rId3"/>
            </p:custDataLst>
            <p:extLst>
              <p:ext uri="{D42A27DB-BD31-4B8C-83A1-F6EECF244321}">
                <p14:modId xmlns:p14="http://schemas.microsoft.com/office/powerpoint/2010/main" val="1955844286"/>
              </p:ext>
            </p:extLst>
          </p:nvPr>
        </p:nvGraphicFramePr>
        <p:xfrm>
          <a:off x="1393372" y="1123735"/>
          <a:ext cx="8128000" cy="3703389"/>
        </p:xfrm>
        <a:graphic>
          <a:graphicData uri="http://schemas.openxmlformats.org/presentationml/2006/ole">
            <mc:AlternateContent>
              <mc:Choice xmlns:v="urn:schemas-microsoft-com:vml" Requires="v">
                <p:oleObj spid="_x0000_s1050" name="文档" r:id="rId4" imgW="3839551" imgH="1760323" progId="Word.Document.12">
                  <p:embed/>
                </p:oleObj>
              </mc:Choice>
              <mc:Fallback>
                <p:oleObj name="文档" r:id="rId4" imgW="3839551" imgH="1760323" progId="Word.Document.12">
                  <p:embed/>
                  <p:pic>
                    <p:nvPicPr>
                      <p:cNvPr id="0" name="OLE substitute image"/>
                      <p:cNvPicPr/>
                      <p:nvPr/>
                    </p:nvPicPr>
                    <p:blipFill>
                      <a:blip r:embed="rId5"/>
                      <a:stretch>
                        <a:fillRect/>
                      </a:stretch>
                    </p:blipFill>
                    <p:spPr>
                      <a:xfrm>
                        <a:off x="1393372" y="1123735"/>
                        <a:ext cx="8128000" cy="3703389"/>
                      </a:xfrm>
                      <a:prstGeom prst="rect">
                        <a:avLst/>
                      </a:prstGeom>
                    </p:spPr>
                  </p:pic>
                </p:oleObj>
              </mc:Fallback>
            </mc:AlternateContent>
          </a:graphicData>
        </a:graphic>
      </p:graphicFrame>
    </p:spTree>
    <p:extLst>
      <p:ext uri="{BB962C8B-B14F-4D97-AF65-F5344CB8AC3E}">
        <p14:creationId xmlns:p14="http://schemas.microsoft.com/office/powerpoint/2010/main" val="4270150444"/>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2" name="矩形 1"/>
          <p:cNvSpPr>
            <a:spLocks noChangeAspect="1"/>
          </p:cNvSpPr>
          <p:nvPr>
            <p:custDataLst>
              <p:tags r:id="rId3"/>
            </p:custDataLst>
          </p:nvPr>
        </p:nvSpPr>
        <p:spPr>
          <a:xfrm>
            <a:off x="362857" y="772785"/>
            <a:ext cx="8128000" cy="1043747"/>
          </a:xfrm>
          <a:prstGeom prst="rect">
            <a:avLst/>
          </a:prstGeom>
        </p:spPr>
        <p:txBody>
          <a:bodyPr>
            <a:spAutoFit/>
          </a:bodyPr>
          <a:lstStyle/>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ea typeface="黑体" pitchFamily="2" charset="-122"/>
                <a:cs typeface="Times New Roman" pitchFamily="18" charset="0"/>
              </a:rPr>
              <a:t>例</a:t>
            </a:r>
            <a:r>
              <a:rPr lang="en-US" altLang="zh-CN" sz="2200" b="1">
                <a:solidFill>
                  <a:srgbClr val="000000"/>
                </a:solidFill>
                <a:latin typeface="Times New Roman" pitchFamily="18" charset="0"/>
                <a:cs typeface="Times New Roman" pitchFamily="18" charset="0"/>
              </a:rPr>
              <a:t>2</a:t>
            </a: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点</a:t>
            </a:r>
            <a:r>
              <a:rPr lang="en-US" altLang="zh-CN" sz="2200" i="1">
                <a:solidFill>
                  <a:srgbClr val="000000"/>
                </a:solidFill>
                <a:latin typeface="Times New Roman" pitchFamily="18" charset="0"/>
                <a:cs typeface="Times New Roman" pitchFamily="18" charset="0"/>
              </a:rPr>
              <a:t>P</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m</a:t>
            </a:r>
            <a:r>
              <a:rPr lang="en-US" altLang="zh-CN" sz="2200" baseline="30000">
                <a:solidFill>
                  <a:srgbClr val="000000"/>
                </a:solidFill>
                <a:latin typeface="Times New Roman" pitchFamily="18" charset="0"/>
                <a:cs typeface="Times New Roman" pitchFamily="18" charset="0"/>
              </a:rPr>
              <a:t>2</a:t>
            </a:r>
            <a:r>
              <a:rPr lang="en-US" altLang="zh-CN" sz="2200">
                <a:solidFill>
                  <a:srgbClr val="000000"/>
                </a:solidFill>
                <a:latin typeface="Times New Roman" pitchFamily="18" charset="0"/>
                <a:cs typeface="Times New Roman" pitchFamily="18" charset="0"/>
              </a:rPr>
              <a:t>,5)</a:t>
            </a:r>
            <a:r>
              <a:rPr lang="zh-CN" altLang="zh-CN" sz="2200">
                <a:solidFill>
                  <a:srgbClr val="000000"/>
                </a:solidFill>
                <a:latin typeface="Times New Roman" pitchFamily="18" charset="0"/>
                <a:cs typeface="Times New Roman" pitchFamily="18" charset="0"/>
              </a:rPr>
              <a:t>与圆</a:t>
            </a:r>
            <a:r>
              <a:rPr lang="en-US" altLang="zh-CN" sz="2200" i="1">
                <a:solidFill>
                  <a:srgbClr val="000000"/>
                </a:solidFill>
                <a:latin typeface="Times New Roman" pitchFamily="18" charset="0"/>
                <a:cs typeface="Times New Roman" pitchFamily="18" charset="0"/>
              </a:rPr>
              <a:t>x</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24</a:t>
            </a:r>
            <a:r>
              <a:rPr lang="zh-CN" altLang="zh-CN" sz="2200">
                <a:solidFill>
                  <a:srgbClr val="000000"/>
                </a:solidFill>
                <a:latin typeface="Times New Roman" pitchFamily="18" charset="0"/>
                <a:cs typeface="Times New Roman" pitchFamily="18" charset="0"/>
              </a:rPr>
              <a:t>的位置关系是</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A.</a:t>
            </a:r>
            <a:r>
              <a:rPr lang="zh-CN" altLang="zh-CN" sz="2200">
                <a:solidFill>
                  <a:srgbClr val="000000"/>
                </a:solidFill>
                <a:latin typeface="Times New Roman" pitchFamily="18" charset="0"/>
                <a:cs typeface="Times New Roman" pitchFamily="18" charset="0"/>
              </a:rPr>
              <a:t>点</a:t>
            </a:r>
            <a:r>
              <a:rPr lang="en-US" altLang="zh-CN" sz="2200" i="1">
                <a:solidFill>
                  <a:srgbClr val="000000"/>
                </a:solidFill>
                <a:latin typeface="Times New Roman" pitchFamily="18" charset="0"/>
                <a:cs typeface="Times New Roman" pitchFamily="18" charset="0"/>
              </a:rPr>
              <a:t>P</a:t>
            </a:r>
            <a:r>
              <a:rPr lang="zh-CN" altLang="zh-CN" sz="2200">
                <a:solidFill>
                  <a:srgbClr val="000000"/>
                </a:solidFill>
                <a:latin typeface="Times New Roman" pitchFamily="18" charset="0"/>
                <a:cs typeface="Times New Roman" pitchFamily="18" charset="0"/>
              </a:rPr>
              <a:t>在圆内</a:t>
            </a:r>
            <a:r>
              <a:rPr lang="en-US" altLang="zh-CN" sz="2200">
                <a:solidFill>
                  <a:srgbClr val="000000"/>
                </a:solidFill>
                <a:latin typeface="Times New Roman" pitchFamily="18" charset="0"/>
                <a:cs typeface="Times New Roman" pitchFamily="18" charset="0"/>
              </a:rPr>
              <a:t>	</a:t>
            </a:r>
            <a:r>
              <a:rPr lang="en-US" altLang="zh-CN" sz="2200">
                <a:solidFill>
                  <a:srgbClr val="000000"/>
                </a:solidFill>
                <a:latin typeface="NEU-BZ-S92"/>
                <a:ea typeface="方正书宋_GBK" pitchFamily="65" charset="-122"/>
                <a:cs typeface="Times New Roman" pitchFamily="18" charset="0"/>
              </a:rPr>
              <a:t>  </a:t>
            </a:r>
            <a:r>
              <a:rPr lang="en-US" altLang="zh-CN" sz="2200">
                <a:solidFill>
                  <a:srgbClr val="000000"/>
                </a:solidFill>
                <a:latin typeface="Times New Roman" pitchFamily="18" charset="0"/>
                <a:cs typeface="Times New Roman" pitchFamily="18" charset="0"/>
              </a:rPr>
              <a:t>B.</a:t>
            </a:r>
            <a:r>
              <a:rPr lang="zh-CN" altLang="zh-CN" sz="2200">
                <a:solidFill>
                  <a:srgbClr val="000000"/>
                </a:solidFill>
                <a:latin typeface="Times New Roman" pitchFamily="18" charset="0"/>
                <a:cs typeface="Times New Roman" pitchFamily="18" charset="0"/>
              </a:rPr>
              <a:t>点</a:t>
            </a:r>
            <a:r>
              <a:rPr lang="en-US" altLang="zh-CN" sz="2200" i="1">
                <a:solidFill>
                  <a:srgbClr val="000000"/>
                </a:solidFill>
                <a:latin typeface="Times New Roman" pitchFamily="18" charset="0"/>
                <a:cs typeface="Times New Roman" pitchFamily="18" charset="0"/>
              </a:rPr>
              <a:t>P</a:t>
            </a:r>
            <a:r>
              <a:rPr lang="zh-CN" altLang="zh-CN" sz="2200">
                <a:solidFill>
                  <a:srgbClr val="000000"/>
                </a:solidFill>
                <a:latin typeface="Times New Roman" pitchFamily="18" charset="0"/>
                <a:cs typeface="Times New Roman" pitchFamily="18" charset="0"/>
              </a:rPr>
              <a:t>在圆外</a:t>
            </a:r>
            <a:r>
              <a:rPr lang="en-US" altLang="zh-CN" sz="2200">
                <a:solidFill>
                  <a:srgbClr val="000000"/>
                </a:solidFill>
                <a:latin typeface="NEU-BZ-S92"/>
                <a:ea typeface="方正书宋_GBK" pitchFamily="65" charset="-122"/>
                <a:cs typeface="Times New Roman" pitchFamily="18" charset="0"/>
              </a:rPr>
              <a:t>      </a:t>
            </a:r>
            <a:r>
              <a:rPr lang="en-US" altLang="zh-CN" sz="2200">
                <a:solidFill>
                  <a:srgbClr val="000000"/>
                </a:solidFill>
                <a:latin typeface="Times New Roman" pitchFamily="18" charset="0"/>
                <a:cs typeface="Times New Roman" pitchFamily="18" charset="0"/>
              </a:rPr>
              <a:t>C.</a:t>
            </a:r>
            <a:r>
              <a:rPr lang="zh-CN" altLang="zh-CN" sz="2200">
                <a:solidFill>
                  <a:srgbClr val="000000"/>
                </a:solidFill>
                <a:latin typeface="Times New Roman" pitchFamily="18" charset="0"/>
                <a:cs typeface="Times New Roman" pitchFamily="18" charset="0"/>
              </a:rPr>
              <a:t>点</a:t>
            </a:r>
            <a:r>
              <a:rPr lang="en-US" altLang="zh-CN" sz="2200" i="1">
                <a:solidFill>
                  <a:srgbClr val="000000"/>
                </a:solidFill>
                <a:latin typeface="Times New Roman" pitchFamily="18" charset="0"/>
                <a:cs typeface="Times New Roman" pitchFamily="18" charset="0"/>
              </a:rPr>
              <a:t>P</a:t>
            </a:r>
            <a:r>
              <a:rPr lang="zh-CN" altLang="zh-CN" sz="2200">
                <a:solidFill>
                  <a:srgbClr val="000000"/>
                </a:solidFill>
                <a:latin typeface="Times New Roman" pitchFamily="18" charset="0"/>
                <a:cs typeface="Times New Roman" pitchFamily="18" charset="0"/>
              </a:rPr>
              <a:t>在圆上</a:t>
            </a:r>
            <a:r>
              <a:rPr lang="en-US" altLang="zh-CN" sz="2200">
                <a:solidFill>
                  <a:srgbClr val="000000"/>
                </a:solidFill>
                <a:latin typeface="Times New Roman" pitchFamily="18" charset="0"/>
                <a:cs typeface="Times New Roman" pitchFamily="18" charset="0"/>
              </a:rPr>
              <a:t>	</a:t>
            </a:r>
            <a:r>
              <a:rPr lang="en-US" altLang="zh-CN" sz="2200">
                <a:solidFill>
                  <a:srgbClr val="000000"/>
                </a:solidFill>
                <a:latin typeface="NEU-BZ-S92"/>
                <a:ea typeface="方正书宋_GBK" pitchFamily="65" charset="-122"/>
                <a:cs typeface="Times New Roman" pitchFamily="18" charset="0"/>
              </a:rPr>
              <a:t>  </a:t>
            </a:r>
            <a:r>
              <a:rPr lang="en-US" altLang="zh-CN" sz="2200">
                <a:solidFill>
                  <a:srgbClr val="000000"/>
                </a:solidFill>
                <a:latin typeface="Times New Roman" pitchFamily="18" charset="0"/>
                <a:cs typeface="Times New Roman" pitchFamily="18" charset="0"/>
              </a:rPr>
              <a:t>D.</a:t>
            </a:r>
            <a:r>
              <a:rPr lang="zh-CN" altLang="zh-CN" sz="2200">
                <a:solidFill>
                  <a:srgbClr val="000000"/>
                </a:solidFill>
                <a:latin typeface="Times New Roman" pitchFamily="18" charset="0"/>
                <a:cs typeface="Times New Roman" pitchFamily="18" charset="0"/>
              </a:rPr>
              <a:t>不确定</a:t>
            </a:r>
            <a:endParaRPr lang="zh-CN" altLang="zh-CN" sz="2200">
              <a:solidFill>
                <a:srgbClr val="000000"/>
              </a:solidFill>
              <a:latin typeface="NEU-BZ-S92"/>
              <a:ea typeface="方正书宋_GBK" pitchFamily="65" charset="-122"/>
              <a:cs typeface="Times New Roman" pitchFamily="18" charset="0"/>
            </a:endParaRPr>
          </a:p>
        </p:txBody>
      </p:sp>
      <p:graphicFrame>
        <p:nvGraphicFramePr>
          <p:cNvPr id="5" name="对象 4"/>
          <p:cNvGraphicFramePr>
            <a:graphicFrameLocks noChangeAspect="1"/>
          </p:cNvGraphicFramePr>
          <p:nvPr>
            <p:custDataLst>
              <p:tags r:id="rId4"/>
            </p:custDataLst>
            <p:extLst>
              <p:ext uri="{D42A27DB-BD31-4B8C-83A1-F6EECF244321}">
                <p14:modId xmlns:p14="http://schemas.microsoft.com/office/powerpoint/2010/main" val="932847352"/>
              </p:ext>
            </p:extLst>
          </p:nvPr>
        </p:nvGraphicFramePr>
        <p:xfrm>
          <a:off x="457200" y="2359025"/>
          <a:ext cx="10771188" cy="712788"/>
        </p:xfrm>
        <a:graphic>
          <a:graphicData uri="http://schemas.openxmlformats.org/presentationml/2006/ole">
            <mc:AlternateContent>
              <mc:Choice xmlns:v="urn:schemas-microsoft-com:vml" Requires="v">
                <p:oleObj spid="_x0000_s1051" name="文档" r:id="rId5" imgW="5109437" imgH="346512" progId="Word.Document.12">
                  <p:embed/>
                </p:oleObj>
              </mc:Choice>
              <mc:Fallback>
                <p:oleObj name="文档" r:id="rId5" imgW="5109437" imgH="346512" progId="Word.Document.12">
                  <p:embed/>
                  <p:pic>
                    <p:nvPicPr>
                      <p:cNvPr id="0" name="OLE substitute image"/>
                      <p:cNvPicPr/>
                      <p:nvPr/>
                    </p:nvPicPr>
                    <p:blipFill>
                      <a:blip r:embed="rId6"/>
                      <a:stretch>
                        <a:fillRect/>
                      </a:stretch>
                    </p:blipFill>
                    <p:spPr>
                      <a:xfrm>
                        <a:off x="457200" y="2359025"/>
                        <a:ext cx="10771188" cy="712788"/>
                      </a:xfrm>
                      <a:prstGeom prst="rect">
                        <a:avLst/>
                      </a:prstGeom>
                    </p:spPr>
                  </p:pic>
                </p:oleObj>
              </mc:Fallback>
            </mc:AlternateContent>
          </a:graphicData>
        </a:graphic>
      </p:graphicFrame>
      <p:sp>
        <p:nvSpPr>
          <p:cNvPr id="9" name="矩形 8"/>
          <p:cNvSpPr>
            <a:spLocks noChangeAspect="1"/>
          </p:cNvSpPr>
          <p:nvPr>
            <p:custDataLst>
              <p:tags r:id="rId7"/>
            </p:custDataLst>
          </p:nvPr>
        </p:nvSpPr>
        <p:spPr>
          <a:xfrm>
            <a:off x="362857" y="3648188"/>
            <a:ext cx="10334172" cy="1311128"/>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思路分析</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首先根据圆的方程确定圆心和半径</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然后利用</a:t>
            </a:r>
            <a:r>
              <a:rPr lang="en-US" altLang="zh-CN" sz="2200" i="1">
                <a:solidFill>
                  <a:srgbClr val="FF0000"/>
                </a:solidFill>
                <a:latin typeface="Times New Roman" pitchFamily="18" charset="0"/>
                <a:cs typeface="Times New Roman" pitchFamily="18" charset="0"/>
              </a:rPr>
              <a:t>P</a:t>
            </a:r>
            <a:r>
              <a:rPr lang="zh-CN" altLang="zh-CN" sz="2200">
                <a:solidFill>
                  <a:srgbClr val="FF0000"/>
                </a:solidFill>
                <a:latin typeface="Times New Roman" pitchFamily="18" charset="0"/>
                <a:ea typeface="楷体" panose="02010609060101010101" pitchFamily="49" charset="-122"/>
                <a:cs typeface="Times New Roman" pitchFamily="18" charset="0"/>
              </a:rPr>
              <a:t>到圆心的距离和圆的半径大小关系确定点与圆的位置关系</a:t>
            </a:r>
            <a:r>
              <a:rPr lang="en-US" altLang="zh-CN" sz="2200">
                <a:solidFill>
                  <a:srgbClr val="FF0000"/>
                </a:solidFill>
                <a:latin typeface="Times New Roman" pitchFamily="18" charset="0"/>
                <a:cs typeface="Times New Roman" pitchFamily="18" charset="0"/>
              </a:rPr>
              <a:t>;(2)</a:t>
            </a:r>
            <a:r>
              <a:rPr lang="zh-CN" altLang="zh-CN" sz="2200">
                <a:solidFill>
                  <a:srgbClr val="FF0000"/>
                </a:solidFill>
                <a:latin typeface="Times New Roman" pitchFamily="18" charset="0"/>
                <a:ea typeface="楷体" panose="02010609060101010101" pitchFamily="49" charset="-122"/>
                <a:cs typeface="Times New Roman" pitchFamily="18" charset="0"/>
              </a:rPr>
              <a:t>首先确定圆心和半径</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利用圆心到点</a:t>
            </a:r>
            <a:r>
              <a:rPr lang="en-US" altLang="zh-CN" sz="2200" i="1">
                <a:solidFill>
                  <a:srgbClr val="FF0000"/>
                </a:solidFill>
                <a:latin typeface="Times New Roman" pitchFamily="18" charset="0"/>
                <a:cs typeface="Times New Roman" pitchFamily="18" charset="0"/>
              </a:rPr>
              <a:t>M</a:t>
            </a:r>
            <a:r>
              <a:rPr lang="zh-CN" altLang="zh-CN" sz="2200">
                <a:solidFill>
                  <a:srgbClr val="FF0000"/>
                </a:solidFill>
                <a:latin typeface="Times New Roman" pitchFamily="18" charset="0"/>
                <a:ea typeface="楷体" panose="02010609060101010101" pitchFamily="49" charset="-122"/>
                <a:cs typeface="Times New Roman" pitchFamily="18" charset="0"/>
              </a:rPr>
              <a:t>的距离小于半径列出不等式求解</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p:txBody>
      </p:sp>
      <p:sp>
        <p:nvSpPr>
          <p:cNvPr id="11" name="TextBox 12"/>
          <p:cNvSpPr txBox="1"/>
          <p:nvPr>
            <p:custDataLst>
              <p:tags r:id="rId8"/>
            </p:custDataLst>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典例解析</a:t>
            </a:r>
          </a:p>
        </p:txBody>
      </p:sp>
    </p:spTree>
    <p:extLst>
      <p:ext uri="{BB962C8B-B14F-4D97-AF65-F5344CB8AC3E}">
        <p14:creationId xmlns:p14="http://schemas.microsoft.com/office/powerpoint/2010/main" val="190522503"/>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2" name="对象 1"/>
          <p:cNvGraphicFramePr>
            <a:graphicFrameLocks noChangeAspect="1"/>
          </p:cNvGraphicFramePr>
          <p:nvPr>
            <p:custDataLst>
              <p:tags r:id="rId3"/>
            </p:custDataLst>
            <p:extLst>
              <p:ext uri="{D42A27DB-BD31-4B8C-83A1-F6EECF244321}">
                <p14:modId xmlns:p14="http://schemas.microsoft.com/office/powerpoint/2010/main" val="1542012462"/>
              </p:ext>
            </p:extLst>
          </p:nvPr>
        </p:nvGraphicFramePr>
        <p:xfrm>
          <a:off x="1494971" y="960014"/>
          <a:ext cx="8128000" cy="1899299"/>
        </p:xfrm>
        <a:graphic>
          <a:graphicData uri="http://schemas.openxmlformats.org/presentationml/2006/ole">
            <mc:AlternateContent>
              <mc:Choice xmlns:v="urn:schemas-microsoft-com:vml" Requires="v">
                <p:oleObj spid="_x0000_s1052" name="文档" r:id="rId4" imgW="3839551" imgH="932445" progId="Word.Document.12">
                  <p:embed/>
                </p:oleObj>
              </mc:Choice>
              <mc:Fallback>
                <p:oleObj name="文档" r:id="rId4" imgW="3839551" imgH="932445" progId="Word.Document.12">
                  <p:embed/>
                  <p:pic>
                    <p:nvPicPr>
                      <p:cNvPr id="0" name="OLE substitute image"/>
                      <p:cNvPicPr/>
                      <p:nvPr/>
                    </p:nvPicPr>
                    <p:blipFill>
                      <a:blip r:embed="rId5"/>
                      <a:stretch>
                        <a:fillRect/>
                      </a:stretch>
                    </p:blipFill>
                    <p:spPr>
                      <a:xfrm>
                        <a:off x="1494971" y="960014"/>
                        <a:ext cx="8128000" cy="1899299"/>
                      </a:xfrm>
                      <a:prstGeom prst="rect">
                        <a:avLst/>
                      </a:prstGeom>
                    </p:spPr>
                  </p:pic>
                </p:oleObj>
              </mc:Fallback>
            </mc:AlternateContent>
          </a:graphicData>
        </a:graphic>
      </p:graphicFrame>
      <p:sp>
        <p:nvSpPr>
          <p:cNvPr id="5" name="矩形 4"/>
          <p:cNvSpPr>
            <a:spLocks noChangeAspect="1"/>
          </p:cNvSpPr>
          <p:nvPr>
            <p:custDataLst>
              <p:tags r:id="rId6"/>
            </p:custDataLst>
          </p:nvPr>
        </p:nvSpPr>
        <p:spPr>
          <a:xfrm>
            <a:off x="1494971" y="4240160"/>
            <a:ext cx="2569934" cy="459741"/>
          </a:xfrm>
          <a:prstGeom prst="rect">
            <a:avLst/>
          </a:prstGeom>
        </p:spPr>
        <p:txBody>
          <a:bodyPr wrap="non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cs typeface="Times New Roman" pitchFamily="18" charset="0"/>
              </a:rPr>
              <a:t>(1)B</a:t>
            </a:r>
            <a:r>
              <a:rPr lang="zh-CN" altLang="zh-CN" sz="2200" i="1">
                <a:solidFill>
                  <a:srgbClr val="FF0000"/>
                </a:solidFill>
                <a:latin typeface="Times New Roman" pitchFamily="18" charset="0"/>
                <a:cs typeface="Times New Roman" pitchFamily="18" charset="0"/>
              </a:rPr>
              <a:t>　</a:t>
            </a:r>
            <a:r>
              <a:rPr lang="en-US" altLang="zh-CN" sz="2200">
                <a:solidFill>
                  <a:srgbClr val="FF0000"/>
                </a:solidFill>
                <a:latin typeface="Times New Roman" pitchFamily="18" charset="0"/>
                <a:cs typeface="Times New Roman" pitchFamily="18" charset="0"/>
              </a:rPr>
              <a:t>(2)[0,1) </a:t>
            </a:r>
            <a:endParaRPr lang="zh-CN" altLang="zh-CN" sz="2200">
              <a:solidFill>
                <a:srgbClr val="FF0000"/>
              </a:solidFill>
              <a:latin typeface="NEU-BZ-S92"/>
              <a:ea typeface="方正书宋_GBK" pitchFamily="65" charset="-122"/>
              <a:cs typeface="Times New Roman" pitchFamily="18" charset="0"/>
            </a:endParaRPr>
          </a:p>
        </p:txBody>
      </p:sp>
    </p:spTree>
    <p:extLst>
      <p:ext uri="{BB962C8B-B14F-4D97-AF65-F5344CB8AC3E}">
        <p14:creationId xmlns:p14="http://schemas.microsoft.com/office/powerpoint/2010/main" val="3147527300"/>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80">
                                          <p:stCondLst>
                                            <p:cond delay="0"/>
                                          </p:stCondLst>
                                        </p:cTn>
                                        <p:tgtEl>
                                          <p:spTgt spid="5"/>
                                        </p:tgtEl>
                                      </p:cBhvr>
                                    </p:animEffect>
                                    <p:anim calcmode="lin" valueType="num">
                                      <p:cBhvr>
                                        <p:cTn id="1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8" dur="26">
                                          <p:stCondLst>
                                            <p:cond delay="650"/>
                                          </p:stCondLst>
                                        </p:cTn>
                                        <p:tgtEl>
                                          <p:spTgt spid="5"/>
                                        </p:tgtEl>
                                      </p:cBhvr>
                                      <p:to x="100000" y="60000"/>
                                    </p:animScale>
                                    <p:animScale>
                                      <p:cBhvr>
                                        <p:cTn id="19" dur="166" decel="50000">
                                          <p:stCondLst>
                                            <p:cond delay="676"/>
                                          </p:stCondLst>
                                        </p:cTn>
                                        <p:tgtEl>
                                          <p:spTgt spid="5"/>
                                        </p:tgtEl>
                                      </p:cBhvr>
                                      <p:to x="100000" y="100000"/>
                                    </p:animScale>
                                    <p:animScale>
                                      <p:cBhvr>
                                        <p:cTn id="20" dur="26">
                                          <p:stCondLst>
                                            <p:cond delay="1312"/>
                                          </p:stCondLst>
                                        </p:cTn>
                                        <p:tgtEl>
                                          <p:spTgt spid="5"/>
                                        </p:tgtEl>
                                      </p:cBhvr>
                                      <p:to x="100000" y="80000"/>
                                    </p:animScale>
                                    <p:animScale>
                                      <p:cBhvr>
                                        <p:cTn id="21" dur="166" decel="50000">
                                          <p:stCondLst>
                                            <p:cond delay="1338"/>
                                          </p:stCondLst>
                                        </p:cTn>
                                        <p:tgtEl>
                                          <p:spTgt spid="5"/>
                                        </p:tgtEl>
                                      </p:cBhvr>
                                      <p:to x="100000" y="100000"/>
                                    </p:animScale>
                                    <p:animScale>
                                      <p:cBhvr>
                                        <p:cTn id="22" dur="26">
                                          <p:stCondLst>
                                            <p:cond delay="1642"/>
                                          </p:stCondLst>
                                        </p:cTn>
                                        <p:tgtEl>
                                          <p:spTgt spid="5"/>
                                        </p:tgtEl>
                                      </p:cBhvr>
                                      <p:to x="100000" y="90000"/>
                                    </p:animScale>
                                    <p:animScale>
                                      <p:cBhvr>
                                        <p:cTn id="23" dur="166" decel="50000">
                                          <p:stCondLst>
                                            <p:cond delay="1668"/>
                                          </p:stCondLst>
                                        </p:cTn>
                                        <p:tgtEl>
                                          <p:spTgt spid="5"/>
                                        </p:tgtEl>
                                      </p:cBhvr>
                                      <p:to x="100000" y="100000"/>
                                    </p:animScale>
                                    <p:animScale>
                                      <p:cBhvr>
                                        <p:cTn id="24" dur="26">
                                          <p:stCondLst>
                                            <p:cond delay="1808"/>
                                          </p:stCondLst>
                                        </p:cTn>
                                        <p:tgtEl>
                                          <p:spTgt spid="5"/>
                                        </p:tgtEl>
                                      </p:cBhvr>
                                      <p:to x="100000" y="95000"/>
                                    </p:animScale>
                                    <p:animScale>
                                      <p:cBhvr>
                                        <p:cTn id="25"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3" name="矩形 2"/>
          <p:cNvSpPr/>
          <p:nvPr>
            <p:custDataLst>
              <p:tags r:id="rId3"/>
            </p:custDataLst>
          </p:nvPr>
        </p:nvSpPr>
        <p:spPr>
          <a:xfrm>
            <a:off x="638629" y="934210"/>
            <a:ext cx="9071428" cy="2862322"/>
          </a:xfrm>
          <a:prstGeom prst="rect">
            <a:avLst/>
          </a:prstGeom>
        </p:spPr>
        <p:txBody>
          <a:bodyPr wrap="square">
            <a:spAutoFit/>
          </a:bodyPr>
          <a:lstStyle/>
          <a:p>
            <a:pPr>
              <a:lnSpc>
                <a:spcPct val="150000"/>
              </a:lnSpc>
              <a:spcAft>
                <a:spcPct val="0"/>
              </a:spcAft>
              <a:tabLst>
                <a:tab pos="1029335"/>
                <a:tab pos="1850390"/>
                <a:tab pos="2538095"/>
                <a:tab pos="3221990"/>
              </a:tabLst>
            </a:pPr>
            <a:r>
              <a:rPr lang="en-US" altLang="zh-CN" sz="2400">
                <a:solidFill>
                  <a:srgbClr val="000000"/>
                </a:solidFill>
                <a:latin typeface="Arial" pitchFamily="34" charset="0"/>
                <a:ea typeface="黑体" pitchFamily="2" charset="-122"/>
                <a:cs typeface="Times New Roman" pitchFamily="18" charset="0"/>
              </a:rPr>
              <a:t>                          </a:t>
            </a:r>
            <a:r>
              <a:rPr lang="zh-CN" altLang="zh-CN" sz="2400">
                <a:solidFill>
                  <a:srgbClr val="000000"/>
                </a:solidFill>
                <a:latin typeface="Arial" pitchFamily="34" charset="0"/>
                <a:ea typeface="黑体" pitchFamily="2" charset="-122"/>
                <a:cs typeface="Times New Roman" pitchFamily="18" charset="0"/>
              </a:rPr>
              <a:t>点与圆的位置关系及其应用</a:t>
            </a:r>
            <a:endParaRPr lang="zh-CN" altLang="zh-CN" sz="24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400">
                <a:solidFill>
                  <a:srgbClr val="000000"/>
                </a:solidFill>
                <a:latin typeface="Times New Roman" pitchFamily="18" charset="0"/>
                <a:ea typeface="仿宋" panose="02010609060101010101" pitchFamily="49" charset="-122"/>
                <a:cs typeface="Times New Roman" pitchFamily="18" charset="0"/>
              </a:rPr>
              <a:t>      </a:t>
            </a:r>
            <a:r>
              <a:rPr lang="zh-CN" altLang="zh-CN" sz="2400">
                <a:solidFill>
                  <a:srgbClr val="000000"/>
                </a:solidFill>
                <a:latin typeface="Times New Roman" pitchFamily="18" charset="0"/>
                <a:ea typeface="仿宋" panose="02010609060101010101" pitchFamily="49" charset="-122"/>
                <a:cs typeface="Times New Roman" pitchFamily="18" charset="0"/>
              </a:rPr>
              <a:t>点与圆的位置关系有三种</a:t>
            </a:r>
            <a:r>
              <a:rPr lang="en-US" altLang="zh-CN" sz="2400">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ea typeface="仿宋" panose="02010609060101010101" pitchFamily="49" charset="-122"/>
                <a:cs typeface="Times New Roman" pitchFamily="18" charset="0"/>
              </a:rPr>
              <a:t>点在圆内、点在圆上、点在圆外</a:t>
            </a:r>
            <a:r>
              <a:rPr lang="en-US" altLang="zh-CN" sz="2400" i="1">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ea typeface="仿宋" panose="02010609060101010101" pitchFamily="49" charset="-122"/>
                <a:cs typeface="Times New Roman" pitchFamily="18" charset="0"/>
              </a:rPr>
              <a:t>判断点与圆的位置关系有两种方法</a:t>
            </a:r>
            <a:r>
              <a:rPr lang="en-US" altLang="zh-CN" sz="2400">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ea typeface="仿宋" panose="02010609060101010101" pitchFamily="49" charset="-122"/>
                <a:cs typeface="Times New Roman" pitchFamily="18" charset="0"/>
              </a:rPr>
              <a:t>一是用圆心到该点的距离与半径比较</a:t>
            </a:r>
            <a:r>
              <a:rPr lang="en-US" altLang="zh-CN" sz="2400">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ea typeface="仿宋" panose="02010609060101010101" pitchFamily="49" charset="-122"/>
                <a:cs typeface="Times New Roman" pitchFamily="18" charset="0"/>
              </a:rPr>
              <a:t>二是代入圆的标准方程</a:t>
            </a:r>
            <a:r>
              <a:rPr lang="en-US" altLang="zh-CN" sz="2400">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ea typeface="仿宋" panose="02010609060101010101" pitchFamily="49" charset="-122"/>
                <a:cs typeface="Times New Roman" pitchFamily="18" charset="0"/>
              </a:rPr>
              <a:t>判断与</a:t>
            </a:r>
            <a:r>
              <a:rPr lang="en-US" altLang="zh-CN" sz="2400" i="1">
                <a:solidFill>
                  <a:srgbClr val="000000"/>
                </a:solidFill>
                <a:latin typeface="Times New Roman" pitchFamily="18" charset="0"/>
                <a:cs typeface="Times New Roman" pitchFamily="18" charset="0"/>
              </a:rPr>
              <a:t>r</a:t>
            </a:r>
            <a:r>
              <a:rPr lang="en-US" altLang="zh-CN" sz="2400" baseline="30000">
                <a:solidFill>
                  <a:srgbClr val="000000"/>
                </a:solidFill>
                <a:latin typeface="Times New Roman" pitchFamily="18" charset="0"/>
                <a:cs typeface="Times New Roman" pitchFamily="18" charset="0"/>
              </a:rPr>
              <a:t>2</a:t>
            </a:r>
            <a:r>
              <a:rPr lang="zh-CN" altLang="zh-CN" sz="2400">
                <a:solidFill>
                  <a:srgbClr val="000000"/>
                </a:solidFill>
                <a:latin typeface="Times New Roman" pitchFamily="18" charset="0"/>
                <a:ea typeface="仿宋" panose="02010609060101010101" pitchFamily="49" charset="-122"/>
                <a:cs typeface="Times New Roman" pitchFamily="18" charset="0"/>
              </a:rPr>
              <a:t>的大小关系</a:t>
            </a:r>
            <a:r>
              <a:rPr lang="en-US" altLang="zh-CN" sz="2400" i="1">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ea typeface="仿宋" panose="02010609060101010101" pitchFamily="49" charset="-122"/>
                <a:cs typeface="Times New Roman" pitchFamily="18" charset="0"/>
              </a:rPr>
              <a:t>通过点与圆的位置关系建立方程或不等式可求参数值或参数的取值范围</a:t>
            </a:r>
            <a:r>
              <a:rPr lang="en-US" altLang="zh-CN" sz="2400" i="1">
                <a:solidFill>
                  <a:srgbClr val="000000"/>
                </a:solidFill>
                <a:latin typeface="Times New Roman" pitchFamily="18" charset="0"/>
                <a:cs typeface="Times New Roman" pitchFamily="18" charset="0"/>
              </a:rPr>
              <a:t>.</a:t>
            </a:r>
            <a:endParaRPr lang="zh-CN" altLang="zh-CN" sz="2400">
              <a:solidFill>
                <a:srgbClr val="000000"/>
              </a:solidFill>
              <a:latin typeface="NEU-BZ-S92"/>
              <a:ea typeface="方正书宋_GBK" pitchFamily="65" charset="-122"/>
              <a:cs typeface="Times New Roman" pitchFamily="18" charset="0"/>
            </a:endParaRPr>
          </a:p>
        </p:txBody>
      </p:sp>
    </p:spTree>
    <p:extLst>
      <p:ext uri="{BB962C8B-B14F-4D97-AF65-F5344CB8AC3E}">
        <p14:creationId xmlns:p14="http://schemas.microsoft.com/office/powerpoint/2010/main" val="1584303803"/>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2" name="矩形 1"/>
          <p:cNvSpPr>
            <a:spLocks noChangeAspect="1"/>
          </p:cNvSpPr>
          <p:nvPr>
            <p:custDataLst>
              <p:tags r:id="rId3"/>
            </p:custDataLst>
          </p:nvPr>
        </p:nvSpPr>
        <p:spPr>
          <a:xfrm>
            <a:off x="435429" y="960705"/>
            <a:ext cx="10174514" cy="1446550"/>
          </a:xfrm>
          <a:prstGeom prst="rect">
            <a:avLst/>
          </a:prstGeom>
        </p:spPr>
        <p:txBody>
          <a:bodyPr wrap="square">
            <a:spAutoFit/>
          </a:bodyPr>
          <a:lstStyle/>
          <a:p>
            <a:pPr>
              <a:lnSpc>
                <a:spcPct val="200000"/>
              </a:lnSpc>
              <a:spcAft>
                <a:spcPct val="0"/>
              </a:spcAft>
              <a:tabLst>
                <a:tab pos="1029335"/>
                <a:tab pos="1850390"/>
                <a:tab pos="2538095"/>
                <a:tab pos="3221990"/>
              </a:tabLst>
            </a:pPr>
            <a:r>
              <a:rPr lang="zh-CN" altLang="en-US" sz="2200">
                <a:solidFill>
                  <a:srgbClr val="000000"/>
                </a:solidFill>
                <a:latin typeface="Times New Roman" pitchFamily="18" charset="0"/>
                <a:ea typeface="黑体" pitchFamily="2" charset="-122"/>
                <a:cs typeface="Times New Roman" pitchFamily="18" charset="0"/>
              </a:rPr>
              <a:t>跟踪</a:t>
            </a:r>
            <a:r>
              <a:rPr lang="zh-CN" altLang="zh-CN" sz="2200">
                <a:solidFill>
                  <a:srgbClr val="000000"/>
                </a:solidFill>
                <a:latin typeface="Times New Roman" pitchFamily="18" charset="0"/>
                <a:ea typeface="黑体" pitchFamily="2" charset="-122"/>
                <a:cs typeface="Times New Roman" pitchFamily="18" charset="0"/>
              </a:rPr>
              <a:t>训练</a:t>
            </a:r>
            <a:r>
              <a:rPr lang="en-US" altLang="zh-CN" sz="2200" b="1">
                <a:solidFill>
                  <a:srgbClr val="000000"/>
                </a:solidFill>
                <a:latin typeface="Times New Roman" pitchFamily="18" charset="0"/>
                <a:cs typeface="Times New Roman" pitchFamily="18" charset="0"/>
              </a:rPr>
              <a:t>3  </a:t>
            </a:r>
            <a:r>
              <a:rPr lang="zh-CN" altLang="zh-CN" sz="2200">
                <a:solidFill>
                  <a:srgbClr val="000000"/>
                </a:solidFill>
                <a:latin typeface="Times New Roman" pitchFamily="18" charset="0"/>
                <a:cs typeface="Times New Roman" pitchFamily="18" charset="0"/>
              </a:rPr>
              <a:t>若点</a:t>
            </a:r>
            <a:r>
              <a:rPr lang="en-US" altLang="zh-CN" sz="2200">
                <a:solidFill>
                  <a:srgbClr val="000000"/>
                </a:solidFill>
                <a:latin typeface="Times New Roman" pitchFamily="18" charset="0"/>
                <a:cs typeface="Times New Roman" pitchFamily="18" charset="0"/>
              </a:rPr>
              <a:t>(1,1)</a:t>
            </a:r>
            <a:r>
              <a:rPr lang="zh-CN" altLang="zh-CN" sz="2200">
                <a:solidFill>
                  <a:srgbClr val="000000"/>
                </a:solidFill>
                <a:latin typeface="Times New Roman" pitchFamily="18" charset="0"/>
                <a:cs typeface="Times New Roman" pitchFamily="18" charset="0"/>
              </a:rPr>
              <a:t>在圆</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x-a</a:t>
            </a:r>
            <a:r>
              <a:rPr lang="en-US" altLang="zh-CN" sz="2200">
                <a:solidFill>
                  <a:srgbClr val="000000"/>
                </a:solidFill>
                <a:latin typeface="Times New Roman" pitchFamily="18" charset="0"/>
                <a:cs typeface="Times New Roman" pitchFamily="18" charset="0"/>
              </a:rPr>
              <a:t>)</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cs typeface="Times New Roman" pitchFamily="18" charset="0"/>
              </a:rPr>
              <a:t>y+a</a:t>
            </a:r>
            <a:r>
              <a:rPr lang="en-US" altLang="zh-CN" sz="2200">
                <a:solidFill>
                  <a:srgbClr val="000000"/>
                </a:solidFill>
                <a:latin typeface="Times New Roman" pitchFamily="18" charset="0"/>
                <a:cs typeface="Times New Roman" pitchFamily="18" charset="0"/>
              </a:rPr>
              <a:t>)</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4</a:t>
            </a:r>
            <a:r>
              <a:rPr lang="zh-CN" altLang="zh-CN" sz="2200">
                <a:solidFill>
                  <a:srgbClr val="000000"/>
                </a:solidFill>
                <a:latin typeface="Times New Roman" pitchFamily="18" charset="0"/>
                <a:cs typeface="Times New Roman" pitchFamily="18" charset="0"/>
              </a:rPr>
              <a:t>的内部</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a:t>
            </a:r>
            <a:r>
              <a:rPr lang="en-US" altLang="zh-CN" sz="2200" i="1">
                <a:solidFill>
                  <a:srgbClr val="000000"/>
                </a:solidFill>
                <a:latin typeface="Times New Roman" pitchFamily="18" charset="0"/>
                <a:cs typeface="Times New Roman" pitchFamily="18" charset="0"/>
              </a:rPr>
              <a:t>a</a:t>
            </a:r>
            <a:r>
              <a:rPr lang="zh-CN" altLang="zh-CN" sz="2200">
                <a:solidFill>
                  <a:srgbClr val="000000"/>
                </a:solidFill>
                <a:latin typeface="Times New Roman" pitchFamily="18" charset="0"/>
                <a:cs typeface="Times New Roman" pitchFamily="18" charset="0"/>
              </a:rPr>
              <a:t>的取值范围是</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20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          A</a:t>
            </a:r>
            <a:r>
              <a:rPr lang="en-US" altLang="zh-CN" sz="2200" i="1" err="1">
                <a:solidFill>
                  <a:srgbClr val="000000"/>
                </a:solidFill>
                <a:latin typeface="Times New Roman" pitchFamily="18" charset="0"/>
                <a:cs typeface="Times New Roman" pitchFamily="18" charset="0"/>
              </a:rPr>
              <a:t>.a&lt;-</a:t>
            </a: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或</a:t>
            </a:r>
            <a:r>
              <a:rPr lang="en-US" altLang="zh-CN" sz="2200" i="1">
                <a:solidFill>
                  <a:srgbClr val="000000"/>
                </a:solidFill>
                <a:latin typeface="Times New Roman" pitchFamily="18" charset="0"/>
                <a:cs typeface="Times New Roman" pitchFamily="18" charset="0"/>
              </a:rPr>
              <a:t>a&gt;</a:t>
            </a:r>
            <a:r>
              <a:rPr lang="en-US" altLang="zh-CN" sz="2200">
                <a:solidFill>
                  <a:srgbClr val="000000"/>
                </a:solidFill>
                <a:latin typeface="Times New Roman" pitchFamily="18" charset="0"/>
                <a:cs typeface="Times New Roman" pitchFamily="18" charset="0"/>
              </a:rPr>
              <a:t>1	     B</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&lt;a&lt;</a:t>
            </a:r>
            <a:r>
              <a:rPr lang="en-US" altLang="zh-CN" sz="2200">
                <a:solidFill>
                  <a:srgbClr val="000000"/>
                </a:solidFill>
                <a:latin typeface="Times New Roman" pitchFamily="18" charset="0"/>
                <a:cs typeface="Times New Roman" pitchFamily="18" charset="0"/>
              </a:rPr>
              <a:t>1</a:t>
            </a:r>
            <a:r>
              <a:rPr lang="en-US" altLang="zh-CN" sz="2200">
                <a:solidFill>
                  <a:srgbClr val="000000"/>
                </a:solidFill>
                <a:latin typeface="NEU-BZ-S92"/>
                <a:ea typeface="方正书宋_GBK" pitchFamily="65" charset="-122"/>
                <a:cs typeface="Times New Roman" pitchFamily="18" charset="0"/>
              </a:rPr>
              <a:t>     </a:t>
            </a:r>
            <a:r>
              <a:rPr lang="en-US" altLang="zh-CN" sz="2200">
                <a:solidFill>
                  <a:srgbClr val="000000"/>
                </a:solidFill>
                <a:latin typeface="Times New Roman" pitchFamily="18" charset="0"/>
                <a:cs typeface="Times New Roman" pitchFamily="18" charset="0"/>
              </a:rPr>
              <a:t>C</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0</a:t>
            </a:r>
            <a:r>
              <a:rPr lang="en-US" altLang="zh-CN" sz="2200" i="1">
                <a:solidFill>
                  <a:srgbClr val="000000"/>
                </a:solidFill>
                <a:latin typeface="Times New Roman" pitchFamily="18" charset="0"/>
                <a:cs typeface="Times New Roman" pitchFamily="18" charset="0"/>
              </a:rPr>
              <a:t>&lt;a&lt;</a:t>
            </a:r>
            <a:r>
              <a:rPr lang="en-US" altLang="zh-CN" sz="2200">
                <a:solidFill>
                  <a:srgbClr val="000000"/>
                </a:solidFill>
                <a:latin typeface="Times New Roman" pitchFamily="18" charset="0"/>
                <a:cs typeface="Times New Roman" pitchFamily="18" charset="0"/>
              </a:rPr>
              <a:t>1	   D</a:t>
            </a:r>
            <a:r>
              <a:rPr lang="en-US" altLang="zh-CN" sz="2200" i="1" err="1">
                <a:solidFill>
                  <a:srgbClr val="000000"/>
                </a:solidFill>
                <a:latin typeface="Times New Roman" pitchFamily="18" charset="0"/>
                <a:cs typeface="Times New Roman" pitchFamily="18" charset="0"/>
              </a:rPr>
              <a:t>.a=</a:t>
            </a:r>
            <a:r>
              <a:rPr lang="en-US" altLang="zh-CN" sz="2200">
                <a:solidFill>
                  <a:srgbClr val="000000"/>
                </a:solidFill>
                <a:latin typeface="宋体" panose="02010600030101010101" pitchFamily="2" charset="-122"/>
                <a:ea typeface="方正书宋_GBK" pitchFamily="65" charset="-122"/>
                <a:cs typeface="Times New Roman" pitchFamily="18" charset="0"/>
              </a:rPr>
              <a:t>±</a:t>
            </a:r>
            <a:r>
              <a:rPr lang="en-US" altLang="zh-CN" sz="2200">
                <a:solidFill>
                  <a:srgbClr val="000000"/>
                </a:solidFill>
                <a:latin typeface="Times New Roman" pitchFamily="18" charset="0"/>
                <a:cs typeface="Times New Roman" pitchFamily="18" charset="0"/>
              </a:rPr>
              <a:t>1</a:t>
            </a:r>
            <a:endParaRPr lang="zh-CN" altLang="zh-CN" sz="2200">
              <a:solidFill>
                <a:srgbClr val="000000"/>
              </a:solidFill>
              <a:latin typeface="NEU-BZ-S92"/>
              <a:ea typeface="方正书宋_GBK" pitchFamily="65" charset="-122"/>
              <a:cs typeface="Times New Roman" pitchFamily="18" charset="0"/>
            </a:endParaRPr>
          </a:p>
        </p:txBody>
      </p:sp>
      <p:sp>
        <p:nvSpPr>
          <p:cNvPr id="5" name="矩形 4"/>
          <p:cNvSpPr/>
          <p:nvPr>
            <p:custDataLst>
              <p:tags r:id="rId4"/>
            </p:custDataLst>
          </p:nvPr>
        </p:nvSpPr>
        <p:spPr>
          <a:xfrm>
            <a:off x="1074057" y="3116464"/>
            <a:ext cx="6096000" cy="1551579"/>
          </a:xfrm>
          <a:prstGeom prst="rect">
            <a:avLst/>
          </a:prstGeom>
        </p:spPr>
        <p:txBody>
          <a:bodyPr>
            <a:spAutoFit/>
          </a:bodyPr>
          <a:lstStyle/>
          <a:p>
            <a:pPr>
              <a:lnSpc>
                <a:spcPct val="15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解析</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由题意可知</a:t>
            </a:r>
            <a:r>
              <a:rPr lang="en-US" altLang="zh-CN" sz="22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&lt;</a:t>
            </a:r>
            <a:r>
              <a:rPr lang="en-US" altLang="zh-CN" sz="2200">
                <a:solidFill>
                  <a:srgbClr val="FF0000"/>
                </a:solidFill>
                <a:latin typeface="Times New Roman" pitchFamily="18" charset="0"/>
                <a:cs typeface="Times New Roman" pitchFamily="18" charset="0"/>
              </a:rPr>
              <a:t>4,</a:t>
            </a:r>
            <a:r>
              <a:rPr lang="zh-CN" altLang="zh-CN" sz="2200">
                <a:solidFill>
                  <a:srgbClr val="FF0000"/>
                </a:solidFill>
                <a:latin typeface="Times New Roman" pitchFamily="18" charset="0"/>
                <a:ea typeface="楷体" panose="02010609060101010101" pitchFamily="49" charset="-122"/>
                <a:cs typeface="Times New Roman" pitchFamily="18" charset="0"/>
              </a:rPr>
              <a:t>解得</a:t>
            </a:r>
            <a:r>
              <a:rPr lang="en-US" altLang="zh-CN" sz="2200" i="1">
                <a:solidFill>
                  <a:srgbClr val="FF0000"/>
                </a:solidFill>
                <a:latin typeface="Times New Roman" pitchFamily="18" charset="0"/>
                <a:cs typeface="Times New Roman" pitchFamily="18" charset="0"/>
              </a:rPr>
              <a:t>a</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&lt;</a:t>
            </a:r>
            <a:r>
              <a:rPr lang="en-US" altLang="zh-CN" sz="2200">
                <a:solidFill>
                  <a:srgbClr val="FF0000"/>
                </a:solidFill>
                <a:latin typeface="Times New Roman" pitchFamily="18" charset="0"/>
                <a:cs typeface="Times New Roman" pitchFamily="18" charset="0"/>
              </a:rPr>
              <a:t>1,</a:t>
            </a:r>
            <a:endParaRPr lang="zh-CN" altLang="zh-CN" sz="2200">
              <a:solidFill>
                <a:srgbClr val="FF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故</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&lt;a&lt;</a:t>
            </a:r>
            <a:r>
              <a:rPr lang="en-US" altLang="zh-CN" sz="22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cs typeface="Times New Roman" pitchFamily="18" charset="0"/>
              </a:rPr>
              <a:t>B</a:t>
            </a:r>
            <a:endParaRPr lang="zh-CN" altLang="zh-CN" sz="2200">
              <a:solidFill>
                <a:srgbClr val="FF0000"/>
              </a:solidFill>
              <a:latin typeface="NEU-BZ-S92"/>
              <a:ea typeface="方正书宋_GBK" pitchFamily="65" charset="-122"/>
              <a:cs typeface="Times New Roman" pitchFamily="18" charset="0"/>
            </a:endParaRPr>
          </a:p>
        </p:txBody>
      </p:sp>
    </p:spTree>
    <p:extLst>
      <p:ext uri="{BB962C8B-B14F-4D97-AF65-F5344CB8AC3E}">
        <p14:creationId xmlns:p14="http://schemas.microsoft.com/office/powerpoint/2010/main" val="4122508047"/>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heel(1)">
                                      <p:cBhvr>
                                        <p:cTn id="7" dur="2000"/>
                                        <p:tgtEl>
                                          <p:spTgt spid="5">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heel(1)">
                                      <p:cBhvr>
                                        <p:cTn id="10" dur="2000"/>
                                        <p:tgtEl>
                                          <p:spTgt spid="5">
                                            <p:txEl>
                                              <p:pRg st="1" end="1"/>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heel(1)">
                                      <p:cBhvr>
                                        <p:cTn id="13"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24578" name="矩形 420869"/>
          <p:cNvSpPr>
            <a:spLocks noChangeArrowheads="1"/>
          </p:cNvSpPr>
          <p:nvPr>
            <p:custDataLst>
              <p:tags r:id="rId3"/>
            </p:custDataLst>
          </p:nvPr>
        </p:nvSpPr>
        <p:spPr bwMode="auto">
          <a:xfrm>
            <a:off x="1" y="2970415"/>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300" b="1">
                <a:solidFill>
                  <a:srgbClr val="FF0000"/>
                </a:solidFill>
                <a:latin typeface="Times New Roman" pitchFamily="18" charset="0"/>
                <a:ea typeface="宋体" panose="02010600030101010101" pitchFamily="2" charset="-122"/>
              </a:defRPr>
            </a:lvl1pPr>
            <a:lvl2pPr eaLnBrk="0" hangingPunct="0">
              <a:defRPr sz="2300" b="1">
                <a:solidFill>
                  <a:srgbClr val="FF0000"/>
                </a:solidFill>
                <a:latin typeface="Times New Roman" pitchFamily="18" charset="0"/>
                <a:ea typeface="宋体" panose="02010600030101010101" pitchFamily="2" charset="-122"/>
              </a:defRPr>
            </a:lvl2pPr>
            <a:lvl3pPr eaLnBrk="0" hangingPunct="0">
              <a:defRPr sz="2300" b="1">
                <a:solidFill>
                  <a:srgbClr val="FF0000"/>
                </a:solidFill>
                <a:latin typeface="Times New Roman" pitchFamily="18" charset="0"/>
                <a:ea typeface="宋体" panose="02010600030101010101" pitchFamily="2" charset="-122"/>
              </a:defRPr>
            </a:lvl3pPr>
            <a:lvl4pPr eaLnBrk="0" hangingPunct="0">
              <a:defRPr sz="2300" b="1">
                <a:solidFill>
                  <a:srgbClr val="FF0000"/>
                </a:solidFill>
                <a:latin typeface="Times New Roman" pitchFamily="18" charset="0"/>
                <a:ea typeface="宋体" panose="02010600030101010101" pitchFamily="2" charset="-122"/>
              </a:defRPr>
            </a:lvl4pPr>
            <a:lvl5pPr eaLnBrk="0" hangingPunct="0">
              <a:defRPr sz="2300" b="1">
                <a:solidFill>
                  <a:srgbClr val="FF0000"/>
                </a:solidFill>
                <a:latin typeface="Times New Roman" pitchFamily="18" charset="0"/>
                <a:ea typeface="宋体" panose="02010600030101010101" pitchFamily="2" charset="-122"/>
              </a:defRPr>
            </a:lvl5pPr>
            <a:lvl6pPr eaLnBrk="0" fontAlgn="base" hangingPunct="0">
              <a:spcBef>
                <a:spcPct val="0"/>
              </a:spcBef>
              <a:spcAft>
                <a:spcPct val="0"/>
              </a:spcAft>
              <a:buSzTx/>
              <a:defRPr sz="2300" b="1">
                <a:solidFill>
                  <a:srgbClr val="FF0000"/>
                </a:solidFill>
                <a:latin typeface="Times New Roman" pitchFamily="18" charset="0"/>
                <a:ea typeface="宋体" panose="02010600030101010101" pitchFamily="2" charset="-122"/>
              </a:defRPr>
            </a:lvl6pPr>
            <a:lvl7pPr eaLnBrk="0" fontAlgn="base" hangingPunct="0">
              <a:spcBef>
                <a:spcPct val="0"/>
              </a:spcBef>
              <a:spcAft>
                <a:spcPct val="0"/>
              </a:spcAft>
              <a:buSzTx/>
              <a:defRPr sz="2300" b="1">
                <a:solidFill>
                  <a:srgbClr val="FF0000"/>
                </a:solidFill>
                <a:latin typeface="Times New Roman" pitchFamily="18" charset="0"/>
                <a:ea typeface="宋体" panose="02010600030101010101" pitchFamily="2" charset="-122"/>
              </a:defRPr>
            </a:lvl7pPr>
            <a:lvl8pPr eaLnBrk="0" fontAlgn="base" hangingPunct="0">
              <a:spcBef>
                <a:spcPct val="0"/>
              </a:spcBef>
              <a:spcAft>
                <a:spcPct val="0"/>
              </a:spcAft>
              <a:buSzTx/>
              <a:defRPr sz="2300" b="1">
                <a:solidFill>
                  <a:srgbClr val="FF0000"/>
                </a:solidFill>
                <a:latin typeface="Times New Roman" pitchFamily="18" charset="0"/>
                <a:ea typeface="宋体" panose="02010600030101010101" pitchFamily="2" charset="-122"/>
              </a:defRPr>
            </a:lvl8pPr>
            <a:lvl9pPr eaLnBrk="0" fontAlgn="base" hangingPunct="0">
              <a:spcBef>
                <a:spcPct val="0"/>
              </a:spcBef>
              <a:spcAft>
                <a:spcPct val="0"/>
              </a:spcAft>
              <a:buSzTx/>
              <a:defRPr sz="2300" b="1">
                <a:solidFill>
                  <a:srgbClr val="FF0000"/>
                </a:solidFill>
                <a:latin typeface="Times New Roman" pitchFamily="18" charset="0"/>
                <a:ea typeface="宋体" panose="02010600030101010101" pitchFamily="2" charset="-122"/>
              </a:defRPr>
            </a:lvl9pPr>
          </a:lstStyle>
          <a:p>
            <a:pPr>
              <a:buFont typeface="Arial" pitchFamily="34" charset="0"/>
              <a:buNone/>
            </a:pPr>
            <a:endParaRPr lang="zh-CN" altLang="en-US" sz="2434"/>
          </a:p>
        </p:txBody>
      </p:sp>
      <p:sp>
        <p:nvSpPr>
          <p:cNvPr id="24580" name="矩形 420870"/>
          <p:cNvSpPr>
            <a:spLocks noChangeArrowheads="1"/>
          </p:cNvSpPr>
          <p:nvPr>
            <p:custDataLst>
              <p:tags r:id="rId4"/>
            </p:custDataLst>
          </p:nvPr>
        </p:nvSpPr>
        <p:spPr bwMode="auto">
          <a:xfrm>
            <a:off x="0" y="3404155"/>
            <a:ext cx="285656" cy="483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300" b="1">
                <a:solidFill>
                  <a:srgbClr val="FF0000"/>
                </a:solidFill>
                <a:latin typeface="Times New Roman" pitchFamily="18" charset="0"/>
                <a:ea typeface="宋体" panose="02010600030101010101" pitchFamily="2" charset="-122"/>
              </a:defRPr>
            </a:lvl1pPr>
            <a:lvl2pPr eaLnBrk="0" hangingPunct="0">
              <a:defRPr sz="2300" b="1">
                <a:solidFill>
                  <a:srgbClr val="FF0000"/>
                </a:solidFill>
                <a:latin typeface="Times New Roman" pitchFamily="18" charset="0"/>
                <a:ea typeface="宋体" panose="02010600030101010101" pitchFamily="2" charset="-122"/>
              </a:defRPr>
            </a:lvl2pPr>
            <a:lvl3pPr eaLnBrk="0" hangingPunct="0">
              <a:defRPr sz="2300" b="1">
                <a:solidFill>
                  <a:srgbClr val="FF0000"/>
                </a:solidFill>
                <a:latin typeface="Times New Roman" pitchFamily="18" charset="0"/>
                <a:ea typeface="宋体" panose="02010600030101010101" pitchFamily="2" charset="-122"/>
              </a:defRPr>
            </a:lvl3pPr>
            <a:lvl4pPr eaLnBrk="0" hangingPunct="0">
              <a:defRPr sz="2300" b="1">
                <a:solidFill>
                  <a:srgbClr val="FF0000"/>
                </a:solidFill>
                <a:latin typeface="Times New Roman" pitchFamily="18" charset="0"/>
                <a:ea typeface="宋体" panose="02010600030101010101" pitchFamily="2" charset="-122"/>
              </a:defRPr>
            </a:lvl4pPr>
            <a:lvl5pPr eaLnBrk="0" hangingPunct="0">
              <a:defRPr sz="2300" b="1">
                <a:solidFill>
                  <a:srgbClr val="FF0000"/>
                </a:solidFill>
                <a:latin typeface="Times New Roman" pitchFamily="18" charset="0"/>
                <a:ea typeface="宋体" panose="02010600030101010101" pitchFamily="2" charset="-122"/>
              </a:defRPr>
            </a:lvl5pPr>
            <a:lvl6pPr eaLnBrk="0" fontAlgn="base" hangingPunct="0">
              <a:spcBef>
                <a:spcPct val="0"/>
              </a:spcBef>
              <a:spcAft>
                <a:spcPct val="0"/>
              </a:spcAft>
              <a:buSzTx/>
              <a:defRPr sz="2300" b="1">
                <a:solidFill>
                  <a:srgbClr val="FF0000"/>
                </a:solidFill>
                <a:latin typeface="Times New Roman" pitchFamily="18" charset="0"/>
                <a:ea typeface="宋体" panose="02010600030101010101" pitchFamily="2" charset="-122"/>
              </a:defRPr>
            </a:lvl6pPr>
            <a:lvl7pPr eaLnBrk="0" fontAlgn="base" hangingPunct="0">
              <a:spcBef>
                <a:spcPct val="0"/>
              </a:spcBef>
              <a:spcAft>
                <a:spcPct val="0"/>
              </a:spcAft>
              <a:buSzTx/>
              <a:defRPr sz="2300" b="1">
                <a:solidFill>
                  <a:srgbClr val="FF0000"/>
                </a:solidFill>
                <a:latin typeface="Times New Roman" pitchFamily="18" charset="0"/>
                <a:ea typeface="宋体" panose="02010600030101010101" pitchFamily="2" charset="-122"/>
              </a:defRPr>
            </a:lvl7pPr>
            <a:lvl8pPr eaLnBrk="0" fontAlgn="base" hangingPunct="0">
              <a:spcBef>
                <a:spcPct val="0"/>
              </a:spcBef>
              <a:spcAft>
                <a:spcPct val="0"/>
              </a:spcAft>
              <a:buSzTx/>
              <a:defRPr sz="2300" b="1">
                <a:solidFill>
                  <a:srgbClr val="FF0000"/>
                </a:solidFill>
                <a:latin typeface="Times New Roman" pitchFamily="18" charset="0"/>
                <a:ea typeface="宋体" panose="02010600030101010101" pitchFamily="2" charset="-122"/>
              </a:defRPr>
            </a:lvl8pPr>
            <a:lvl9pPr eaLnBrk="0" fontAlgn="base" hangingPunct="0">
              <a:spcBef>
                <a:spcPct val="0"/>
              </a:spcBef>
              <a:spcAft>
                <a:spcPct val="0"/>
              </a:spcAft>
              <a:buSzTx/>
              <a:defRPr sz="2300" b="1">
                <a:solidFill>
                  <a:srgbClr val="FF0000"/>
                </a:solidFill>
                <a:latin typeface="Times New Roman" pitchFamily="18" charset="0"/>
                <a:ea typeface="宋体" panose="02010600030101010101" pitchFamily="2" charset="-122"/>
              </a:defRPr>
            </a:lvl9pPr>
          </a:lstStyle>
          <a:p>
            <a:pPr>
              <a:buFont typeface="Arial" pitchFamily="34" charset="0"/>
              <a:buNone/>
            </a:pPr>
            <a:r>
              <a:rPr lang="zh-CN" altLang="en-US" sz="2539" b="0">
                <a:solidFill>
                  <a:schemeClr val="tx1"/>
                </a:solidFill>
                <a:latin typeface="Calibri" panose="020f0502020204030204" pitchFamily="34" charset="0"/>
                <a:ea typeface="楷体_GB2312" pitchFamily="49" charset="-122"/>
              </a:rPr>
              <a:t> </a:t>
            </a:r>
            <a:r>
              <a:rPr lang="zh-CN" altLang="en-US" sz="952" b="0">
                <a:solidFill>
                  <a:schemeClr val="tx1"/>
                </a:solidFill>
                <a:latin typeface="Calibri" panose="020f0502020204030204" pitchFamily="34" charset="0"/>
              </a:rPr>
              <a:t> </a:t>
            </a:r>
            <a:endParaRPr lang="zh-CN" altLang="en-US" sz="1905" b="0">
              <a:solidFill>
                <a:schemeClr val="tx1"/>
              </a:solidFill>
              <a:latin typeface="Calibri" pitchFamily="34" charset="0"/>
            </a:endParaRPr>
          </a:p>
        </p:txBody>
      </p:sp>
      <p:graphicFrame>
        <p:nvGraphicFramePr>
          <p:cNvPr id="24582" name="对象 420873"/>
          <p:cNvGraphicFramePr/>
          <p:nvPr>
            <p:custDataLst>
              <p:tags r:id="rId5"/>
            </p:custDataLst>
            <p:extLst>
              <p:ext uri="{D42A27DB-BD31-4B8C-83A1-F6EECF244321}">
                <p14:modId xmlns:p14="http://schemas.microsoft.com/office/powerpoint/2010/main" val="718066936"/>
              </p:ext>
            </p:extLst>
          </p:nvPr>
        </p:nvGraphicFramePr>
        <p:xfrm>
          <a:off x="418599" y="751398"/>
          <a:ext cx="10658341" cy="2219017"/>
        </p:xfrm>
        <a:graphic>
          <a:graphicData uri="http://schemas.openxmlformats.org/presentationml/2006/ole">
            <mc:AlternateContent>
              <mc:Choice xmlns:v="urn:schemas-microsoft-com:vml" Requires="v">
                <p:oleObj spid="_x0000_s1053" name="Document" r:id="rId6" imgW="10102544" imgH="2096484" progId="Word.Document.8">
                  <p:embed/>
                </p:oleObj>
              </mc:Choice>
              <mc:Fallback>
                <p:oleObj name="Document" r:id="rId6" imgW="10102544" imgH="2096484" progId="Word.Document.8">
                  <p:embed/>
                  <p:pic>
                    <p:nvPicPr>
                      <p:cNvPr id="0" name="OLE substitute image"/>
                      <p:cNvPicPr/>
                      <p:nvPr/>
                    </p:nvPicPr>
                    <p:blipFill>
                      <a:blip r:embed="rId7"/>
                      <a:stretch>
                        <a:fillRect/>
                      </a:stretch>
                    </p:blipFill>
                    <p:spPr>
                      <a:xfrm>
                        <a:off x="418599" y="751398"/>
                        <a:ext cx="10658341" cy="2219017"/>
                      </a:xfrm>
                      <a:prstGeom prst="rect">
                        <a:avLst/>
                      </a:prstGeom>
                      <a:noFill/>
                      <a:ln>
                        <a:noFill/>
                      </a:ln>
                    </p:spPr>
                  </p:pic>
                </p:oleObj>
              </mc:Fallback>
            </mc:AlternateContent>
          </a:graphicData>
        </a:graphic>
      </p:graphicFrame>
      <p:graphicFrame>
        <p:nvGraphicFramePr>
          <p:cNvPr id="24583" name="对象 420874"/>
          <p:cNvGraphicFramePr/>
          <p:nvPr>
            <p:custDataLst>
              <p:tags r:id="rId8"/>
            </p:custDataLst>
            <p:extLst>
              <p:ext uri="{D42A27DB-BD31-4B8C-83A1-F6EECF244321}">
                <p14:modId xmlns:p14="http://schemas.microsoft.com/office/powerpoint/2010/main" val="8609966"/>
              </p:ext>
            </p:extLst>
          </p:nvPr>
        </p:nvGraphicFramePr>
        <p:xfrm>
          <a:off x="285656" y="2923030"/>
          <a:ext cx="10658341" cy="1928412"/>
        </p:xfrm>
        <a:graphic>
          <a:graphicData uri="http://schemas.openxmlformats.org/presentationml/2006/ole">
            <mc:AlternateContent>
              <mc:Choice xmlns:v="urn:schemas-microsoft-com:vml" Requires="v">
                <p:oleObj spid="_x0000_s1054" name="Document" r:id="rId9" imgW="10102544" imgH="1822232" progId="Word.Document.8">
                  <p:embed/>
                </p:oleObj>
              </mc:Choice>
              <mc:Fallback>
                <p:oleObj name="Document" r:id="rId9" imgW="10102544" imgH="1822232" progId="Word.Document.8">
                  <p:embed/>
                  <p:pic>
                    <p:nvPicPr>
                      <p:cNvPr id="0" name="OLE substitute image"/>
                      <p:cNvPicPr/>
                      <p:nvPr/>
                    </p:nvPicPr>
                    <p:blipFill>
                      <a:blip r:embed="rId10"/>
                      <a:stretch>
                        <a:fillRect/>
                      </a:stretch>
                    </p:blipFill>
                    <p:spPr>
                      <a:xfrm>
                        <a:off x="285656" y="2923030"/>
                        <a:ext cx="10658341" cy="1928412"/>
                      </a:xfrm>
                      <a:prstGeom prst="rect">
                        <a:avLst/>
                      </a:prstGeom>
                      <a:noFill/>
                      <a:ln>
                        <a:noFill/>
                      </a:ln>
                    </p:spPr>
                  </p:pic>
                </p:oleObj>
              </mc:Fallback>
            </mc:AlternateContent>
          </a:graphicData>
        </a:graphic>
      </p:graphicFrame>
      <p:sp>
        <p:nvSpPr>
          <p:cNvPr id="8" name="TextBox 12"/>
          <p:cNvSpPr txBox="1"/>
          <p:nvPr>
            <p:custDataLst>
              <p:tags r:id="rId11"/>
            </p:custDataLst>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金题典例</a:t>
            </a:r>
          </a:p>
        </p:txBody>
      </p:sp>
    </p:spTree>
    <p:extLst>
      <p:ext uri="{BB962C8B-B14F-4D97-AF65-F5344CB8AC3E}">
        <p14:creationId xmlns:p14="http://schemas.microsoft.com/office/powerpoint/2010/main" val="2102917385"/>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83"/>
                                        </p:tgtEl>
                                        <p:attrNameLst>
                                          <p:attrName>style.visibility</p:attrName>
                                        </p:attrNameLst>
                                      </p:cBhvr>
                                      <p:to>
                                        <p:strVal val="visible"/>
                                      </p:to>
                                    </p:set>
                                    <p:animEffect transition="in" filter="blinds(horizontal)">
                                      <p:cBhvr>
                                        <p:cTn id="7" dur="500" fill="hold"/>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25602" name="对象 424961"/>
          <p:cNvGraphicFramePr/>
          <p:nvPr>
            <p:custDataLst>
              <p:tags r:id="rId3"/>
            </p:custDataLst>
            <p:extLst>
              <p:ext uri="{D42A27DB-BD31-4B8C-83A1-F6EECF244321}">
                <p14:modId xmlns:p14="http://schemas.microsoft.com/office/powerpoint/2010/main" val="1251333463"/>
              </p:ext>
            </p:extLst>
          </p:nvPr>
        </p:nvGraphicFramePr>
        <p:xfrm>
          <a:off x="187100" y="694189"/>
          <a:ext cx="10658341" cy="1254812"/>
        </p:xfrm>
        <a:graphic>
          <a:graphicData uri="http://schemas.openxmlformats.org/presentationml/2006/ole">
            <mc:AlternateContent>
              <mc:Choice xmlns:v="urn:schemas-microsoft-com:vml" Requires="v">
                <p:oleObj spid="_x0000_s1055" r:id="rId4" imgW="10081080" imgH="1185480" progId="Word.Document.8">
                  <p:embed/>
                </p:oleObj>
              </mc:Choice>
              <mc:Fallback>
                <p:oleObj r:id="rId4" imgW="10081080" imgH="1185480" progId="Word.Document.8">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187100" y="694189"/>
                        <a:ext cx="10658341" cy="1254812"/>
                      </a:xfrm>
                      <a:prstGeom prst="rect">
                        <a:avLst/>
                      </a:prstGeom>
                      <a:noFill/>
                      <a:ln>
                        <a:noFill/>
                      </a:ln>
                    </p:spPr>
                  </p:pic>
                </p:oleObj>
              </mc:Fallback>
            </mc:AlternateContent>
          </a:graphicData>
        </a:graphic>
      </p:graphicFrame>
      <p:graphicFrame>
        <p:nvGraphicFramePr>
          <p:cNvPr id="25603" name="对象 424962"/>
          <p:cNvGraphicFramePr/>
          <p:nvPr>
            <p:custDataLst>
              <p:tags r:id="rId6"/>
            </p:custDataLst>
            <p:extLst>
              <p:ext uri="{D42A27DB-BD31-4B8C-83A1-F6EECF244321}">
                <p14:modId xmlns:p14="http://schemas.microsoft.com/office/powerpoint/2010/main" val="1161005708"/>
              </p:ext>
            </p:extLst>
          </p:nvPr>
        </p:nvGraphicFramePr>
        <p:xfrm>
          <a:off x="512763" y="2487613"/>
          <a:ext cx="10642600" cy="3894137"/>
        </p:xfrm>
        <a:graphic>
          <a:graphicData uri="http://schemas.openxmlformats.org/presentationml/2006/ole">
            <mc:AlternateContent>
              <mc:Choice xmlns:v="urn:schemas-microsoft-com:vml" Requires="v">
                <p:oleObj spid="_x0000_s1056" name="Document" r:id="rId7" imgW="10102544" imgH="3693051" progId="Word.Document.8">
                  <p:embed/>
                </p:oleObj>
              </mc:Choice>
              <mc:Fallback>
                <p:oleObj name="Document" r:id="rId7" imgW="10102544" imgH="3693051" progId="Word.Document.8">
                  <p:embed/>
                  <p:pic>
                    <p:nvPicPr>
                      <p:cNvPr id="0" name="OLE substitute image"/>
                      <p:cNvPicPr/>
                      <p:nvPr/>
                    </p:nvPicPr>
                    <p:blipFill>
                      <a:blip r:embed="rId8"/>
                      <a:stretch>
                        <a:fillRect/>
                      </a:stretch>
                    </p:blipFill>
                    <p:spPr>
                      <a:xfrm>
                        <a:off x="512763" y="2487613"/>
                        <a:ext cx="10642600" cy="389413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215455517"/>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blinds(horizontal)">
                                      <p:cBhvr>
                                        <p:cTn id="7" dur="500" fill="hold"/>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26626" name="对象 423937"/>
          <p:cNvGraphicFramePr/>
          <p:nvPr>
            <p:custDataLst>
              <p:tags r:id="rId3"/>
            </p:custDataLst>
            <p:extLst>
              <p:ext uri="{D42A27DB-BD31-4B8C-83A1-F6EECF244321}">
                <p14:modId xmlns:p14="http://schemas.microsoft.com/office/powerpoint/2010/main" val="3860178262"/>
              </p:ext>
            </p:extLst>
          </p:nvPr>
        </p:nvGraphicFramePr>
        <p:xfrm>
          <a:off x="438150" y="933450"/>
          <a:ext cx="10644188" cy="1260475"/>
        </p:xfrm>
        <a:graphic>
          <a:graphicData uri="http://schemas.openxmlformats.org/presentationml/2006/ole">
            <mc:AlternateContent>
              <mc:Choice xmlns:v="urn:schemas-microsoft-com:vml" Requires="v">
                <p:oleObj spid="_x0000_s1057" name="Document" r:id="rId4" imgW="10102544" imgH="1209302" progId="Word.Document.8">
                  <p:embed/>
                </p:oleObj>
              </mc:Choice>
              <mc:Fallback>
                <p:oleObj name="Document" r:id="rId4" imgW="10102544" imgH="1209302" progId="Word.Document.8">
                  <p:embed/>
                  <p:pic>
                    <p:nvPicPr>
                      <p:cNvPr id="0" name="OLE substitute image"/>
                      <p:cNvPicPr/>
                      <p:nvPr/>
                    </p:nvPicPr>
                    <p:blipFill>
                      <a:blip r:embed="rId5"/>
                      <a:stretch>
                        <a:fillRect/>
                      </a:stretch>
                    </p:blipFill>
                    <p:spPr>
                      <a:xfrm>
                        <a:off x="438150" y="933450"/>
                        <a:ext cx="10644188" cy="1260475"/>
                      </a:xfrm>
                      <a:prstGeom prst="rect">
                        <a:avLst/>
                      </a:prstGeom>
                      <a:noFill/>
                      <a:ln>
                        <a:noFill/>
                      </a:ln>
                    </p:spPr>
                  </p:pic>
                </p:oleObj>
              </mc:Fallback>
            </mc:AlternateContent>
          </a:graphicData>
        </a:graphic>
      </p:graphicFrame>
      <p:graphicFrame>
        <p:nvGraphicFramePr>
          <p:cNvPr id="26627" name="对象 423938"/>
          <p:cNvGraphicFramePr/>
          <p:nvPr>
            <p:custDataLst>
              <p:tags r:id="rId6"/>
            </p:custDataLst>
            <p:extLst>
              <p:ext uri="{D42A27DB-BD31-4B8C-83A1-F6EECF244321}">
                <p14:modId xmlns:p14="http://schemas.microsoft.com/office/powerpoint/2010/main" val="38159415"/>
              </p:ext>
            </p:extLst>
          </p:nvPr>
        </p:nvGraphicFramePr>
        <p:xfrm>
          <a:off x="438151" y="2629127"/>
          <a:ext cx="10644187" cy="1901825"/>
        </p:xfrm>
        <a:graphic>
          <a:graphicData uri="http://schemas.openxmlformats.org/presentationml/2006/ole">
            <mc:AlternateContent>
              <mc:Choice xmlns:v="urn:schemas-microsoft-com:vml" Requires="v">
                <p:oleObj spid="_x0000_s1058" name="Document" r:id="rId7" imgW="10102544" imgH="1802077" progId="Word.Document.8">
                  <p:embed/>
                </p:oleObj>
              </mc:Choice>
              <mc:Fallback>
                <p:oleObj name="Document" r:id="rId7" imgW="10102544" imgH="1802077" progId="Word.Document.8">
                  <p:embed/>
                  <p:pic>
                    <p:nvPicPr>
                      <p:cNvPr id="0" name="OLE substitute image"/>
                      <p:cNvPicPr/>
                      <p:nvPr/>
                    </p:nvPicPr>
                    <p:blipFill>
                      <a:blip r:embed="rId8"/>
                      <a:stretch>
                        <a:fillRect/>
                      </a:stretch>
                    </p:blipFill>
                    <p:spPr>
                      <a:xfrm>
                        <a:off x="438151" y="2629127"/>
                        <a:ext cx="10644187" cy="19018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42525568"/>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blinds(horizontal)">
                                      <p:cBhvr>
                                        <p:cTn id="7" dur="500" fill="hold"/>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27650" name="对象 422913"/>
          <p:cNvGraphicFramePr/>
          <p:nvPr>
            <p:custDataLst>
              <p:tags r:id="rId3"/>
            </p:custDataLst>
            <p:extLst>
              <p:ext uri="{D42A27DB-BD31-4B8C-83A1-F6EECF244321}">
                <p14:modId xmlns:p14="http://schemas.microsoft.com/office/powerpoint/2010/main" val="2140995889"/>
              </p:ext>
            </p:extLst>
          </p:nvPr>
        </p:nvGraphicFramePr>
        <p:xfrm>
          <a:off x="0" y="653142"/>
          <a:ext cx="8548914" cy="6081487"/>
        </p:xfrm>
        <a:graphic>
          <a:graphicData uri="http://schemas.openxmlformats.org/presentationml/2006/ole">
            <mc:AlternateContent>
              <mc:Choice xmlns:v="urn:schemas-microsoft-com:vml" Requires="v">
                <p:oleObj spid="_x0000_s1059" name="Document" r:id="rId4" imgW="10102544" imgH="6338760" progId="Word.Document.8">
                  <p:embed/>
                </p:oleObj>
              </mc:Choice>
              <mc:Fallback>
                <p:oleObj name="Document" r:id="rId4" imgW="10102544" imgH="6338760" progId="Word.Document.8">
                  <p:embed/>
                  <p:pic>
                    <p:nvPicPr>
                      <p:cNvPr id="0" name="OLE substitute image"/>
                      <p:cNvPicPr/>
                      <p:nvPr/>
                    </p:nvPicPr>
                    <p:blipFill>
                      <a:blip r:embed="rId5"/>
                      <a:stretch>
                        <a:fillRect/>
                      </a:stretch>
                    </p:blipFill>
                    <p:spPr>
                      <a:xfrm>
                        <a:off x="0" y="653142"/>
                        <a:ext cx="8548914" cy="6081487"/>
                      </a:xfrm>
                      <a:prstGeom prst="rect">
                        <a:avLst/>
                      </a:prstGeom>
                      <a:noFill/>
                      <a:ln>
                        <a:noFill/>
                      </a:ln>
                    </p:spPr>
                  </p:pic>
                </p:oleObj>
              </mc:Fallback>
            </mc:AlternateContent>
          </a:graphicData>
        </a:graphic>
      </p:graphicFrame>
      <p:pic>
        <p:nvPicPr>
          <p:cNvPr id="615432" name="Picture 8" descr="KB174-2.TIF"/>
          <p:cNvPicPr>
            <a:picLocks noChangeAspect="1" noChangeArrowheads="1"/>
          </p:cNvPicPr>
          <p:nvPr>
            <p:custDataLst>
              <p:tags r:id="rId8"/>
            </p:custDataLst>
          </p:nvPr>
        </p:nvPicPr>
        <p:blipFill>
          <a:blip r:embed="rId7" r:link="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8665028" y="1637670"/>
            <a:ext cx="3148013" cy="3319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7880733"/>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28674" name="对象 421889"/>
          <p:cNvGraphicFramePr/>
          <p:nvPr>
            <p:custDataLst>
              <p:tags r:id="rId3"/>
            </p:custDataLst>
            <p:extLst>
              <p:ext uri="{D42A27DB-BD31-4B8C-83A1-F6EECF244321}">
                <p14:modId xmlns:p14="http://schemas.microsoft.com/office/powerpoint/2010/main" val="2931817064"/>
              </p:ext>
            </p:extLst>
          </p:nvPr>
        </p:nvGraphicFramePr>
        <p:xfrm>
          <a:off x="767670" y="813135"/>
          <a:ext cx="10658341" cy="1058275"/>
        </p:xfrm>
        <a:graphic>
          <a:graphicData uri="http://schemas.openxmlformats.org/presentationml/2006/ole">
            <mc:AlternateContent>
              <mc:Choice xmlns:v="urn:schemas-microsoft-com:vml" Requires="v">
                <p:oleObj spid="_x0000_s1060" name="Document" r:id="rId4" imgW="10102544" imgH="1000554" progId="Word.Document.8">
                  <p:embed/>
                </p:oleObj>
              </mc:Choice>
              <mc:Fallback>
                <p:oleObj name="Document" r:id="rId4" imgW="10102544" imgH="1000554" progId="Word.Document.8">
                  <p:embed/>
                  <p:pic>
                    <p:nvPicPr>
                      <p:cNvPr id="0" name="OLE substitute image"/>
                      <p:cNvPicPr/>
                      <p:nvPr/>
                    </p:nvPicPr>
                    <p:blipFill>
                      <a:blip r:embed="rId5"/>
                      <a:stretch>
                        <a:fillRect/>
                      </a:stretch>
                    </p:blipFill>
                    <p:spPr>
                      <a:xfrm>
                        <a:off x="767670" y="813135"/>
                        <a:ext cx="10658341" cy="1058275"/>
                      </a:xfrm>
                      <a:prstGeom prst="rect">
                        <a:avLst/>
                      </a:prstGeom>
                      <a:noFill/>
                      <a:ln>
                        <a:noFill/>
                      </a:ln>
                    </p:spPr>
                  </p:pic>
                </p:oleObj>
              </mc:Fallback>
            </mc:AlternateContent>
          </a:graphicData>
        </a:graphic>
      </p:graphicFrame>
      <p:graphicFrame>
        <p:nvGraphicFramePr>
          <p:cNvPr id="28675" name="对象 421890"/>
          <p:cNvGraphicFramePr/>
          <p:nvPr>
            <p:custDataLst>
              <p:tags r:id="rId6"/>
            </p:custDataLst>
            <p:extLst>
              <p:ext uri="{D42A27DB-BD31-4B8C-83A1-F6EECF244321}">
                <p14:modId xmlns:p14="http://schemas.microsoft.com/office/powerpoint/2010/main" val="384575922"/>
              </p:ext>
            </p:extLst>
          </p:nvPr>
        </p:nvGraphicFramePr>
        <p:xfrm>
          <a:off x="767670" y="1871410"/>
          <a:ext cx="10658341" cy="3831627"/>
        </p:xfrm>
        <a:graphic>
          <a:graphicData uri="http://schemas.openxmlformats.org/presentationml/2006/ole">
            <mc:AlternateContent>
              <mc:Choice xmlns:v="urn:schemas-microsoft-com:vml" Requires="v">
                <p:oleObj spid="_x0000_s1061" name="Document" r:id="rId7" imgW="10102544" imgH="3620349" progId="Word.Document.8">
                  <p:embed/>
                </p:oleObj>
              </mc:Choice>
              <mc:Fallback>
                <p:oleObj name="Document" r:id="rId7" imgW="10102544" imgH="3620349" progId="Word.Document.8">
                  <p:embed/>
                  <p:pic>
                    <p:nvPicPr>
                      <p:cNvPr id="0" name="OLE substitute image"/>
                      <p:cNvPicPr/>
                      <p:nvPr/>
                    </p:nvPicPr>
                    <p:blipFill>
                      <a:blip r:embed="rId8"/>
                      <a:stretch>
                        <a:fillRect/>
                      </a:stretch>
                    </p:blipFill>
                    <p:spPr>
                      <a:xfrm>
                        <a:off x="767670" y="1871410"/>
                        <a:ext cx="10658341" cy="383162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81368376"/>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blinds(horizontal)">
                                      <p:cBhvr>
                                        <p:cTn id="7" dur="500" fill="hold"/>
                                        <p:tgtEl>
                                          <p:spTgt spid="2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sp>
        <p:nvSpPr>
          <p:cNvPr id="2" name="矩形 1"/>
          <p:cNvSpPr>
            <a:spLocks noChangeAspect="1"/>
          </p:cNvSpPr>
          <p:nvPr>
            <p:custDataLst>
              <p:tags r:id="rId4"/>
            </p:custDataLst>
          </p:nvPr>
        </p:nvSpPr>
        <p:spPr>
          <a:xfrm>
            <a:off x="464432" y="5328421"/>
            <a:ext cx="10813168" cy="1311128"/>
          </a:xfrm>
          <a:prstGeom prst="rect">
            <a:avLst/>
          </a:prstGeom>
        </p:spPr>
        <p:txBody>
          <a:bodyPr wrap="square">
            <a:spAutoFit/>
          </a:bodyPr>
          <a:lstStyle/>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        </a:t>
            </a:r>
            <a:r>
              <a:rPr lang="zh-CN" altLang="zh-CN" sz="2200">
                <a:solidFill>
                  <a:srgbClr val="000000"/>
                </a:solidFill>
                <a:latin typeface="Times New Roman" pitchFamily="18" charset="0"/>
                <a:cs typeface="Times New Roman" pitchFamily="18" charset="0"/>
              </a:rPr>
              <a:t>月亮</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是中国人心目中的宇宙精灵</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古代人们在生活中崇拜、敬畏月亮</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在文学作品中也大量描写、如果把天空看作一个平面</a:t>
            </a:r>
            <a:r>
              <a:rPr lang="en-US" altLang="zh-CN" sz="2200">
                <a:solidFill>
                  <a:srgbClr val="000000"/>
                </a:solidFill>
                <a:latin typeface="Times New Roman" pitchFamily="18" charset="0"/>
                <a:cs typeface="Times New Roman" pitchFamily="18" charset="0"/>
              </a:rPr>
              <a:t>,</a:t>
            </a:r>
            <a:r>
              <a:rPr lang="zh-CN" altLang="en-US" sz="2200">
                <a:solidFill>
                  <a:srgbClr val="000000"/>
                </a:solidFill>
                <a:latin typeface="Times New Roman" pitchFamily="18" charset="0"/>
                <a:cs typeface="Times New Roman" pitchFamily="18" charset="0"/>
              </a:rPr>
              <a:t>月亮当做一个圆，</a:t>
            </a:r>
            <a:r>
              <a:rPr lang="zh-CN" altLang="zh-CN" sz="2200">
                <a:solidFill>
                  <a:srgbClr val="000000"/>
                </a:solidFill>
                <a:latin typeface="Times New Roman" pitchFamily="18" charset="0"/>
                <a:cs typeface="Times New Roman" pitchFamily="18" charset="0"/>
              </a:rPr>
              <a:t>建立一个平面直角坐标系</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那么</a:t>
            </a:r>
            <a:r>
              <a:rPr lang="zh-CN" altLang="en-US" sz="2200">
                <a:solidFill>
                  <a:srgbClr val="000000"/>
                </a:solidFill>
                <a:latin typeface="Times New Roman" pitchFamily="18" charset="0"/>
                <a:cs typeface="Times New Roman" pitchFamily="18" charset="0"/>
              </a:rPr>
              <a:t>圆</a:t>
            </a:r>
            <a:r>
              <a:rPr lang="zh-CN" altLang="zh-CN" sz="2200">
                <a:solidFill>
                  <a:srgbClr val="000000"/>
                </a:solidFill>
                <a:latin typeface="Times New Roman" pitchFamily="18" charset="0"/>
                <a:cs typeface="Times New Roman" pitchFamily="18" charset="0"/>
              </a:rPr>
              <a:t>的坐标方程如何表示</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anose="02020603050405020304" pitchFamily="18" charset="0"/>
            </a:endParaRPr>
          </a:p>
        </p:txBody>
      </p:sp>
      <p:sp>
        <p:nvSpPr>
          <p:cNvPr id="7" name="TextBox 12"/>
          <p:cNvSpPr txBox="1"/>
          <p:nvPr>
            <p:custDataLst>
              <p:tags r:id="rId5"/>
            </p:custDataLst>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情境导学</a:t>
            </a:r>
          </a:p>
        </p:txBody>
      </p:sp>
      <p:sp>
        <p:nvSpPr>
          <p:cNvPr id="3" name="矩形 2"/>
          <p:cNvSpPr/>
          <p:nvPr>
            <p:custDataLst>
              <p:tags r:id="rId6"/>
            </p:custDataLst>
          </p:nvPr>
        </p:nvSpPr>
        <p:spPr>
          <a:xfrm>
            <a:off x="1872343" y="812635"/>
            <a:ext cx="6096000" cy="3869329"/>
          </a:xfrm>
          <a:prstGeom prst="rect">
            <a:avLst/>
          </a:prstGeom>
        </p:spPr>
        <p:txBody>
          <a:bodyPr>
            <a:spAutoFit/>
          </a:bodyPr>
          <a:lstStyle/>
          <a:p>
            <a:pPr>
              <a:lnSpc>
                <a:spcPct val="150000"/>
              </a:lnSpc>
            </a:pPr>
            <a:r>
              <a:rPr lang="en-US" altLang="zh-CN" sz="2800">
                <a:latin typeface="+mn-ea"/>
                <a:cs typeface="Times New Roman" pitchFamily="18" charset="0"/>
              </a:rPr>
              <a:t>《</a:t>
            </a:r>
            <a:r>
              <a:rPr lang="zh-CN" altLang="en-US" sz="2800">
                <a:latin typeface="+mn-ea"/>
                <a:cs typeface="Times New Roman" pitchFamily="18" charset="0"/>
              </a:rPr>
              <a:t>古朗月行</a:t>
            </a:r>
            <a:r>
              <a:rPr lang="en-US" altLang="zh-CN" sz="2800">
                <a:latin typeface="+mn-ea"/>
                <a:cs typeface="Times New Roman" pitchFamily="18" charset="0"/>
              </a:rPr>
              <a:t>》</a:t>
            </a:r>
          </a:p>
          <a:p>
            <a:pPr>
              <a:lnSpc>
                <a:spcPct val="150000"/>
              </a:lnSpc>
            </a:pPr>
            <a:r>
              <a:rPr lang="zh-CN" altLang="en-US" sz="2800">
                <a:latin typeface="+mn-ea"/>
                <a:cs typeface="Times New Roman" pitchFamily="18" charset="0"/>
              </a:rPr>
              <a:t>  唐 李白</a:t>
            </a:r>
            <a:endParaRPr lang="en-US" altLang="zh-CN" sz="2800">
              <a:latin typeface="+mn-ea"/>
              <a:cs typeface="Times New Roman" panose="02020603050405020304" pitchFamily="18" charset="0"/>
              <a:hlinkClick r:id="rId7"/>
            </a:endParaRPr>
          </a:p>
          <a:p>
            <a:pPr>
              <a:lnSpc>
                <a:spcPct val="150000"/>
              </a:lnSpc>
            </a:pPr>
            <a:r>
              <a:rPr lang="zh-CN" altLang="en-US" sz="2800">
                <a:latin typeface="+mn-ea"/>
                <a:cs typeface="Times New Roman" pitchFamily="18" charset="0"/>
              </a:rPr>
              <a:t>小时不识月，</a:t>
            </a:r>
            <a:endParaRPr lang="en-US" altLang="zh-CN" sz="2800">
              <a:latin typeface="+mn-ea"/>
              <a:cs typeface="Times New Roman" panose="02020603050405020304" pitchFamily="18" charset="0"/>
            </a:endParaRPr>
          </a:p>
          <a:p>
            <a:pPr>
              <a:lnSpc>
                <a:spcPct val="150000"/>
              </a:lnSpc>
            </a:pPr>
            <a:r>
              <a:rPr lang="zh-CN" altLang="en-US" sz="2800">
                <a:latin typeface="+mn-ea"/>
                <a:cs typeface="Times New Roman" pitchFamily="18" charset="0"/>
              </a:rPr>
              <a:t>呼作白玉盘。</a:t>
            </a:r>
            <a:br>
              <a:rPr lang="zh-CN" altLang="en-US" sz="2800">
                <a:latin typeface="+mn-ea"/>
                <a:cs typeface="Times New Roman" pitchFamily="18" charset="0"/>
              </a:rPr>
            </a:br>
            <a:r>
              <a:rPr lang="zh-CN" altLang="en-US" sz="2800">
                <a:latin typeface="+mn-ea"/>
                <a:cs typeface="Times New Roman" pitchFamily="18" charset="0"/>
              </a:rPr>
              <a:t>又疑瑶台镜，</a:t>
            </a:r>
            <a:endParaRPr lang="en-US" altLang="zh-CN" sz="2800">
              <a:latin typeface="+mn-ea"/>
              <a:cs typeface="Times New Roman" pitchFamily="18" charset="0"/>
            </a:endParaRPr>
          </a:p>
          <a:p>
            <a:pPr>
              <a:lnSpc>
                <a:spcPct val="150000"/>
              </a:lnSpc>
            </a:pPr>
            <a:r>
              <a:rPr lang="zh-CN" altLang="en-US" sz="2800">
                <a:latin typeface="+mn-ea"/>
                <a:cs typeface="Times New Roman" pitchFamily="18" charset="0"/>
              </a:rPr>
              <a:t>飞在青云端。</a:t>
            </a:r>
          </a:p>
        </p:txBody>
      </p:sp>
      <p:pic>
        <p:nvPicPr>
          <p:cNvPr id="8" name="图片 7"/>
          <p:cNvPicPr>
            <a:picLocks noChangeAspect="1"/>
          </p:cNvPicPr>
          <p:nvPr>
            <p:custDataLst>
              <p:tags r:id="rId9"/>
            </p:custDataLst>
          </p:nvPr>
        </p:nvPicPr>
        <p:blipFill>
          <a:blip r:embed="rId8"/>
          <a:stretch>
            <a:fillRect/>
          </a:stretch>
        </p:blipFill>
        <p:spPr>
          <a:xfrm>
            <a:off x="6452054" y="722641"/>
            <a:ext cx="3409950" cy="4406231"/>
          </a:xfrm>
          <a:prstGeom prst="rect">
            <a:avLst/>
          </a:prstGeom>
          <a:effectLst>
            <a:glow rad="444500">
              <a:schemeClr val="accent1">
                <a:alpha val="0"/>
              </a:schemeClr>
            </a:glow>
            <a:softEdge rad="38100"/>
          </a:effectLst>
        </p:spPr>
      </p:pic>
    </p:spTree>
    <p:extLst>
      <p:ext uri="{BB962C8B-B14F-4D97-AF65-F5344CB8AC3E}">
        <p14:creationId xmlns:p14="http://schemas.microsoft.com/office/powerpoint/2010/main" val="2689297794"/>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29698" name="对象 633857"/>
          <p:cNvGraphicFramePr/>
          <p:nvPr>
            <p:custDataLst>
              <p:tags r:id="rId3"/>
            </p:custDataLst>
            <p:extLst>
              <p:ext uri="{D42A27DB-BD31-4B8C-83A1-F6EECF244321}">
                <p14:modId xmlns:p14="http://schemas.microsoft.com/office/powerpoint/2010/main" val="15472463"/>
              </p:ext>
            </p:extLst>
          </p:nvPr>
        </p:nvGraphicFramePr>
        <p:xfrm>
          <a:off x="129043" y="803468"/>
          <a:ext cx="10658341" cy="626565"/>
        </p:xfrm>
        <a:graphic>
          <a:graphicData uri="http://schemas.openxmlformats.org/presentationml/2006/ole">
            <mc:AlternateContent>
              <mc:Choice xmlns:v="urn:schemas-microsoft-com:vml" Requires="v">
                <p:oleObj spid="_x0000_s1062" r:id="rId4" imgW="10081080" imgH="592560" progId="Word.Document.8">
                  <p:embed/>
                </p:oleObj>
              </mc:Choice>
              <mc:Fallback>
                <p:oleObj r:id="rId4" imgW="10081080" imgH="592560" progId="Word.Document.8">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129043" y="803468"/>
                        <a:ext cx="10658341" cy="626565"/>
                      </a:xfrm>
                      <a:prstGeom prst="rect">
                        <a:avLst/>
                      </a:prstGeom>
                      <a:noFill/>
                      <a:ln>
                        <a:noFill/>
                      </a:ln>
                    </p:spPr>
                  </p:pic>
                </p:oleObj>
              </mc:Fallback>
            </mc:AlternateContent>
          </a:graphicData>
        </a:graphic>
      </p:graphicFrame>
      <p:graphicFrame>
        <p:nvGraphicFramePr>
          <p:cNvPr id="29699" name="对象 633858"/>
          <p:cNvGraphicFramePr/>
          <p:nvPr>
            <p:custDataLst>
              <p:tags r:id="rId6"/>
            </p:custDataLst>
            <p:extLst>
              <p:ext uri="{D42A27DB-BD31-4B8C-83A1-F6EECF244321}">
                <p14:modId xmlns:p14="http://schemas.microsoft.com/office/powerpoint/2010/main" val="1577619977"/>
              </p:ext>
            </p:extLst>
          </p:nvPr>
        </p:nvGraphicFramePr>
        <p:xfrm>
          <a:off x="476250" y="1993900"/>
          <a:ext cx="10642600" cy="2286000"/>
        </p:xfrm>
        <a:graphic>
          <a:graphicData uri="http://schemas.openxmlformats.org/presentationml/2006/ole">
            <mc:AlternateContent>
              <mc:Choice xmlns:v="urn:schemas-microsoft-com:vml" Requires="v">
                <p:oleObj spid="_x0000_s1063" name="Document" r:id="rId7" imgW="10102544" imgH="2168826" progId="Word.Document.8">
                  <p:embed/>
                </p:oleObj>
              </mc:Choice>
              <mc:Fallback>
                <p:oleObj name="Document" r:id="rId7" imgW="10102544" imgH="2168826" progId="Word.Document.8">
                  <p:embed/>
                  <p:pic>
                    <p:nvPicPr>
                      <p:cNvPr id="0" name="OLE substitute image"/>
                      <p:cNvPicPr/>
                      <p:nvPr/>
                    </p:nvPicPr>
                    <p:blipFill>
                      <a:blip r:embed="rId8"/>
                      <a:stretch>
                        <a:fillRect/>
                      </a:stretch>
                    </p:blipFill>
                    <p:spPr>
                      <a:xfrm>
                        <a:off x="476250" y="1993900"/>
                        <a:ext cx="10642600" cy="22860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429361832"/>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blinds(horizontal)">
                                      <p:cBhvr>
                                        <p:cTn id="7" dur="500" fill="hold"/>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30722" name="对象 632833"/>
          <p:cNvGraphicFramePr/>
          <p:nvPr>
            <p:custDataLst>
              <p:tags r:id="rId3"/>
            </p:custDataLst>
            <p:extLst>
              <p:ext uri="{D42A27DB-BD31-4B8C-83A1-F6EECF244321}">
                <p14:modId xmlns:p14="http://schemas.microsoft.com/office/powerpoint/2010/main" val="3471571311"/>
              </p:ext>
            </p:extLst>
          </p:nvPr>
        </p:nvGraphicFramePr>
        <p:xfrm>
          <a:off x="361271" y="944235"/>
          <a:ext cx="10658341" cy="4824390"/>
        </p:xfrm>
        <a:graphic>
          <a:graphicData uri="http://schemas.openxmlformats.org/presentationml/2006/ole">
            <mc:AlternateContent>
              <mc:Choice xmlns:v="urn:schemas-microsoft-com:vml" Requires="v">
                <p:oleObj spid="_x0000_s1064" name="Document" r:id="rId4" imgW="10102544" imgH="4557559" progId="Word.Document.8">
                  <p:embed/>
                </p:oleObj>
              </mc:Choice>
              <mc:Fallback>
                <p:oleObj name="Document" r:id="rId4" imgW="10102544" imgH="4557559" progId="Word.Document.8">
                  <p:embed/>
                  <p:pic>
                    <p:nvPicPr>
                      <p:cNvPr id="0" name="OLE substitute image"/>
                      <p:cNvPicPr/>
                      <p:nvPr/>
                    </p:nvPicPr>
                    <p:blipFill>
                      <a:blip r:embed="rId5"/>
                      <a:stretch>
                        <a:fillRect/>
                      </a:stretch>
                    </p:blipFill>
                    <p:spPr>
                      <a:xfrm>
                        <a:off x="361271" y="944235"/>
                        <a:ext cx="10658341" cy="482439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36605342"/>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2" name="矩形 1"/>
          <p:cNvSpPr>
            <a:spLocks noChangeAspect="1"/>
          </p:cNvSpPr>
          <p:nvPr>
            <p:custDataLst>
              <p:tags r:id="rId3"/>
            </p:custDataLst>
          </p:nvPr>
        </p:nvSpPr>
        <p:spPr>
          <a:xfrm>
            <a:off x="333829" y="786973"/>
            <a:ext cx="8128000" cy="1107996"/>
          </a:xfrm>
          <a:prstGeom prst="rect">
            <a:avLst/>
          </a:prstGeom>
        </p:spPr>
        <p:txBody>
          <a:bodyPr>
            <a:spAutoFit/>
          </a:bodyPr>
          <a:lstStyle/>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圆</a:t>
            </a:r>
            <a:r>
              <a:rPr lang="en-US" altLang="zh-CN" sz="2200" i="1">
                <a:solidFill>
                  <a:srgbClr val="000000"/>
                </a:solidFill>
                <a:latin typeface="Times New Roman" pitchFamily="18" charset="0"/>
                <a:cs typeface="Times New Roman" pitchFamily="18" charset="0"/>
              </a:rPr>
              <a:t>x</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的圆心到直线</a:t>
            </a:r>
            <a:r>
              <a:rPr lang="en-US" altLang="zh-CN" sz="2200">
                <a:solidFill>
                  <a:srgbClr val="000000"/>
                </a:solidFill>
                <a:latin typeface="Times New Roman" pitchFamily="18" charset="0"/>
                <a:cs typeface="Times New Roman" pitchFamily="18" charset="0"/>
              </a:rPr>
              <a:t>3</a:t>
            </a:r>
            <a:r>
              <a:rPr lang="en-US" altLang="zh-CN" sz="2200" i="1">
                <a:solidFill>
                  <a:srgbClr val="000000"/>
                </a:solidFill>
                <a:latin typeface="Times New Roman" pitchFamily="18" charset="0"/>
                <a:cs typeface="Times New Roman" pitchFamily="18" charset="0"/>
              </a:rPr>
              <a:t>x+</a:t>
            </a:r>
            <a:r>
              <a:rPr lang="en-US" altLang="zh-CN" sz="2200">
                <a:solidFill>
                  <a:srgbClr val="000000"/>
                </a:solidFill>
                <a:latin typeface="Times New Roman" pitchFamily="18" charset="0"/>
                <a:cs typeface="Times New Roman" pitchFamily="18" charset="0"/>
              </a:rPr>
              <a:t>4</a:t>
            </a:r>
            <a:r>
              <a:rPr lang="en-US" altLang="zh-CN" sz="2200" i="1">
                <a:solidFill>
                  <a:srgbClr val="000000"/>
                </a:solidFill>
                <a:latin typeface="Times New Roman" pitchFamily="18" charset="0"/>
                <a:cs typeface="Times New Roman" pitchFamily="18" charset="0"/>
              </a:rPr>
              <a:t>y-</a:t>
            </a:r>
            <a:r>
              <a:rPr lang="en-US" altLang="zh-CN" sz="2200">
                <a:solidFill>
                  <a:srgbClr val="000000"/>
                </a:solidFill>
                <a:latin typeface="Times New Roman" pitchFamily="18" charset="0"/>
                <a:cs typeface="Times New Roman" pitchFamily="18" charset="0"/>
              </a:rPr>
              <a:t>25</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0</a:t>
            </a:r>
            <a:r>
              <a:rPr lang="zh-CN" altLang="zh-CN" sz="2200">
                <a:solidFill>
                  <a:srgbClr val="000000"/>
                </a:solidFill>
                <a:latin typeface="Times New Roman" pitchFamily="18" charset="0"/>
                <a:cs typeface="Times New Roman" pitchFamily="18" charset="0"/>
              </a:rPr>
              <a:t>的距离是</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   A.5	    B</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3	            C</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4	            D</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a:t>
            </a:r>
            <a:endParaRPr lang="zh-CN" altLang="zh-CN" sz="2200">
              <a:solidFill>
                <a:srgbClr val="000000"/>
              </a:solidFill>
              <a:latin typeface="NEU-BZ-S92"/>
              <a:ea typeface="方正书宋_GBK" pitchFamily="65" charset="-122"/>
              <a:cs typeface="Times New Roman" pitchFamily="18" charset="0"/>
            </a:endParaRPr>
          </a:p>
        </p:txBody>
      </p:sp>
      <p:graphicFrame>
        <p:nvGraphicFramePr>
          <p:cNvPr id="8" name="对象 7"/>
          <p:cNvGraphicFramePr>
            <a:graphicFrameLocks noChangeAspect="1"/>
          </p:cNvGraphicFramePr>
          <p:nvPr>
            <p:custDataLst>
              <p:tags r:id="rId4"/>
            </p:custDataLst>
            <p:extLst>
              <p:ext uri="{D42A27DB-BD31-4B8C-83A1-F6EECF244321}">
                <p14:modId xmlns:p14="http://schemas.microsoft.com/office/powerpoint/2010/main" val="2988148788"/>
              </p:ext>
            </p:extLst>
          </p:nvPr>
        </p:nvGraphicFramePr>
        <p:xfrm>
          <a:off x="810478" y="2378693"/>
          <a:ext cx="8128000" cy="774895"/>
        </p:xfrm>
        <a:graphic>
          <a:graphicData uri="http://schemas.openxmlformats.org/presentationml/2006/ole">
            <mc:AlternateContent>
              <mc:Choice xmlns:v="urn:schemas-microsoft-com:vml" Requires="v">
                <p:oleObj spid="_x0000_s1065" name="文档" r:id="rId5" imgW="3839551" imgH="368867" progId="Word.Document.12">
                  <p:embed/>
                </p:oleObj>
              </mc:Choice>
              <mc:Fallback>
                <p:oleObj name="文档" r:id="rId5" imgW="3839551" imgH="368867" progId="Word.Document.12">
                  <p:embed/>
                  <p:pic>
                    <p:nvPicPr>
                      <p:cNvPr id="0" name="OLE substitute image"/>
                      <p:cNvPicPr/>
                      <p:nvPr/>
                    </p:nvPicPr>
                    <p:blipFill>
                      <a:blip r:embed="rId6"/>
                      <a:stretch>
                        <a:fillRect/>
                      </a:stretch>
                    </p:blipFill>
                    <p:spPr>
                      <a:xfrm>
                        <a:off x="810478" y="2378693"/>
                        <a:ext cx="8128000" cy="774895"/>
                      </a:xfrm>
                      <a:prstGeom prst="rect">
                        <a:avLst/>
                      </a:prstGeom>
                    </p:spPr>
                  </p:pic>
                </p:oleObj>
              </mc:Fallback>
            </mc:AlternateContent>
          </a:graphicData>
        </a:graphic>
      </p:graphicFrame>
      <p:sp>
        <p:nvSpPr>
          <p:cNvPr id="9" name="矩形 8"/>
          <p:cNvSpPr>
            <a:spLocks noChangeAspect="1"/>
          </p:cNvSpPr>
          <p:nvPr>
            <p:custDataLst>
              <p:tags r:id="rId7"/>
            </p:custDataLst>
          </p:nvPr>
        </p:nvSpPr>
        <p:spPr>
          <a:xfrm>
            <a:off x="810478" y="3637312"/>
            <a:ext cx="1086003" cy="459741"/>
          </a:xfrm>
          <a:prstGeom prst="rect">
            <a:avLst/>
          </a:prstGeom>
        </p:spPr>
        <p:txBody>
          <a:bodyPr wrap="non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cs typeface="Times New Roman" pitchFamily="18" charset="0"/>
              </a:rPr>
              <a:t>A </a:t>
            </a:r>
            <a:endParaRPr lang="zh-CN" altLang="zh-CN" sz="2200">
              <a:solidFill>
                <a:srgbClr val="FF0000"/>
              </a:solidFill>
              <a:latin typeface="NEU-BZ-S92"/>
              <a:ea typeface="方正书宋_GBK" pitchFamily="65" charset="-122"/>
              <a:cs typeface="Times New Roman" pitchFamily="18" charset="0"/>
            </a:endParaRPr>
          </a:p>
        </p:txBody>
      </p:sp>
      <p:sp>
        <p:nvSpPr>
          <p:cNvPr id="11" name="TextBox 12"/>
          <p:cNvSpPr txBox="1"/>
          <p:nvPr>
            <p:custDataLst>
              <p:tags r:id="rId8"/>
            </p:custDataLst>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当堂检测</a:t>
            </a:r>
          </a:p>
        </p:txBody>
      </p:sp>
    </p:spTree>
    <p:extLst>
      <p:ext uri="{BB962C8B-B14F-4D97-AF65-F5344CB8AC3E}">
        <p14:creationId xmlns:p14="http://schemas.microsoft.com/office/powerpoint/2010/main" val="912272833"/>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2" name="矩形 1"/>
          <p:cNvSpPr>
            <a:spLocks noChangeAspect="1"/>
          </p:cNvSpPr>
          <p:nvPr>
            <p:custDataLst>
              <p:tags r:id="rId3"/>
            </p:custDataLst>
          </p:nvPr>
        </p:nvSpPr>
        <p:spPr>
          <a:xfrm>
            <a:off x="725714" y="586589"/>
            <a:ext cx="8128000" cy="2123658"/>
          </a:xfrm>
          <a:prstGeom prst="rect">
            <a:avLst/>
          </a:prstGeom>
        </p:spPr>
        <p:txBody>
          <a:bodyPr>
            <a:spAutoFit/>
          </a:bodyPr>
          <a:lstStyle/>
          <a:p>
            <a:pPr>
              <a:lnSpc>
                <a:spcPct val="12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以</a:t>
            </a:r>
            <a:r>
              <a:rPr lang="en-US" altLang="zh-CN" sz="2200" i="1">
                <a:solidFill>
                  <a:srgbClr val="000000"/>
                </a:solidFill>
                <a:latin typeface="Times New Roman" pitchFamily="18" charset="0"/>
                <a:cs typeface="Times New Roman" pitchFamily="18" charset="0"/>
              </a:rPr>
              <a:t>C</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3)</a:t>
            </a:r>
            <a:r>
              <a:rPr lang="zh-CN" altLang="zh-CN" sz="2200">
                <a:solidFill>
                  <a:srgbClr val="000000"/>
                </a:solidFill>
                <a:latin typeface="Times New Roman" pitchFamily="18" charset="0"/>
                <a:cs typeface="Times New Roman" pitchFamily="18" charset="0"/>
              </a:rPr>
              <a:t>为圆心</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且过点</a:t>
            </a:r>
            <a:r>
              <a:rPr lang="en-US" altLang="zh-CN" sz="2200" i="1">
                <a:solidFill>
                  <a:srgbClr val="000000"/>
                </a:solidFill>
                <a:latin typeface="Times New Roman" pitchFamily="18" charset="0"/>
                <a:cs typeface="Times New Roman" pitchFamily="18" charset="0"/>
              </a:rPr>
              <a:t>B</a:t>
            </a:r>
            <a:r>
              <a:rPr lang="en-US" altLang="zh-CN" sz="2200">
                <a:solidFill>
                  <a:srgbClr val="000000"/>
                </a:solidFill>
                <a:latin typeface="Times New Roman" pitchFamily="18" charset="0"/>
                <a:cs typeface="Times New Roman" pitchFamily="18" charset="0"/>
              </a:rPr>
              <a:t>(5,</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的圆的方程为</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A.(</a:t>
            </a:r>
            <a:r>
              <a:rPr lang="en-US" altLang="zh-CN" sz="2200" i="1">
                <a:solidFill>
                  <a:srgbClr val="000000"/>
                </a:solidFill>
                <a:latin typeface="Times New Roman" pitchFamily="18" charset="0"/>
                <a:cs typeface="Times New Roman" pitchFamily="18" charset="0"/>
              </a:rPr>
              <a:t>x-</a:t>
            </a:r>
            <a:r>
              <a:rPr lang="en-US" altLang="zh-CN" sz="2200">
                <a:solidFill>
                  <a:srgbClr val="000000"/>
                </a:solidFill>
                <a:latin typeface="Times New Roman" pitchFamily="18" charset="0"/>
                <a:cs typeface="Times New Roman" pitchFamily="18" charset="0"/>
              </a:rPr>
              <a:t>2)</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y+</a:t>
            </a:r>
            <a:r>
              <a:rPr lang="en-US" altLang="zh-CN" sz="2200">
                <a:solidFill>
                  <a:srgbClr val="000000"/>
                </a:solidFill>
                <a:latin typeface="Times New Roman" pitchFamily="18" charset="0"/>
                <a:cs typeface="Times New Roman" pitchFamily="18" charset="0"/>
              </a:rPr>
              <a:t>3)</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25	</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B.(</a:t>
            </a:r>
            <a:r>
              <a:rPr lang="en-US" altLang="zh-CN" sz="2200" i="1">
                <a:solidFill>
                  <a:srgbClr val="000000"/>
                </a:solidFill>
                <a:latin typeface="Times New Roman" pitchFamily="18" charset="0"/>
                <a:cs typeface="Times New Roman" pitchFamily="18" charset="0"/>
              </a:rPr>
              <a:t>x+</a:t>
            </a:r>
            <a:r>
              <a:rPr lang="en-US" altLang="zh-CN" sz="2200">
                <a:solidFill>
                  <a:srgbClr val="000000"/>
                </a:solidFill>
                <a:latin typeface="Times New Roman" pitchFamily="18" charset="0"/>
                <a:cs typeface="Times New Roman" pitchFamily="18" charset="0"/>
              </a:rPr>
              <a:t>2)</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y-</a:t>
            </a:r>
            <a:r>
              <a:rPr lang="en-US" altLang="zh-CN" sz="2200">
                <a:solidFill>
                  <a:srgbClr val="000000"/>
                </a:solidFill>
                <a:latin typeface="Times New Roman" pitchFamily="18" charset="0"/>
                <a:cs typeface="Times New Roman" pitchFamily="18" charset="0"/>
              </a:rPr>
              <a:t>3)</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65</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C.(</a:t>
            </a:r>
            <a:r>
              <a:rPr lang="en-US" altLang="zh-CN" sz="2200" i="1">
                <a:solidFill>
                  <a:srgbClr val="000000"/>
                </a:solidFill>
                <a:latin typeface="Times New Roman" pitchFamily="18" charset="0"/>
                <a:cs typeface="Times New Roman" pitchFamily="18" charset="0"/>
              </a:rPr>
              <a:t>x+</a:t>
            </a:r>
            <a:r>
              <a:rPr lang="en-US" altLang="zh-CN" sz="2200">
                <a:solidFill>
                  <a:srgbClr val="000000"/>
                </a:solidFill>
                <a:latin typeface="Times New Roman" pitchFamily="18" charset="0"/>
                <a:cs typeface="Times New Roman" pitchFamily="18" charset="0"/>
              </a:rPr>
              <a:t>2)</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y-</a:t>
            </a:r>
            <a:r>
              <a:rPr lang="en-US" altLang="zh-CN" sz="2200">
                <a:solidFill>
                  <a:srgbClr val="000000"/>
                </a:solidFill>
                <a:latin typeface="Times New Roman" pitchFamily="18" charset="0"/>
                <a:cs typeface="Times New Roman" pitchFamily="18" charset="0"/>
              </a:rPr>
              <a:t>3)</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53	</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D.(</a:t>
            </a:r>
            <a:r>
              <a:rPr lang="en-US" altLang="zh-CN" sz="2200" i="1">
                <a:solidFill>
                  <a:srgbClr val="000000"/>
                </a:solidFill>
                <a:latin typeface="Times New Roman" pitchFamily="18" charset="0"/>
                <a:cs typeface="Times New Roman" pitchFamily="18" charset="0"/>
              </a:rPr>
              <a:t>x-</a:t>
            </a:r>
            <a:r>
              <a:rPr lang="en-US" altLang="zh-CN" sz="2200">
                <a:solidFill>
                  <a:srgbClr val="000000"/>
                </a:solidFill>
                <a:latin typeface="Times New Roman" pitchFamily="18" charset="0"/>
                <a:cs typeface="Times New Roman" pitchFamily="18" charset="0"/>
              </a:rPr>
              <a:t>2)</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y+</a:t>
            </a:r>
            <a:r>
              <a:rPr lang="en-US" altLang="zh-CN" sz="2200">
                <a:solidFill>
                  <a:srgbClr val="000000"/>
                </a:solidFill>
                <a:latin typeface="Times New Roman" pitchFamily="18" charset="0"/>
                <a:cs typeface="Times New Roman" pitchFamily="18" charset="0"/>
              </a:rPr>
              <a:t>3)</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13</a:t>
            </a:r>
            <a:endParaRPr lang="zh-CN" altLang="zh-CN" sz="2200">
              <a:solidFill>
                <a:srgbClr val="000000"/>
              </a:solidFill>
              <a:latin typeface="NEU-BZ-S92"/>
              <a:ea typeface="方正书宋_GBK" pitchFamily="65" charset="-122"/>
              <a:cs typeface="Times New Roman" pitchFamily="18" charset="0"/>
            </a:endParaRPr>
          </a:p>
        </p:txBody>
      </p:sp>
      <p:graphicFrame>
        <p:nvGraphicFramePr>
          <p:cNvPr id="6" name="对象 5"/>
          <p:cNvGraphicFramePr>
            <a:graphicFrameLocks noChangeAspect="1"/>
          </p:cNvGraphicFramePr>
          <p:nvPr>
            <p:custDataLst>
              <p:tags r:id="rId4"/>
            </p:custDataLst>
            <p:extLst>
              <p:ext uri="{D42A27DB-BD31-4B8C-83A1-F6EECF244321}">
                <p14:modId xmlns:p14="http://schemas.microsoft.com/office/powerpoint/2010/main" val="2657049423"/>
              </p:ext>
            </p:extLst>
          </p:nvPr>
        </p:nvGraphicFramePr>
        <p:xfrm>
          <a:off x="827315" y="3031904"/>
          <a:ext cx="8128000" cy="1398833"/>
        </p:xfrm>
        <a:graphic>
          <a:graphicData uri="http://schemas.openxmlformats.org/presentationml/2006/ole">
            <mc:AlternateContent>
              <mc:Choice xmlns:v="urn:schemas-microsoft-com:vml" Requires="v">
                <p:oleObj spid="_x0000_s1066" name="文档" r:id="rId5" imgW="3839551" imgH="666341" progId="Word.Document.12">
                  <p:embed/>
                </p:oleObj>
              </mc:Choice>
              <mc:Fallback>
                <p:oleObj name="文档" r:id="rId5" imgW="3839551" imgH="666341" progId="Word.Document.12">
                  <p:embed/>
                  <p:pic>
                    <p:nvPicPr>
                      <p:cNvPr id="0" name="OLE substitute image"/>
                      <p:cNvPicPr/>
                      <p:nvPr/>
                    </p:nvPicPr>
                    <p:blipFill>
                      <a:blip r:embed="rId6"/>
                      <a:stretch>
                        <a:fillRect/>
                      </a:stretch>
                    </p:blipFill>
                    <p:spPr>
                      <a:xfrm>
                        <a:off x="827315" y="3031904"/>
                        <a:ext cx="8128000" cy="1398833"/>
                      </a:xfrm>
                      <a:prstGeom prst="rect">
                        <a:avLst/>
                      </a:prstGeom>
                    </p:spPr>
                  </p:pic>
                </p:oleObj>
              </mc:Fallback>
            </mc:AlternateContent>
          </a:graphicData>
        </a:graphic>
      </p:graphicFrame>
      <p:sp>
        <p:nvSpPr>
          <p:cNvPr id="7" name="矩形 6"/>
          <p:cNvSpPr>
            <a:spLocks noChangeAspect="1"/>
          </p:cNvSpPr>
          <p:nvPr>
            <p:custDataLst>
              <p:tags r:id="rId7"/>
            </p:custDataLst>
          </p:nvPr>
        </p:nvSpPr>
        <p:spPr>
          <a:xfrm>
            <a:off x="725714" y="5086223"/>
            <a:ext cx="1101584" cy="459741"/>
          </a:xfrm>
          <a:prstGeom prst="rect">
            <a:avLst/>
          </a:prstGeom>
        </p:spPr>
        <p:txBody>
          <a:bodyPr wrap="non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cs typeface="Times New Roman" pitchFamily="18" charset="0"/>
              </a:rPr>
              <a:t>D </a:t>
            </a:r>
            <a:endParaRPr lang="zh-CN" altLang="zh-CN" sz="2200">
              <a:solidFill>
                <a:srgbClr val="FF0000"/>
              </a:solidFill>
              <a:latin typeface="NEU-BZ-S92"/>
              <a:ea typeface="方正书宋_GBK" pitchFamily="65" charset="-122"/>
              <a:cs typeface="Times New Roman" pitchFamily="18" charset="0"/>
            </a:endParaRPr>
          </a:p>
        </p:txBody>
      </p:sp>
    </p:spTree>
    <p:extLst>
      <p:ext uri="{BB962C8B-B14F-4D97-AF65-F5344CB8AC3E}">
        <p14:creationId xmlns:p14="http://schemas.microsoft.com/office/powerpoint/2010/main" val="3749626735"/>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2" name="矩形 1"/>
          <p:cNvSpPr>
            <a:spLocks noChangeAspect="1"/>
          </p:cNvSpPr>
          <p:nvPr>
            <p:custDataLst>
              <p:tags r:id="rId3"/>
            </p:custDataLst>
          </p:nvPr>
        </p:nvSpPr>
        <p:spPr>
          <a:xfrm>
            <a:off x="383081" y="733438"/>
            <a:ext cx="10499777" cy="493148"/>
          </a:xfrm>
          <a:prstGeom prst="rect">
            <a:avLst/>
          </a:prstGeom>
        </p:spPr>
        <p:txBody>
          <a:bodyPr wrap="square">
            <a:spAutoFit/>
          </a:bodyPr>
          <a:lstStyle/>
          <a:p>
            <a:pPr>
              <a:lnSpc>
                <a:spcPct val="120000"/>
              </a:lnSpc>
              <a:spcAft>
                <a:spcPct val="0"/>
              </a:spcAft>
              <a:tabLst>
                <a:tab pos="1029335"/>
                <a:tab pos="1850390"/>
                <a:tab pos="2538095"/>
                <a:tab pos="3221990"/>
              </a:tabLst>
            </a:pPr>
            <a:r>
              <a:rPr lang="en-US" altLang="zh-CN" sz="2400" b="1">
                <a:solidFill>
                  <a:srgbClr val="000000"/>
                </a:solidFill>
                <a:latin typeface="Times New Roman" pitchFamily="18" charset="0"/>
                <a:cs typeface="Times New Roman" pitchFamily="18" charset="0"/>
              </a:rPr>
              <a:t>3</a:t>
            </a:r>
            <a:r>
              <a:rPr lang="en-US" altLang="zh-CN" sz="2400" i="1">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cs typeface="Times New Roman" pitchFamily="18" charset="0"/>
              </a:rPr>
              <a:t>已知点</a:t>
            </a:r>
            <a:r>
              <a:rPr lang="en-US" altLang="zh-CN" sz="2400" i="1">
                <a:solidFill>
                  <a:srgbClr val="000000"/>
                </a:solidFill>
                <a:latin typeface="Times New Roman" pitchFamily="18" charset="0"/>
                <a:cs typeface="Times New Roman" pitchFamily="18" charset="0"/>
              </a:rPr>
              <a:t>P</a:t>
            </a:r>
            <a:r>
              <a:rPr lang="en-US" altLang="zh-CN" sz="2400">
                <a:solidFill>
                  <a:srgbClr val="000000"/>
                </a:solidFill>
                <a:latin typeface="Times New Roman" pitchFamily="18" charset="0"/>
                <a:cs typeface="Times New Roman" pitchFamily="18" charset="0"/>
              </a:rPr>
              <a:t>(1,</a:t>
            </a:r>
            <a:r>
              <a:rPr lang="en-US" altLang="zh-CN" sz="2400" i="1">
                <a:solidFill>
                  <a:srgbClr val="000000"/>
                </a:solidFill>
                <a:latin typeface="Times New Roman" pitchFamily="18" charset="0"/>
                <a:cs typeface="Times New Roman" pitchFamily="18" charset="0"/>
              </a:rPr>
              <a:t>-</a:t>
            </a:r>
            <a:r>
              <a:rPr lang="en-US" altLang="zh-CN" sz="2400">
                <a:solidFill>
                  <a:srgbClr val="000000"/>
                </a:solidFill>
                <a:latin typeface="Times New Roman" pitchFamily="18" charset="0"/>
                <a:cs typeface="Times New Roman" pitchFamily="18" charset="0"/>
              </a:rPr>
              <a:t>1)</a:t>
            </a:r>
            <a:r>
              <a:rPr lang="zh-CN" altLang="zh-CN" sz="2400">
                <a:solidFill>
                  <a:srgbClr val="000000"/>
                </a:solidFill>
                <a:latin typeface="Times New Roman" pitchFamily="18" charset="0"/>
                <a:cs typeface="Times New Roman" pitchFamily="18" charset="0"/>
              </a:rPr>
              <a:t>在圆</a:t>
            </a:r>
            <a:r>
              <a:rPr lang="en-US" altLang="zh-CN" sz="2400">
                <a:solidFill>
                  <a:srgbClr val="000000"/>
                </a:solidFill>
                <a:latin typeface="Times New Roman" pitchFamily="18" charset="0"/>
                <a:cs typeface="Times New Roman" pitchFamily="18" charset="0"/>
              </a:rPr>
              <a:t>(</a:t>
            </a:r>
            <a:r>
              <a:rPr lang="en-US" altLang="zh-CN" sz="2400" i="1">
                <a:solidFill>
                  <a:srgbClr val="000000"/>
                </a:solidFill>
                <a:latin typeface="Times New Roman" pitchFamily="18" charset="0"/>
                <a:cs typeface="Times New Roman" pitchFamily="18" charset="0"/>
              </a:rPr>
              <a:t>x+</a:t>
            </a:r>
            <a:r>
              <a:rPr lang="en-US" altLang="zh-CN" sz="2400">
                <a:solidFill>
                  <a:srgbClr val="000000"/>
                </a:solidFill>
                <a:latin typeface="Times New Roman" pitchFamily="18" charset="0"/>
                <a:cs typeface="Times New Roman" pitchFamily="18" charset="0"/>
              </a:rPr>
              <a:t>2)</a:t>
            </a:r>
            <a:r>
              <a:rPr lang="en-US" altLang="zh-CN" sz="2400" baseline="30000">
                <a:solidFill>
                  <a:srgbClr val="000000"/>
                </a:solidFill>
                <a:latin typeface="Times New Roman" pitchFamily="18" charset="0"/>
                <a:cs typeface="Times New Roman" pitchFamily="18" charset="0"/>
              </a:rPr>
              <a:t>2</a:t>
            </a:r>
            <a:r>
              <a:rPr lang="en-US" altLang="zh-CN" sz="2400" i="1">
                <a:solidFill>
                  <a:srgbClr val="000000"/>
                </a:solidFill>
                <a:latin typeface="Times New Roman" pitchFamily="18" charset="0"/>
                <a:cs typeface="Times New Roman" pitchFamily="18" charset="0"/>
              </a:rPr>
              <a:t>+y</a:t>
            </a:r>
            <a:r>
              <a:rPr lang="en-US" altLang="zh-CN" sz="2400" baseline="30000">
                <a:solidFill>
                  <a:srgbClr val="000000"/>
                </a:solidFill>
                <a:latin typeface="Times New Roman" pitchFamily="18" charset="0"/>
                <a:cs typeface="Times New Roman" pitchFamily="18" charset="0"/>
              </a:rPr>
              <a:t>2</a:t>
            </a:r>
            <a:r>
              <a:rPr lang="en-US" altLang="zh-CN" sz="2400" i="1">
                <a:solidFill>
                  <a:srgbClr val="000000"/>
                </a:solidFill>
                <a:latin typeface="Times New Roman" pitchFamily="18" charset="0"/>
                <a:cs typeface="Times New Roman" pitchFamily="18" charset="0"/>
              </a:rPr>
              <a:t>=m</a:t>
            </a:r>
            <a:r>
              <a:rPr lang="zh-CN" altLang="zh-CN" sz="2400">
                <a:solidFill>
                  <a:srgbClr val="000000"/>
                </a:solidFill>
                <a:latin typeface="Times New Roman" pitchFamily="18" charset="0"/>
                <a:cs typeface="Times New Roman" pitchFamily="18" charset="0"/>
              </a:rPr>
              <a:t>的外部</a:t>
            </a:r>
            <a:r>
              <a:rPr lang="en-US" altLang="zh-CN" sz="2400">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cs typeface="Times New Roman" pitchFamily="18" charset="0"/>
              </a:rPr>
              <a:t>则实数</a:t>
            </a:r>
            <a:r>
              <a:rPr lang="en-US" altLang="zh-CN" sz="2400" i="1">
                <a:solidFill>
                  <a:srgbClr val="000000"/>
                </a:solidFill>
                <a:latin typeface="Times New Roman" pitchFamily="18" charset="0"/>
                <a:cs typeface="Times New Roman" pitchFamily="18" charset="0"/>
              </a:rPr>
              <a:t>m</a:t>
            </a:r>
            <a:r>
              <a:rPr lang="zh-CN" altLang="zh-CN" sz="2400">
                <a:solidFill>
                  <a:srgbClr val="000000"/>
                </a:solidFill>
                <a:latin typeface="Times New Roman" pitchFamily="18" charset="0"/>
                <a:cs typeface="Times New Roman" pitchFamily="18" charset="0"/>
              </a:rPr>
              <a:t>的取值范围是</a:t>
            </a:r>
            <a:r>
              <a:rPr lang="zh-CN" altLang="zh-CN" sz="2400" i="1" u="sng">
                <a:solidFill>
                  <a:srgbClr val="FF0000"/>
                </a:solidFill>
                <a:uFill>
                  <a:solidFill>
                    <a:srgbClr val="000000"/>
                  </a:solidFill>
                </a:uFill>
                <a:latin typeface="Times New Roman" pitchFamily="18" charset="0"/>
                <a:cs typeface="Times New Roman" pitchFamily="18" charset="0"/>
              </a:rPr>
              <a:t>　　　　　</a:t>
            </a:r>
            <a:r>
              <a:rPr lang="en-US" altLang="zh-CN" sz="2400" i="1">
                <a:solidFill>
                  <a:srgbClr val="000000"/>
                </a:solidFill>
                <a:latin typeface="Times New Roman" pitchFamily="18" charset="0"/>
                <a:cs typeface="Times New Roman" pitchFamily="18" charset="0"/>
              </a:rPr>
              <a:t>.</a:t>
            </a:r>
            <a:r>
              <a:rPr lang="en-US" altLang="zh-CN" sz="2400" i="1">
                <a:solidFill>
                  <a:srgbClr val="000000"/>
                </a:solidFill>
                <a:latin typeface="宋体" panose="02010600030101010101" pitchFamily="2" charset="-122"/>
                <a:ea typeface="方正书宋_GBK" pitchFamily="65" charset="-122"/>
                <a:cs typeface="Times New Roman" pitchFamily="18" charset="0"/>
              </a:rPr>
              <a:t> </a:t>
            </a:r>
            <a:endParaRPr lang="zh-CN" altLang="zh-CN" sz="2400">
              <a:solidFill>
                <a:srgbClr val="000000"/>
              </a:solidFill>
              <a:latin typeface="NEU-BZ-S92"/>
              <a:ea typeface="方正书宋_GBK" pitchFamily="65" charset="-122"/>
              <a:cs typeface="Times New Roman" pitchFamily="18" charset="0"/>
            </a:endParaRPr>
          </a:p>
        </p:txBody>
      </p:sp>
      <p:sp>
        <p:nvSpPr>
          <p:cNvPr id="6" name="矩形 5"/>
          <p:cNvSpPr/>
          <p:nvPr>
            <p:custDataLst>
              <p:tags r:id="rId4"/>
            </p:custDataLst>
          </p:nvPr>
        </p:nvSpPr>
        <p:spPr>
          <a:xfrm>
            <a:off x="604604" y="1589012"/>
            <a:ext cx="6096000" cy="1272271"/>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解析</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由题意</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得</a:t>
            </a:r>
            <a:r>
              <a:rPr lang="en-US" altLang="zh-CN" sz="22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2)</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&gt;m</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即</a:t>
            </a:r>
            <a:r>
              <a:rPr lang="en-US" altLang="zh-CN" sz="2200" i="1">
                <a:solidFill>
                  <a:srgbClr val="FF0000"/>
                </a:solidFill>
                <a:latin typeface="Times New Roman" pitchFamily="18" charset="0"/>
                <a:cs typeface="Times New Roman" pitchFamily="18" charset="0"/>
              </a:rPr>
              <a:t>m&lt;</a:t>
            </a:r>
            <a:r>
              <a:rPr lang="en-US" altLang="zh-CN" sz="2200">
                <a:solidFill>
                  <a:srgbClr val="FF0000"/>
                </a:solidFill>
                <a:latin typeface="Times New Roman" pitchFamily="18" charset="0"/>
                <a:cs typeface="Times New Roman" pitchFamily="18" charset="0"/>
              </a:rPr>
              <a:t>10</a:t>
            </a:r>
            <a:r>
              <a:rPr lang="en-US" altLang="zh-CN" sz="2200" i="1">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又</a:t>
            </a:r>
            <a:r>
              <a:rPr lang="en-US" altLang="zh-CN" sz="2200" i="1">
                <a:solidFill>
                  <a:srgbClr val="FF0000"/>
                </a:solidFill>
                <a:latin typeface="Times New Roman" pitchFamily="18" charset="0"/>
                <a:cs typeface="Times New Roman" pitchFamily="18" charset="0"/>
              </a:rPr>
              <a:t>m&gt;</a:t>
            </a:r>
            <a:r>
              <a:rPr lang="en-US" altLang="zh-CN" sz="2200">
                <a:solidFill>
                  <a:srgbClr val="FF0000"/>
                </a:solidFill>
                <a:latin typeface="Times New Roman" pitchFamily="18" charset="0"/>
                <a:cs typeface="Times New Roman" pitchFamily="18" charset="0"/>
              </a:rPr>
              <a:t>0,</a:t>
            </a:r>
            <a:r>
              <a:rPr lang="zh-CN" altLang="zh-CN" sz="2200">
                <a:solidFill>
                  <a:srgbClr val="FF0000"/>
                </a:solidFill>
                <a:latin typeface="Times New Roman" pitchFamily="18" charset="0"/>
                <a:ea typeface="楷体" panose="02010609060101010101" pitchFamily="49" charset="-122"/>
                <a:cs typeface="Times New Roman" pitchFamily="18" charset="0"/>
              </a:rPr>
              <a:t>故</a:t>
            </a:r>
            <a:r>
              <a:rPr lang="en-US" altLang="zh-CN" sz="2200" i="1">
                <a:solidFill>
                  <a:srgbClr val="FF0000"/>
                </a:solidFill>
                <a:latin typeface="Times New Roman" pitchFamily="18" charset="0"/>
                <a:cs typeface="Times New Roman" pitchFamily="18" charset="0"/>
              </a:rPr>
              <a:t>m</a:t>
            </a:r>
            <a:r>
              <a:rPr lang="zh-CN" altLang="zh-CN" sz="2200">
                <a:solidFill>
                  <a:srgbClr val="FF0000"/>
                </a:solidFill>
                <a:latin typeface="Times New Roman" pitchFamily="18" charset="0"/>
                <a:ea typeface="楷体" panose="02010609060101010101" pitchFamily="49" charset="-122"/>
                <a:cs typeface="Times New Roman" pitchFamily="18" charset="0"/>
              </a:rPr>
              <a:t>的取值范围是</a:t>
            </a:r>
            <a:r>
              <a:rPr lang="en-US" altLang="zh-CN" sz="2200">
                <a:solidFill>
                  <a:srgbClr val="FF0000"/>
                </a:solidFill>
                <a:latin typeface="Times New Roman" pitchFamily="18" charset="0"/>
                <a:cs typeface="Times New Roman" pitchFamily="18" charset="0"/>
              </a:rPr>
              <a:t>(0,10)</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cs typeface="Times New Roman" pitchFamily="18" charset="0"/>
              </a:rPr>
              <a:t>(0,10)</a:t>
            </a:r>
            <a:endParaRPr lang="zh-CN" altLang="zh-CN" sz="2200">
              <a:solidFill>
                <a:srgbClr val="FF0000"/>
              </a:solidFill>
              <a:latin typeface="NEU-BZ-S92"/>
              <a:ea typeface="方正书宋_GBK" pitchFamily="65" charset="-122"/>
              <a:cs typeface="Times New Roman" pitchFamily="18" charset="0"/>
            </a:endParaRPr>
          </a:p>
        </p:txBody>
      </p:sp>
      <p:sp>
        <p:nvSpPr>
          <p:cNvPr id="7" name="矩形 6"/>
          <p:cNvSpPr/>
          <p:nvPr>
            <p:custDataLst>
              <p:tags r:id="rId5"/>
            </p:custDataLst>
          </p:nvPr>
        </p:nvSpPr>
        <p:spPr>
          <a:xfrm>
            <a:off x="739514" y="4747491"/>
            <a:ext cx="8209613" cy="1311128"/>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解析</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已知圆的圆心</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2,0)</a:t>
            </a:r>
            <a:r>
              <a:rPr lang="zh-CN" altLang="zh-CN" sz="2200">
                <a:solidFill>
                  <a:srgbClr val="FF0000"/>
                </a:solidFill>
                <a:latin typeface="Times New Roman" pitchFamily="18" charset="0"/>
                <a:ea typeface="楷体" panose="02010609060101010101" pitchFamily="49" charset="-122"/>
                <a:cs typeface="Times New Roman" pitchFamily="18" charset="0"/>
              </a:rPr>
              <a:t>关于原点的对称点为</a:t>
            </a:r>
            <a:r>
              <a:rPr lang="en-US" altLang="zh-CN" sz="2200">
                <a:solidFill>
                  <a:srgbClr val="FF0000"/>
                </a:solidFill>
                <a:latin typeface="Times New Roman" pitchFamily="18" charset="0"/>
                <a:cs typeface="Times New Roman" pitchFamily="18" charset="0"/>
              </a:rPr>
              <a:t>(2,0),</a:t>
            </a:r>
            <a:r>
              <a:rPr lang="zh-CN" altLang="zh-CN" sz="2200">
                <a:solidFill>
                  <a:srgbClr val="FF0000"/>
                </a:solidFill>
                <a:latin typeface="Times New Roman" pitchFamily="18" charset="0"/>
                <a:ea typeface="楷体" panose="02010609060101010101" pitchFamily="49" charset="-122"/>
                <a:cs typeface="Times New Roman" pitchFamily="18" charset="0"/>
              </a:rPr>
              <a:t>半径不变</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故所求对称圆的方程为</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x-</a:t>
            </a:r>
            <a:r>
              <a:rPr lang="en-US" altLang="zh-CN" sz="2200">
                <a:solidFill>
                  <a:srgbClr val="FF0000"/>
                </a:solidFill>
                <a:latin typeface="Times New Roman" pitchFamily="18" charset="0"/>
                <a:cs typeface="Times New Roman" pitchFamily="18" charset="0"/>
              </a:rPr>
              <a:t>2)</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+y</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5</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x-</a:t>
            </a:r>
            <a:r>
              <a:rPr lang="en-US" altLang="zh-CN" sz="2200">
                <a:solidFill>
                  <a:srgbClr val="FF0000"/>
                </a:solidFill>
                <a:latin typeface="Times New Roman" pitchFamily="18" charset="0"/>
                <a:cs typeface="Times New Roman" pitchFamily="18" charset="0"/>
              </a:rPr>
              <a:t>2)</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+y</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5</a:t>
            </a:r>
            <a:endParaRPr lang="zh-CN" altLang="zh-CN" sz="2200">
              <a:solidFill>
                <a:srgbClr val="FF0000"/>
              </a:solidFill>
              <a:latin typeface="NEU-BZ-S92"/>
              <a:ea typeface="方正书宋_GBK" pitchFamily="65" charset="-122"/>
              <a:cs typeface="Times New Roman" pitchFamily="18" charset="0"/>
            </a:endParaRPr>
          </a:p>
        </p:txBody>
      </p:sp>
      <p:sp>
        <p:nvSpPr>
          <p:cNvPr id="8" name="矩形 7"/>
          <p:cNvSpPr/>
          <p:nvPr>
            <p:custDataLst>
              <p:tags r:id="rId6"/>
            </p:custDataLst>
          </p:nvPr>
        </p:nvSpPr>
        <p:spPr>
          <a:xfrm>
            <a:off x="244838" y="3657559"/>
            <a:ext cx="10638019" cy="535531"/>
          </a:xfrm>
          <a:prstGeom prst="rect">
            <a:avLst/>
          </a:prstGeom>
        </p:spPr>
        <p:txBody>
          <a:bodyPr wrap="square">
            <a:spAutoFit/>
          </a:bodyPr>
          <a:lstStyle/>
          <a:p>
            <a:pPr>
              <a:lnSpc>
                <a:spcPct val="120000"/>
              </a:lnSpc>
              <a:spcAft>
                <a:spcPct val="0"/>
              </a:spcAft>
              <a:tabLst>
                <a:tab pos="1029335"/>
                <a:tab pos="1850390"/>
                <a:tab pos="2538095"/>
                <a:tab pos="3221990"/>
              </a:tabLst>
            </a:pPr>
            <a:r>
              <a:rPr lang="en-US" altLang="zh-CN" sz="2400" b="1">
                <a:solidFill>
                  <a:srgbClr val="000000"/>
                </a:solidFill>
                <a:latin typeface="Times New Roman" pitchFamily="18" charset="0"/>
                <a:cs typeface="Times New Roman" pitchFamily="18" charset="0"/>
              </a:rPr>
              <a:t>4</a:t>
            </a:r>
            <a:r>
              <a:rPr lang="en-US" altLang="zh-CN" sz="2400" i="1">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cs typeface="Times New Roman" pitchFamily="18" charset="0"/>
              </a:rPr>
              <a:t>圆</a:t>
            </a:r>
            <a:r>
              <a:rPr lang="en-US" altLang="zh-CN" sz="2400">
                <a:solidFill>
                  <a:srgbClr val="000000"/>
                </a:solidFill>
                <a:latin typeface="Times New Roman" pitchFamily="18" charset="0"/>
                <a:cs typeface="Times New Roman" pitchFamily="18" charset="0"/>
              </a:rPr>
              <a:t>(</a:t>
            </a:r>
            <a:r>
              <a:rPr lang="en-US" altLang="zh-CN" sz="2400" i="1">
                <a:solidFill>
                  <a:srgbClr val="000000"/>
                </a:solidFill>
                <a:latin typeface="Times New Roman" pitchFamily="18" charset="0"/>
                <a:cs typeface="Times New Roman" pitchFamily="18" charset="0"/>
              </a:rPr>
              <a:t>x+</a:t>
            </a:r>
            <a:r>
              <a:rPr lang="en-US" altLang="zh-CN" sz="2400">
                <a:solidFill>
                  <a:srgbClr val="000000"/>
                </a:solidFill>
                <a:latin typeface="Times New Roman" pitchFamily="18" charset="0"/>
                <a:cs typeface="Times New Roman" pitchFamily="18" charset="0"/>
              </a:rPr>
              <a:t>2)</a:t>
            </a:r>
            <a:r>
              <a:rPr lang="en-US" altLang="zh-CN" sz="2400" baseline="30000">
                <a:solidFill>
                  <a:srgbClr val="000000"/>
                </a:solidFill>
                <a:latin typeface="Times New Roman" pitchFamily="18" charset="0"/>
                <a:cs typeface="Times New Roman" pitchFamily="18" charset="0"/>
              </a:rPr>
              <a:t>2</a:t>
            </a:r>
            <a:r>
              <a:rPr lang="en-US" altLang="zh-CN" sz="2400" i="1">
                <a:solidFill>
                  <a:srgbClr val="000000"/>
                </a:solidFill>
                <a:latin typeface="Times New Roman" pitchFamily="18" charset="0"/>
                <a:cs typeface="Times New Roman" pitchFamily="18" charset="0"/>
              </a:rPr>
              <a:t>+y</a:t>
            </a:r>
            <a:r>
              <a:rPr lang="en-US" altLang="zh-CN" sz="2400" baseline="30000">
                <a:solidFill>
                  <a:srgbClr val="000000"/>
                </a:solidFill>
                <a:latin typeface="Times New Roman" pitchFamily="18" charset="0"/>
                <a:cs typeface="Times New Roman" pitchFamily="18" charset="0"/>
              </a:rPr>
              <a:t>2</a:t>
            </a:r>
            <a:r>
              <a:rPr lang="en-US" altLang="zh-CN" sz="2400" i="1">
                <a:solidFill>
                  <a:srgbClr val="000000"/>
                </a:solidFill>
                <a:latin typeface="Times New Roman" pitchFamily="18" charset="0"/>
                <a:cs typeface="Times New Roman" pitchFamily="18" charset="0"/>
              </a:rPr>
              <a:t>=</a:t>
            </a:r>
            <a:r>
              <a:rPr lang="en-US" altLang="zh-CN" sz="2400">
                <a:solidFill>
                  <a:srgbClr val="000000"/>
                </a:solidFill>
                <a:latin typeface="Times New Roman" pitchFamily="18" charset="0"/>
                <a:cs typeface="Times New Roman" pitchFamily="18" charset="0"/>
              </a:rPr>
              <a:t>5</a:t>
            </a:r>
            <a:r>
              <a:rPr lang="zh-CN" altLang="zh-CN" sz="2400">
                <a:solidFill>
                  <a:srgbClr val="000000"/>
                </a:solidFill>
                <a:latin typeface="Times New Roman" pitchFamily="18" charset="0"/>
                <a:cs typeface="Times New Roman" pitchFamily="18" charset="0"/>
              </a:rPr>
              <a:t>关于原点</a:t>
            </a:r>
            <a:r>
              <a:rPr lang="en-US" altLang="zh-CN" sz="2400" i="1">
                <a:solidFill>
                  <a:srgbClr val="000000"/>
                </a:solidFill>
                <a:latin typeface="Times New Roman" pitchFamily="18" charset="0"/>
                <a:cs typeface="Times New Roman" pitchFamily="18" charset="0"/>
              </a:rPr>
              <a:t>O</a:t>
            </a:r>
            <a:r>
              <a:rPr lang="en-US" altLang="zh-CN" sz="2400">
                <a:solidFill>
                  <a:srgbClr val="000000"/>
                </a:solidFill>
                <a:latin typeface="Times New Roman" pitchFamily="18" charset="0"/>
                <a:cs typeface="Times New Roman" pitchFamily="18" charset="0"/>
              </a:rPr>
              <a:t>(0,0)</a:t>
            </a:r>
            <a:r>
              <a:rPr lang="zh-CN" altLang="zh-CN" sz="2400">
                <a:solidFill>
                  <a:srgbClr val="000000"/>
                </a:solidFill>
                <a:latin typeface="Times New Roman" pitchFamily="18" charset="0"/>
                <a:cs typeface="Times New Roman" pitchFamily="18" charset="0"/>
              </a:rPr>
              <a:t>对称的圆的方程为</a:t>
            </a:r>
            <a:r>
              <a:rPr lang="zh-CN" altLang="zh-CN" sz="2400" i="1" u="sng">
                <a:solidFill>
                  <a:srgbClr val="FF0000"/>
                </a:solidFill>
                <a:uFill>
                  <a:solidFill>
                    <a:srgbClr val="000000"/>
                  </a:solidFill>
                </a:uFill>
                <a:latin typeface="Times New Roman" pitchFamily="18" charset="0"/>
                <a:cs typeface="Times New Roman" pitchFamily="18" charset="0"/>
              </a:rPr>
              <a:t>　　　　　　　　</a:t>
            </a:r>
            <a:r>
              <a:rPr lang="en-US" altLang="zh-CN" sz="2400" i="1">
                <a:solidFill>
                  <a:srgbClr val="000000"/>
                </a:solidFill>
                <a:latin typeface="Times New Roman" pitchFamily="18" charset="0"/>
                <a:cs typeface="Times New Roman" pitchFamily="18" charset="0"/>
              </a:rPr>
              <a:t>.</a:t>
            </a:r>
            <a:r>
              <a:rPr lang="en-US" altLang="zh-CN" sz="2400" i="1">
                <a:solidFill>
                  <a:srgbClr val="000000"/>
                </a:solidFill>
                <a:latin typeface="宋体" panose="02010600030101010101" pitchFamily="2" charset="-122"/>
                <a:ea typeface="方正书宋_GBK" pitchFamily="65" charset="-122"/>
                <a:cs typeface="Times New Roman" pitchFamily="18" charset="0"/>
              </a:rPr>
              <a:t> </a:t>
            </a:r>
            <a:endParaRPr lang="zh-CN" altLang="zh-CN" sz="2400">
              <a:solidFill>
                <a:srgbClr val="000000"/>
              </a:solidFill>
              <a:latin typeface="NEU-BZ-S92"/>
              <a:ea typeface="方正书宋_GBK" pitchFamily="65" charset="-122"/>
              <a:cs typeface="Times New Roman" pitchFamily="18" charset="0"/>
            </a:endParaRPr>
          </a:p>
        </p:txBody>
      </p:sp>
    </p:spTree>
    <p:extLst>
      <p:ext uri="{BB962C8B-B14F-4D97-AF65-F5344CB8AC3E}">
        <p14:creationId xmlns:p14="http://schemas.microsoft.com/office/powerpoint/2010/main" val="1323939720"/>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11269" name="对象 397330"/>
          <p:cNvGraphicFramePr/>
          <p:nvPr>
            <p:custDataLst>
              <p:tags r:id="rId3"/>
            </p:custDataLst>
            <p:extLst>
              <p:ext uri="{D42A27DB-BD31-4B8C-83A1-F6EECF244321}">
                <p14:modId xmlns:p14="http://schemas.microsoft.com/office/powerpoint/2010/main" val="364491751"/>
              </p:ext>
            </p:extLst>
          </p:nvPr>
        </p:nvGraphicFramePr>
        <p:xfrm>
          <a:off x="566738" y="822325"/>
          <a:ext cx="10644187" cy="1244600"/>
        </p:xfrm>
        <a:graphic>
          <a:graphicData uri="http://schemas.openxmlformats.org/presentationml/2006/ole">
            <mc:AlternateContent>
              <mc:Choice xmlns:v="urn:schemas-microsoft-com:vml" Requires="v">
                <p:oleObj spid="_x0000_s1067" name="Document" r:id="rId4" imgW="10102544" imgH="1190227" progId="Word.Document.8">
                  <p:embed/>
                </p:oleObj>
              </mc:Choice>
              <mc:Fallback>
                <p:oleObj name="Document" r:id="rId4" imgW="10102544" imgH="1190227" progId="Word.Document.8">
                  <p:embed/>
                  <p:pic>
                    <p:nvPicPr>
                      <p:cNvPr id="0" name="OLE substitute image"/>
                      <p:cNvPicPr/>
                      <p:nvPr/>
                    </p:nvPicPr>
                    <p:blipFill>
                      <a:blip r:embed="rId5"/>
                      <a:stretch>
                        <a:fillRect/>
                      </a:stretch>
                    </p:blipFill>
                    <p:spPr>
                      <a:xfrm>
                        <a:off x="566738" y="822325"/>
                        <a:ext cx="10644187" cy="1244600"/>
                      </a:xfrm>
                      <a:prstGeom prst="rect">
                        <a:avLst/>
                      </a:prstGeom>
                      <a:noFill/>
                      <a:ln>
                        <a:noFill/>
                      </a:ln>
                    </p:spPr>
                  </p:pic>
                </p:oleObj>
              </mc:Fallback>
            </mc:AlternateContent>
          </a:graphicData>
        </a:graphic>
      </p:graphicFrame>
      <p:graphicFrame>
        <p:nvGraphicFramePr>
          <p:cNvPr id="11270" name="对象 397332"/>
          <p:cNvGraphicFramePr/>
          <p:nvPr>
            <p:custDataLst>
              <p:tags r:id="rId6"/>
            </p:custDataLst>
          </p:nvPr>
        </p:nvGraphicFramePr>
        <p:xfrm>
          <a:off x="-188686" y="2212161"/>
          <a:ext cx="10658341" cy="3245210"/>
        </p:xfrm>
        <a:graphic>
          <a:graphicData uri="http://schemas.openxmlformats.org/presentationml/2006/ole">
            <mc:AlternateContent>
              <mc:Choice xmlns:v="urn:schemas-microsoft-com:vml" Requires="v">
                <p:oleObj spid="_x0000_s1068" name="Document" r:id="rId7" imgW="10102544" imgH="3336019" progId="Word.Document.8">
                  <p:embed/>
                </p:oleObj>
              </mc:Choice>
              <mc:Fallback>
                <p:oleObj name="Document" r:id="rId7" imgW="10102544" imgH="3336019" progId="Word.Document.8">
                  <p:embed/>
                  <p:pic>
                    <p:nvPicPr>
                      <p:cNvPr id="0" name="OLE substitute image"/>
                      <p:cNvPicPr/>
                      <p:nvPr/>
                    </p:nvPicPr>
                    <p:blipFill>
                      <a:blip r:embed="rId8"/>
                      <a:stretch>
                        <a:fillRect/>
                      </a:stretch>
                    </p:blipFill>
                    <p:spPr>
                      <a:xfrm>
                        <a:off x="-188686" y="2212161"/>
                        <a:ext cx="10658341" cy="3245210"/>
                      </a:xfrm>
                      <a:prstGeom prst="rect">
                        <a:avLst/>
                      </a:prstGeom>
                      <a:noFill/>
                      <a:ln>
                        <a:noFill/>
                      </a:ln>
                    </p:spPr>
                  </p:pic>
                </p:oleObj>
              </mc:Fallback>
            </mc:AlternateContent>
          </a:graphicData>
        </a:graphic>
      </p:graphicFrame>
      <p:graphicFrame>
        <p:nvGraphicFramePr>
          <p:cNvPr id="8" name="对象 431105"/>
          <p:cNvGraphicFramePr/>
          <p:nvPr>
            <p:custDataLst>
              <p:tags r:id="rId9"/>
            </p:custDataLst>
            <p:extLst>
              <p:ext uri="{D42A27DB-BD31-4B8C-83A1-F6EECF244321}">
                <p14:modId xmlns:p14="http://schemas.microsoft.com/office/powerpoint/2010/main" val="2463450265"/>
              </p:ext>
            </p:extLst>
          </p:nvPr>
        </p:nvGraphicFramePr>
        <p:xfrm>
          <a:off x="166914" y="5113159"/>
          <a:ext cx="10658341" cy="2346682"/>
        </p:xfrm>
        <a:graphic>
          <a:graphicData uri="http://schemas.openxmlformats.org/presentationml/2006/ole">
            <mc:AlternateContent>
              <mc:Choice xmlns:v="urn:schemas-microsoft-com:vml" Requires="v">
                <p:oleObj spid="_x0000_s1069" name="Document" r:id="rId10" imgW="10102544" imgH="2217054" progId="Word.Document.8">
                  <p:embed/>
                </p:oleObj>
              </mc:Choice>
              <mc:Fallback>
                <p:oleObj name="Document" r:id="rId10" imgW="10102544" imgH="2217054" progId="Word.Document.8">
                  <p:embed/>
                  <p:pic>
                    <p:nvPicPr>
                      <p:cNvPr id="0" name="OLE substitute image"/>
                      <p:cNvPicPr/>
                      <p:nvPr/>
                    </p:nvPicPr>
                    <p:blipFill>
                      <a:blip r:embed="rId11"/>
                      <a:stretch>
                        <a:fillRect/>
                      </a:stretch>
                    </p:blipFill>
                    <p:spPr>
                      <a:xfrm>
                        <a:off x="166914" y="5113159"/>
                        <a:ext cx="10658341" cy="234668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194754016"/>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70"/>
                                        </p:tgtEl>
                                        <p:attrNameLst>
                                          <p:attrName>style.visibility</p:attrName>
                                        </p:attrNameLst>
                                      </p:cBhvr>
                                      <p:to>
                                        <p:strVal val="visible"/>
                                      </p:to>
                                    </p:set>
                                    <p:animEffect transition="in" filter="blinds(horizontal)">
                                      <p:cBhvr>
                                        <p:cTn id="7" dur="500" fill="hold"/>
                                        <p:tgtEl>
                                          <p:spTgt spid="11270"/>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13314" name="对象 430081"/>
          <p:cNvGraphicFramePr/>
          <p:nvPr>
            <p:custDataLst>
              <p:tags r:id="rId3"/>
            </p:custDataLst>
          </p:nvPr>
        </p:nvGraphicFramePr>
        <p:xfrm>
          <a:off x="768350" y="933450"/>
          <a:ext cx="10642600" cy="4973638"/>
        </p:xfrm>
        <a:graphic>
          <a:graphicData uri="http://schemas.openxmlformats.org/presentationml/2006/ole">
            <mc:AlternateContent>
              <mc:Choice xmlns:v="urn:schemas-microsoft-com:vml" Requires="v">
                <p:oleObj spid="_x0000_s1070" name="Document" r:id="rId4" imgW="10102544" imgH="4713040" progId="Word.Document.8">
                  <p:embed/>
                </p:oleObj>
              </mc:Choice>
              <mc:Fallback>
                <p:oleObj name="Document" r:id="rId4" imgW="10102544" imgH="4713040" progId="Word.Document.8">
                  <p:embed/>
                  <p:pic>
                    <p:nvPicPr>
                      <p:cNvPr id="0" name="OLE substitute image"/>
                      <p:cNvPicPr/>
                      <p:nvPr/>
                    </p:nvPicPr>
                    <p:blipFill>
                      <a:blip r:embed="rId5"/>
                      <a:stretch>
                        <a:fillRect/>
                      </a:stretch>
                    </p:blipFill>
                    <p:spPr>
                      <a:xfrm>
                        <a:off x="768350" y="933450"/>
                        <a:ext cx="10642600" cy="497363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222105871"/>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sp>
        <p:nvSpPr>
          <p:cNvPr id="6" name="TextBox 12"/>
          <p:cNvSpPr txBox="1"/>
          <p:nvPr>
            <p:custDataLst>
              <p:tags r:id="rId4"/>
            </p:custDataLst>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课堂小结</a:t>
            </a:r>
          </a:p>
        </p:txBody>
      </p:sp>
      <p:pic>
        <p:nvPicPr>
          <p:cNvPr id="7" name="M64.eps"/>
          <p:cNvPicPr/>
          <p:nvPr>
            <p:custDataLst>
              <p:tags r:id="rId6"/>
            </p:custDataLst>
          </p:nvPr>
        </p:nvPicPr>
        <p:blipFill>
          <a:blip r:embed="rId5"/>
          <a:stretch>
            <a:fillRect/>
          </a:stretch>
        </p:blipFill>
        <p:spPr>
          <a:xfrm>
            <a:off x="2900453" y="1858146"/>
            <a:ext cx="5822633" cy="2568711"/>
          </a:xfrm>
          <a:prstGeom prst="rect">
            <a:avLst/>
          </a:prstGeom>
        </p:spPr>
      </p:pic>
    </p:spTree>
    <p:extLst>
      <p:ext uri="{BB962C8B-B14F-4D97-AF65-F5344CB8AC3E}">
        <p14:creationId xmlns:p14="http://schemas.microsoft.com/office/powerpoint/2010/main" val="2714398248"/>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6">
            <a:lum/>
          </a:blip>
          <a:stretch>
            <a:fillRect/>
          </a:stretch>
        </a:blipFill>
        <a:effectLst/>
      </p:bgPr>
    </p:bg>
    <p:spTree>
      <p:nvGrpSpPr>
        <p:cNvPr id="1" name=""/>
        <p:cNvGrpSpPr/>
        <p:nvPr>
          <p:custDataLst>
            <p:tags r:id="rId2"/>
          </p:custDataLst>
        </p:nvPr>
      </p:nvGrpSpPr>
      <p:grpSpPr>
        <a:xfrm>
          <a:off x="0" y="0"/>
          <a:ext cx="0" cy="0"/>
        </a:xfrm>
      </p:grpSpPr>
      <p:sp>
        <p:nvSpPr>
          <p:cNvPr id="4" name="文本框 3"/>
          <p:cNvSpPr txBox="1"/>
          <p:nvPr>
            <p:custDataLst>
              <p:tags r:id="rId3"/>
            </p:custDataLst>
          </p:nvPr>
        </p:nvSpPr>
        <p:spPr>
          <a:xfrm>
            <a:off x="9328727" y="193251"/>
            <a:ext cx="2320561" cy="368300"/>
          </a:xfrm>
          <a:prstGeom prst="rect">
            <a:avLst/>
          </a:prstGeom>
          <a:noFill/>
        </p:spPr>
        <p:txBody>
          <a:bodyPr wrap="square" rtlCol="0">
            <a:spAutoFit/>
          </a:bodyPr>
          <a:lstStyle/>
          <a:p>
            <a:r>
              <a:rPr lang="zh-CN" altLang="en-US" b="1">
                <a:solidFill>
                  <a:schemeClr val="accent1"/>
                </a:solidFill>
              </a:rPr>
              <a:t>人教</a:t>
            </a:r>
            <a:r>
              <a:rPr lang="en-US" altLang="zh-CN" b="1">
                <a:solidFill>
                  <a:schemeClr val="accent1"/>
                </a:solidFill>
              </a:rPr>
              <a:t>B</a:t>
            </a:r>
            <a:r>
              <a:rPr lang="zh-CN" altLang="en-US" b="1">
                <a:solidFill>
                  <a:schemeClr val="accent1"/>
                </a:solidFill>
              </a:rPr>
              <a:t>版必修第三册</a:t>
            </a:r>
          </a:p>
        </p:txBody>
      </p:sp>
      <p:pic>
        <p:nvPicPr>
          <p:cNvPr id="5" name="New picture" hidden="1"/>
          <p:cNvPicPr/>
          <p:nvPr>
            <p:custDataLst>
              <p:tags r:id="rId5"/>
            </p:custDataLst>
          </p:nvPr>
        </p:nvPicPr>
        <p:blipFill>
          <a:blip r:embed="rId4"/>
          <a:stretch>
            <a:fillRect/>
          </a:stretch>
        </p:blipFill>
        <p:spPr>
          <a:xfrm>
            <a:off x="11442700" y="10312400"/>
            <a:ext cx="330200" cy="495300"/>
          </a:xfrm>
          <a:prstGeom prst="cube">
            <a:avLst/>
          </a:prstGeom>
        </p:spPr>
      </p:pic>
    </p:spTree>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4" name="矩形 3"/>
          <p:cNvSpPr/>
          <p:nvPr>
            <p:custDataLst>
              <p:tags r:id="rId3"/>
            </p:custDataLst>
          </p:nvPr>
        </p:nvSpPr>
        <p:spPr>
          <a:xfrm>
            <a:off x="0" y="673331"/>
            <a:ext cx="10540976" cy="1384995"/>
          </a:xfrm>
          <a:prstGeom prst="rect">
            <a:avLst/>
          </a:prstGeom>
        </p:spPr>
        <p:txBody>
          <a:bodyPr wrap="square">
            <a:spAutoFit/>
          </a:bodyPr>
          <a:lstStyle/>
          <a:p>
            <a:pPr algn="just">
              <a:lnSpc>
                <a:spcPct val="150000"/>
              </a:lnSpc>
              <a:spcAft>
                <a:spcPct val="0"/>
              </a:spcAft>
            </a:pPr>
            <a:r>
              <a:rPr lang="zh-CN" altLang="zh-CN" sz="2800" b="1" kern="100">
                <a:latin typeface="+mn-ea"/>
                <a:cs typeface="Times New Roman" panose="02020603050405020304"/>
              </a:rPr>
              <a:t>思考</a:t>
            </a:r>
            <a:r>
              <a:rPr lang="en-US" altLang="zh-CN" sz="2800" b="1" kern="100">
                <a:latin typeface="+mn-ea"/>
                <a:cs typeface="Courier New" panose="02070309020205020404"/>
              </a:rPr>
              <a:t>1</a:t>
            </a:r>
            <a:r>
              <a:rPr lang="zh-CN" altLang="zh-CN" sz="2800" b="1" kern="100">
                <a:latin typeface="+mn-ea"/>
                <a:cs typeface="Times New Roman" panose="02020603050405020304"/>
              </a:rPr>
              <a:t>　圆是怎样定义的？确定它的要素又是什么呢？</a:t>
            </a:r>
            <a:endParaRPr lang="en-US" altLang="zh-CN" sz="2800" b="1" kern="100">
              <a:latin typeface="+mn-ea"/>
              <a:cs typeface="Times New Roman" panose="02020603050405020304"/>
            </a:endParaRPr>
          </a:p>
          <a:p>
            <a:pPr algn="just">
              <a:lnSpc>
                <a:spcPct val="150000"/>
              </a:lnSpc>
              <a:spcAft>
                <a:spcPct val="0"/>
              </a:spcAft>
            </a:pPr>
            <a:r>
              <a:rPr lang="en-US" altLang="zh-CN" sz="2800" b="1" kern="100">
                <a:latin typeface="+mn-ea"/>
                <a:cs typeface="Times New Roman" panose="02020603050405020304"/>
              </a:rPr>
              <a:t>        </a:t>
            </a:r>
            <a:r>
              <a:rPr lang="zh-CN" altLang="zh-CN" sz="2800" b="1" kern="100">
                <a:latin typeface="+mn-ea"/>
                <a:cs typeface="Times New Roman" panose="02020603050405020304"/>
              </a:rPr>
              <a:t>各要素与圆有怎样的关系？</a:t>
            </a:r>
            <a:endParaRPr lang="zh-CN" altLang="zh-CN" sz="2800" b="1" kern="100">
              <a:latin typeface="+mn-ea"/>
              <a:cs typeface="Courier New" panose="02070309020205020404" charset="0"/>
            </a:endParaRPr>
          </a:p>
        </p:txBody>
      </p:sp>
      <p:sp>
        <p:nvSpPr>
          <p:cNvPr id="3" name="TextBox 12"/>
          <p:cNvSpPr txBox="1"/>
          <p:nvPr>
            <p:custDataLst>
              <p:tags r:id="rId4"/>
            </p:custDataLst>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探究新知</a:t>
            </a:r>
          </a:p>
        </p:txBody>
      </p:sp>
      <p:sp>
        <p:nvSpPr>
          <p:cNvPr id="5" name="矩形 4"/>
          <p:cNvSpPr/>
          <p:nvPr>
            <p:custDataLst>
              <p:tags r:id="rId5"/>
            </p:custDataLst>
          </p:nvPr>
        </p:nvSpPr>
        <p:spPr>
          <a:xfrm>
            <a:off x="1132114" y="2663149"/>
            <a:ext cx="9013372" cy="1200329"/>
          </a:xfrm>
          <a:prstGeom prst="rect">
            <a:avLst/>
          </a:prstGeom>
        </p:spPr>
        <p:txBody>
          <a:bodyPr wrap="square">
            <a:spAutoFit/>
          </a:bodyPr>
          <a:lstStyle/>
          <a:p>
            <a:pPr>
              <a:lnSpc>
                <a:spcPct val="150000"/>
              </a:lnSpc>
            </a:pPr>
            <a:r>
              <a:rPr lang="zh-CN" altLang="en-US" sz="2400">
                <a:solidFill>
                  <a:srgbClr val="FF0000"/>
                </a:solidFill>
                <a:latin typeface="Times New Roman" pitchFamily="18" charset="0"/>
                <a:cs typeface="Times New Roman" pitchFamily="18" charset="0"/>
              </a:rPr>
              <a:t>定义：</a:t>
            </a:r>
            <a:r>
              <a:rPr lang="zh-CN" altLang="zh-CN" sz="2400">
                <a:solidFill>
                  <a:srgbClr val="FF0000"/>
                </a:solidFill>
                <a:latin typeface="Times New Roman" pitchFamily="18" charset="0"/>
                <a:cs typeface="Times New Roman" pitchFamily="18" charset="0"/>
              </a:rPr>
              <a:t>平面内到定点的距离等于定长的点的集合叫作圆，</a:t>
            </a:r>
            <a:endParaRPr lang="en-US" altLang="zh-CN" sz="2400">
              <a:solidFill>
                <a:srgbClr val="FF0000"/>
              </a:solidFill>
              <a:latin typeface="Times New Roman" pitchFamily="18" charset="0"/>
              <a:cs typeface="Times New Roman" panose="02020603050405020304" pitchFamily="18" charset="0"/>
            </a:endParaRPr>
          </a:p>
          <a:p>
            <a:pPr>
              <a:lnSpc>
                <a:spcPct val="150000"/>
              </a:lnSpc>
            </a:pPr>
            <a:r>
              <a:rPr lang="en-US" altLang="zh-CN" sz="2400">
                <a:solidFill>
                  <a:srgbClr val="FF0000"/>
                </a:solidFill>
                <a:latin typeface="Times New Roman" pitchFamily="18" charset="0"/>
                <a:cs typeface="Times New Roman" pitchFamily="18" charset="0"/>
              </a:rPr>
              <a:t>            </a:t>
            </a:r>
            <a:r>
              <a:rPr lang="zh-CN" altLang="zh-CN" sz="2400">
                <a:solidFill>
                  <a:srgbClr val="FF0000"/>
                </a:solidFill>
                <a:latin typeface="Times New Roman" pitchFamily="18" charset="0"/>
                <a:cs typeface="Times New Roman" pitchFamily="18" charset="0"/>
              </a:rPr>
              <a:t>定点称为圆心，定长称为圆的半径</a:t>
            </a:r>
            <a:r>
              <a:rPr lang="en-US" altLang="zh-CN" sz="2400">
                <a:solidFill>
                  <a:srgbClr val="FF0000"/>
                </a:solidFill>
                <a:latin typeface="Times New Roman" pitchFamily="18" charset="0"/>
                <a:cs typeface="Times New Roman" pitchFamily="18" charset="0"/>
              </a:rPr>
              <a:t>.</a:t>
            </a:r>
            <a:endParaRPr lang="zh-CN" altLang="en-US" sz="2400">
              <a:solidFill>
                <a:srgbClr val="FF0000"/>
              </a:solidFill>
              <a:latin typeface="Times New Roman" pitchFamily="18" charset="0"/>
              <a:cs typeface="Times New Roman" panose="02020603050405020304" pitchFamily="18" charset="0"/>
            </a:endParaRPr>
          </a:p>
        </p:txBody>
      </p:sp>
      <p:sp>
        <p:nvSpPr>
          <p:cNvPr id="6" name="矩形 5"/>
          <p:cNvSpPr/>
          <p:nvPr>
            <p:custDataLst>
              <p:tags r:id="rId6"/>
            </p:custDataLst>
          </p:nvPr>
        </p:nvSpPr>
        <p:spPr>
          <a:xfrm>
            <a:off x="1392503" y="4468301"/>
            <a:ext cx="6488754" cy="1754326"/>
          </a:xfrm>
          <a:prstGeom prst="rect">
            <a:avLst/>
          </a:prstGeom>
        </p:spPr>
        <p:txBody>
          <a:bodyPr wrap="square">
            <a:spAutoFit/>
          </a:bodyPr>
          <a:lstStyle/>
          <a:p>
            <a:pPr>
              <a:lnSpc>
                <a:spcPct val="150000"/>
              </a:lnSpc>
            </a:pPr>
            <a:r>
              <a:rPr lang="zh-CN" altLang="en-US" sz="2400">
                <a:solidFill>
                  <a:srgbClr val="FF0000"/>
                </a:solidFill>
                <a:latin typeface="Times New Roman" pitchFamily="18" charset="0"/>
                <a:cs typeface="Times New Roman" pitchFamily="18" charset="0"/>
              </a:rPr>
              <a:t>确定圆的因素：圆心和半径</a:t>
            </a:r>
            <a:endParaRPr lang="en-US" altLang="zh-CN" sz="2400">
              <a:solidFill>
                <a:srgbClr val="FF0000"/>
              </a:solidFill>
              <a:latin typeface="Times New Roman" pitchFamily="18" charset="0"/>
              <a:cs typeface="Times New Roman" pitchFamily="18" charset="0"/>
            </a:endParaRPr>
          </a:p>
          <a:p>
            <a:pPr>
              <a:lnSpc>
                <a:spcPct val="150000"/>
              </a:lnSpc>
            </a:pPr>
            <a:r>
              <a:rPr lang="zh-CN" altLang="en-US" sz="2400">
                <a:solidFill>
                  <a:srgbClr val="FF0000"/>
                </a:solidFill>
                <a:latin typeface="Times New Roman" pitchFamily="18" charset="0"/>
                <a:cs typeface="Times New Roman" pitchFamily="18" charset="0"/>
              </a:rPr>
              <a:t>圆心确定圆的位置，半径确定圆的大小</a:t>
            </a:r>
            <a:r>
              <a:rPr lang="en-US" altLang="zh-CN" sz="2400">
                <a:solidFill>
                  <a:srgbClr val="FF0000"/>
                </a:solidFill>
                <a:latin typeface="Times New Roman" pitchFamily="18" charset="0"/>
                <a:cs typeface="Times New Roman" pitchFamily="18" charset="0"/>
              </a:rPr>
              <a:t>.</a:t>
            </a:r>
            <a:endParaRPr lang="zh-CN" altLang="en-US" sz="2400">
              <a:solidFill>
                <a:srgbClr val="FF0000"/>
              </a:solidFill>
              <a:latin typeface="Times New Roman" pitchFamily="18" charset="0"/>
              <a:cs typeface="Times New Roman" pitchFamily="18" charset="0"/>
            </a:endParaRPr>
          </a:p>
          <a:p>
            <a:pPr>
              <a:lnSpc>
                <a:spcPct val="150000"/>
              </a:lnSpc>
            </a:pPr>
            <a:endParaRPr lang="zh-CN" altLang="en-US" sz="2400">
              <a:latin typeface="Times New Roman" pitchFamily="18" charset="0"/>
              <a:cs typeface="Times New Roman" panose="02020603050405020304" pitchFamily="18" charset="0"/>
            </a:endParaRPr>
          </a:p>
        </p:txBody>
      </p:sp>
    </p:spTree>
    <p:custDataLst>
      <p:tags r:id="rId7"/>
    </p:custDataLst>
    <p:extLst>
      <p:ext uri="{BB962C8B-B14F-4D97-AF65-F5344CB8AC3E}">
        <p14:creationId xmlns:p14="http://schemas.microsoft.com/office/powerpoint/2010/main" val="964246687"/>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80">
                                          <p:stCondLst>
                                            <p:cond delay="0"/>
                                          </p:stCondLst>
                                        </p:cTn>
                                        <p:tgtEl>
                                          <p:spTgt spid="6"/>
                                        </p:tgtEl>
                                      </p:cBhvr>
                                    </p:animEffect>
                                    <p:anim calcmode="lin" valueType="num">
                                      <p:cBhvr>
                                        <p:cTn id="1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9" dur="26">
                                          <p:stCondLst>
                                            <p:cond delay="650"/>
                                          </p:stCondLst>
                                        </p:cTn>
                                        <p:tgtEl>
                                          <p:spTgt spid="6"/>
                                        </p:tgtEl>
                                      </p:cBhvr>
                                      <p:to x="100000" y="60000"/>
                                    </p:animScale>
                                    <p:animScale>
                                      <p:cBhvr>
                                        <p:cTn id="20" dur="166" decel="50000">
                                          <p:stCondLst>
                                            <p:cond delay="676"/>
                                          </p:stCondLst>
                                        </p:cTn>
                                        <p:tgtEl>
                                          <p:spTgt spid="6"/>
                                        </p:tgtEl>
                                      </p:cBhvr>
                                      <p:to x="100000" y="100000"/>
                                    </p:animScale>
                                    <p:animScale>
                                      <p:cBhvr>
                                        <p:cTn id="21" dur="26">
                                          <p:stCondLst>
                                            <p:cond delay="1312"/>
                                          </p:stCondLst>
                                        </p:cTn>
                                        <p:tgtEl>
                                          <p:spTgt spid="6"/>
                                        </p:tgtEl>
                                      </p:cBhvr>
                                      <p:to x="100000" y="80000"/>
                                    </p:animScale>
                                    <p:animScale>
                                      <p:cBhvr>
                                        <p:cTn id="22" dur="166" decel="50000">
                                          <p:stCondLst>
                                            <p:cond delay="1338"/>
                                          </p:stCondLst>
                                        </p:cTn>
                                        <p:tgtEl>
                                          <p:spTgt spid="6"/>
                                        </p:tgtEl>
                                      </p:cBhvr>
                                      <p:to x="100000" y="100000"/>
                                    </p:animScale>
                                    <p:animScale>
                                      <p:cBhvr>
                                        <p:cTn id="23" dur="26">
                                          <p:stCondLst>
                                            <p:cond delay="1642"/>
                                          </p:stCondLst>
                                        </p:cTn>
                                        <p:tgtEl>
                                          <p:spTgt spid="6"/>
                                        </p:tgtEl>
                                      </p:cBhvr>
                                      <p:to x="100000" y="90000"/>
                                    </p:animScale>
                                    <p:animScale>
                                      <p:cBhvr>
                                        <p:cTn id="24" dur="166" decel="50000">
                                          <p:stCondLst>
                                            <p:cond delay="1668"/>
                                          </p:stCondLst>
                                        </p:cTn>
                                        <p:tgtEl>
                                          <p:spTgt spid="6"/>
                                        </p:tgtEl>
                                      </p:cBhvr>
                                      <p:to x="100000" y="100000"/>
                                    </p:animScale>
                                    <p:animScale>
                                      <p:cBhvr>
                                        <p:cTn id="25" dur="26">
                                          <p:stCondLst>
                                            <p:cond delay="1808"/>
                                          </p:stCondLst>
                                        </p:cTn>
                                        <p:tgtEl>
                                          <p:spTgt spid="6"/>
                                        </p:tgtEl>
                                      </p:cBhvr>
                                      <p:to x="100000" y="95000"/>
                                    </p:animScale>
                                    <p:animScale>
                                      <p:cBhvr>
                                        <p:cTn id="26"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7" name="对象 6"/>
          <p:cNvGraphicFramePr>
            <a:graphicFrameLocks noChangeAspect="1"/>
          </p:cNvGraphicFramePr>
          <p:nvPr>
            <p:custDataLst>
              <p:tags r:id="rId3"/>
            </p:custDataLst>
            <p:extLst>
              <p:ext uri="{D42A27DB-BD31-4B8C-83A1-F6EECF244321}">
                <p14:modId xmlns:p14="http://schemas.microsoft.com/office/powerpoint/2010/main" val="3982539553"/>
              </p:ext>
            </p:extLst>
          </p:nvPr>
        </p:nvGraphicFramePr>
        <p:xfrm>
          <a:off x="838861" y="2069583"/>
          <a:ext cx="8269287" cy="671512"/>
        </p:xfrm>
        <a:graphic>
          <a:graphicData uri="http://schemas.openxmlformats.org/presentationml/2006/ole">
            <mc:AlternateContent>
              <mc:Choice xmlns:v="urn:schemas-microsoft-com:vml" Requires="v">
                <p:oleObj spid="_x0000_s1038" name="文档" r:id="rId4" imgW="8272145" imgH="671830" progId="Word.Document.12">
                  <p:embed/>
                </p:oleObj>
              </mc:Choice>
              <mc:Fallback>
                <p:oleObj name="文档" r:id="rId4" imgW="8272145" imgH="671830" progId="Word.Document.12">
                  <p:embed/>
                  <p:pic>
                    <p:nvPicPr>
                      <p:cNvPr id="0" name="OLE substitute image"/>
                      <p:cNvPicPr/>
                      <p:nvPr/>
                    </p:nvPicPr>
                    <p:blipFill>
                      <a:blip r:embed="rId5"/>
                      <a:stretch>
                        <a:fillRect/>
                      </a:stretch>
                    </p:blipFill>
                    <p:spPr>
                      <a:xfrm>
                        <a:off x="838861" y="2069583"/>
                        <a:ext cx="8269287" cy="671512"/>
                      </a:xfrm>
                      <a:prstGeom prst="rect">
                        <a:avLst/>
                      </a:prstGeom>
                    </p:spPr>
                  </p:pic>
                </p:oleObj>
              </mc:Fallback>
            </mc:AlternateContent>
          </a:graphicData>
        </a:graphic>
      </p:graphicFrame>
      <p:sp>
        <p:nvSpPr>
          <p:cNvPr id="8" name="矩形 7"/>
          <p:cNvSpPr/>
          <p:nvPr>
            <p:custDataLst>
              <p:tags r:id="rId6"/>
            </p:custDataLst>
          </p:nvPr>
        </p:nvSpPr>
        <p:spPr>
          <a:xfrm>
            <a:off x="838861" y="3397748"/>
            <a:ext cx="5163593" cy="738664"/>
          </a:xfrm>
          <a:prstGeom prst="rect">
            <a:avLst/>
          </a:prstGeom>
        </p:spPr>
        <p:txBody>
          <a:bodyPr wrap="none">
            <a:spAutoFit/>
          </a:bodyPr>
          <a:lstStyle/>
          <a:p>
            <a:pPr algn="just">
              <a:lnSpc>
                <a:spcPct val="150000"/>
              </a:lnSpc>
              <a:spcAft>
                <a:spcPct val="0"/>
              </a:spcAft>
            </a:pPr>
            <a:r>
              <a:rPr lang="zh-CN" altLang="zh-CN" sz="2800" kern="100">
                <a:latin typeface="Times New Roman" pitchFamily="18" charset="0"/>
                <a:cs typeface="Times New Roman" pitchFamily="18" charset="0"/>
              </a:rPr>
              <a:t>化简可得：</a:t>
            </a:r>
            <a:r>
              <a:rPr lang="en-US" altLang="zh-CN" sz="2800" kern="100">
                <a:latin typeface="Times New Roman" pitchFamily="18" charset="0"/>
                <a:cs typeface="Times New Roman" pitchFamily="18" charset="0"/>
              </a:rPr>
              <a:t>(</a:t>
            </a:r>
            <a:r>
              <a:rPr lang="en-US" altLang="zh-CN" sz="2800" i="1" kern="100">
                <a:latin typeface="Times New Roman" pitchFamily="18" charset="0"/>
                <a:cs typeface="Times New Roman" pitchFamily="18" charset="0"/>
              </a:rPr>
              <a:t>x</a:t>
            </a:r>
            <a:r>
              <a:rPr lang="zh-CN" altLang="zh-CN" sz="2800" kern="100">
                <a:latin typeface="Times New Roman" pitchFamily="18" charset="0"/>
                <a:cs typeface="Times New Roman" pitchFamily="18" charset="0"/>
              </a:rPr>
              <a:t>－</a:t>
            </a:r>
            <a:r>
              <a:rPr lang="en-US" altLang="zh-CN" sz="2800" i="1" kern="100">
                <a:latin typeface="Times New Roman" pitchFamily="18" charset="0"/>
                <a:cs typeface="Times New Roman" pitchFamily="18" charset="0"/>
              </a:rPr>
              <a:t>a</a:t>
            </a:r>
            <a:r>
              <a:rPr lang="en-US" altLang="zh-CN" sz="2800" kern="100">
                <a:latin typeface="Times New Roman" pitchFamily="18" charset="0"/>
                <a:cs typeface="Times New Roman" pitchFamily="18" charset="0"/>
              </a:rPr>
              <a:t>)</a:t>
            </a:r>
            <a:r>
              <a:rPr lang="en-US" altLang="zh-CN" sz="2800" kern="100" baseline="30000">
                <a:latin typeface="Times New Roman" pitchFamily="18" charset="0"/>
                <a:cs typeface="Times New Roman" pitchFamily="18" charset="0"/>
              </a:rPr>
              <a:t>2</a:t>
            </a:r>
            <a:r>
              <a:rPr lang="zh-CN" altLang="zh-CN" sz="2800" kern="100">
                <a:latin typeface="Times New Roman" pitchFamily="18" charset="0"/>
                <a:cs typeface="Times New Roman" pitchFamily="18" charset="0"/>
              </a:rPr>
              <a:t>＋</a:t>
            </a:r>
            <a:r>
              <a:rPr lang="en-US" altLang="zh-CN" sz="2800" kern="100">
                <a:latin typeface="Times New Roman" pitchFamily="18" charset="0"/>
                <a:cs typeface="Times New Roman" pitchFamily="18" charset="0"/>
              </a:rPr>
              <a:t>(</a:t>
            </a:r>
            <a:r>
              <a:rPr lang="en-US" altLang="zh-CN" sz="2800" i="1" kern="100">
                <a:latin typeface="Times New Roman" pitchFamily="18" charset="0"/>
                <a:cs typeface="Times New Roman" pitchFamily="18" charset="0"/>
              </a:rPr>
              <a:t>y</a:t>
            </a:r>
            <a:r>
              <a:rPr lang="zh-CN" altLang="zh-CN" sz="2800" kern="100">
                <a:latin typeface="Times New Roman" pitchFamily="18" charset="0"/>
                <a:cs typeface="Times New Roman" pitchFamily="18" charset="0"/>
              </a:rPr>
              <a:t>－</a:t>
            </a:r>
            <a:r>
              <a:rPr lang="en-US" altLang="zh-CN" sz="2800" i="1" kern="100">
                <a:latin typeface="Times New Roman" pitchFamily="18" charset="0"/>
                <a:cs typeface="Times New Roman" pitchFamily="18" charset="0"/>
              </a:rPr>
              <a:t>b</a:t>
            </a:r>
            <a:r>
              <a:rPr lang="en-US" altLang="zh-CN" sz="2800" kern="100">
                <a:latin typeface="Times New Roman" pitchFamily="18" charset="0"/>
                <a:cs typeface="Times New Roman" pitchFamily="18" charset="0"/>
              </a:rPr>
              <a:t>)</a:t>
            </a:r>
            <a:r>
              <a:rPr lang="en-US" altLang="zh-CN" sz="2800" kern="100" baseline="30000">
                <a:latin typeface="Times New Roman" pitchFamily="18" charset="0"/>
                <a:cs typeface="Times New Roman" pitchFamily="18" charset="0"/>
              </a:rPr>
              <a:t>2</a:t>
            </a:r>
            <a:r>
              <a:rPr lang="zh-CN" altLang="zh-CN" sz="2800" kern="100">
                <a:latin typeface="Times New Roman" pitchFamily="18" charset="0"/>
                <a:cs typeface="Times New Roman" pitchFamily="18" charset="0"/>
              </a:rPr>
              <a:t>＝</a:t>
            </a:r>
            <a:r>
              <a:rPr lang="en-US" altLang="zh-CN" sz="2800" i="1" kern="100">
                <a:latin typeface="Times New Roman" pitchFamily="18" charset="0"/>
                <a:cs typeface="Times New Roman" pitchFamily="18" charset="0"/>
              </a:rPr>
              <a:t>r</a:t>
            </a:r>
            <a:r>
              <a:rPr lang="en-US" altLang="zh-CN" sz="2800" kern="100" baseline="30000">
                <a:latin typeface="Times New Roman" pitchFamily="18" charset="0"/>
                <a:cs typeface="Times New Roman" pitchFamily="18" charset="0"/>
              </a:rPr>
              <a:t>2</a:t>
            </a:r>
            <a:r>
              <a:rPr lang="en-US" altLang="zh-CN" sz="2800" kern="100">
                <a:latin typeface="Times New Roman" pitchFamily="18" charset="0"/>
                <a:cs typeface="Times New Roman" pitchFamily="18" charset="0"/>
              </a:rPr>
              <a:t>.</a:t>
            </a:r>
            <a:endParaRPr lang="zh-CN" altLang="zh-CN" sz="2800" kern="100">
              <a:effectLst/>
              <a:latin typeface="Times New Roman" pitchFamily="18" charset="0"/>
              <a:cs typeface="Times New Roman" panose="02020603050405020304" pitchFamily="18" charset="0"/>
            </a:endParaRPr>
          </a:p>
        </p:txBody>
      </p:sp>
      <p:grpSp>
        <p:nvGrpSpPr>
          <p:cNvPr id="9" name="组合 8"/>
          <p:cNvGrpSpPr/>
          <p:nvPr>
            <p:custDataLst>
              <p:tags r:id="rId7"/>
            </p:custDataLst>
          </p:nvPr>
        </p:nvGrpSpPr>
        <p:grpSpPr>
          <a:xfrm>
            <a:off x="6852480" y="3271454"/>
            <a:ext cx="2954952" cy="2638249"/>
            <a:chOff x="3505200" y="3276600"/>
            <a:chExt cx="2954952" cy="2638249"/>
          </a:xfrm>
        </p:grpSpPr>
        <p:sp>
          <p:nvSpPr>
            <p:cNvPr id="10" name="Oval 4"/>
            <p:cNvSpPr>
              <a:spLocks noChangeArrowheads="1"/>
            </p:cNvSpPr>
            <p:nvPr>
              <p:custDataLst>
                <p:tags r:id="rId8"/>
              </p:custDataLst>
            </p:nvPr>
          </p:nvSpPr>
          <p:spPr bwMode="auto">
            <a:xfrm>
              <a:off x="3657600" y="4343400"/>
              <a:ext cx="1274440" cy="1245840"/>
            </a:xfrm>
            <a:prstGeom prst="ellipse">
              <a:avLst/>
            </a:prstGeom>
            <a:noFill/>
            <a:ln w="38100">
              <a:solidFill>
                <a:srgbClr val="FF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 name="Group 5"/>
            <p:cNvGrpSpPr/>
            <p:nvPr>
              <p:custDataLst>
                <p:tags r:id="rId9"/>
              </p:custDataLst>
            </p:nvPr>
          </p:nvGrpSpPr>
          <p:grpSpPr>
            <a:xfrm>
              <a:off x="4038600" y="4953000"/>
              <a:ext cx="449802" cy="439708"/>
              <a:chOff x="2544" y="3120"/>
              <a:chExt cx="288" cy="288"/>
            </a:xfrm>
          </p:grpSpPr>
          <p:sp>
            <p:nvSpPr>
              <p:cNvPr id="22" name="Oval 6"/>
              <p:cNvSpPr>
                <a:spLocks noChangeArrowheads="1"/>
              </p:cNvSpPr>
              <p:nvPr>
                <p:custDataLst>
                  <p:tags r:id="rId10"/>
                </p:custDataLst>
              </p:nvPr>
            </p:nvSpPr>
            <p:spPr bwMode="auto">
              <a:xfrm>
                <a:off x="2688" y="3120"/>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Text Box 7"/>
              <p:cNvSpPr txBox="1">
                <a:spLocks noChangeArrowheads="1"/>
              </p:cNvSpPr>
              <p:nvPr>
                <p:custDataLst>
                  <p:tags r:id="rId11"/>
                </p:custDataLst>
              </p:nvPr>
            </p:nvSpPr>
            <p:spPr bwMode="auto">
              <a:xfrm>
                <a:off x="2544" y="312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i="1">
                    <a:latin typeface="Times New Roman" pitchFamily="18" charset="0"/>
                  </a:rPr>
                  <a:t>A</a:t>
                </a:r>
              </a:p>
            </p:txBody>
          </p:sp>
        </p:grpSp>
        <p:grpSp>
          <p:nvGrpSpPr>
            <p:cNvPr id="12" name="Group 8"/>
            <p:cNvGrpSpPr/>
            <p:nvPr>
              <p:custDataLst>
                <p:tags r:id="rId12"/>
              </p:custDataLst>
            </p:nvPr>
          </p:nvGrpSpPr>
          <p:grpSpPr>
            <a:xfrm>
              <a:off x="4267200" y="4114800"/>
              <a:ext cx="899605" cy="806132"/>
              <a:chOff x="2688" y="2592"/>
              <a:chExt cx="576" cy="528"/>
            </a:xfrm>
          </p:grpSpPr>
          <p:sp>
            <p:nvSpPr>
              <p:cNvPr id="19" name="Line 9"/>
              <p:cNvSpPr>
                <a:spLocks noChangeShapeType="1"/>
              </p:cNvSpPr>
              <p:nvPr>
                <p:custDataLst>
                  <p:tags r:id="rId13"/>
                </p:custDataLst>
              </p:nvPr>
            </p:nvSpPr>
            <p:spPr bwMode="auto">
              <a:xfrm flipV="1">
                <a:off x="2736" y="2832"/>
                <a:ext cx="240" cy="288"/>
              </a:xfrm>
              <a:prstGeom prst="line">
                <a:avLst/>
              </a:prstGeom>
              <a:noFill/>
              <a:ln w="38100">
                <a:solidFill>
                  <a:srgbClr val="33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Text Box 10"/>
              <p:cNvSpPr txBox="1">
                <a:spLocks noChangeArrowheads="1"/>
              </p:cNvSpPr>
              <p:nvPr>
                <p:custDataLst>
                  <p:tags r:id="rId14"/>
                </p:custDataLst>
              </p:nvPr>
            </p:nvSpPr>
            <p:spPr bwMode="auto">
              <a:xfrm>
                <a:off x="2976" y="259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i="1">
                    <a:latin typeface="Times New Roman" pitchFamily="18" charset="0"/>
                  </a:rPr>
                  <a:t>M</a:t>
                </a:r>
              </a:p>
            </p:txBody>
          </p:sp>
          <p:sp>
            <p:nvSpPr>
              <p:cNvPr id="21" name="Text Box 11"/>
              <p:cNvSpPr txBox="1">
                <a:spLocks noChangeArrowheads="1"/>
              </p:cNvSpPr>
              <p:nvPr>
                <p:custDataLst>
                  <p:tags r:id="rId15"/>
                </p:custDataLst>
              </p:nvPr>
            </p:nvSpPr>
            <p:spPr bwMode="auto">
              <a:xfrm>
                <a:off x="2688" y="278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i="1">
                    <a:latin typeface="Times New Roman" pitchFamily="18" charset="0"/>
                  </a:rPr>
                  <a:t>r</a:t>
                </a:r>
              </a:p>
            </p:txBody>
          </p:sp>
        </p:grpSp>
        <p:grpSp>
          <p:nvGrpSpPr>
            <p:cNvPr id="13" name="Group 12"/>
            <p:cNvGrpSpPr/>
            <p:nvPr>
              <p:custDataLst>
                <p:tags r:id="rId16"/>
              </p:custDataLst>
            </p:nvPr>
          </p:nvGrpSpPr>
          <p:grpSpPr>
            <a:xfrm>
              <a:off x="3505200" y="3276600"/>
              <a:ext cx="2954952" cy="2638249"/>
              <a:chOff x="3868" y="864"/>
              <a:chExt cx="1892" cy="1728"/>
            </a:xfrm>
          </p:grpSpPr>
          <p:sp>
            <p:nvSpPr>
              <p:cNvPr id="14" name="Line 13"/>
              <p:cNvSpPr>
                <a:spLocks noChangeShapeType="1"/>
              </p:cNvSpPr>
              <p:nvPr>
                <p:custDataLst>
                  <p:tags r:id="rId17"/>
                </p:custDataLst>
              </p:nvPr>
            </p:nvSpPr>
            <p:spPr bwMode="auto">
              <a:xfrm flipH="1" flipV="1">
                <a:off x="4156" y="864"/>
                <a:ext cx="0" cy="1728"/>
              </a:xfrm>
              <a:prstGeom prst="line">
                <a:avLst/>
              </a:prstGeom>
              <a:noFill/>
              <a:ln w="28575">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4"/>
              <p:cNvSpPr>
                <a:spLocks noChangeShapeType="1"/>
              </p:cNvSpPr>
              <p:nvPr>
                <p:custDataLst>
                  <p:tags r:id="rId18"/>
                </p:custDataLst>
              </p:nvPr>
            </p:nvSpPr>
            <p:spPr bwMode="auto">
              <a:xfrm>
                <a:off x="3868" y="2208"/>
                <a:ext cx="1824" cy="0"/>
              </a:xfrm>
              <a:prstGeom prst="line">
                <a:avLst/>
              </a:prstGeom>
              <a:noFill/>
              <a:ln w="28575">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15"/>
              <p:cNvSpPr txBox="1">
                <a:spLocks noChangeArrowheads="1"/>
              </p:cNvSpPr>
              <p:nvPr>
                <p:custDataLst>
                  <p:tags r:id="rId19"/>
                </p:custDataLst>
              </p:nvPr>
            </p:nvSpPr>
            <p:spPr bwMode="auto">
              <a:xfrm>
                <a:off x="5548" y="216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latin typeface="Times New Roman" pitchFamily="18" charset="0"/>
                  </a:rPr>
                  <a:t>x</a:t>
                </a:r>
              </a:p>
            </p:txBody>
          </p:sp>
          <p:sp>
            <p:nvSpPr>
              <p:cNvPr id="17" name="Text Box 16"/>
              <p:cNvSpPr txBox="1">
                <a:spLocks noChangeArrowheads="1"/>
              </p:cNvSpPr>
              <p:nvPr>
                <p:custDataLst>
                  <p:tags r:id="rId20"/>
                </p:custDataLst>
              </p:nvPr>
            </p:nvSpPr>
            <p:spPr bwMode="auto">
              <a:xfrm>
                <a:off x="3916" y="220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i="1">
                    <a:latin typeface="Times New Roman" pitchFamily="18" charset="0"/>
                  </a:rPr>
                  <a:t>O</a:t>
                </a:r>
              </a:p>
            </p:txBody>
          </p:sp>
          <p:sp>
            <p:nvSpPr>
              <p:cNvPr id="18" name="Text Box 17"/>
              <p:cNvSpPr txBox="1">
                <a:spLocks noChangeArrowheads="1"/>
              </p:cNvSpPr>
              <p:nvPr>
                <p:custDataLst>
                  <p:tags r:id="rId21"/>
                </p:custDataLst>
              </p:nvPr>
            </p:nvSpPr>
            <p:spPr bwMode="auto">
              <a:xfrm>
                <a:off x="3916" y="86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i="1">
                    <a:latin typeface="Times New Roman" pitchFamily="18" charset="0"/>
                  </a:rPr>
                  <a:t>y</a:t>
                </a:r>
              </a:p>
            </p:txBody>
          </p:sp>
        </p:grpSp>
      </p:grpSp>
      <p:sp>
        <p:nvSpPr>
          <p:cNvPr id="24" name="矩形 23"/>
          <p:cNvSpPr/>
          <p:nvPr>
            <p:custDataLst>
              <p:tags r:id="rId22"/>
            </p:custDataLst>
          </p:nvPr>
        </p:nvSpPr>
        <p:spPr>
          <a:xfrm>
            <a:off x="420895" y="642731"/>
            <a:ext cx="9568645" cy="738664"/>
          </a:xfrm>
          <a:prstGeom prst="rect">
            <a:avLst/>
          </a:prstGeom>
        </p:spPr>
        <p:txBody>
          <a:bodyPr wrap="none">
            <a:spAutoFit/>
          </a:bodyPr>
          <a:lstStyle/>
          <a:p>
            <a:pPr algn="just">
              <a:lnSpc>
                <a:spcPct val="150000"/>
              </a:lnSpc>
            </a:pPr>
            <a:r>
              <a:rPr lang="zh-CN" altLang="en-US" sz="2800" b="1" kern="100">
                <a:latin typeface="+mn-ea"/>
                <a:cs typeface="Times New Roman" panose="02020603050405020304"/>
              </a:rPr>
              <a:t>思考</a:t>
            </a:r>
            <a:r>
              <a:rPr lang="en-US" altLang="zh-CN" sz="2800" b="1" kern="100">
                <a:latin typeface="+mn-ea"/>
                <a:cs typeface="Times New Roman" panose="02020603050405020304"/>
              </a:rPr>
              <a:t>2</a:t>
            </a:r>
            <a:r>
              <a:rPr lang="zh-CN" altLang="zh-CN" sz="2800" b="1" kern="100">
                <a:latin typeface="+mn-ea"/>
                <a:cs typeface="Times New Roman" panose="02020603050405020304"/>
              </a:rPr>
              <a:t>　</a:t>
            </a:r>
            <a:r>
              <a:rPr lang="zh-CN" altLang="en-US" sz="2800" b="1" kern="100">
                <a:latin typeface="+mn-ea"/>
                <a:cs typeface="Times New Roman" panose="02020603050405020304"/>
              </a:rPr>
              <a:t>已知</a:t>
            </a:r>
            <a:r>
              <a:rPr lang="zh-CN" altLang="zh-CN" sz="2800" b="1" kern="100">
                <a:latin typeface="+mn-ea"/>
                <a:cs typeface="Times New Roman" panose="02020603050405020304"/>
              </a:rPr>
              <a:t>圆心为</a:t>
            </a:r>
            <a:r>
              <a:rPr lang="en-US" altLang="zh-CN" sz="2800" b="1" kern="100">
                <a:latin typeface="+mn-ea"/>
                <a:cs typeface="Times New Roman" panose="02020603050405020304"/>
              </a:rPr>
              <a:t>A(a,b),</a:t>
            </a:r>
            <a:r>
              <a:rPr lang="zh-CN" altLang="zh-CN" sz="2800" b="1" kern="100">
                <a:latin typeface="+mn-ea"/>
                <a:cs typeface="Times New Roman" panose="02020603050405020304"/>
              </a:rPr>
              <a:t>半径为</a:t>
            </a:r>
            <a:r>
              <a:rPr lang="zh-CN" altLang="en-US" sz="2800" b="1" kern="100">
                <a:latin typeface="+mn-ea"/>
                <a:cs typeface="Times New Roman" panose="02020603050405020304"/>
              </a:rPr>
              <a:t>你能推导出圆的方程吗</a:t>
            </a:r>
            <a:r>
              <a:rPr lang="zh-CN" altLang="zh-CN" sz="2800" b="1" kern="100">
                <a:latin typeface="+mn-ea"/>
                <a:cs typeface="Times New Roman" panose="02020603050405020304"/>
              </a:rPr>
              <a:t>？</a:t>
            </a:r>
          </a:p>
        </p:txBody>
      </p:sp>
    </p:spTree>
    <p:custDataLst>
      <p:tags r:id="rId23"/>
    </p:custDataLst>
    <p:extLst>
      <p:ext uri="{BB962C8B-B14F-4D97-AF65-F5344CB8AC3E}">
        <p14:creationId xmlns:p14="http://schemas.microsoft.com/office/powerpoint/2010/main" val="3615073527"/>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after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2" name="矩形 1"/>
          <p:cNvSpPr>
            <a:spLocks noChangeAspect="1"/>
          </p:cNvSpPr>
          <p:nvPr>
            <p:custDataLst>
              <p:tags r:id="rId3"/>
            </p:custDataLst>
          </p:nvPr>
        </p:nvSpPr>
        <p:spPr>
          <a:xfrm>
            <a:off x="4011187" y="798863"/>
            <a:ext cx="2598788" cy="498598"/>
          </a:xfrm>
          <a:prstGeom prst="rect">
            <a:avLst/>
          </a:prstGeom>
        </p:spPr>
        <p:txBody>
          <a:bodyPr wrap="none">
            <a:spAutoFit/>
          </a:bodyPr>
          <a:lstStyle/>
          <a:p>
            <a:pPr>
              <a:lnSpc>
                <a:spcPct val="120000"/>
              </a:lnSpc>
              <a:spcAft>
                <a:spcPct val="0"/>
              </a:spcAft>
              <a:tabLst>
                <a:tab pos="1029335"/>
                <a:tab pos="1850390"/>
                <a:tab pos="2538095"/>
                <a:tab pos="3221990"/>
              </a:tabLst>
            </a:pPr>
            <a:r>
              <a:rPr lang="zh-CN" altLang="en-US" sz="2200">
                <a:solidFill>
                  <a:srgbClr val="000000"/>
                </a:solidFill>
                <a:latin typeface="Arial" pitchFamily="34" charset="0"/>
                <a:ea typeface="黑体" pitchFamily="2" charset="-122"/>
                <a:cs typeface="Times New Roman" pitchFamily="18" charset="0"/>
              </a:rPr>
              <a:t>一、 </a:t>
            </a:r>
            <a:r>
              <a:rPr lang="zh-CN" altLang="zh-CN" sz="2200">
                <a:solidFill>
                  <a:srgbClr val="000000"/>
                </a:solidFill>
                <a:latin typeface="Arial" pitchFamily="34" charset="0"/>
                <a:ea typeface="黑体" pitchFamily="2" charset="-122"/>
                <a:cs typeface="Times New Roman" pitchFamily="18" charset="0"/>
              </a:rPr>
              <a:t>圆的标准方程</a:t>
            </a:r>
            <a:r>
              <a:rPr lang="en-US" altLang="zh-CN" sz="2200">
                <a:solidFill>
                  <a:srgbClr val="000000"/>
                </a:solidFill>
                <a:latin typeface="Arial" pitchFamily="34" charset="0"/>
                <a:ea typeface="黑体" pitchFamily="2" charset="-122"/>
                <a:cs typeface="Times New Roman" pitchFamily="18" charset="0"/>
              </a:rPr>
              <a:t> </a:t>
            </a:r>
            <a:endParaRPr lang="zh-CN" altLang="zh-CN" sz="2200">
              <a:solidFill>
                <a:srgbClr val="000000"/>
              </a:solidFill>
              <a:latin typeface="NEU-BZ-S92"/>
              <a:ea typeface="方正书宋_GBK" pitchFamily="65" charset="-122"/>
              <a:cs typeface="Times New Roman" pitchFamily="18" charset="0"/>
            </a:endParaRPr>
          </a:p>
        </p:txBody>
      </p:sp>
      <p:pic>
        <p:nvPicPr>
          <p:cNvPr id="6" name="M65J.eps"/>
          <p:cNvPicPr/>
          <p:nvPr>
            <p:custDataLst>
              <p:tags r:id="rId5"/>
            </p:custDataLst>
          </p:nvPr>
        </p:nvPicPr>
        <p:blipFill>
          <a:blip r:embed="rId4"/>
          <a:stretch>
            <a:fillRect/>
          </a:stretch>
        </p:blipFill>
        <p:spPr>
          <a:xfrm>
            <a:off x="2524066" y="2028381"/>
            <a:ext cx="5730039" cy="2216825"/>
          </a:xfrm>
          <a:prstGeom prst="rect">
            <a:avLst/>
          </a:prstGeom>
        </p:spPr>
      </p:pic>
      <p:sp>
        <p:nvSpPr>
          <p:cNvPr id="3" name="矩形 2"/>
          <p:cNvSpPr>
            <a:spLocks noChangeAspect="1"/>
          </p:cNvSpPr>
          <p:nvPr>
            <p:custDataLst>
              <p:tags r:id="rId6"/>
            </p:custDataLst>
          </p:nvPr>
        </p:nvSpPr>
        <p:spPr>
          <a:xfrm>
            <a:off x="1467743" y="4869322"/>
            <a:ext cx="8128000" cy="1717393"/>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黑体" pitchFamily="2" charset="-122"/>
                <a:cs typeface="Times New Roman" pitchFamily="18" charset="0"/>
              </a:rPr>
              <a:t>点</a:t>
            </a:r>
            <a:r>
              <a:rPr lang="zh-CN" altLang="en-US" sz="2200">
                <a:solidFill>
                  <a:srgbClr val="FF0000"/>
                </a:solidFill>
                <a:latin typeface="Times New Roman" pitchFamily="18" charset="0"/>
                <a:ea typeface="黑体" pitchFamily="2" charset="-122"/>
                <a:cs typeface="Times New Roman" pitchFamily="18" charset="0"/>
              </a:rPr>
              <a:t>睛：</a:t>
            </a: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仿宋" panose="02010609060101010101" pitchFamily="49" charset="-122"/>
                <a:cs typeface="Times New Roman" pitchFamily="18" charset="0"/>
              </a:rPr>
              <a:t>当圆心在原点即</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(0,0)</a:t>
            </a:r>
            <a:r>
              <a:rPr lang="zh-CN" altLang="zh-CN" sz="2200">
                <a:solidFill>
                  <a:srgbClr val="FF0000"/>
                </a:solidFill>
                <a:latin typeface="Times New Roman" pitchFamily="18" charset="0"/>
                <a:ea typeface="仿宋" panose="02010609060101010101" pitchFamily="49" charset="-122"/>
                <a:cs typeface="Times New Roman" pitchFamily="18" charset="0"/>
              </a:rPr>
              <a:t>时</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仿宋" panose="02010609060101010101" pitchFamily="49" charset="-122"/>
                <a:cs typeface="Times New Roman" pitchFamily="18" charset="0"/>
              </a:rPr>
              <a:t>方程为</a:t>
            </a:r>
            <a:r>
              <a:rPr lang="en-US" altLang="zh-CN" sz="2200" i="1">
                <a:solidFill>
                  <a:srgbClr val="FF0000"/>
                </a:solidFill>
                <a:latin typeface="Times New Roman" pitchFamily="18" charset="0"/>
                <a:cs typeface="Times New Roman" pitchFamily="18" charset="0"/>
              </a:rPr>
              <a:t>x</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+y</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=r</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anose="02020603050405020304" pitchFamily="18" charset="0"/>
            </a:endParaRPr>
          </a:p>
          <a:p>
            <a:pPr>
              <a:lnSpc>
                <a:spcPct val="120000"/>
              </a:lnSpc>
              <a:spcAft>
                <a:spcPct val="0"/>
              </a:spcAft>
              <a:tabLst>
                <a:tab pos="1029335"/>
                <a:tab pos="1850390"/>
                <a:tab pos="2538095"/>
                <a:tab pos="3221990"/>
              </a:tabLst>
            </a:pPr>
            <a:r>
              <a:rPr lang="en-US" altLang="zh-CN" sz="2200">
                <a:solidFill>
                  <a:srgbClr val="FF0000"/>
                </a:solidFill>
                <a:latin typeface="Times New Roman" pitchFamily="18" charset="0"/>
                <a:cs typeface="Times New Roman" pitchFamily="18" charset="0"/>
              </a:rPr>
              <a:t>(2)</a:t>
            </a:r>
            <a:r>
              <a:rPr lang="zh-CN" altLang="zh-CN" sz="2200">
                <a:solidFill>
                  <a:srgbClr val="FF0000"/>
                </a:solidFill>
                <a:latin typeface="Times New Roman" pitchFamily="18" charset="0"/>
                <a:ea typeface="仿宋" panose="02010609060101010101" pitchFamily="49" charset="-122"/>
                <a:cs typeface="Times New Roman" pitchFamily="18" charset="0"/>
              </a:rPr>
              <a:t>当圆心在原点即</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(0,0),</a:t>
            </a:r>
            <a:r>
              <a:rPr lang="zh-CN" altLang="zh-CN" sz="2200">
                <a:solidFill>
                  <a:srgbClr val="FF0000"/>
                </a:solidFill>
                <a:latin typeface="Times New Roman" pitchFamily="18" charset="0"/>
                <a:ea typeface="仿宋" panose="02010609060101010101" pitchFamily="49" charset="-122"/>
                <a:cs typeface="Times New Roman" pitchFamily="18" charset="0"/>
              </a:rPr>
              <a:t>半径长</a:t>
            </a:r>
            <a:r>
              <a:rPr lang="en-US" altLang="zh-CN" sz="2200" i="1">
                <a:solidFill>
                  <a:srgbClr val="FF0000"/>
                </a:solidFill>
                <a:latin typeface="Times New Roman" pitchFamily="18" charset="0"/>
                <a:cs typeface="Times New Roman" pitchFamily="18" charset="0"/>
              </a:rPr>
              <a:t>r=</a:t>
            </a: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仿宋" panose="02010609060101010101" pitchFamily="49" charset="-122"/>
                <a:cs typeface="Times New Roman" pitchFamily="18" charset="0"/>
              </a:rPr>
              <a:t>时</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仿宋" panose="02010609060101010101" pitchFamily="49" charset="-122"/>
                <a:cs typeface="Times New Roman" pitchFamily="18" charset="0"/>
              </a:rPr>
              <a:t>方程为</a:t>
            </a:r>
            <a:r>
              <a:rPr lang="en-US" altLang="zh-CN" sz="2200" i="1">
                <a:solidFill>
                  <a:srgbClr val="FF0000"/>
                </a:solidFill>
                <a:latin typeface="Times New Roman" pitchFamily="18" charset="0"/>
                <a:cs typeface="Times New Roman" pitchFamily="18" charset="0"/>
              </a:rPr>
              <a:t>x</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+y</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仿宋" panose="02010609060101010101" pitchFamily="49" charset="-122"/>
                <a:cs typeface="Times New Roman" pitchFamily="18" charset="0"/>
              </a:rPr>
              <a:t>称为单位圆</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pPr>
            <a:r>
              <a:rPr lang="en-US" altLang="zh-CN" sz="2200">
                <a:solidFill>
                  <a:srgbClr val="FF0000"/>
                </a:solidFill>
                <a:latin typeface="Times New Roman" pitchFamily="18" charset="0"/>
              </a:rPr>
              <a:t>(3)</a:t>
            </a:r>
            <a:r>
              <a:rPr lang="zh-CN" altLang="zh-CN" sz="2200">
                <a:solidFill>
                  <a:srgbClr val="FF0000"/>
                </a:solidFill>
                <a:latin typeface="Times New Roman" pitchFamily="18" charset="0"/>
                <a:ea typeface="仿宋" panose="02010609060101010101" pitchFamily="49" charset="-122"/>
                <a:cs typeface="Times New Roman" pitchFamily="18" charset="0"/>
              </a:rPr>
              <a:t>相同的圆</a:t>
            </a:r>
            <a:r>
              <a:rPr lang="en-US" altLang="zh-CN" sz="2200">
                <a:solidFill>
                  <a:srgbClr val="FF0000"/>
                </a:solidFill>
                <a:latin typeface="Times New Roman" pitchFamily="18" charset="0"/>
              </a:rPr>
              <a:t>,</a:t>
            </a:r>
            <a:r>
              <a:rPr lang="zh-CN" altLang="zh-CN" sz="2200">
                <a:solidFill>
                  <a:srgbClr val="FF0000"/>
                </a:solidFill>
                <a:latin typeface="Times New Roman" pitchFamily="18" charset="0"/>
                <a:ea typeface="仿宋" panose="02010609060101010101" pitchFamily="49" charset="-122"/>
                <a:cs typeface="Times New Roman" pitchFamily="18" charset="0"/>
              </a:rPr>
              <a:t>建立坐标系不同时</a:t>
            </a:r>
            <a:r>
              <a:rPr lang="en-US" altLang="zh-CN" sz="2200">
                <a:solidFill>
                  <a:srgbClr val="FF0000"/>
                </a:solidFill>
                <a:latin typeface="Times New Roman" pitchFamily="18" charset="0"/>
              </a:rPr>
              <a:t>,</a:t>
            </a:r>
            <a:r>
              <a:rPr lang="zh-CN" altLang="zh-CN" sz="2200">
                <a:solidFill>
                  <a:srgbClr val="FF0000"/>
                </a:solidFill>
                <a:latin typeface="Times New Roman" pitchFamily="18" charset="0"/>
                <a:ea typeface="仿宋" panose="02010609060101010101" pitchFamily="49" charset="-122"/>
                <a:cs typeface="Times New Roman" pitchFamily="18" charset="0"/>
              </a:rPr>
              <a:t>圆心坐标不同</a:t>
            </a:r>
            <a:r>
              <a:rPr lang="en-US" altLang="zh-CN" sz="2200">
                <a:solidFill>
                  <a:srgbClr val="FF0000"/>
                </a:solidFill>
                <a:latin typeface="Times New Roman" pitchFamily="18" charset="0"/>
              </a:rPr>
              <a:t>,</a:t>
            </a:r>
            <a:r>
              <a:rPr lang="zh-CN" altLang="zh-CN" sz="2200">
                <a:solidFill>
                  <a:srgbClr val="FF0000"/>
                </a:solidFill>
                <a:latin typeface="Times New Roman" pitchFamily="18" charset="0"/>
                <a:ea typeface="仿宋" panose="02010609060101010101" pitchFamily="49" charset="-122"/>
                <a:cs typeface="Times New Roman" pitchFamily="18" charset="0"/>
              </a:rPr>
              <a:t>导致圆的方程不同</a:t>
            </a:r>
            <a:r>
              <a:rPr lang="en-US" altLang="zh-CN" sz="2200">
                <a:solidFill>
                  <a:srgbClr val="FF0000"/>
                </a:solidFill>
                <a:latin typeface="Times New Roman" pitchFamily="18" charset="0"/>
              </a:rPr>
              <a:t>,</a:t>
            </a:r>
            <a:r>
              <a:rPr lang="zh-CN" altLang="zh-CN" sz="2200">
                <a:solidFill>
                  <a:srgbClr val="FF0000"/>
                </a:solidFill>
                <a:latin typeface="Times New Roman" pitchFamily="18" charset="0"/>
                <a:ea typeface="仿宋" panose="02010609060101010101" pitchFamily="49" charset="-122"/>
                <a:cs typeface="Times New Roman" pitchFamily="18" charset="0"/>
              </a:rPr>
              <a:t>但是半径是不变的</a:t>
            </a:r>
            <a:r>
              <a:rPr lang="en-US" altLang="zh-CN" sz="2200" i="1">
                <a:solidFill>
                  <a:srgbClr val="FF0000"/>
                </a:solidFill>
                <a:latin typeface="Times New Roman" pitchFamily="18" charset="0"/>
              </a:rPr>
              <a:t>.</a:t>
            </a:r>
            <a:endParaRPr lang="zh-CN" altLang="en-US" sz="2200">
              <a:solidFill>
                <a:srgbClr val="FF0000"/>
              </a:solidFill>
            </a:endParaRPr>
          </a:p>
        </p:txBody>
      </p:sp>
      <p:sp>
        <p:nvSpPr>
          <p:cNvPr id="7" name="TextBox 12"/>
          <p:cNvSpPr txBox="1"/>
          <p:nvPr>
            <p:custDataLst>
              <p:tags r:id="rId7"/>
            </p:custDataLst>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新知探究</a:t>
            </a:r>
          </a:p>
        </p:txBody>
      </p:sp>
    </p:spTree>
    <p:extLst>
      <p:ext uri="{BB962C8B-B14F-4D97-AF65-F5344CB8AC3E}">
        <p14:creationId xmlns:p14="http://schemas.microsoft.com/office/powerpoint/2010/main" val="1584239555"/>
      </p:ext>
    </p:extLst>
  </p:cSld>
  <p:clrMapOvr>
    <a:masterClrMapping/>
  </p:clrMapOvr>
  <p:transition spd="slow">
    <p:cut thruBlk="1"/>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2" name="矩形 1"/>
          <p:cNvSpPr>
            <a:spLocks noChangeAspect="1"/>
          </p:cNvSpPr>
          <p:nvPr>
            <p:custDataLst>
              <p:tags r:id="rId3"/>
            </p:custDataLst>
          </p:nvPr>
        </p:nvSpPr>
        <p:spPr>
          <a:xfrm>
            <a:off x="810478" y="1090109"/>
            <a:ext cx="8128000" cy="2123787"/>
          </a:xfrm>
          <a:prstGeom prst="rect">
            <a:avLst/>
          </a:prstGeom>
        </p:spPr>
        <p:txBody>
          <a:bodyPr>
            <a:spAutoFit/>
          </a:bodyPr>
          <a:lstStyle/>
          <a:p>
            <a:pPr>
              <a:lnSpc>
                <a:spcPct val="120000"/>
              </a:lnSpc>
              <a:spcAft>
                <a:spcPct val="0"/>
              </a:spcAft>
              <a:tabLst>
                <a:tab pos="1029335"/>
                <a:tab pos="1850390"/>
                <a:tab pos="2538095"/>
                <a:tab pos="3221990"/>
              </a:tabLst>
            </a:pPr>
            <a:r>
              <a:rPr lang="en-US" altLang="zh-CN" sz="2800">
                <a:solidFill>
                  <a:srgbClr val="000000"/>
                </a:solidFill>
                <a:latin typeface="Times New Roman" pitchFamily="18" charset="0"/>
                <a:cs typeface="Times New Roman" pitchFamily="18" charset="0"/>
              </a:rPr>
              <a:t>1.</a:t>
            </a:r>
            <a:r>
              <a:rPr lang="zh-CN" altLang="zh-CN" sz="2800">
                <a:solidFill>
                  <a:srgbClr val="000000"/>
                </a:solidFill>
                <a:latin typeface="Times New Roman" pitchFamily="18" charset="0"/>
                <a:cs typeface="Times New Roman" pitchFamily="18" charset="0"/>
              </a:rPr>
              <a:t>圆心在</a:t>
            </a:r>
            <a:r>
              <a:rPr lang="en-US" altLang="zh-CN" sz="2800" i="1">
                <a:solidFill>
                  <a:srgbClr val="000000"/>
                </a:solidFill>
                <a:latin typeface="Times New Roman" pitchFamily="18" charset="0"/>
                <a:cs typeface="Times New Roman" pitchFamily="18" charset="0"/>
              </a:rPr>
              <a:t>y</a:t>
            </a:r>
            <a:r>
              <a:rPr lang="zh-CN" altLang="zh-CN" sz="2800">
                <a:solidFill>
                  <a:srgbClr val="000000"/>
                </a:solidFill>
                <a:latin typeface="Times New Roman" pitchFamily="18" charset="0"/>
                <a:cs typeface="Times New Roman" pitchFamily="18" charset="0"/>
              </a:rPr>
              <a:t>轴上</a:t>
            </a:r>
            <a:r>
              <a:rPr lang="en-US" altLang="zh-CN" sz="2800">
                <a:solidFill>
                  <a:srgbClr val="000000"/>
                </a:solidFill>
                <a:latin typeface="Times New Roman" pitchFamily="18" charset="0"/>
                <a:cs typeface="Times New Roman" pitchFamily="18" charset="0"/>
              </a:rPr>
              <a:t>,</a:t>
            </a:r>
            <a:r>
              <a:rPr lang="zh-CN" altLang="zh-CN" sz="2800">
                <a:solidFill>
                  <a:srgbClr val="000000"/>
                </a:solidFill>
                <a:latin typeface="Times New Roman" pitchFamily="18" charset="0"/>
                <a:cs typeface="Times New Roman" pitchFamily="18" charset="0"/>
              </a:rPr>
              <a:t>半径为</a:t>
            </a:r>
            <a:r>
              <a:rPr lang="en-US" altLang="zh-CN" sz="2800">
                <a:solidFill>
                  <a:srgbClr val="000000"/>
                </a:solidFill>
                <a:latin typeface="Times New Roman" pitchFamily="18" charset="0"/>
                <a:cs typeface="Times New Roman" pitchFamily="18" charset="0"/>
              </a:rPr>
              <a:t>1,</a:t>
            </a:r>
            <a:r>
              <a:rPr lang="zh-CN" altLang="zh-CN" sz="2800">
                <a:solidFill>
                  <a:srgbClr val="000000"/>
                </a:solidFill>
                <a:latin typeface="Times New Roman" pitchFamily="18" charset="0"/>
                <a:cs typeface="Times New Roman" pitchFamily="18" charset="0"/>
              </a:rPr>
              <a:t>且过点</a:t>
            </a:r>
            <a:r>
              <a:rPr lang="en-US" altLang="zh-CN" sz="2800">
                <a:solidFill>
                  <a:srgbClr val="000000"/>
                </a:solidFill>
                <a:latin typeface="Times New Roman" pitchFamily="18" charset="0"/>
                <a:cs typeface="Times New Roman" pitchFamily="18" charset="0"/>
              </a:rPr>
              <a:t>(1,2)</a:t>
            </a:r>
            <a:r>
              <a:rPr lang="zh-CN" altLang="zh-CN" sz="2800">
                <a:solidFill>
                  <a:srgbClr val="000000"/>
                </a:solidFill>
                <a:latin typeface="Times New Roman" pitchFamily="18" charset="0"/>
                <a:cs typeface="Times New Roman" pitchFamily="18" charset="0"/>
              </a:rPr>
              <a:t>的圆的方程是</a:t>
            </a:r>
            <a:r>
              <a:rPr lang="en-US" altLang="zh-CN" sz="2800">
                <a:solidFill>
                  <a:srgbClr val="000000"/>
                </a:solidFill>
                <a:latin typeface="Times New Roman" pitchFamily="18" charset="0"/>
                <a:cs typeface="Times New Roman" pitchFamily="18" charset="0"/>
              </a:rPr>
              <a:t>(</a:t>
            </a:r>
            <a:r>
              <a:rPr lang="zh-CN" altLang="zh-CN" sz="2800" i="1">
                <a:solidFill>
                  <a:srgbClr val="000000"/>
                </a:solidFill>
                <a:latin typeface="Times New Roman" pitchFamily="18" charset="0"/>
                <a:cs typeface="Times New Roman" pitchFamily="18" charset="0"/>
              </a:rPr>
              <a:t>　　</a:t>
            </a:r>
            <a:r>
              <a:rPr lang="en-US" altLang="zh-CN" sz="2800">
                <a:solidFill>
                  <a:srgbClr val="000000"/>
                </a:solidFill>
                <a:latin typeface="Times New Roman" pitchFamily="18" charset="0"/>
                <a:cs typeface="Times New Roman" pitchFamily="18" charset="0"/>
              </a:rPr>
              <a:t>)</a:t>
            </a:r>
            <a:endParaRPr lang="zh-CN" altLang="zh-CN" sz="2800">
              <a:solidFill>
                <a:srgbClr val="000000"/>
              </a:solidFill>
              <a:latin typeface="NEU-BZ-S92"/>
              <a:ea typeface="方正书宋_GBK" pitchFamily="65" charset="-122"/>
              <a:cs typeface="Times New Roman" panose="02020603050405020304" pitchFamily="18" charset="0"/>
            </a:endParaRPr>
          </a:p>
          <a:p>
            <a:pPr>
              <a:lnSpc>
                <a:spcPct val="120000"/>
              </a:lnSpc>
              <a:spcAft>
                <a:spcPct val="0"/>
              </a:spcAft>
              <a:tabLst>
                <a:tab pos="1029335"/>
                <a:tab pos="1850390"/>
                <a:tab pos="2538095"/>
                <a:tab pos="3221990"/>
              </a:tabLst>
            </a:pPr>
            <a:r>
              <a:rPr lang="en-US" altLang="zh-CN" sz="2800">
                <a:solidFill>
                  <a:srgbClr val="000000"/>
                </a:solidFill>
                <a:latin typeface="Times New Roman" pitchFamily="18" charset="0"/>
                <a:cs typeface="Times New Roman" pitchFamily="18" charset="0"/>
              </a:rPr>
              <a:t>A.</a:t>
            </a:r>
            <a:r>
              <a:rPr lang="en-US" altLang="zh-CN" sz="2800" i="1">
                <a:solidFill>
                  <a:srgbClr val="000000"/>
                </a:solidFill>
                <a:latin typeface="Times New Roman" pitchFamily="18" charset="0"/>
                <a:cs typeface="Times New Roman" pitchFamily="18" charset="0"/>
              </a:rPr>
              <a:t>x</a:t>
            </a:r>
            <a:r>
              <a:rPr lang="en-US" altLang="zh-CN" sz="2800" baseline="30000">
                <a:solidFill>
                  <a:srgbClr val="000000"/>
                </a:solidFill>
                <a:latin typeface="Times New Roman" pitchFamily="18" charset="0"/>
                <a:cs typeface="Times New Roman" pitchFamily="18" charset="0"/>
              </a:rPr>
              <a:t>2</a:t>
            </a:r>
            <a:r>
              <a:rPr lang="en-US" altLang="zh-CN" sz="2800" i="1">
                <a:solidFill>
                  <a:srgbClr val="000000"/>
                </a:solidFill>
                <a:latin typeface="Times New Roman" pitchFamily="18" charset="0"/>
                <a:cs typeface="Times New Roman" pitchFamily="18" charset="0"/>
              </a:rPr>
              <a:t>+</a:t>
            </a:r>
            <a:r>
              <a:rPr lang="en-US" altLang="zh-CN" sz="2800">
                <a:solidFill>
                  <a:srgbClr val="000000"/>
                </a:solidFill>
                <a:latin typeface="Times New Roman" pitchFamily="18" charset="0"/>
                <a:cs typeface="Times New Roman" pitchFamily="18" charset="0"/>
              </a:rPr>
              <a:t>(</a:t>
            </a:r>
            <a:r>
              <a:rPr lang="en-US" altLang="zh-CN" sz="2800" i="1">
                <a:solidFill>
                  <a:srgbClr val="000000"/>
                </a:solidFill>
                <a:latin typeface="Times New Roman" pitchFamily="18" charset="0"/>
                <a:cs typeface="Times New Roman" pitchFamily="18" charset="0"/>
              </a:rPr>
              <a:t>y-</a:t>
            </a:r>
            <a:r>
              <a:rPr lang="en-US" altLang="zh-CN" sz="2800">
                <a:solidFill>
                  <a:srgbClr val="000000"/>
                </a:solidFill>
                <a:latin typeface="Times New Roman" pitchFamily="18" charset="0"/>
                <a:cs typeface="Times New Roman" pitchFamily="18" charset="0"/>
              </a:rPr>
              <a:t>2)</a:t>
            </a:r>
            <a:r>
              <a:rPr lang="en-US" altLang="zh-CN" sz="2800" baseline="30000">
                <a:solidFill>
                  <a:srgbClr val="000000"/>
                </a:solidFill>
                <a:latin typeface="Times New Roman" pitchFamily="18" charset="0"/>
                <a:cs typeface="Times New Roman" pitchFamily="18" charset="0"/>
              </a:rPr>
              <a:t>2</a:t>
            </a:r>
            <a:r>
              <a:rPr lang="en-US" altLang="zh-CN" sz="2800" i="1">
                <a:solidFill>
                  <a:srgbClr val="000000"/>
                </a:solidFill>
                <a:latin typeface="Times New Roman" pitchFamily="18" charset="0"/>
                <a:cs typeface="Times New Roman" pitchFamily="18" charset="0"/>
              </a:rPr>
              <a:t>=</a:t>
            </a:r>
            <a:r>
              <a:rPr lang="en-US" altLang="zh-CN" sz="2800">
                <a:solidFill>
                  <a:srgbClr val="000000"/>
                </a:solidFill>
                <a:latin typeface="Times New Roman" pitchFamily="18" charset="0"/>
                <a:cs typeface="Times New Roman" pitchFamily="18" charset="0"/>
              </a:rPr>
              <a:t>1</a:t>
            </a:r>
            <a:r>
              <a:rPr lang="en-US" altLang="zh-CN" sz="2800">
                <a:solidFill>
                  <a:srgbClr val="000000"/>
                </a:solidFill>
                <a:latin typeface="NEU-BZ-S92"/>
                <a:ea typeface="方正书宋_GBK" pitchFamily="65" charset="-122"/>
                <a:cs typeface="Times New Roman" pitchFamily="18" charset="0"/>
              </a:rPr>
              <a:t>                   </a:t>
            </a:r>
            <a:r>
              <a:rPr lang="en-US" altLang="zh-CN" sz="2800">
                <a:solidFill>
                  <a:srgbClr val="000000"/>
                </a:solidFill>
                <a:latin typeface="Times New Roman" pitchFamily="18" charset="0"/>
                <a:cs typeface="Times New Roman" pitchFamily="18" charset="0"/>
              </a:rPr>
              <a:t>B.</a:t>
            </a:r>
            <a:r>
              <a:rPr lang="en-US" altLang="zh-CN" sz="2800" i="1">
                <a:solidFill>
                  <a:srgbClr val="000000"/>
                </a:solidFill>
                <a:latin typeface="Times New Roman" pitchFamily="18" charset="0"/>
                <a:cs typeface="Times New Roman" pitchFamily="18" charset="0"/>
              </a:rPr>
              <a:t>x</a:t>
            </a:r>
            <a:r>
              <a:rPr lang="en-US" altLang="zh-CN" sz="2800" baseline="30000">
                <a:solidFill>
                  <a:srgbClr val="000000"/>
                </a:solidFill>
                <a:latin typeface="Times New Roman" pitchFamily="18" charset="0"/>
                <a:cs typeface="Times New Roman" pitchFamily="18" charset="0"/>
              </a:rPr>
              <a:t>2</a:t>
            </a:r>
            <a:r>
              <a:rPr lang="en-US" altLang="zh-CN" sz="2800" i="1">
                <a:solidFill>
                  <a:srgbClr val="000000"/>
                </a:solidFill>
                <a:latin typeface="Times New Roman" pitchFamily="18" charset="0"/>
                <a:cs typeface="Times New Roman" pitchFamily="18" charset="0"/>
              </a:rPr>
              <a:t>+</a:t>
            </a:r>
            <a:r>
              <a:rPr lang="en-US" altLang="zh-CN" sz="2800">
                <a:solidFill>
                  <a:srgbClr val="000000"/>
                </a:solidFill>
                <a:latin typeface="Times New Roman" pitchFamily="18" charset="0"/>
                <a:cs typeface="Times New Roman" pitchFamily="18" charset="0"/>
              </a:rPr>
              <a:t>(</a:t>
            </a:r>
            <a:r>
              <a:rPr lang="en-US" altLang="zh-CN" sz="2800" i="1">
                <a:solidFill>
                  <a:srgbClr val="000000"/>
                </a:solidFill>
                <a:latin typeface="Times New Roman" pitchFamily="18" charset="0"/>
                <a:cs typeface="Times New Roman" pitchFamily="18" charset="0"/>
              </a:rPr>
              <a:t>y+</a:t>
            </a:r>
            <a:r>
              <a:rPr lang="en-US" altLang="zh-CN" sz="2800">
                <a:solidFill>
                  <a:srgbClr val="000000"/>
                </a:solidFill>
                <a:latin typeface="Times New Roman" pitchFamily="18" charset="0"/>
                <a:cs typeface="Times New Roman" pitchFamily="18" charset="0"/>
              </a:rPr>
              <a:t>2)</a:t>
            </a:r>
            <a:r>
              <a:rPr lang="en-US" altLang="zh-CN" sz="2800" baseline="30000">
                <a:solidFill>
                  <a:srgbClr val="000000"/>
                </a:solidFill>
                <a:latin typeface="Times New Roman" pitchFamily="18" charset="0"/>
                <a:cs typeface="Times New Roman" pitchFamily="18" charset="0"/>
              </a:rPr>
              <a:t>2</a:t>
            </a:r>
            <a:r>
              <a:rPr lang="en-US" altLang="zh-CN" sz="2800" i="1">
                <a:solidFill>
                  <a:srgbClr val="000000"/>
                </a:solidFill>
                <a:latin typeface="Times New Roman" pitchFamily="18" charset="0"/>
                <a:cs typeface="Times New Roman" pitchFamily="18" charset="0"/>
              </a:rPr>
              <a:t>=</a:t>
            </a:r>
            <a:r>
              <a:rPr lang="en-US" altLang="zh-CN" sz="2800">
                <a:solidFill>
                  <a:srgbClr val="000000"/>
                </a:solidFill>
                <a:latin typeface="Times New Roman" pitchFamily="18" charset="0"/>
                <a:cs typeface="Times New Roman" pitchFamily="18" charset="0"/>
              </a:rPr>
              <a:t>1</a:t>
            </a:r>
            <a:endParaRPr lang="zh-CN" altLang="zh-CN" sz="28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en-US" altLang="zh-CN" sz="2800">
                <a:solidFill>
                  <a:srgbClr val="000000"/>
                </a:solidFill>
                <a:latin typeface="Times New Roman" pitchFamily="18" charset="0"/>
                <a:cs typeface="Times New Roman" pitchFamily="18" charset="0"/>
              </a:rPr>
              <a:t>C.(</a:t>
            </a:r>
            <a:r>
              <a:rPr lang="en-US" altLang="zh-CN" sz="2800" i="1">
                <a:solidFill>
                  <a:srgbClr val="000000"/>
                </a:solidFill>
                <a:latin typeface="Times New Roman" pitchFamily="18" charset="0"/>
                <a:cs typeface="Times New Roman" pitchFamily="18" charset="0"/>
              </a:rPr>
              <a:t>x-</a:t>
            </a:r>
            <a:r>
              <a:rPr lang="en-US" altLang="zh-CN" sz="2800">
                <a:solidFill>
                  <a:srgbClr val="000000"/>
                </a:solidFill>
                <a:latin typeface="Times New Roman" pitchFamily="18" charset="0"/>
                <a:cs typeface="Times New Roman" pitchFamily="18" charset="0"/>
              </a:rPr>
              <a:t>1)</a:t>
            </a:r>
            <a:r>
              <a:rPr lang="en-US" altLang="zh-CN" sz="2800" baseline="30000">
                <a:solidFill>
                  <a:srgbClr val="000000"/>
                </a:solidFill>
                <a:latin typeface="Times New Roman" pitchFamily="18" charset="0"/>
                <a:cs typeface="Times New Roman" pitchFamily="18" charset="0"/>
              </a:rPr>
              <a:t>2</a:t>
            </a:r>
            <a:r>
              <a:rPr lang="en-US" altLang="zh-CN" sz="2800" i="1">
                <a:solidFill>
                  <a:srgbClr val="000000"/>
                </a:solidFill>
                <a:latin typeface="Times New Roman" pitchFamily="18" charset="0"/>
                <a:cs typeface="Times New Roman" pitchFamily="18" charset="0"/>
              </a:rPr>
              <a:t>+</a:t>
            </a:r>
            <a:r>
              <a:rPr lang="en-US" altLang="zh-CN" sz="2800">
                <a:solidFill>
                  <a:srgbClr val="000000"/>
                </a:solidFill>
                <a:latin typeface="Times New Roman" pitchFamily="18" charset="0"/>
                <a:cs typeface="Times New Roman" pitchFamily="18" charset="0"/>
              </a:rPr>
              <a:t>(</a:t>
            </a:r>
            <a:r>
              <a:rPr lang="en-US" altLang="zh-CN" sz="2800" i="1">
                <a:solidFill>
                  <a:srgbClr val="000000"/>
                </a:solidFill>
                <a:latin typeface="Times New Roman" pitchFamily="18" charset="0"/>
                <a:cs typeface="Times New Roman" pitchFamily="18" charset="0"/>
              </a:rPr>
              <a:t>y-</a:t>
            </a:r>
            <a:r>
              <a:rPr lang="en-US" altLang="zh-CN" sz="2800">
                <a:solidFill>
                  <a:srgbClr val="000000"/>
                </a:solidFill>
                <a:latin typeface="Times New Roman" pitchFamily="18" charset="0"/>
                <a:cs typeface="Times New Roman" pitchFamily="18" charset="0"/>
              </a:rPr>
              <a:t>3)</a:t>
            </a:r>
            <a:r>
              <a:rPr lang="en-US" altLang="zh-CN" sz="2800" baseline="30000">
                <a:solidFill>
                  <a:srgbClr val="000000"/>
                </a:solidFill>
                <a:latin typeface="Times New Roman" pitchFamily="18" charset="0"/>
                <a:cs typeface="Times New Roman" pitchFamily="18" charset="0"/>
              </a:rPr>
              <a:t>2</a:t>
            </a:r>
            <a:r>
              <a:rPr lang="en-US" altLang="zh-CN" sz="2800" i="1">
                <a:solidFill>
                  <a:srgbClr val="000000"/>
                </a:solidFill>
                <a:latin typeface="Times New Roman" pitchFamily="18" charset="0"/>
                <a:cs typeface="Times New Roman" pitchFamily="18" charset="0"/>
              </a:rPr>
              <a:t>=</a:t>
            </a:r>
            <a:r>
              <a:rPr lang="en-US" altLang="zh-CN" sz="2800">
                <a:solidFill>
                  <a:srgbClr val="000000"/>
                </a:solidFill>
                <a:latin typeface="Times New Roman" pitchFamily="18" charset="0"/>
                <a:cs typeface="Times New Roman" pitchFamily="18" charset="0"/>
              </a:rPr>
              <a:t>1</a:t>
            </a:r>
            <a:r>
              <a:rPr lang="en-US" altLang="zh-CN" sz="2800">
                <a:solidFill>
                  <a:srgbClr val="000000"/>
                </a:solidFill>
                <a:latin typeface="NEU-BZ-S92"/>
                <a:ea typeface="方正书宋_GBK" pitchFamily="65" charset="-122"/>
                <a:cs typeface="Times New Roman" pitchFamily="18" charset="0"/>
              </a:rPr>
              <a:t>                </a:t>
            </a:r>
            <a:r>
              <a:rPr lang="en-US" altLang="zh-CN" sz="2800">
                <a:solidFill>
                  <a:srgbClr val="000000"/>
                </a:solidFill>
                <a:latin typeface="Times New Roman" pitchFamily="18" charset="0"/>
                <a:cs typeface="Times New Roman" pitchFamily="18" charset="0"/>
              </a:rPr>
              <a:t>D.</a:t>
            </a:r>
            <a:r>
              <a:rPr lang="en-US" altLang="zh-CN" sz="2800" i="1">
                <a:solidFill>
                  <a:srgbClr val="000000"/>
                </a:solidFill>
                <a:latin typeface="Times New Roman" pitchFamily="18" charset="0"/>
                <a:cs typeface="Times New Roman" pitchFamily="18" charset="0"/>
              </a:rPr>
              <a:t>x</a:t>
            </a:r>
            <a:r>
              <a:rPr lang="en-US" altLang="zh-CN" sz="2800" baseline="30000">
                <a:solidFill>
                  <a:srgbClr val="000000"/>
                </a:solidFill>
                <a:latin typeface="Times New Roman" pitchFamily="18" charset="0"/>
                <a:cs typeface="Times New Roman" pitchFamily="18" charset="0"/>
              </a:rPr>
              <a:t>2</a:t>
            </a:r>
            <a:r>
              <a:rPr lang="en-US" altLang="zh-CN" sz="2800" i="1">
                <a:solidFill>
                  <a:srgbClr val="000000"/>
                </a:solidFill>
                <a:latin typeface="Times New Roman" pitchFamily="18" charset="0"/>
                <a:cs typeface="Times New Roman" pitchFamily="18" charset="0"/>
              </a:rPr>
              <a:t>+</a:t>
            </a:r>
            <a:r>
              <a:rPr lang="en-US" altLang="zh-CN" sz="2800">
                <a:solidFill>
                  <a:srgbClr val="000000"/>
                </a:solidFill>
                <a:latin typeface="Times New Roman" pitchFamily="18" charset="0"/>
                <a:cs typeface="Times New Roman" pitchFamily="18" charset="0"/>
              </a:rPr>
              <a:t>(</a:t>
            </a:r>
            <a:r>
              <a:rPr lang="en-US" altLang="zh-CN" sz="2800" i="1">
                <a:solidFill>
                  <a:srgbClr val="000000"/>
                </a:solidFill>
                <a:latin typeface="Times New Roman" pitchFamily="18" charset="0"/>
                <a:cs typeface="Times New Roman" pitchFamily="18" charset="0"/>
              </a:rPr>
              <a:t>y-</a:t>
            </a:r>
            <a:r>
              <a:rPr lang="en-US" altLang="zh-CN" sz="2800">
                <a:solidFill>
                  <a:srgbClr val="000000"/>
                </a:solidFill>
                <a:latin typeface="Times New Roman" pitchFamily="18" charset="0"/>
                <a:cs typeface="Times New Roman" pitchFamily="18" charset="0"/>
              </a:rPr>
              <a:t>3)</a:t>
            </a:r>
            <a:r>
              <a:rPr lang="en-US" altLang="zh-CN" sz="2800" baseline="30000">
                <a:solidFill>
                  <a:srgbClr val="000000"/>
                </a:solidFill>
                <a:latin typeface="Times New Roman" pitchFamily="18" charset="0"/>
                <a:cs typeface="Times New Roman" pitchFamily="18" charset="0"/>
              </a:rPr>
              <a:t>2</a:t>
            </a:r>
            <a:r>
              <a:rPr lang="en-US" altLang="zh-CN" sz="2800" i="1">
                <a:solidFill>
                  <a:srgbClr val="000000"/>
                </a:solidFill>
                <a:latin typeface="Times New Roman" pitchFamily="18" charset="0"/>
                <a:cs typeface="Times New Roman" pitchFamily="18" charset="0"/>
              </a:rPr>
              <a:t>=</a:t>
            </a:r>
            <a:r>
              <a:rPr lang="en-US" altLang="zh-CN" sz="2800">
                <a:solidFill>
                  <a:srgbClr val="000000"/>
                </a:solidFill>
                <a:latin typeface="Times New Roman" pitchFamily="18" charset="0"/>
                <a:cs typeface="Times New Roman" pitchFamily="18" charset="0"/>
              </a:rPr>
              <a:t>1</a:t>
            </a:r>
            <a:endParaRPr lang="zh-CN" altLang="zh-CN" sz="2800">
              <a:solidFill>
                <a:srgbClr val="000000"/>
              </a:solidFill>
              <a:latin typeface="NEU-BZ-S92"/>
              <a:ea typeface="方正书宋_GBK" pitchFamily="65" charset="-122"/>
              <a:cs typeface="Times New Roman" pitchFamily="18" charset="0"/>
            </a:endParaRPr>
          </a:p>
        </p:txBody>
      </p:sp>
      <p:sp>
        <p:nvSpPr>
          <p:cNvPr id="6" name="TextBox 12"/>
          <p:cNvSpPr txBox="1"/>
          <p:nvPr>
            <p:custDataLst>
              <p:tags r:id="rId4"/>
            </p:custDataLst>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小试牛刀</a:t>
            </a:r>
          </a:p>
        </p:txBody>
      </p:sp>
      <p:sp>
        <p:nvSpPr>
          <p:cNvPr id="3" name="矩形 2"/>
          <p:cNvSpPr/>
          <p:nvPr>
            <p:custDataLst>
              <p:tags r:id="rId5"/>
            </p:custDataLst>
          </p:nvPr>
        </p:nvSpPr>
        <p:spPr>
          <a:xfrm>
            <a:off x="810478" y="3826600"/>
            <a:ext cx="9289142" cy="1386405"/>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400">
                <a:solidFill>
                  <a:srgbClr val="FF0000"/>
                </a:solidFill>
                <a:latin typeface="Arial" pitchFamily="34" charset="0"/>
                <a:ea typeface="黑体" pitchFamily="2" charset="-122"/>
                <a:cs typeface="Times New Roman" pitchFamily="18" charset="0"/>
              </a:rPr>
              <a:t>解析</a:t>
            </a:r>
            <a:r>
              <a:rPr lang="en-US" altLang="zh-CN" sz="2400">
                <a:solidFill>
                  <a:srgbClr val="FF0000"/>
                </a:solidFill>
                <a:latin typeface="Arial" pitchFamily="34" charset="0"/>
                <a:ea typeface="黑体" pitchFamily="2" charset="-122"/>
                <a:cs typeface="Times New Roman" pitchFamily="18" charset="0"/>
              </a:rPr>
              <a:t>:</a:t>
            </a:r>
            <a:r>
              <a:rPr lang="zh-CN" altLang="zh-CN" sz="2400">
                <a:solidFill>
                  <a:srgbClr val="FF0000"/>
                </a:solidFill>
                <a:latin typeface="Times New Roman" pitchFamily="18" charset="0"/>
                <a:ea typeface="楷体" panose="02010609060101010101" pitchFamily="49" charset="-122"/>
                <a:cs typeface="Times New Roman" pitchFamily="18" charset="0"/>
              </a:rPr>
              <a:t>设圆心为</a:t>
            </a:r>
            <a:r>
              <a:rPr lang="en-US" altLang="zh-CN" sz="2400">
                <a:solidFill>
                  <a:srgbClr val="FF0000"/>
                </a:solidFill>
                <a:latin typeface="Times New Roman" pitchFamily="18" charset="0"/>
                <a:cs typeface="Times New Roman" pitchFamily="18" charset="0"/>
              </a:rPr>
              <a:t>(0,</a:t>
            </a:r>
            <a:r>
              <a:rPr lang="en-US" altLang="zh-CN" sz="2400" i="1">
                <a:solidFill>
                  <a:srgbClr val="FF0000"/>
                </a:solidFill>
                <a:latin typeface="Times New Roman" pitchFamily="18" charset="0"/>
                <a:cs typeface="Times New Roman" pitchFamily="18" charset="0"/>
              </a:rPr>
              <a:t>b</a:t>
            </a:r>
            <a:r>
              <a:rPr lang="en-US" altLang="zh-CN" sz="2400">
                <a:solidFill>
                  <a:srgbClr val="FF0000"/>
                </a:solidFill>
                <a:latin typeface="Times New Roman" pitchFamily="18" charset="0"/>
                <a:cs typeface="Times New Roman" pitchFamily="18" charset="0"/>
              </a:rPr>
              <a:t>),</a:t>
            </a:r>
            <a:r>
              <a:rPr lang="zh-CN" altLang="zh-CN" sz="2400">
                <a:solidFill>
                  <a:srgbClr val="FF0000"/>
                </a:solidFill>
                <a:latin typeface="Times New Roman" pitchFamily="18" charset="0"/>
                <a:ea typeface="楷体" panose="02010609060101010101" pitchFamily="49" charset="-122"/>
                <a:cs typeface="Times New Roman" pitchFamily="18" charset="0"/>
              </a:rPr>
              <a:t>则圆的方程为</a:t>
            </a:r>
            <a:r>
              <a:rPr lang="en-US" altLang="zh-CN" sz="2400" i="1">
                <a:solidFill>
                  <a:srgbClr val="FF0000"/>
                </a:solidFill>
                <a:latin typeface="Times New Roman" pitchFamily="18" charset="0"/>
                <a:cs typeface="Times New Roman" pitchFamily="18" charset="0"/>
              </a:rPr>
              <a:t>x</a:t>
            </a:r>
            <a:r>
              <a:rPr lang="en-US" altLang="zh-CN" sz="2400" baseline="30000">
                <a:solidFill>
                  <a:srgbClr val="FF0000"/>
                </a:solidFill>
                <a:latin typeface="Times New Roman" pitchFamily="18" charset="0"/>
                <a:cs typeface="Times New Roman" pitchFamily="18" charset="0"/>
              </a:rPr>
              <a:t>2</a:t>
            </a:r>
            <a:r>
              <a:rPr lang="en-US" altLang="zh-CN" sz="2400" i="1">
                <a:solidFill>
                  <a:srgbClr val="FF0000"/>
                </a:solidFill>
                <a:latin typeface="Times New Roman" pitchFamily="18" charset="0"/>
                <a:cs typeface="Times New Roman" pitchFamily="18" charset="0"/>
              </a:rPr>
              <a:t>+</a:t>
            </a:r>
            <a:r>
              <a:rPr lang="en-US" altLang="zh-CN" sz="2400">
                <a:solidFill>
                  <a:srgbClr val="FF0000"/>
                </a:solidFill>
                <a:latin typeface="Times New Roman" pitchFamily="18" charset="0"/>
                <a:cs typeface="Times New Roman" pitchFamily="18" charset="0"/>
              </a:rPr>
              <a:t>(</a:t>
            </a:r>
            <a:r>
              <a:rPr lang="en-US" altLang="zh-CN" sz="2400" i="1">
                <a:solidFill>
                  <a:srgbClr val="FF0000"/>
                </a:solidFill>
                <a:latin typeface="Times New Roman" pitchFamily="18" charset="0"/>
                <a:cs typeface="Times New Roman" pitchFamily="18" charset="0"/>
              </a:rPr>
              <a:t>y-b</a:t>
            </a:r>
            <a:r>
              <a:rPr lang="en-US" altLang="zh-CN" sz="2400">
                <a:solidFill>
                  <a:srgbClr val="FF0000"/>
                </a:solidFill>
                <a:latin typeface="Times New Roman" pitchFamily="18" charset="0"/>
                <a:cs typeface="Times New Roman" pitchFamily="18" charset="0"/>
              </a:rPr>
              <a:t>)</a:t>
            </a:r>
            <a:r>
              <a:rPr lang="en-US" altLang="zh-CN" sz="2400" baseline="30000">
                <a:solidFill>
                  <a:srgbClr val="FF0000"/>
                </a:solidFill>
                <a:latin typeface="Times New Roman" pitchFamily="18" charset="0"/>
                <a:cs typeface="Times New Roman" pitchFamily="18" charset="0"/>
              </a:rPr>
              <a:t>2</a:t>
            </a:r>
            <a:r>
              <a:rPr lang="en-US" altLang="zh-CN" sz="2400" i="1">
                <a:solidFill>
                  <a:srgbClr val="FF0000"/>
                </a:solidFill>
                <a:latin typeface="Times New Roman" pitchFamily="18" charset="0"/>
                <a:cs typeface="Times New Roman" pitchFamily="18" charset="0"/>
              </a:rPr>
              <a:t>=</a:t>
            </a:r>
            <a:r>
              <a:rPr lang="en-US" altLang="zh-CN" sz="2400">
                <a:solidFill>
                  <a:srgbClr val="FF0000"/>
                </a:solidFill>
                <a:latin typeface="Times New Roman" pitchFamily="18" charset="0"/>
                <a:cs typeface="Times New Roman" pitchFamily="18" charset="0"/>
              </a:rPr>
              <a:t>1,</a:t>
            </a:r>
          </a:p>
          <a:p>
            <a:pPr>
              <a:lnSpc>
                <a:spcPct val="120000"/>
              </a:lnSpc>
              <a:spcAft>
                <a:spcPct val="0"/>
              </a:spcAft>
              <a:tabLst>
                <a:tab pos="1029335"/>
                <a:tab pos="1850390"/>
                <a:tab pos="2538095"/>
                <a:tab pos="3221990"/>
              </a:tabLst>
            </a:pPr>
            <a:r>
              <a:rPr lang="zh-CN" altLang="zh-CN" sz="2400">
                <a:solidFill>
                  <a:srgbClr val="FF0000"/>
                </a:solidFill>
                <a:latin typeface="Times New Roman" pitchFamily="18" charset="0"/>
                <a:ea typeface="楷体" panose="02010609060101010101" pitchFamily="49" charset="-122"/>
                <a:cs typeface="Times New Roman" pitchFamily="18" charset="0"/>
              </a:rPr>
              <a:t>又点</a:t>
            </a:r>
            <a:r>
              <a:rPr lang="en-US" altLang="zh-CN" sz="2400">
                <a:solidFill>
                  <a:srgbClr val="FF0000"/>
                </a:solidFill>
                <a:latin typeface="Times New Roman" pitchFamily="18" charset="0"/>
                <a:cs typeface="Times New Roman" pitchFamily="18" charset="0"/>
              </a:rPr>
              <a:t>(1,2)</a:t>
            </a:r>
            <a:r>
              <a:rPr lang="zh-CN" altLang="zh-CN" sz="2400">
                <a:solidFill>
                  <a:srgbClr val="FF0000"/>
                </a:solidFill>
                <a:latin typeface="Times New Roman" pitchFamily="18" charset="0"/>
                <a:ea typeface="楷体" panose="02010609060101010101" pitchFamily="49" charset="-122"/>
                <a:cs typeface="Times New Roman" pitchFamily="18" charset="0"/>
              </a:rPr>
              <a:t>在圆上</a:t>
            </a:r>
            <a:r>
              <a:rPr lang="en-US" altLang="zh-CN" sz="2400">
                <a:solidFill>
                  <a:srgbClr val="FF0000"/>
                </a:solidFill>
                <a:latin typeface="Times New Roman" pitchFamily="18" charset="0"/>
                <a:cs typeface="Times New Roman" pitchFamily="18" charset="0"/>
              </a:rPr>
              <a:t>,</a:t>
            </a:r>
            <a:r>
              <a:rPr lang="zh-CN" altLang="zh-CN" sz="2400">
                <a:solidFill>
                  <a:srgbClr val="FF0000"/>
                </a:solidFill>
                <a:latin typeface="Times New Roman" pitchFamily="18" charset="0"/>
                <a:ea typeface="楷体" panose="02010609060101010101" pitchFamily="49" charset="-122"/>
                <a:cs typeface="Times New Roman" pitchFamily="18" charset="0"/>
              </a:rPr>
              <a:t>所以</a:t>
            </a:r>
            <a:r>
              <a:rPr lang="en-US" altLang="zh-CN" sz="2400">
                <a:solidFill>
                  <a:srgbClr val="FF0000"/>
                </a:solidFill>
                <a:latin typeface="Times New Roman" pitchFamily="18" charset="0"/>
                <a:cs typeface="Times New Roman" pitchFamily="18" charset="0"/>
              </a:rPr>
              <a:t>1</a:t>
            </a:r>
            <a:r>
              <a:rPr lang="en-US" altLang="zh-CN" sz="2400" i="1">
                <a:solidFill>
                  <a:srgbClr val="FF0000"/>
                </a:solidFill>
                <a:latin typeface="Times New Roman" pitchFamily="18" charset="0"/>
                <a:cs typeface="Times New Roman" pitchFamily="18" charset="0"/>
              </a:rPr>
              <a:t>+</a:t>
            </a:r>
            <a:r>
              <a:rPr lang="en-US" altLang="zh-CN" sz="2400">
                <a:solidFill>
                  <a:srgbClr val="FF0000"/>
                </a:solidFill>
                <a:latin typeface="Times New Roman" pitchFamily="18" charset="0"/>
                <a:cs typeface="Times New Roman" pitchFamily="18" charset="0"/>
              </a:rPr>
              <a:t>(2</a:t>
            </a:r>
            <a:r>
              <a:rPr lang="en-US" altLang="zh-CN" sz="2400" i="1">
                <a:solidFill>
                  <a:srgbClr val="FF0000"/>
                </a:solidFill>
                <a:latin typeface="Times New Roman" pitchFamily="18" charset="0"/>
                <a:cs typeface="Times New Roman" pitchFamily="18" charset="0"/>
              </a:rPr>
              <a:t>-b</a:t>
            </a:r>
            <a:r>
              <a:rPr lang="en-US" altLang="zh-CN" sz="2400">
                <a:solidFill>
                  <a:srgbClr val="FF0000"/>
                </a:solidFill>
                <a:latin typeface="Times New Roman" pitchFamily="18" charset="0"/>
                <a:cs typeface="Times New Roman" pitchFamily="18" charset="0"/>
              </a:rPr>
              <a:t>)</a:t>
            </a:r>
            <a:r>
              <a:rPr lang="en-US" altLang="zh-CN" sz="2400" baseline="30000">
                <a:solidFill>
                  <a:srgbClr val="FF0000"/>
                </a:solidFill>
                <a:latin typeface="Times New Roman" pitchFamily="18" charset="0"/>
                <a:cs typeface="Times New Roman" pitchFamily="18" charset="0"/>
              </a:rPr>
              <a:t>2</a:t>
            </a:r>
            <a:r>
              <a:rPr lang="en-US" altLang="zh-CN" sz="2400" i="1">
                <a:solidFill>
                  <a:srgbClr val="FF0000"/>
                </a:solidFill>
                <a:latin typeface="Times New Roman" pitchFamily="18" charset="0"/>
                <a:cs typeface="Times New Roman" pitchFamily="18" charset="0"/>
              </a:rPr>
              <a:t>=</a:t>
            </a:r>
            <a:r>
              <a:rPr lang="en-US" altLang="zh-CN" sz="2400">
                <a:solidFill>
                  <a:srgbClr val="FF0000"/>
                </a:solidFill>
                <a:latin typeface="Times New Roman" pitchFamily="18" charset="0"/>
                <a:cs typeface="Times New Roman" pitchFamily="18" charset="0"/>
              </a:rPr>
              <a:t>1,</a:t>
            </a:r>
            <a:r>
              <a:rPr lang="en-US" altLang="zh-CN" sz="2400" i="1">
                <a:solidFill>
                  <a:srgbClr val="FF0000"/>
                </a:solidFill>
                <a:latin typeface="Times New Roman" pitchFamily="18" charset="0"/>
                <a:cs typeface="Times New Roman" pitchFamily="18" charset="0"/>
              </a:rPr>
              <a:t>b=</a:t>
            </a:r>
            <a:r>
              <a:rPr lang="en-US" altLang="zh-CN" sz="2400">
                <a:solidFill>
                  <a:srgbClr val="FF0000"/>
                </a:solidFill>
                <a:latin typeface="Times New Roman" pitchFamily="18" charset="0"/>
                <a:cs typeface="Times New Roman" pitchFamily="18" charset="0"/>
              </a:rPr>
              <a:t>2,</a:t>
            </a:r>
            <a:r>
              <a:rPr lang="zh-CN" altLang="zh-CN" sz="2400">
                <a:solidFill>
                  <a:srgbClr val="FF0000"/>
                </a:solidFill>
                <a:latin typeface="Times New Roman" pitchFamily="18" charset="0"/>
                <a:ea typeface="楷体" panose="02010609060101010101" pitchFamily="49" charset="-122"/>
                <a:cs typeface="Times New Roman" pitchFamily="18" charset="0"/>
              </a:rPr>
              <a:t>故方程为</a:t>
            </a:r>
            <a:r>
              <a:rPr lang="en-US" altLang="zh-CN" sz="2400" i="1">
                <a:solidFill>
                  <a:srgbClr val="FF0000"/>
                </a:solidFill>
                <a:latin typeface="Times New Roman" pitchFamily="18" charset="0"/>
                <a:cs typeface="Times New Roman" pitchFamily="18" charset="0"/>
              </a:rPr>
              <a:t>x</a:t>
            </a:r>
            <a:r>
              <a:rPr lang="en-US" altLang="zh-CN" sz="2400" baseline="30000">
                <a:solidFill>
                  <a:srgbClr val="FF0000"/>
                </a:solidFill>
                <a:latin typeface="Times New Roman" pitchFamily="18" charset="0"/>
                <a:cs typeface="Times New Roman" pitchFamily="18" charset="0"/>
              </a:rPr>
              <a:t>2</a:t>
            </a:r>
            <a:r>
              <a:rPr lang="en-US" altLang="zh-CN" sz="2400" i="1">
                <a:solidFill>
                  <a:srgbClr val="FF0000"/>
                </a:solidFill>
                <a:latin typeface="Times New Roman" pitchFamily="18" charset="0"/>
                <a:cs typeface="Times New Roman" pitchFamily="18" charset="0"/>
              </a:rPr>
              <a:t>+</a:t>
            </a:r>
            <a:r>
              <a:rPr lang="en-US" altLang="zh-CN" sz="2400">
                <a:solidFill>
                  <a:srgbClr val="FF0000"/>
                </a:solidFill>
                <a:latin typeface="Times New Roman" pitchFamily="18" charset="0"/>
                <a:cs typeface="Times New Roman" pitchFamily="18" charset="0"/>
              </a:rPr>
              <a:t>(</a:t>
            </a:r>
            <a:r>
              <a:rPr lang="en-US" altLang="zh-CN" sz="2400" i="1">
                <a:solidFill>
                  <a:srgbClr val="FF0000"/>
                </a:solidFill>
                <a:latin typeface="Times New Roman" pitchFamily="18" charset="0"/>
                <a:cs typeface="Times New Roman" pitchFamily="18" charset="0"/>
              </a:rPr>
              <a:t>y-</a:t>
            </a:r>
            <a:r>
              <a:rPr lang="en-US" altLang="zh-CN" sz="2400">
                <a:solidFill>
                  <a:srgbClr val="FF0000"/>
                </a:solidFill>
                <a:latin typeface="Times New Roman" pitchFamily="18" charset="0"/>
                <a:cs typeface="Times New Roman" pitchFamily="18" charset="0"/>
              </a:rPr>
              <a:t>2)</a:t>
            </a:r>
            <a:r>
              <a:rPr lang="en-US" altLang="zh-CN" sz="2400" baseline="30000">
                <a:solidFill>
                  <a:srgbClr val="FF0000"/>
                </a:solidFill>
                <a:latin typeface="Times New Roman" pitchFamily="18" charset="0"/>
                <a:cs typeface="Times New Roman" pitchFamily="18" charset="0"/>
              </a:rPr>
              <a:t>2</a:t>
            </a:r>
            <a:r>
              <a:rPr lang="en-US" altLang="zh-CN" sz="2400" i="1">
                <a:solidFill>
                  <a:srgbClr val="FF0000"/>
                </a:solidFill>
                <a:latin typeface="Times New Roman" pitchFamily="18" charset="0"/>
                <a:cs typeface="Times New Roman" pitchFamily="18" charset="0"/>
              </a:rPr>
              <a:t>=</a:t>
            </a:r>
            <a:r>
              <a:rPr lang="en-US" altLang="zh-CN" sz="2400">
                <a:solidFill>
                  <a:srgbClr val="FF0000"/>
                </a:solidFill>
                <a:latin typeface="Times New Roman" pitchFamily="18" charset="0"/>
                <a:cs typeface="Times New Roman" pitchFamily="18" charset="0"/>
              </a:rPr>
              <a:t>1</a:t>
            </a:r>
            <a:r>
              <a:rPr lang="en-US" altLang="zh-CN" sz="2400" i="1">
                <a:solidFill>
                  <a:srgbClr val="FF0000"/>
                </a:solidFill>
                <a:latin typeface="Times New Roman" pitchFamily="18" charset="0"/>
                <a:cs typeface="Times New Roman" pitchFamily="18" charset="0"/>
              </a:rPr>
              <a:t>.</a:t>
            </a:r>
            <a:endParaRPr lang="zh-CN" altLang="zh-CN" sz="2400">
              <a:solidFill>
                <a:srgbClr val="FF0000"/>
              </a:solidFill>
              <a:latin typeface="NEU-BZ-S92"/>
              <a:ea typeface="方正书宋_GBK" pitchFamily="65" charset="-122"/>
              <a:cs typeface="Times New Roman" panose="02020603050405020304" pitchFamily="18" charset="0"/>
            </a:endParaRPr>
          </a:p>
          <a:p>
            <a:pPr>
              <a:lnSpc>
                <a:spcPct val="120000"/>
              </a:lnSpc>
            </a:pPr>
            <a:r>
              <a:rPr lang="zh-CN" altLang="zh-CN" sz="2400">
                <a:solidFill>
                  <a:srgbClr val="FF0000"/>
                </a:solidFill>
                <a:latin typeface="Arial" pitchFamily="34" charset="0"/>
                <a:ea typeface="黑体" pitchFamily="2" charset="-122"/>
                <a:cs typeface="Times New Roman" pitchFamily="18" charset="0"/>
              </a:rPr>
              <a:t>答案</a:t>
            </a:r>
            <a:r>
              <a:rPr lang="en-US" altLang="zh-CN" sz="2400">
                <a:solidFill>
                  <a:srgbClr val="FF0000"/>
                </a:solidFill>
                <a:latin typeface="Arial" pitchFamily="34" charset="0"/>
                <a:ea typeface="黑体" pitchFamily="2" charset="-122"/>
                <a:cs typeface="Times New Roman" pitchFamily="18" charset="0"/>
              </a:rPr>
              <a:t>:</a:t>
            </a:r>
            <a:r>
              <a:rPr lang="en-US" altLang="zh-CN" sz="2400">
                <a:solidFill>
                  <a:srgbClr val="FF0000"/>
                </a:solidFill>
                <a:latin typeface="Times New Roman" pitchFamily="18" charset="0"/>
              </a:rPr>
              <a:t>A</a:t>
            </a:r>
            <a:endParaRPr lang="zh-CN" altLang="en-US" sz="2400">
              <a:solidFill>
                <a:srgbClr val="FF0000"/>
              </a:solidFill>
            </a:endParaRPr>
          </a:p>
        </p:txBody>
      </p:sp>
    </p:spTree>
    <p:extLst>
      <p:ext uri="{BB962C8B-B14F-4D97-AF65-F5344CB8AC3E}">
        <p14:creationId xmlns:p14="http://schemas.microsoft.com/office/powerpoint/2010/main" val="2536283311"/>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2" name="矩形 1"/>
          <p:cNvSpPr>
            <a:spLocks noChangeAspect="1"/>
          </p:cNvSpPr>
          <p:nvPr>
            <p:custDataLst>
              <p:tags r:id="rId3"/>
            </p:custDataLst>
          </p:nvPr>
        </p:nvSpPr>
        <p:spPr>
          <a:xfrm>
            <a:off x="1255814" y="695070"/>
            <a:ext cx="8128000" cy="904863"/>
          </a:xfrm>
          <a:prstGeom prst="rect">
            <a:avLst/>
          </a:prstGeom>
        </p:spPr>
        <p:txBody>
          <a:bodyPr>
            <a:spAutoFit/>
          </a:bodyPr>
          <a:lstStyle/>
          <a:p>
            <a:pPr>
              <a:lnSpc>
                <a:spcPct val="120000"/>
              </a:lnSpc>
              <a:spcAft>
                <a:spcPct val="0"/>
              </a:spcAft>
              <a:tabLst>
                <a:tab pos="1029335"/>
                <a:tab pos="1850390"/>
                <a:tab pos="2538095"/>
                <a:tab pos="3221990"/>
              </a:tabLst>
            </a:pPr>
            <a:r>
              <a:rPr lang="en-US" altLang="zh-CN" sz="2200">
                <a:solidFill>
                  <a:srgbClr val="000000"/>
                </a:solidFill>
                <a:latin typeface="Arial" pitchFamily="34" charset="0"/>
                <a:ea typeface="黑体" pitchFamily="2" charset="-122"/>
                <a:cs typeface="Times New Roman" pitchFamily="18" charset="0"/>
              </a:rPr>
              <a:t>                                 </a:t>
            </a:r>
            <a:r>
              <a:rPr lang="zh-CN" altLang="zh-CN" sz="2200">
                <a:solidFill>
                  <a:srgbClr val="000000"/>
                </a:solidFill>
                <a:latin typeface="Arial" pitchFamily="34" charset="0"/>
                <a:ea typeface="黑体" pitchFamily="2" charset="-122"/>
                <a:cs typeface="Times New Roman" pitchFamily="18" charset="0"/>
              </a:rPr>
              <a:t>二、点与圆的位置关系</a:t>
            </a:r>
            <a:endParaRPr lang="zh-CN" altLang="zh-CN" sz="2200">
              <a:solidFill>
                <a:srgbClr val="000000"/>
              </a:solidFill>
              <a:latin typeface="NEU-BZ-S92"/>
              <a:ea typeface="方正书宋_GBK" pitchFamily="65" charset="-122"/>
              <a:cs typeface="Times New Roman" pitchFamily="18" charset="0"/>
            </a:endParaRPr>
          </a:p>
          <a:p>
            <a:pPr>
              <a:lnSpc>
                <a:spcPct val="120000"/>
              </a:lnSpc>
            </a:pPr>
            <a:r>
              <a:rPr lang="zh-CN" altLang="zh-CN" sz="2200">
                <a:solidFill>
                  <a:srgbClr val="000000"/>
                </a:solidFill>
                <a:latin typeface="Times New Roman" pitchFamily="18" charset="0"/>
                <a:cs typeface="Times New Roman" pitchFamily="18" charset="0"/>
              </a:rPr>
              <a:t>圆</a:t>
            </a:r>
            <a:r>
              <a:rPr lang="en-US" altLang="zh-CN" sz="2200" i="1">
                <a:solidFill>
                  <a:srgbClr val="000000"/>
                </a:solidFill>
                <a:latin typeface="Times New Roman" pitchFamily="18" charset="0"/>
              </a:rPr>
              <a:t>C</a:t>
            </a:r>
            <a:r>
              <a:rPr lang="en-US" altLang="zh-CN" sz="2200">
                <a:solidFill>
                  <a:srgbClr val="000000"/>
                </a:solidFill>
                <a:latin typeface="Times New Roman" pitchFamily="18" charset="0"/>
              </a:rPr>
              <a:t>:(</a:t>
            </a:r>
            <a:r>
              <a:rPr lang="en-US" altLang="zh-CN" sz="2200" i="1">
                <a:solidFill>
                  <a:srgbClr val="000000"/>
                </a:solidFill>
                <a:latin typeface="Times New Roman" pitchFamily="18" charset="0"/>
              </a:rPr>
              <a:t>x-a</a:t>
            </a:r>
            <a:r>
              <a:rPr lang="en-US" altLang="zh-CN" sz="2200">
                <a:solidFill>
                  <a:srgbClr val="000000"/>
                </a:solidFill>
                <a:latin typeface="Times New Roman" pitchFamily="18" charset="0"/>
              </a:rPr>
              <a:t>)</a:t>
            </a:r>
            <a:r>
              <a:rPr lang="en-US" altLang="zh-CN" sz="2200" baseline="30000">
                <a:solidFill>
                  <a:srgbClr val="000000"/>
                </a:solidFill>
                <a:latin typeface="Times New Roman" pitchFamily="18" charset="0"/>
              </a:rPr>
              <a:t>2</a:t>
            </a:r>
            <a:r>
              <a:rPr lang="en-US" altLang="zh-CN" sz="2200" i="1">
                <a:solidFill>
                  <a:srgbClr val="000000"/>
                </a:solidFill>
                <a:latin typeface="Times New Roman" pitchFamily="18" charset="0"/>
              </a:rPr>
              <a:t>+</a:t>
            </a:r>
            <a:r>
              <a:rPr lang="en-US" altLang="zh-CN" sz="2200">
                <a:solidFill>
                  <a:srgbClr val="000000"/>
                </a:solidFill>
                <a:latin typeface="Times New Roman" pitchFamily="18" charset="0"/>
              </a:rPr>
              <a:t>(</a:t>
            </a:r>
            <a:r>
              <a:rPr lang="en-US" altLang="zh-CN" sz="2200" i="1">
                <a:solidFill>
                  <a:srgbClr val="000000"/>
                </a:solidFill>
                <a:latin typeface="Times New Roman" pitchFamily="18" charset="0"/>
              </a:rPr>
              <a:t>y-b</a:t>
            </a:r>
            <a:r>
              <a:rPr lang="en-US" altLang="zh-CN" sz="2200">
                <a:solidFill>
                  <a:srgbClr val="000000"/>
                </a:solidFill>
                <a:latin typeface="Times New Roman" pitchFamily="18" charset="0"/>
              </a:rPr>
              <a:t>)</a:t>
            </a:r>
            <a:r>
              <a:rPr lang="en-US" altLang="zh-CN" sz="2200" baseline="30000">
                <a:solidFill>
                  <a:srgbClr val="000000"/>
                </a:solidFill>
                <a:latin typeface="Times New Roman" pitchFamily="18" charset="0"/>
              </a:rPr>
              <a:t>2</a:t>
            </a:r>
            <a:r>
              <a:rPr lang="en-US" altLang="zh-CN" sz="2200" i="1">
                <a:solidFill>
                  <a:srgbClr val="000000"/>
                </a:solidFill>
                <a:latin typeface="Times New Roman" pitchFamily="18" charset="0"/>
              </a:rPr>
              <a:t>=r</a:t>
            </a:r>
            <a:r>
              <a:rPr lang="en-US" altLang="zh-CN" sz="2200" baseline="30000">
                <a:solidFill>
                  <a:srgbClr val="000000"/>
                </a:solidFill>
                <a:latin typeface="Times New Roman" pitchFamily="18" charset="0"/>
              </a:rPr>
              <a:t>2</a:t>
            </a:r>
            <a:r>
              <a:rPr lang="en-US" altLang="zh-CN" sz="2200">
                <a:solidFill>
                  <a:srgbClr val="000000"/>
                </a:solidFill>
                <a:latin typeface="Times New Roman" pitchFamily="18" charset="0"/>
              </a:rPr>
              <a:t>(</a:t>
            </a:r>
            <a:r>
              <a:rPr lang="en-US" altLang="zh-CN" sz="2200" i="1">
                <a:solidFill>
                  <a:srgbClr val="000000"/>
                </a:solidFill>
                <a:latin typeface="Times New Roman" pitchFamily="18" charset="0"/>
              </a:rPr>
              <a:t>r&gt;</a:t>
            </a:r>
            <a:r>
              <a:rPr lang="en-US" altLang="zh-CN" sz="2200">
                <a:solidFill>
                  <a:srgbClr val="000000"/>
                </a:solidFill>
                <a:latin typeface="Times New Roman" pitchFamily="18" charset="0"/>
              </a:rPr>
              <a:t>0),</a:t>
            </a:r>
            <a:r>
              <a:rPr lang="zh-CN" altLang="zh-CN" sz="2200">
                <a:solidFill>
                  <a:srgbClr val="000000"/>
                </a:solidFill>
                <a:latin typeface="Times New Roman" pitchFamily="18" charset="0"/>
                <a:cs typeface="Times New Roman" pitchFamily="18" charset="0"/>
              </a:rPr>
              <a:t>其圆心为</a:t>
            </a:r>
            <a:r>
              <a:rPr lang="en-US" altLang="zh-CN" sz="2200" i="1">
                <a:solidFill>
                  <a:srgbClr val="000000"/>
                </a:solidFill>
                <a:latin typeface="Times New Roman" pitchFamily="18" charset="0"/>
              </a:rPr>
              <a:t>C</a:t>
            </a:r>
            <a:r>
              <a:rPr lang="en-US" altLang="zh-CN" sz="2200">
                <a:solidFill>
                  <a:srgbClr val="000000"/>
                </a:solidFill>
                <a:latin typeface="Times New Roman" pitchFamily="18" charset="0"/>
              </a:rPr>
              <a:t>(</a:t>
            </a:r>
            <a:r>
              <a:rPr lang="en-US" altLang="zh-CN" sz="2200" i="1" err="1">
                <a:solidFill>
                  <a:srgbClr val="000000"/>
                </a:solidFill>
                <a:latin typeface="Times New Roman" pitchFamily="18" charset="0"/>
              </a:rPr>
              <a:t>a</a:t>
            </a:r>
            <a:r>
              <a:rPr lang="en-US" altLang="zh-CN" sz="2200" err="1">
                <a:solidFill>
                  <a:srgbClr val="000000"/>
                </a:solidFill>
                <a:latin typeface="Times New Roman" pitchFamily="18" charset="0"/>
              </a:rPr>
              <a:t>,</a:t>
            </a:r>
            <a:r>
              <a:rPr lang="en-US" altLang="zh-CN" sz="2200" i="1" err="1">
                <a:solidFill>
                  <a:srgbClr val="000000"/>
                </a:solidFill>
                <a:latin typeface="Times New Roman" pitchFamily="18" charset="0"/>
              </a:rPr>
              <a:t>b</a:t>
            </a:r>
            <a:r>
              <a:rPr lang="en-US" altLang="zh-CN" sz="2200">
                <a:solidFill>
                  <a:srgbClr val="000000"/>
                </a:solidFill>
                <a:latin typeface="Times New Roman" pitchFamily="18" charset="0"/>
              </a:rPr>
              <a:t>),</a:t>
            </a:r>
            <a:r>
              <a:rPr lang="zh-CN" altLang="zh-CN" sz="2200">
                <a:solidFill>
                  <a:srgbClr val="000000"/>
                </a:solidFill>
                <a:latin typeface="Times New Roman" pitchFamily="18" charset="0"/>
                <a:cs typeface="Times New Roman" pitchFamily="18" charset="0"/>
              </a:rPr>
              <a:t>半径为</a:t>
            </a:r>
            <a:r>
              <a:rPr lang="en-US" altLang="zh-CN" sz="2200" i="1">
                <a:solidFill>
                  <a:srgbClr val="000000"/>
                </a:solidFill>
                <a:latin typeface="Times New Roman" pitchFamily="18" charset="0"/>
              </a:rPr>
              <a:t>r</a:t>
            </a:r>
            <a:r>
              <a:rPr lang="en-US" altLang="zh-CN" sz="2200">
                <a:solidFill>
                  <a:srgbClr val="000000"/>
                </a:solidFill>
                <a:latin typeface="Times New Roman" pitchFamily="18" charset="0"/>
              </a:rPr>
              <a:t>,</a:t>
            </a:r>
            <a:r>
              <a:rPr lang="zh-CN" altLang="zh-CN" sz="2200">
                <a:solidFill>
                  <a:srgbClr val="000000"/>
                </a:solidFill>
                <a:latin typeface="Times New Roman" pitchFamily="18" charset="0"/>
                <a:cs typeface="Times New Roman" pitchFamily="18" charset="0"/>
              </a:rPr>
              <a:t>点</a:t>
            </a:r>
            <a:r>
              <a:rPr lang="en-US" altLang="zh-CN" sz="2200" i="1">
                <a:solidFill>
                  <a:srgbClr val="000000"/>
                </a:solidFill>
                <a:latin typeface="Times New Roman" pitchFamily="18" charset="0"/>
              </a:rPr>
              <a:t>P</a:t>
            </a:r>
            <a:r>
              <a:rPr lang="en-US" altLang="zh-CN" sz="2200">
                <a:solidFill>
                  <a:srgbClr val="000000"/>
                </a:solidFill>
                <a:latin typeface="Times New Roman" pitchFamily="18" charset="0"/>
              </a:rPr>
              <a:t>(</a:t>
            </a:r>
            <a:r>
              <a:rPr lang="en-US" altLang="zh-CN" sz="2200" i="1">
                <a:solidFill>
                  <a:srgbClr val="000000"/>
                </a:solidFill>
                <a:latin typeface="Times New Roman" pitchFamily="18" charset="0"/>
              </a:rPr>
              <a:t>x</a:t>
            </a:r>
            <a:r>
              <a:rPr lang="en-US" altLang="zh-CN" sz="2200" baseline="-25000">
                <a:solidFill>
                  <a:srgbClr val="000000"/>
                </a:solidFill>
                <a:latin typeface="Times New Roman" pitchFamily="18" charset="0"/>
              </a:rPr>
              <a:t>0</a:t>
            </a:r>
            <a:r>
              <a:rPr lang="en-US" altLang="zh-CN" sz="2200">
                <a:solidFill>
                  <a:srgbClr val="000000"/>
                </a:solidFill>
                <a:latin typeface="Times New Roman" pitchFamily="18" charset="0"/>
              </a:rPr>
              <a:t>,</a:t>
            </a:r>
            <a:r>
              <a:rPr lang="en-US" altLang="zh-CN" sz="2200" i="1">
                <a:solidFill>
                  <a:srgbClr val="000000"/>
                </a:solidFill>
                <a:latin typeface="Times New Roman" pitchFamily="18" charset="0"/>
              </a:rPr>
              <a:t>y</a:t>
            </a:r>
            <a:r>
              <a:rPr lang="en-US" altLang="zh-CN" sz="2200" baseline="-25000">
                <a:solidFill>
                  <a:srgbClr val="000000"/>
                </a:solidFill>
                <a:latin typeface="Times New Roman" pitchFamily="18" charset="0"/>
              </a:rPr>
              <a:t>0</a:t>
            </a:r>
            <a:r>
              <a:rPr lang="en-US" altLang="zh-CN" sz="2200">
                <a:solidFill>
                  <a:srgbClr val="000000"/>
                </a:solidFill>
                <a:latin typeface="Times New Roman" pitchFamily="18" charset="0"/>
              </a:rPr>
              <a:t>),</a:t>
            </a:r>
            <a:r>
              <a:rPr lang="zh-CN" altLang="zh-CN" sz="2200">
                <a:solidFill>
                  <a:srgbClr val="000000"/>
                </a:solidFill>
                <a:latin typeface="Times New Roman" pitchFamily="18" charset="0"/>
                <a:cs typeface="Times New Roman" pitchFamily="18" charset="0"/>
              </a:rPr>
              <a:t>设</a:t>
            </a:r>
            <a:endParaRPr lang="zh-CN" altLang="en-US" sz="2200"/>
          </a:p>
        </p:txBody>
      </p:sp>
      <p:graphicFrame>
        <p:nvGraphicFramePr>
          <p:cNvPr id="3" name="对象 2"/>
          <p:cNvGraphicFramePr>
            <a:graphicFrameLocks noChangeAspect="1"/>
          </p:cNvGraphicFramePr>
          <p:nvPr>
            <p:custDataLst>
              <p:tags r:id="rId4"/>
            </p:custDataLst>
            <p:extLst>
              <p:ext uri="{D42A27DB-BD31-4B8C-83A1-F6EECF244321}">
                <p14:modId xmlns:p14="http://schemas.microsoft.com/office/powerpoint/2010/main" val="2688211235"/>
              </p:ext>
            </p:extLst>
          </p:nvPr>
        </p:nvGraphicFramePr>
        <p:xfrm>
          <a:off x="2890303" y="1664444"/>
          <a:ext cx="8128000" cy="687675"/>
        </p:xfrm>
        <a:graphic>
          <a:graphicData uri="http://schemas.openxmlformats.org/presentationml/2006/ole">
            <mc:AlternateContent>
              <mc:Choice xmlns:v="urn:schemas-microsoft-com:vml" Requires="v">
                <p:oleObj spid="_x0000_s1039" name="文档" r:id="rId5" imgW="3841750" imgH="326390" progId="Word.Document.12">
                  <p:embed/>
                </p:oleObj>
              </mc:Choice>
              <mc:Fallback>
                <p:oleObj name="文档" r:id="rId5" imgW="3841750" imgH="326390" progId="Word.Document.12">
                  <p:embed/>
                  <p:pic>
                    <p:nvPicPr>
                      <p:cNvPr id="0" name="OLE substitute image"/>
                      <p:cNvPicPr/>
                      <p:nvPr/>
                    </p:nvPicPr>
                    <p:blipFill>
                      <a:blip r:embed="rId6"/>
                      <a:stretch>
                        <a:fillRect/>
                      </a:stretch>
                    </p:blipFill>
                    <p:spPr>
                      <a:xfrm>
                        <a:off x="2890303" y="1664444"/>
                        <a:ext cx="8128000" cy="687675"/>
                      </a:xfrm>
                      <a:prstGeom prst="rect">
                        <a:avLst/>
                      </a:prstGeom>
                    </p:spPr>
                  </p:pic>
                </p:oleObj>
              </mc:Fallback>
            </mc:AlternateContent>
          </a:graphicData>
        </a:graphic>
      </p:graphicFrame>
      <p:graphicFrame>
        <p:nvGraphicFramePr>
          <p:cNvPr id="6" name="对象 5"/>
          <p:cNvGraphicFramePr>
            <a:graphicFrameLocks noChangeAspect="1"/>
          </p:cNvGraphicFramePr>
          <p:nvPr>
            <p:custDataLst>
              <p:tags r:id="rId7"/>
            </p:custDataLst>
            <p:extLst>
              <p:ext uri="{D42A27DB-BD31-4B8C-83A1-F6EECF244321}">
                <p14:modId xmlns:p14="http://schemas.microsoft.com/office/powerpoint/2010/main" val="181578625"/>
              </p:ext>
            </p:extLst>
          </p:nvPr>
        </p:nvGraphicFramePr>
        <p:xfrm>
          <a:off x="1828800" y="2780928"/>
          <a:ext cx="8504164" cy="5089184"/>
        </p:xfrm>
        <a:graphic>
          <a:graphicData uri="http://schemas.openxmlformats.org/presentationml/2006/ole">
            <mc:AlternateContent>
              <mc:Choice xmlns:v="urn:schemas-microsoft-com:vml" Requires="v">
                <p:oleObj spid="_x0000_s1040" name="文档" r:id="rId8" imgW="3917950" imgH="2414905" progId="Word.Document.12">
                  <p:embed/>
                </p:oleObj>
              </mc:Choice>
              <mc:Fallback>
                <p:oleObj name="文档" r:id="rId8" imgW="3917950" imgH="2414905" progId="Word.Document.12">
                  <p:embed/>
                  <p:pic>
                    <p:nvPicPr>
                      <p:cNvPr id="0" name="OLE substitute image"/>
                      <p:cNvPicPr/>
                      <p:nvPr/>
                    </p:nvPicPr>
                    <p:blipFill>
                      <a:blip r:embed="rId9"/>
                      <a:stretch>
                        <a:fillRect/>
                      </a:stretch>
                    </p:blipFill>
                    <p:spPr>
                      <a:xfrm>
                        <a:off x="1828800" y="2780928"/>
                        <a:ext cx="8504164" cy="5089184"/>
                      </a:xfrm>
                      <a:prstGeom prst="rect">
                        <a:avLst/>
                      </a:prstGeom>
                    </p:spPr>
                  </p:pic>
                </p:oleObj>
              </mc:Fallback>
            </mc:AlternateContent>
          </a:graphicData>
        </a:graphic>
      </p:graphicFrame>
      <p:cxnSp>
        <p:nvCxnSpPr>
          <p:cNvPr id="7" name="直接连接符 6"/>
          <p:cNvCxnSpPr/>
          <p:nvPr>
            <p:custDataLst>
              <p:tags r:id="rId10"/>
            </p:custDataLst>
          </p:nvPr>
        </p:nvCxnSpPr>
        <p:spPr>
          <a:xfrm>
            <a:off x="7275128" y="3912274"/>
            <a:ext cx="22599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11"/>
            </p:custDataLst>
          </p:nvPr>
        </p:nvCxnSpPr>
        <p:spPr>
          <a:xfrm>
            <a:off x="7329340" y="5044349"/>
            <a:ext cx="2054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12"/>
            </p:custDataLst>
          </p:nvPr>
        </p:nvCxnSpPr>
        <p:spPr>
          <a:xfrm>
            <a:off x="7320136" y="6092567"/>
            <a:ext cx="2054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custDataLst>
              <p:tags r:id="rId13"/>
            </p:custDataLst>
          </p:nvPr>
        </p:nvSpPr>
        <p:spPr>
          <a:xfrm>
            <a:off x="7240150" y="3596836"/>
            <a:ext cx="2351988" cy="294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4"/>
            </p:custDataLst>
          </p:nvPr>
        </p:nvSpPr>
        <p:spPr>
          <a:xfrm>
            <a:off x="7240150" y="4728972"/>
            <a:ext cx="2351988" cy="294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15"/>
            </p:custDataLst>
          </p:nvPr>
        </p:nvSpPr>
        <p:spPr>
          <a:xfrm>
            <a:off x="7236985" y="5785428"/>
            <a:ext cx="2351988" cy="294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207185"/>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xit" presetSubtype="4" fill="hold" grpId="0" nodeType="clickEffect">
                                  <p:stCondLst>
                                    <p:cond delay="0"/>
                                  </p:stCondLst>
                                  <p:childTnLst>
                                    <p:animEffect transition="out" filter="wipe(down)">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xit" presetSubtype="4" fill="hold" grpId="0" nodeType="clickEffect">
                                  <p:stCondLst>
                                    <p:cond delay="0"/>
                                  </p:stCondLst>
                                  <p:childTnLst>
                                    <p:animEffect transition="out" filter="wipe(down)">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afterGroup">
                            <p:stCondLst>
                              <p:cond delay="0"/>
                            </p:stCondLst>
                            <p:childTnLst>
                              <p:par>
                                <p:cTn id="15" presetID="22" presetClass="exit" presetSubtype="4" fill="hold" grpId="0" nodeType="clickEffect">
                                  <p:stCondLst>
                                    <p:cond delay="0"/>
                                  </p:stCondLst>
                                  <p:childTnLst>
                                    <p:animEffect transition="out" filter="wipe(down)">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2" name="矩形 1"/>
          <p:cNvSpPr>
            <a:spLocks noChangeAspect="1"/>
          </p:cNvSpPr>
          <p:nvPr>
            <p:custDataLst>
              <p:tags r:id="rId3"/>
            </p:custDataLst>
          </p:nvPr>
        </p:nvSpPr>
        <p:spPr>
          <a:xfrm>
            <a:off x="537030" y="2829943"/>
            <a:ext cx="8128000" cy="904863"/>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解析</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将点</a:t>
            </a:r>
            <a:r>
              <a:rPr lang="en-US" altLang="zh-CN" sz="2200" i="1">
                <a:solidFill>
                  <a:srgbClr val="FF0000"/>
                </a:solidFill>
                <a:latin typeface="Times New Roman" pitchFamily="18" charset="0"/>
                <a:cs typeface="Times New Roman" pitchFamily="18" charset="0"/>
              </a:rPr>
              <a:t>P</a:t>
            </a:r>
            <a:r>
              <a:rPr lang="zh-CN" altLang="zh-CN" sz="2200">
                <a:solidFill>
                  <a:srgbClr val="FF0000"/>
                </a:solidFill>
                <a:latin typeface="Times New Roman" pitchFamily="18" charset="0"/>
                <a:ea typeface="楷体" panose="02010609060101010101" pitchFamily="49" charset="-122"/>
                <a:cs typeface="Times New Roman" pitchFamily="18" charset="0"/>
              </a:rPr>
              <a:t>的坐标代入圆的方程</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则</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2)</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2)</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8</a:t>
            </a:r>
            <a:r>
              <a:rPr lang="en-US" altLang="zh-CN" sz="2200" i="1">
                <a:solidFill>
                  <a:srgbClr val="FF0000"/>
                </a:solidFill>
                <a:latin typeface="Times New Roman" pitchFamily="18" charset="0"/>
                <a:cs typeface="Times New Roman" pitchFamily="18" charset="0"/>
              </a:rPr>
              <a:t>&gt;</a:t>
            </a:r>
            <a:r>
              <a:rPr lang="en-US" altLang="zh-CN" sz="2200">
                <a:solidFill>
                  <a:srgbClr val="FF0000"/>
                </a:solidFill>
                <a:latin typeface="Times New Roman" pitchFamily="18" charset="0"/>
                <a:cs typeface="Times New Roman" pitchFamily="18" charset="0"/>
              </a:rPr>
              <a:t>4,</a:t>
            </a:r>
            <a:r>
              <a:rPr lang="zh-CN" altLang="zh-CN" sz="2200">
                <a:solidFill>
                  <a:srgbClr val="FF0000"/>
                </a:solidFill>
                <a:latin typeface="Times New Roman" pitchFamily="18" charset="0"/>
                <a:ea typeface="楷体" panose="02010609060101010101" pitchFamily="49" charset="-122"/>
                <a:cs typeface="Times New Roman" pitchFamily="18" charset="0"/>
              </a:rPr>
              <a:t>故点</a:t>
            </a:r>
            <a:r>
              <a:rPr lang="en-US" altLang="zh-CN" sz="2200" i="1">
                <a:solidFill>
                  <a:srgbClr val="FF0000"/>
                </a:solidFill>
                <a:latin typeface="Times New Roman" pitchFamily="18" charset="0"/>
                <a:cs typeface="Times New Roman" pitchFamily="18" charset="0"/>
              </a:rPr>
              <a:t>P</a:t>
            </a:r>
            <a:r>
              <a:rPr lang="zh-CN" altLang="zh-CN" sz="2200">
                <a:solidFill>
                  <a:srgbClr val="FF0000"/>
                </a:solidFill>
                <a:latin typeface="Times New Roman" pitchFamily="18" charset="0"/>
                <a:ea typeface="楷体" panose="02010609060101010101" pitchFamily="49" charset="-122"/>
                <a:cs typeface="Times New Roman" pitchFamily="18" charset="0"/>
              </a:rPr>
              <a:t>在圆外</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rPr>
              <a:t>B</a:t>
            </a:r>
            <a:endParaRPr lang="zh-CN" altLang="en-US" sz="2200">
              <a:solidFill>
                <a:srgbClr val="FF0000"/>
              </a:solidFill>
            </a:endParaRPr>
          </a:p>
        </p:txBody>
      </p:sp>
      <p:sp>
        <p:nvSpPr>
          <p:cNvPr id="3" name="矩形 2"/>
          <p:cNvSpPr/>
          <p:nvPr>
            <p:custDataLst>
              <p:tags r:id="rId4"/>
            </p:custDataLst>
          </p:nvPr>
        </p:nvSpPr>
        <p:spPr>
          <a:xfrm>
            <a:off x="537030" y="692579"/>
            <a:ext cx="6096000" cy="1311128"/>
          </a:xfrm>
          <a:prstGeom prst="rect">
            <a:avLst/>
          </a:prstGeom>
        </p:spPr>
        <p:txBody>
          <a:bodyPr>
            <a:spAutoFit/>
          </a:bodyPr>
          <a:lstStyle/>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点</a:t>
            </a:r>
            <a:r>
              <a:rPr lang="en-US" altLang="zh-CN" sz="2200" i="1">
                <a:solidFill>
                  <a:srgbClr val="000000"/>
                </a:solidFill>
                <a:latin typeface="Times New Roman" pitchFamily="18" charset="0"/>
                <a:cs typeface="Times New Roman" pitchFamily="18" charset="0"/>
              </a:rPr>
              <a:t>P</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和圆</a:t>
            </a:r>
            <a:r>
              <a:rPr lang="en-US" altLang="zh-CN" sz="2200" i="1">
                <a:solidFill>
                  <a:srgbClr val="000000"/>
                </a:solidFill>
                <a:latin typeface="Times New Roman" pitchFamily="18" charset="0"/>
                <a:cs typeface="Times New Roman" pitchFamily="18" charset="0"/>
              </a:rPr>
              <a:t>x</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+y</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4</a:t>
            </a:r>
            <a:r>
              <a:rPr lang="zh-CN" altLang="zh-CN" sz="2200">
                <a:solidFill>
                  <a:srgbClr val="000000"/>
                </a:solidFill>
                <a:latin typeface="Times New Roman" pitchFamily="18" charset="0"/>
                <a:cs typeface="Times New Roman" pitchFamily="18" charset="0"/>
              </a:rPr>
              <a:t>的位置关系是</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A.</a:t>
            </a:r>
            <a:r>
              <a:rPr lang="zh-CN" altLang="zh-CN" sz="2200">
                <a:solidFill>
                  <a:srgbClr val="000000"/>
                </a:solidFill>
                <a:latin typeface="Times New Roman" pitchFamily="18" charset="0"/>
                <a:cs typeface="Times New Roman" pitchFamily="18" charset="0"/>
              </a:rPr>
              <a:t>在圆上</a:t>
            </a:r>
            <a:r>
              <a:rPr lang="en-US" altLang="zh-CN" sz="2200">
                <a:solidFill>
                  <a:srgbClr val="000000"/>
                </a:solidFill>
                <a:latin typeface="Times New Roman" pitchFamily="18" charset="0"/>
                <a:cs typeface="Times New Roman" pitchFamily="18" charset="0"/>
              </a:rPr>
              <a:t>	</a:t>
            </a:r>
            <a:r>
              <a:rPr lang="en-US" altLang="zh-CN" sz="2200">
                <a:solidFill>
                  <a:srgbClr val="000000"/>
                </a:solidFill>
                <a:latin typeface="NEU-BZ-S92"/>
                <a:ea typeface="方正书宋_GBK" pitchFamily="65" charset="-122"/>
                <a:cs typeface="Times New Roman" pitchFamily="18" charset="0"/>
              </a:rPr>
              <a:t>             </a:t>
            </a:r>
            <a:r>
              <a:rPr lang="en-US" altLang="zh-CN" sz="2200">
                <a:solidFill>
                  <a:srgbClr val="000000"/>
                </a:solidFill>
                <a:latin typeface="Times New Roman" pitchFamily="18" charset="0"/>
                <a:cs typeface="Times New Roman" pitchFamily="18" charset="0"/>
              </a:rPr>
              <a:t>B.</a:t>
            </a:r>
            <a:r>
              <a:rPr lang="zh-CN" altLang="zh-CN" sz="2200">
                <a:solidFill>
                  <a:srgbClr val="000000"/>
                </a:solidFill>
                <a:latin typeface="Times New Roman" pitchFamily="18" charset="0"/>
                <a:cs typeface="Times New Roman" pitchFamily="18" charset="0"/>
              </a:rPr>
              <a:t>在圆外</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C.</a:t>
            </a:r>
            <a:r>
              <a:rPr lang="zh-CN" altLang="zh-CN" sz="2200">
                <a:solidFill>
                  <a:srgbClr val="000000"/>
                </a:solidFill>
                <a:latin typeface="Times New Roman" pitchFamily="18" charset="0"/>
                <a:cs typeface="Times New Roman" pitchFamily="18" charset="0"/>
              </a:rPr>
              <a:t>在圆内</a:t>
            </a:r>
            <a:r>
              <a:rPr lang="en-US" altLang="zh-CN" sz="2200">
                <a:solidFill>
                  <a:srgbClr val="000000"/>
                </a:solidFill>
                <a:latin typeface="Times New Roman" pitchFamily="18" charset="0"/>
                <a:cs typeface="Times New Roman" pitchFamily="18" charset="0"/>
              </a:rPr>
              <a:t>	</a:t>
            </a:r>
            <a:r>
              <a:rPr lang="en-US" altLang="zh-CN" sz="2200">
                <a:solidFill>
                  <a:srgbClr val="000000"/>
                </a:solidFill>
                <a:latin typeface="NEU-BZ-S92"/>
                <a:ea typeface="方正书宋_GBK" pitchFamily="65" charset="-122"/>
                <a:cs typeface="Times New Roman" pitchFamily="18" charset="0"/>
              </a:rPr>
              <a:t>             </a:t>
            </a:r>
            <a:r>
              <a:rPr lang="en-US" altLang="zh-CN" sz="2200">
                <a:solidFill>
                  <a:srgbClr val="000000"/>
                </a:solidFill>
                <a:latin typeface="Times New Roman" pitchFamily="18" charset="0"/>
                <a:cs typeface="Times New Roman" pitchFamily="18" charset="0"/>
              </a:rPr>
              <a:t>D.</a:t>
            </a:r>
            <a:r>
              <a:rPr lang="zh-CN" altLang="zh-CN" sz="2200">
                <a:solidFill>
                  <a:srgbClr val="000000"/>
                </a:solidFill>
                <a:latin typeface="Times New Roman" pitchFamily="18" charset="0"/>
                <a:cs typeface="Times New Roman" pitchFamily="18" charset="0"/>
              </a:rPr>
              <a:t>以上都不对</a:t>
            </a:r>
            <a:endParaRPr lang="zh-CN" altLang="zh-CN" sz="2200">
              <a:solidFill>
                <a:srgbClr val="000000"/>
              </a:solidFill>
              <a:latin typeface="NEU-BZ-S92"/>
              <a:ea typeface="方正书宋_GBK" pitchFamily="65" charset="-122"/>
              <a:cs typeface="Times New Roman" pitchFamily="18" charset="0"/>
            </a:endParaRPr>
          </a:p>
        </p:txBody>
      </p:sp>
    </p:spTree>
    <p:extLst>
      <p:ext uri="{BB962C8B-B14F-4D97-AF65-F5344CB8AC3E}">
        <p14:creationId xmlns:p14="http://schemas.microsoft.com/office/powerpoint/2010/main" val="1135429192"/>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AS_UNIQUEID" val="62"/>
</p:tagLst>
</file>

<file path=ppt/tags/tag10.xml><?xml version="1.0" encoding="utf-8"?>
<p:tagLst xmlns:p="http://schemas.openxmlformats.org/presentationml/2006/main">
  <p:tag name="AS_UNIQUEID" val="71"/>
</p:tagLst>
</file>

<file path=ppt/tags/tag100.xml><?xml version="1.0" encoding="utf-8"?>
<p:tagLst xmlns:p="http://schemas.openxmlformats.org/presentationml/2006/main">
  <p:tag name="AS_UNIQUEID" val="161"/>
</p:tagLst>
</file>

<file path=ppt/tags/tag101.xml><?xml version="1.0" encoding="utf-8"?>
<p:tagLst xmlns:p="http://schemas.openxmlformats.org/presentationml/2006/main">
  <p:tag name="AS_UNIQUEID" val="162"/>
</p:tagLst>
</file>

<file path=ppt/tags/tag102.xml><?xml version="1.0" encoding="utf-8"?>
<p:tagLst xmlns:p="http://schemas.openxmlformats.org/presentationml/2006/main">
  <p:tag name="AS_UNIQUEID" val="163"/>
</p:tagLst>
</file>

<file path=ppt/tags/tag103.xml><?xml version="1.0" encoding="utf-8"?>
<p:tagLst xmlns:p="http://schemas.openxmlformats.org/presentationml/2006/main">
  <p:tag name="AS_UNIQUEID" val="164"/>
</p:tagLst>
</file>

<file path=ppt/tags/tag104.xml><?xml version="1.0" encoding="utf-8"?>
<p:tagLst xmlns:p="http://schemas.openxmlformats.org/presentationml/2006/main">
  <p:tag name="AS_UNIQUEID" val="165"/>
</p:tagLst>
</file>

<file path=ppt/tags/tag105.xml><?xml version="1.0" encoding="utf-8"?>
<p:tagLst xmlns:p="http://schemas.openxmlformats.org/presentationml/2006/main">
  <p:tag name="AS_UNIQUEID" val="166"/>
</p:tagLst>
</file>

<file path=ppt/tags/tag106.xml><?xml version="1.0" encoding="utf-8"?>
<p:tagLst xmlns:p="http://schemas.openxmlformats.org/presentationml/2006/main">
  <p:tag name="AS_UNIQUEID" val="167"/>
</p:tagLst>
</file>

<file path=ppt/tags/tag107.xml><?xml version="1.0" encoding="utf-8"?>
<p:tagLst xmlns:p="http://schemas.openxmlformats.org/presentationml/2006/main">
  <p:tag name="AS_UNIQUEID" val="168"/>
</p:tagLst>
</file>

<file path=ppt/tags/tag108.xml><?xml version="1.0" encoding="utf-8"?>
<p:tagLst xmlns:p="http://schemas.openxmlformats.org/presentationml/2006/main">
  <p:tag name="AS_UNIQUEID" val="169"/>
</p:tagLst>
</file>

<file path=ppt/tags/tag109.xml><?xml version="1.0" encoding="utf-8"?>
<p:tagLst xmlns:p="http://schemas.openxmlformats.org/presentationml/2006/main">
  <p:tag name="AS_UNIQUEID" val="170"/>
</p:tagLst>
</file>

<file path=ppt/tags/tag11.xml><?xml version="1.0" encoding="utf-8"?>
<p:tagLst xmlns:p="http://schemas.openxmlformats.org/presentationml/2006/main">
  <p:tag name="AS_UNIQUEID" val="72"/>
</p:tagLst>
</file>

<file path=ppt/tags/tag110.xml><?xml version="1.0" encoding="utf-8"?>
<p:tagLst xmlns:p="http://schemas.openxmlformats.org/presentationml/2006/main">
  <p:tag name="AS_UNIQUEID" val="171"/>
</p:tagLst>
</file>

<file path=ppt/tags/tag111.xml><?xml version="1.0" encoding="utf-8"?>
<p:tagLst xmlns:p="http://schemas.openxmlformats.org/presentationml/2006/main">
  <p:tag name="AS_UNIQUEID" val="172"/>
</p:tagLst>
</file>

<file path=ppt/tags/tag112.xml><?xml version="1.0" encoding="utf-8"?>
<p:tagLst xmlns:p="http://schemas.openxmlformats.org/presentationml/2006/main">
  <p:tag name="AS_UNIQUEID" val="173"/>
</p:tagLst>
</file>

<file path=ppt/tags/tag113.xml><?xml version="1.0" encoding="utf-8"?>
<p:tagLst xmlns:p="http://schemas.openxmlformats.org/presentationml/2006/main">
  <p:tag name="AS_UNIQUEID" val="174"/>
</p:tagLst>
</file>

<file path=ppt/tags/tag114.xml><?xml version="1.0" encoding="utf-8"?>
<p:tagLst xmlns:p="http://schemas.openxmlformats.org/presentationml/2006/main">
  <p:tag name="AS_UNIQUEID" val="175"/>
</p:tagLst>
</file>

<file path=ppt/tags/tag115.xml><?xml version="1.0" encoding="utf-8"?>
<p:tagLst xmlns:p="http://schemas.openxmlformats.org/presentationml/2006/main">
  <p:tag name="AS_UNIQUEID" val="176"/>
</p:tagLst>
</file>

<file path=ppt/tags/tag116.xml><?xml version="1.0" encoding="utf-8"?>
<p:tagLst xmlns:p="http://schemas.openxmlformats.org/presentationml/2006/main">
  <p:tag name="AS_UNIQUEID" val="177"/>
</p:tagLst>
</file>

<file path=ppt/tags/tag117.xml><?xml version="1.0" encoding="utf-8"?>
<p:tagLst xmlns:p="http://schemas.openxmlformats.org/presentationml/2006/main">
  <p:tag name="AS_UNIQUEID" val="178"/>
</p:tagLst>
</file>

<file path=ppt/tags/tag118.xml><?xml version="1.0" encoding="utf-8"?>
<p:tagLst xmlns:p="http://schemas.openxmlformats.org/presentationml/2006/main">
  <p:tag name="AS_UNIQUEID" val="179"/>
</p:tagLst>
</file>

<file path=ppt/tags/tag119.xml><?xml version="1.0" encoding="utf-8"?>
<p:tagLst xmlns:p="http://schemas.openxmlformats.org/presentationml/2006/main">
  <p:tag name="AS_UNIQUEID" val="180"/>
</p:tagLst>
</file>

<file path=ppt/tags/tag12.xml><?xml version="1.0" encoding="utf-8"?>
<p:tagLst xmlns:p="http://schemas.openxmlformats.org/presentationml/2006/main">
  <p:tag name="AS_UNIQUEID" val="73"/>
</p:tagLst>
</file>

<file path=ppt/tags/tag120.xml><?xml version="1.0" encoding="utf-8"?>
<p:tagLst xmlns:p="http://schemas.openxmlformats.org/presentationml/2006/main">
  <p:tag name="AS_UNIQUEID" val="181"/>
</p:tagLst>
</file>

<file path=ppt/tags/tag121.xml><?xml version="1.0" encoding="utf-8"?>
<p:tagLst xmlns:p="http://schemas.openxmlformats.org/presentationml/2006/main">
  <p:tag name="AS_UNIQUEID" val="182"/>
</p:tagLst>
</file>

<file path=ppt/tags/tag122.xml><?xml version="1.0" encoding="utf-8"?>
<p:tagLst xmlns:p="http://schemas.openxmlformats.org/presentationml/2006/main">
  <p:tag name="AS_UNIQUEID" val="183"/>
  <p:tag name="KSO_WM_BEAUTIFY_FLAG" val="#wm#"/>
  <p:tag name="KSO_WM_SLIDE_BACKGROUND_TYPE" val="frame"/>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SUBTYPE" val="h"/>
  <p:tag name="KSO_WM_UNIT_TYPE" val="i"/>
</p:tagLst>
</file>

<file path=ppt/tags/tag123.xml><?xml version="1.0" encoding="utf-8"?>
<p:tagLst xmlns:p="http://schemas.openxmlformats.org/presentationml/2006/main">
  <p:tag name="AS_UNIQUEID" val="184"/>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124.xml><?xml version="1.0" encoding="utf-8"?>
<p:tagLst xmlns:p="http://schemas.openxmlformats.org/presentationml/2006/main">
  <p:tag name="AS_UNIQUEID" val="185"/>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125.xml><?xml version="1.0" encoding="utf-8"?>
<p:tagLst xmlns:p="http://schemas.openxmlformats.org/presentationml/2006/main">
  <p:tag name="AS_UNIQUEID" val="186"/>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126.xml><?xml version="1.0" encoding="utf-8"?>
<p:tagLst xmlns:p="http://schemas.openxmlformats.org/presentationml/2006/main">
  <p:tag name="AS_UNIQUEID" val="187"/>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127.xml><?xml version="1.0" encoding="utf-8"?>
<p:tagLst xmlns:p="http://schemas.openxmlformats.org/presentationml/2006/main">
  <p:tag name="AS_UNIQUEID" val="188"/>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128.xml><?xml version="1.0" encoding="utf-8"?>
<p:tagLst xmlns:p="http://schemas.openxmlformats.org/presentationml/2006/main">
  <p:tag name="AS_UNIQUEID" val="189"/>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TYPE" val="i"/>
</p:tagLst>
</file>

<file path=ppt/tags/tag129.xml><?xml version="1.0" encoding="utf-8"?>
<p:tagLst xmlns:p="http://schemas.openxmlformats.org/presentationml/2006/main">
  <p:tag name="AS_UNIQUEID" val="190"/>
</p:tagLst>
</file>

<file path=ppt/tags/tag13.xml><?xml version="1.0" encoding="utf-8"?>
<p:tagLst xmlns:p="http://schemas.openxmlformats.org/presentationml/2006/main">
  <p:tag name="AS_UNIQUEID" val="74"/>
</p:tagLst>
</file>

<file path=ppt/tags/tag130.xml><?xml version="1.0" encoding="utf-8"?>
<p:tagLst xmlns:p="http://schemas.openxmlformats.org/presentationml/2006/main">
  <p:tag name="AS_UNIQUEID" val="191"/>
</p:tagLst>
</file>

<file path=ppt/tags/tag131.xml><?xml version="1.0" encoding="utf-8"?>
<p:tagLst xmlns:p="http://schemas.openxmlformats.org/presentationml/2006/main">
  <p:tag name="AS_UNIQUEID" val="192"/>
</p:tagLst>
</file>

<file path=ppt/tags/tag132.xml><?xml version="1.0" encoding="utf-8"?>
<p:tagLst xmlns:p="http://schemas.openxmlformats.org/presentationml/2006/main">
  <p:tag name="AS_UNIQUEID" val="193"/>
</p:tagLst>
</file>

<file path=ppt/tags/tag133.xml><?xml version="1.0" encoding="utf-8"?>
<p:tagLst xmlns:p="http://schemas.openxmlformats.org/presentationml/2006/main">
  <p:tag name="AS_UNIQUEID" val="194"/>
</p:tagLst>
</file>

<file path=ppt/tags/tag134.xml><?xml version="1.0" encoding="utf-8"?>
<p:tagLst xmlns:p="http://schemas.openxmlformats.org/presentationml/2006/main">
  <p:tag name="AS_UNIQUEID" val="195"/>
</p:tagLst>
</file>

<file path=ppt/tags/tag135.xml><?xml version="1.0" encoding="utf-8"?>
<p:tagLst xmlns:p="http://schemas.openxmlformats.org/presentationml/2006/main">
  <p:tag name="AS_UNIQUEID" val="196"/>
</p:tagLst>
</file>

<file path=ppt/tags/tag136.xml><?xml version="1.0" encoding="utf-8"?>
<p:tagLst xmlns:p="http://schemas.openxmlformats.org/presentationml/2006/main">
  <p:tag name="AS_UNIQUEID" val="197"/>
</p:tagLst>
</file>

<file path=ppt/tags/tag137.xml><?xml version="1.0" encoding="utf-8"?>
<p:tagLst xmlns:p="http://schemas.openxmlformats.org/presentationml/2006/main">
  <p:tag name="AS_UNIQUEID" val="198"/>
</p:tagLst>
</file>

<file path=ppt/tags/tag138.xml><?xml version="1.0" encoding="utf-8"?>
<p:tagLst xmlns:p="http://schemas.openxmlformats.org/presentationml/2006/main">
  <p:tag name="AS_UNIQUEID" val="199"/>
</p:tagLst>
</file>

<file path=ppt/tags/tag139.xml><?xml version="1.0" encoding="utf-8"?>
<p:tagLst xmlns:p="http://schemas.openxmlformats.org/presentationml/2006/main">
  <p:tag name="AS_UNIQUEID" val="200"/>
</p:tagLst>
</file>

<file path=ppt/tags/tag14.xml><?xml version="1.0" encoding="utf-8"?>
<p:tagLst xmlns:p="http://schemas.openxmlformats.org/presentationml/2006/main">
  <p:tag name="AS_UNIQUEID" val="75"/>
</p:tagLst>
</file>

<file path=ppt/tags/tag140.xml><?xml version="1.0" encoding="utf-8"?>
<p:tagLst xmlns:p="http://schemas.openxmlformats.org/presentationml/2006/main">
  <p:tag name="AS_UNIQUEID" val="201"/>
</p:tagLst>
</file>

<file path=ppt/tags/tag141.xml><?xml version="1.0" encoding="utf-8"?>
<p:tagLst xmlns:p="http://schemas.openxmlformats.org/presentationml/2006/main">
  <p:tag name="AS_UNIQUEID" val="202"/>
</p:tagLst>
</file>

<file path=ppt/tags/tag142.xml><?xml version="1.0" encoding="utf-8"?>
<p:tagLst xmlns:p="http://schemas.openxmlformats.org/presentationml/2006/main">
  <p:tag name="AS_UNIQUEID" val="203"/>
</p:tagLst>
</file>

<file path=ppt/tags/tag143.xml><?xml version="1.0" encoding="utf-8"?>
<p:tagLst xmlns:p="http://schemas.openxmlformats.org/presentationml/2006/main">
  <p:tag name="AS_UNIQUEID" val="204"/>
</p:tagLst>
</file>

<file path=ppt/tags/tag144.xml><?xml version="1.0" encoding="utf-8"?>
<p:tagLst xmlns:p="http://schemas.openxmlformats.org/presentationml/2006/main">
  <p:tag name="AS_UNIQUEID" val="205"/>
</p:tagLst>
</file>

<file path=ppt/tags/tag145.xml><?xml version="1.0" encoding="utf-8"?>
<p:tagLst xmlns:p="http://schemas.openxmlformats.org/presentationml/2006/main">
  <p:tag name="AS_UNIQUEID" val="206"/>
</p:tagLst>
</file>

<file path=ppt/tags/tag146.xml><?xml version="1.0" encoding="utf-8"?>
<p:tagLst xmlns:p="http://schemas.openxmlformats.org/presentationml/2006/main">
  <p:tag name="AS_UNIQUEID" val="207"/>
</p:tagLst>
</file>

<file path=ppt/tags/tag147.xml><?xml version="1.0" encoding="utf-8"?>
<p:tagLst xmlns:p="http://schemas.openxmlformats.org/presentationml/2006/main">
  <p:tag name="AS_UNIQUEID" val="208"/>
</p:tagLst>
</file>

<file path=ppt/tags/tag148.xml><?xml version="1.0" encoding="utf-8"?>
<p:tagLst xmlns:p="http://schemas.openxmlformats.org/presentationml/2006/main">
  <p:tag name="AS_UNIQUEID" val="209"/>
</p:tagLst>
</file>

<file path=ppt/tags/tag149.xml><?xml version="1.0" encoding="utf-8"?>
<p:tagLst xmlns:p="http://schemas.openxmlformats.org/presentationml/2006/main">
  <p:tag name="AS_UNIQUEID" val="210"/>
</p:tagLst>
</file>

<file path=ppt/tags/tag15.xml><?xml version="1.0" encoding="utf-8"?>
<p:tagLst xmlns:p="http://schemas.openxmlformats.org/presentationml/2006/main">
  <p:tag name="AS_UNIQUEID" val="76"/>
</p:tagLst>
</file>

<file path=ppt/tags/tag150.xml><?xml version="1.0" encoding="utf-8"?>
<p:tagLst xmlns:p="http://schemas.openxmlformats.org/presentationml/2006/main">
  <p:tag name="AS_UNIQUEID" val="211"/>
</p:tagLst>
</file>

<file path=ppt/tags/tag151.xml><?xml version="1.0" encoding="utf-8"?>
<p:tagLst xmlns:p="http://schemas.openxmlformats.org/presentationml/2006/main">
  <p:tag name="AS_UNIQUEID" val="212"/>
</p:tagLst>
</file>

<file path=ppt/tags/tag152.xml><?xml version="1.0" encoding="utf-8"?>
<p:tagLst xmlns:p="http://schemas.openxmlformats.org/presentationml/2006/main">
  <p:tag name="AS_UNIQUEID" val="213"/>
</p:tagLst>
</file>

<file path=ppt/tags/tag153.xml><?xml version="1.0" encoding="utf-8"?>
<p:tagLst xmlns:p="http://schemas.openxmlformats.org/presentationml/2006/main">
  <p:tag name="AS_UNIQUEID" val="214"/>
</p:tagLst>
</file>

<file path=ppt/tags/tag154.xml><?xml version="1.0" encoding="utf-8"?>
<p:tagLst xmlns:p="http://schemas.openxmlformats.org/presentationml/2006/main">
  <p:tag name="AS_UNIQUEID" val="215"/>
</p:tagLst>
</file>

<file path=ppt/tags/tag155.xml><?xml version="1.0" encoding="utf-8"?>
<p:tagLst xmlns:p="http://schemas.openxmlformats.org/presentationml/2006/main">
  <p:tag name="AS_UNIQUEID" val="216"/>
</p:tagLst>
</file>

<file path=ppt/tags/tag156.xml><?xml version="1.0" encoding="utf-8"?>
<p:tagLst xmlns:p="http://schemas.openxmlformats.org/presentationml/2006/main">
  <p:tag name="AS_UNIQUEID" val="217"/>
</p:tagLst>
</file>

<file path=ppt/tags/tag157.xml><?xml version="1.0" encoding="utf-8"?>
<p:tagLst xmlns:p="http://schemas.openxmlformats.org/presentationml/2006/main">
  <p:tag name="AS_UNIQUEID" val="218"/>
</p:tagLst>
</file>

<file path=ppt/tags/tag158.xml><?xml version="1.0" encoding="utf-8"?>
<p:tagLst xmlns:p="http://schemas.openxmlformats.org/presentationml/2006/main">
  <p:tag name="AS_UNIQUEID" val="219"/>
</p:tagLst>
</file>

<file path=ppt/tags/tag159.xml><?xml version="1.0" encoding="utf-8"?>
<p:tagLst xmlns:p="http://schemas.openxmlformats.org/presentationml/2006/main">
  <p:tag name="AS_UNIQUEID" val="220"/>
</p:tagLst>
</file>

<file path=ppt/tags/tag16.xml><?xml version="1.0" encoding="utf-8"?>
<p:tagLst xmlns:p="http://schemas.openxmlformats.org/presentationml/2006/main">
  <p:tag name="AS_UNIQUEID" val="77"/>
</p:tagLst>
</file>

<file path=ppt/tags/tag160.xml><?xml version="1.0" encoding="utf-8"?>
<p:tagLst xmlns:p="http://schemas.openxmlformats.org/presentationml/2006/main">
  <p:tag name="AS_UNIQUEID" val="221"/>
</p:tagLst>
</file>

<file path=ppt/tags/tag161.xml><?xml version="1.0" encoding="utf-8"?>
<p:tagLst xmlns:p="http://schemas.openxmlformats.org/presentationml/2006/main">
  <p:tag name="AS_UNIQUEID" val="222"/>
</p:tagLst>
</file>

<file path=ppt/tags/tag162.xml><?xml version="1.0" encoding="utf-8"?>
<p:tagLst xmlns:p="http://schemas.openxmlformats.org/presentationml/2006/main">
  <p:tag name="AS_UNIQUEID" val="223"/>
</p:tagLst>
</file>

<file path=ppt/tags/tag163.xml><?xml version="1.0" encoding="utf-8"?>
<p:tagLst xmlns:p="http://schemas.openxmlformats.org/presentationml/2006/main">
  <p:tag name="AS_UNIQUEID" val="224"/>
</p:tagLst>
</file>

<file path=ppt/tags/tag164.xml><?xml version="1.0" encoding="utf-8"?>
<p:tagLst xmlns:p="http://schemas.openxmlformats.org/presentationml/2006/main">
  <p:tag name="AS_UNIQUEID" val="225"/>
</p:tagLst>
</file>

<file path=ppt/tags/tag165.xml><?xml version="1.0" encoding="utf-8"?>
<p:tagLst xmlns:p="http://schemas.openxmlformats.org/presentationml/2006/main">
  <p:tag name="AS_UNIQUEID" val="226"/>
</p:tagLst>
</file>

<file path=ppt/tags/tag166.xml><?xml version="1.0" encoding="utf-8"?>
<p:tagLst xmlns:p="http://schemas.openxmlformats.org/presentationml/2006/main">
  <p:tag name="AS_UNIQUEID" val="227"/>
</p:tagLst>
</file>

<file path=ppt/tags/tag167.xml><?xml version="1.0" encoding="utf-8"?>
<p:tagLst xmlns:p="http://schemas.openxmlformats.org/presentationml/2006/main">
  <p:tag name="AS_UNIQUEID" val="228"/>
</p:tagLst>
</file>

<file path=ppt/tags/tag168.xml><?xml version="1.0" encoding="utf-8"?>
<p:tagLst xmlns:p="http://schemas.openxmlformats.org/presentationml/2006/main">
  <p:tag name="AS_UNIQUEID" val="229"/>
</p:tagLst>
</file>

<file path=ppt/tags/tag169.xml><?xml version="1.0" encoding="utf-8"?>
<p:tagLst xmlns:p="http://schemas.openxmlformats.org/presentationml/2006/main">
  <p:tag name="AS_UNIQUEID" val="230"/>
</p:tagLst>
</file>

<file path=ppt/tags/tag17.xml><?xml version="1.0" encoding="utf-8"?>
<p:tagLst xmlns:p="http://schemas.openxmlformats.org/presentationml/2006/main">
  <p:tag name="AS_UNIQUEID" val="78"/>
</p:tagLst>
</file>

<file path=ppt/tags/tag170.xml><?xml version="1.0" encoding="utf-8"?>
<p:tagLst xmlns:p="http://schemas.openxmlformats.org/presentationml/2006/main">
  <p:tag name="AS_UNIQUEID" val="231"/>
</p:tagLst>
</file>

<file path=ppt/tags/tag171.xml><?xml version="1.0" encoding="utf-8"?>
<p:tagLst xmlns:p="http://schemas.openxmlformats.org/presentationml/2006/main">
  <p:tag name="AS_UNIQUEID" val="232"/>
</p:tagLst>
</file>

<file path=ppt/tags/tag172.xml><?xml version="1.0" encoding="utf-8"?>
<p:tagLst xmlns:p="http://schemas.openxmlformats.org/presentationml/2006/main">
  <p:tag name="AS_UNIQUEID" val="233"/>
</p:tagLst>
</file>

<file path=ppt/tags/tag173.xml><?xml version="1.0" encoding="utf-8"?>
<p:tagLst xmlns:p="http://schemas.openxmlformats.org/presentationml/2006/main">
  <p:tag name="AS_UNIQUEID" val="234"/>
</p:tagLst>
</file>

<file path=ppt/tags/tag174.xml><?xml version="1.0" encoding="utf-8"?>
<p:tagLst xmlns:p="http://schemas.openxmlformats.org/presentationml/2006/main">
  <p:tag name="AS_UNIQUEID" val="235"/>
</p:tagLst>
</file>

<file path=ppt/tags/tag175.xml><?xml version="1.0" encoding="utf-8"?>
<p:tagLst xmlns:p="http://schemas.openxmlformats.org/presentationml/2006/main">
  <p:tag name="AS_UNIQUEID" val="236"/>
</p:tagLst>
</file>

<file path=ppt/tags/tag176.xml><?xml version="1.0" encoding="utf-8"?>
<p:tagLst xmlns:p="http://schemas.openxmlformats.org/presentationml/2006/main">
  <p:tag name="AS_UNIQUEID" val="237"/>
</p:tagLst>
</file>

<file path=ppt/tags/tag177.xml><?xml version="1.0" encoding="utf-8"?>
<p:tagLst xmlns:p="http://schemas.openxmlformats.org/presentationml/2006/main">
  <p:tag name="AS_UNIQUEID" val="238"/>
</p:tagLst>
</file>

<file path=ppt/tags/tag178.xml><?xml version="1.0" encoding="utf-8"?>
<p:tagLst xmlns:p="http://schemas.openxmlformats.org/presentationml/2006/main">
  <p:tag name="AS_UNIQUEID" val="239"/>
</p:tagLst>
</file>

<file path=ppt/tags/tag179.xml><?xml version="1.0" encoding="utf-8"?>
<p:tagLst xmlns:p="http://schemas.openxmlformats.org/presentationml/2006/main">
  <p:tag name="AS_UNIQUEID" val="240"/>
</p:tagLst>
</file>

<file path=ppt/tags/tag18.xml><?xml version="1.0" encoding="utf-8"?>
<p:tagLst xmlns:p="http://schemas.openxmlformats.org/presentationml/2006/main">
  <p:tag name="AS_UNIQUEID" val="79"/>
</p:tagLst>
</file>

<file path=ppt/tags/tag180.xml><?xml version="1.0" encoding="utf-8"?>
<p:tagLst xmlns:p="http://schemas.openxmlformats.org/presentationml/2006/main">
  <p:tag name="AS_UNIQUEID" val="241"/>
</p:tagLst>
</file>

<file path=ppt/tags/tag181.xml><?xml version="1.0" encoding="utf-8"?>
<p:tagLst xmlns:p="http://schemas.openxmlformats.org/presentationml/2006/main">
  <p:tag name="AS_UNIQUEID" val="242"/>
</p:tagLst>
</file>

<file path=ppt/tags/tag182.xml><?xml version="1.0" encoding="utf-8"?>
<p:tagLst xmlns:p="http://schemas.openxmlformats.org/presentationml/2006/main">
  <p:tag name="AS_UNIQUEID" val="243"/>
</p:tagLst>
</file>

<file path=ppt/tags/tag183.xml><?xml version="1.0" encoding="utf-8"?>
<p:tagLst xmlns:p="http://schemas.openxmlformats.org/presentationml/2006/main">
  <p:tag name="AS_UNIQUEID" val="244"/>
</p:tagLst>
</file>

<file path=ppt/tags/tag184.xml><?xml version="1.0" encoding="utf-8"?>
<p:tagLst xmlns:p="http://schemas.openxmlformats.org/presentationml/2006/main">
  <p:tag name="AS_UNIQUEID" val="245"/>
</p:tagLst>
</file>

<file path=ppt/tags/tag185.xml><?xml version="1.0" encoding="utf-8"?>
<p:tagLst xmlns:p="http://schemas.openxmlformats.org/presentationml/2006/main">
  <p:tag name="AS_UNIQUEID" val="246"/>
</p:tagLst>
</file>

<file path=ppt/tags/tag186.xml><?xml version="1.0" encoding="utf-8"?>
<p:tagLst xmlns:p="http://schemas.openxmlformats.org/presentationml/2006/main">
  <p:tag name="AS_UNIQUEID" val="247"/>
</p:tagLst>
</file>

<file path=ppt/tags/tag187.xml><?xml version="1.0" encoding="utf-8"?>
<p:tagLst xmlns:p="http://schemas.openxmlformats.org/presentationml/2006/main">
  <p:tag name="AS_UNIQUEID" val="248"/>
</p:tagLst>
</file>

<file path=ppt/tags/tag188.xml><?xml version="1.0" encoding="utf-8"?>
<p:tagLst xmlns:p="http://schemas.openxmlformats.org/presentationml/2006/main">
  <p:tag name="AS_UNIQUEID" val="249"/>
</p:tagLst>
</file>

<file path=ppt/tags/tag189.xml><?xml version="1.0" encoding="utf-8"?>
<p:tagLst xmlns:p="http://schemas.openxmlformats.org/presentationml/2006/main">
  <p:tag name="AS_UNIQUEID" val="250"/>
</p:tagLst>
</file>

<file path=ppt/tags/tag19.xml><?xml version="1.0" encoding="utf-8"?>
<p:tagLst xmlns:p="http://schemas.openxmlformats.org/presentationml/2006/main">
  <p:tag name="AS_UNIQUEID" val="80"/>
</p:tagLst>
</file>

<file path=ppt/tags/tag190.xml><?xml version="1.0" encoding="utf-8"?>
<p:tagLst xmlns:p="http://schemas.openxmlformats.org/presentationml/2006/main">
  <p:tag name="AS_UNIQUEID" val="251"/>
</p:tagLst>
</file>

<file path=ppt/tags/tag191.xml><?xml version="1.0" encoding="utf-8"?>
<p:tagLst xmlns:p="http://schemas.openxmlformats.org/presentationml/2006/main">
  <p:tag name="AS_UNIQUEID" val="252"/>
</p:tagLst>
</file>

<file path=ppt/tags/tag192.xml><?xml version="1.0" encoding="utf-8"?>
<p:tagLst xmlns:p="http://schemas.openxmlformats.org/presentationml/2006/main">
  <p:tag name="AS_UNIQUEID" val="253"/>
</p:tagLst>
</file>

<file path=ppt/tags/tag193.xml><?xml version="1.0" encoding="utf-8"?>
<p:tagLst xmlns:p="http://schemas.openxmlformats.org/presentationml/2006/main">
  <p:tag name="AS_UNIQUEID" val="254"/>
</p:tagLst>
</file>

<file path=ppt/tags/tag194.xml><?xml version="1.0" encoding="utf-8"?>
<p:tagLst xmlns:p="http://schemas.openxmlformats.org/presentationml/2006/main">
  <p:tag name="AS_UNIQUEID" val="255"/>
</p:tagLst>
</file>

<file path=ppt/tags/tag195.xml><?xml version="1.0" encoding="utf-8"?>
<p:tagLst xmlns:p="http://schemas.openxmlformats.org/presentationml/2006/main">
  <p:tag name="AS_UNIQUEID" val="256"/>
</p:tagLst>
</file>

<file path=ppt/tags/tag196.xml><?xml version="1.0" encoding="utf-8"?>
<p:tagLst xmlns:p="http://schemas.openxmlformats.org/presentationml/2006/main">
  <p:tag name="AS_UNIQUEID" val="257"/>
</p:tagLst>
</file>

<file path=ppt/tags/tag197.xml><?xml version="1.0" encoding="utf-8"?>
<p:tagLst xmlns:p="http://schemas.openxmlformats.org/presentationml/2006/main">
  <p:tag name="AS_UNIQUEID" val="258"/>
</p:tagLst>
</file>

<file path=ppt/tags/tag198.xml><?xml version="1.0" encoding="utf-8"?>
<p:tagLst xmlns:p="http://schemas.openxmlformats.org/presentationml/2006/main">
  <p:tag name="AS_UNIQUEID" val="259"/>
</p:tagLst>
</file>

<file path=ppt/tags/tag199.xml><?xml version="1.0" encoding="utf-8"?>
<p:tagLst xmlns:p="http://schemas.openxmlformats.org/presentationml/2006/main">
  <p:tag name="AS_UNIQUEID" val="260"/>
</p:tagLst>
</file>

<file path=ppt/tags/tag2.xml><?xml version="1.0" encoding="utf-8"?>
<p:tagLst xmlns:p="http://schemas.openxmlformats.org/presentationml/2006/main">
  <p:tag name="AS_UNIQUEID" val="63"/>
</p:tagLst>
</file>

<file path=ppt/tags/tag20.xml><?xml version="1.0" encoding="utf-8"?>
<p:tagLst xmlns:p="http://schemas.openxmlformats.org/presentationml/2006/main">
  <p:tag name="AS_UNIQUEID" val="81"/>
</p:tagLst>
</file>

<file path=ppt/tags/tag200.xml><?xml version="1.0" encoding="utf-8"?>
<p:tagLst xmlns:p="http://schemas.openxmlformats.org/presentationml/2006/main">
  <p:tag name="AS_UNIQUEID" val="261"/>
</p:tagLst>
</file>

<file path=ppt/tags/tag201.xml><?xml version="1.0" encoding="utf-8"?>
<p:tagLst xmlns:p="http://schemas.openxmlformats.org/presentationml/2006/main">
  <p:tag name="AS_UNIQUEID" val="262"/>
</p:tagLst>
</file>

<file path=ppt/tags/tag202.xml><?xml version="1.0" encoding="utf-8"?>
<p:tagLst xmlns:p="http://schemas.openxmlformats.org/presentationml/2006/main">
  <p:tag name="AS_UNIQUEID" val="263"/>
</p:tagLst>
</file>

<file path=ppt/tags/tag203.xml><?xml version="1.0" encoding="utf-8"?>
<p:tagLst xmlns:p="http://schemas.openxmlformats.org/presentationml/2006/main">
  <p:tag name="AS_UNIQUEID" val="264"/>
</p:tagLst>
</file>

<file path=ppt/tags/tag204.xml><?xml version="1.0" encoding="utf-8"?>
<p:tagLst xmlns:p="http://schemas.openxmlformats.org/presentationml/2006/main">
  <p:tag name="AS_UNIQUEID" val="265"/>
</p:tagLst>
</file>

<file path=ppt/tags/tag205.xml><?xml version="1.0" encoding="utf-8"?>
<p:tagLst xmlns:p="http://schemas.openxmlformats.org/presentationml/2006/main">
  <p:tag name="AS_UNIQUEID" val="266"/>
</p:tagLst>
</file>

<file path=ppt/tags/tag206.xml><?xml version="1.0" encoding="utf-8"?>
<p:tagLst xmlns:p="http://schemas.openxmlformats.org/presentationml/2006/main">
  <p:tag name="AS_UNIQUEID" val="267"/>
</p:tagLst>
</file>

<file path=ppt/tags/tag207.xml><?xml version="1.0" encoding="utf-8"?>
<p:tagLst xmlns:p="http://schemas.openxmlformats.org/presentationml/2006/main">
  <p:tag name="AS_UNIQUEID" val="268"/>
</p:tagLst>
</file>

<file path=ppt/tags/tag208.xml><?xml version="1.0" encoding="utf-8"?>
<p:tagLst xmlns:p="http://schemas.openxmlformats.org/presentationml/2006/main">
  <p:tag name="AS_UNIQUEID" val="269"/>
</p:tagLst>
</file>

<file path=ppt/tags/tag209.xml><?xml version="1.0" encoding="utf-8"?>
<p:tagLst xmlns:p="http://schemas.openxmlformats.org/presentationml/2006/main">
  <p:tag name="AS_UNIQUEID" val="270"/>
</p:tagLst>
</file>

<file path=ppt/tags/tag21.xml><?xml version="1.0" encoding="utf-8"?>
<p:tagLst xmlns:p="http://schemas.openxmlformats.org/presentationml/2006/main">
  <p:tag name="AS_UNIQUEID" val="82"/>
</p:tagLst>
</file>

<file path=ppt/tags/tag210.xml><?xml version="1.0" encoding="utf-8"?>
<p:tagLst xmlns:p="http://schemas.openxmlformats.org/presentationml/2006/main">
  <p:tag name="AS_UNIQUEID" val="271"/>
</p:tagLst>
</file>

<file path=ppt/tags/tag211.xml><?xml version="1.0" encoding="utf-8"?>
<p:tagLst xmlns:p="http://schemas.openxmlformats.org/presentationml/2006/main">
  <p:tag name="AS_UNIQUEID" val="272"/>
</p:tagLst>
</file>

<file path=ppt/tags/tag212.xml><?xml version="1.0" encoding="utf-8"?>
<p:tagLst xmlns:p="http://schemas.openxmlformats.org/presentationml/2006/main">
  <p:tag name="AS_UNIQUEID" val="273"/>
</p:tagLst>
</file>

<file path=ppt/tags/tag213.xml><?xml version="1.0" encoding="utf-8"?>
<p:tagLst xmlns:p="http://schemas.openxmlformats.org/presentationml/2006/main">
  <p:tag name="AS_UNIQUEID" val="274"/>
</p:tagLst>
</file>

<file path=ppt/tags/tag214.xml><?xml version="1.0" encoding="utf-8"?>
<p:tagLst xmlns:p="http://schemas.openxmlformats.org/presentationml/2006/main">
  <p:tag name="AS_UNIQUEID" val="275"/>
</p:tagLst>
</file>

<file path=ppt/tags/tag215.xml><?xml version="1.0" encoding="utf-8"?>
<p:tagLst xmlns:p="http://schemas.openxmlformats.org/presentationml/2006/main">
  <p:tag name="AS_UNIQUEID" val="276"/>
</p:tagLst>
</file>

<file path=ppt/tags/tag216.xml><?xml version="1.0" encoding="utf-8"?>
<p:tagLst xmlns:p="http://schemas.openxmlformats.org/presentationml/2006/main">
  <p:tag name="AS_UNIQUEID" val="277"/>
</p:tagLst>
</file>

<file path=ppt/tags/tag217.xml><?xml version="1.0" encoding="utf-8"?>
<p:tagLst xmlns:p="http://schemas.openxmlformats.org/presentationml/2006/main">
  <p:tag name="AS_UNIQUEID" val="278"/>
</p:tagLst>
</file>

<file path=ppt/tags/tag218.xml><?xml version="1.0" encoding="utf-8"?>
<p:tagLst xmlns:p="http://schemas.openxmlformats.org/presentationml/2006/main">
  <p:tag name="AS_UNIQUEID" val="279"/>
</p:tagLst>
</file>

<file path=ppt/tags/tag219.xml><?xml version="1.0" encoding="utf-8"?>
<p:tagLst xmlns:p="http://schemas.openxmlformats.org/presentationml/2006/main">
  <p:tag name="AS_UNIQUEID" val="280"/>
</p:tagLst>
</file>

<file path=ppt/tags/tag22.xml><?xml version="1.0" encoding="utf-8"?>
<p:tagLst xmlns:p="http://schemas.openxmlformats.org/presentationml/2006/main">
  <p:tag name="AS_UNIQUEID" val="83"/>
</p:tagLst>
</file>

<file path=ppt/tags/tag220.xml><?xml version="1.0" encoding="utf-8"?>
<p:tagLst xmlns:p="http://schemas.openxmlformats.org/presentationml/2006/main">
  <p:tag name="AS_UNIQUEID" val="281"/>
</p:tagLst>
</file>

<file path=ppt/tags/tag221.xml><?xml version="1.0" encoding="utf-8"?>
<p:tagLst xmlns:p="http://schemas.openxmlformats.org/presentationml/2006/main">
  <p:tag name="AS_UNIQUEID" val="282"/>
</p:tagLst>
</file>

<file path=ppt/tags/tag222.xml><?xml version="1.0" encoding="utf-8"?>
<p:tagLst xmlns:p="http://schemas.openxmlformats.org/presentationml/2006/main">
  <p:tag name="AS_UNIQUEID" val="283"/>
</p:tagLst>
</file>

<file path=ppt/tags/tag223.xml><?xml version="1.0" encoding="utf-8"?>
<p:tagLst xmlns:p="http://schemas.openxmlformats.org/presentationml/2006/main">
  <p:tag name="AS_UNIQUEID" val="284"/>
</p:tagLst>
</file>

<file path=ppt/tags/tag224.xml><?xml version="1.0" encoding="utf-8"?>
<p:tagLst xmlns:p="http://schemas.openxmlformats.org/presentationml/2006/main">
  <p:tag name="AS_UNIQUEID" val="285"/>
</p:tagLst>
</file>

<file path=ppt/tags/tag225.xml><?xml version="1.0" encoding="utf-8"?>
<p:tagLst xmlns:p="http://schemas.openxmlformats.org/presentationml/2006/main">
  <p:tag name="AS_UNIQUEID" val="286"/>
</p:tagLst>
</file>

<file path=ppt/tags/tag226.xml><?xml version="1.0" encoding="utf-8"?>
<p:tagLst xmlns:p="http://schemas.openxmlformats.org/presentationml/2006/main">
  <p:tag name="AS_UNIQUEID" val="287"/>
</p:tagLst>
</file>

<file path=ppt/tags/tag227.xml><?xml version="1.0" encoding="utf-8"?>
<p:tagLst xmlns:p="http://schemas.openxmlformats.org/presentationml/2006/main">
  <p:tag name="AS_UNIQUEID" val="288"/>
</p:tagLst>
</file>

<file path=ppt/tags/tag228.xml><?xml version="1.0" encoding="utf-8"?>
<p:tagLst xmlns:p="http://schemas.openxmlformats.org/presentationml/2006/main">
  <p:tag name="AS_UNIQUEID" val="289"/>
</p:tagLst>
</file>

<file path=ppt/tags/tag229.xml><?xml version="1.0" encoding="utf-8"?>
<p:tagLst xmlns:p="http://schemas.openxmlformats.org/presentationml/2006/main">
  <p:tag name="AS_UNIQUEID" val="290"/>
</p:tagLst>
</file>

<file path=ppt/tags/tag23.xml><?xml version="1.0" encoding="utf-8"?>
<p:tagLst xmlns:p="http://schemas.openxmlformats.org/presentationml/2006/main">
  <p:tag name="AS_UNIQUEID" val="84"/>
</p:tagLst>
</file>

<file path=ppt/tags/tag230.xml><?xml version="1.0" encoding="utf-8"?>
<p:tagLst xmlns:p="http://schemas.openxmlformats.org/presentationml/2006/main">
  <p:tag name="AS_UNIQUEID" val="291"/>
</p:tagLst>
</file>

<file path=ppt/tags/tag231.xml><?xml version="1.0" encoding="utf-8"?>
<p:tagLst xmlns:p="http://schemas.openxmlformats.org/presentationml/2006/main">
  <p:tag name="AS_UNIQUEID" val="292"/>
</p:tagLst>
</file>

<file path=ppt/tags/tag232.xml><?xml version="1.0" encoding="utf-8"?>
<p:tagLst xmlns:p="http://schemas.openxmlformats.org/presentationml/2006/main">
  <p:tag name="AS_UNIQUEID" val="293"/>
</p:tagLst>
</file>

<file path=ppt/tags/tag233.xml><?xml version="1.0" encoding="utf-8"?>
<p:tagLst xmlns:p="http://schemas.openxmlformats.org/presentationml/2006/main">
  <p:tag name="AS_UNIQUEID" val="294"/>
</p:tagLst>
</file>

<file path=ppt/tags/tag234.xml><?xml version="1.0" encoding="utf-8"?>
<p:tagLst xmlns:p="http://schemas.openxmlformats.org/presentationml/2006/main">
  <p:tag name="AS_UNIQUEID" val="295"/>
</p:tagLst>
</file>

<file path=ppt/tags/tag235.xml><?xml version="1.0" encoding="utf-8"?>
<p:tagLst xmlns:p="http://schemas.openxmlformats.org/presentationml/2006/main">
  <p:tag name="AS_UNIQUEID" val="296"/>
</p:tagLst>
</file>

<file path=ppt/tags/tag236.xml><?xml version="1.0" encoding="utf-8"?>
<p:tagLst xmlns:p="http://schemas.openxmlformats.org/presentationml/2006/main">
  <p:tag name="AS_UNIQUEID" val="297"/>
</p:tagLst>
</file>

<file path=ppt/tags/tag237.xml><?xml version="1.0" encoding="utf-8"?>
<p:tagLst xmlns:p="http://schemas.openxmlformats.org/presentationml/2006/main">
  <p:tag name="AS_UNIQUEID" val="298"/>
</p:tagLst>
</file>

<file path=ppt/tags/tag238.xml><?xml version="1.0" encoding="utf-8"?>
<p:tagLst xmlns:p="http://schemas.openxmlformats.org/presentationml/2006/main">
  <p:tag name="AS_UNIQUEID" val="299"/>
</p:tagLst>
</file>

<file path=ppt/tags/tag239.xml><?xml version="1.0" encoding="utf-8"?>
<p:tagLst xmlns:p="http://schemas.openxmlformats.org/presentationml/2006/main">
  <p:tag name="AS_UNIQUEID" val="300"/>
</p:tagLst>
</file>

<file path=ppt/tags/tag24.xml><?xml version="1.0" encoding="utf-8"?>
<p:tagLst xmlns:p="http://schemas.openxmlformats.org/presentationml/2006/main">
  <p:tag name="AS_UNIQUEID" val="85"/>
</p:tagLst>
</file>

<file path=ppt/tags/tag240.xml><?xml version="1.0" encoding="utf-8"?>
<p:tagLst xmlns:p="http://schemas.openxmlformats.org/presentationml/2006/main">
  <p:tag name="AS_UNIQUEID" val="301"/>
</p:tagLst>
</file>

<file path=ppt/tags/tag241.xml><?xml version="1.0" encoding="utf-8"?>
<p:tagLst xmlns:p="http://schemas.openxmlformats.org/presentationml/2006/main">
  <p:tag name="AS_UNIQUEID" val="302"/>
</p:tagLst>
</file>

<file path=ppt/tags/tag242.xml><?xml version="1.0" encoding="utf-8"?>
<p:tagLst xmlns:p="http://schemas.openxmlformats.org/presentationml/2006/main">
  <p:tag name="AS_UNIQUEID" val="303"/>
</p:tagLst>
</file>

<file path=ppt/tags/tag243.xml><?xml version="1.0" encoding="utf-8"?>
<p:tagLst xmlns:p="http://schemas.openxmlformats.org/presentationml/2006/main">
  <p:tag name="AS_UNIQUEID" val="304"/>
</p:tagLst>
</file>

<file path=ppt/tags/tag244.xml><?xml version="1.0" encoding="utf-8"?>
<p:tagLst xmlns:p="http://schemas.openxmlformats.org/presentationml/2006/main">
  <p:tag name="AS_UNIQUEID" val="305"/>
</p:tagLst>
</file>

<file path=ppt/tags/tag245.xml><?xml version="1.0" encoding="utf-8"?>
<p:tagLst xmlns:p="http://schemas.openxmlformats.org/presentationml/2006/main">
  <p:tag name="AS_UNIQUEID" val="306"/>
</p:tagLst>
</file>

<file path=ppt/tags/tag246.xml><?xml version="1.0" encoding="utf-8"?>
<p:tagLst xmlns:p="http://schemas.openxmlformats.org/presentationml/2006/main">
  <p:tag name="AS_UNIQUEID" val="307"/>
</p:tagLst>
</file>

<file path=ppt/tags/tag247.xml><?xml version="1.0" encoding="utf-8"?>
<p:tagLst xmlns:p="http://schemas.openxmlformats.org/presentationml/2006/main">
  <p:tag name="AS_UNIQUEID" val="308"/>
</p:tagLst>
</file>

<file path=ppt/tags/tag248.xml><?xml version="1.0" encoding="utf-8"?>
<p:tagLst xmlns:p="http://schemas.openxmlformats.org/presentationml/2006/main">
  <p:tag name="AS_UNIQUEID" val="309"/>
</p:tagLst>
</file>

<file path=ppt/tags/tag249.xml><?xml version="1.0" encoding="utf-8"?>
<p:tagLst xmlns:p="http://schemas.openxmlformats.org/presentationml/2006/main">
  <p:tag name="AS_UNIQUEID" val="310"/>
</p:tagLst>
</file>

<file path=ppt/tags/tag25.xml><?xml version="1.0" encoding="utf-8"?>
<p:tagLst xmlns:p="http://schemas.openxmlformats.org/presentationml/2006/main">
  <p:tag name="AS_UNIQUEID" val="86"/>
</p:tagLst>
</file>

<file path=ppt/tags/tag250.xml><?xml version="1.0" encoding="utf-8"?>
<p:tagLst xmlns:p="http://schemas.openxmlformats.org/presentationml/2006/main">
  <p:tag name="AS_UNIQUEID" val="311"/>
</p:tagLst>
</file>

<file path=ppt/tags/tag251.xml><?xml version="1.0" encoding="utf-8"?>
<p:tagLst xmlns:p="http://schemas.openxmlformats.org/presentationml/2006/main">
  <p:tag name="AS_UNIQUEID" val="312"/>
</p:tagLst>
</file>

<file path=ppt/tags/tag252.xml><?xml version="1.0" encoding="utf-8"?>
<p:tagLst xmlns:p="http://schemas.openxmlformats.org/presentationml/2006/main">
  <p:tag name="AS_UNIQUEID" val="313"/>
</p:tagLst>
</file>

<file path=ppt/tags/tag253.xml><?xml version="1.0" encoding="utf-8"?>
<p:tagLst xmlns:p="http://schemas.openxmlformats.org/presentationml/2006/main">
  <p:tag name="AS_UNIQUEID" val="314"/>
</p:tagLst>
</file>

<file path=ppt/tags/tag254.xml><?xml version="1.0" encoding="utf-8"?>
<p:tagLst xmlns:p="http://schemas.openxmlformats.org/presentationml/2006/main">
  <p:tag name="AS_UNIQUEID" val="315"/>
</p:tagLst>
</file>

<file path=ppt/tags/tag255.xml><?xml version="1.0" encoding="utf-8"?>
<p:tagLst xmlns:p="http://schemas.openxmlformats.org/presentationml/2006/main">
  <p:tag name="AS_UNIQUEID" val="316"/>
</p:tagLst>
</file>

<file path=ppt/tags/tag256.xml><?xml version="1.0" encoding="utf-8"?>
<p:tagLst xmlns:p="http://schemas.openxmlformats.org/presentationml/2006/main">
  <p:tag name="KSO_WM_TEMPLATE_CATEGORY" val="custom"/>
  <p:tag name="KSO_WM_TEMPLATE_INDEX" val="20177118"/>
</p:tagLst>
</file>

<file path=ppt/tags/tag257.xml><?xml version="1.0" encoding="utf-8"?>
<p:tagLst xmlns:p="http://schemas.openxmlformats.org/presentationml/2006/main">
  <p:tag name="AS_UNIQUEID" val="317"/>
</p:tagLst>
</file>

<file path=ppt/tags/tag258.xml><?xml version="1.0" encoding="utf-8"?>
<p:tagLst xmlns:p="http://schemas.openxmlformats.org/presentationml/2006/main">
  <p:tag name="AS_UNIQUEID" val="318"/>
</p:tagLst>
</file>

<file path=ppt/tags/tag259.xml><?xml version="1.0" encoding="utf-8"?>
<p:tagLst xmlns:p="http://schemas.openxmlformats.org/presentationml/2006/main">
  <p:tag name="AS_UNIQUEID" val="319"/>
</p:tagLst>
</file>

<file path=ppt/tags/tag26.xml><?xml version="1.0" encoding="utf-8"?>
<p:tagLst xmlns:p="http://schemas.openxmlformats.org/presentationml/2006/main">
  <p:tag name="AS_UNIQUEID" val="87"/>
</p:tagLst>
</file>

<file path=ppt/tags/tag260.xml><?xml version="1.0" encoding="utf-8"?>
<p:tagLst xmlns:p="http://schemas.openxmlformats.org/presentationml/2006/main">
  <p:tag name="AS_UNIQUEID" val="320"/>
</p:tagLst>
</file>

<file path=ppt/tags/tag261.xml><?xml version="1.0" encoding="utf-8"?>
<p:tagLst xmlns:p="http://schemas.openxmlformats.org/presentationml/2006/main">
  <p:tag name="AS_UNIQUEID" val="321"/>
</p:tagLst>
</file>

<file path=ppt/tags/tag262.xml><?xml version="1.0" encoding="utf-8"?>
<p:tagLst xmlns:p="http://schemas.openxmlformats.org/presentationml/2006/main">
  <p:tag name="AS_UNIQUEID" val="322"/>
</p:tagLst>
</file>

<file path=ppt/tags/tag263.xml><?xml version="1.0" encoding="utf-8"?>
<p:tagLst xmlns:p="http://schemas.openxmlformats.org/presentationml/2006/main">
  <p:tag name="AS_UNIQUEID" val="323"/>
</p:tagLst>
</file>

<file path=ppt/tags/tag264.xml><?xml version="1.0" encoding="utf-8"?>
<p:tagLst xmlns:p="http://schemas.openxmlformats.org/presentationml/2006/main">
  <p:tag name="AS_UNIQUEID" val="324"/>
</p:tagLst>
</file>

<file path=ppt/tags/tag265.xml><?xml version="1.0" encoding="utf-8"?>
<p:tagLst xmlns:p="http://schemas.openxmlformats.org/presentationml/2006/main">
  <p:tag name="AS_UNIQUEID" val="325"/>
</p:tagLst>
</file>

<file path=ppt/tags/tag266.xml><?xml version="1.0" encoding="utf-8"?>
<p:tagLst xmlns:p="http://schemas.openxmlformats.org/presentationml/2006/main">
  <p:tag name="AS_UNIQUEID" val="326"/>
</p:tagLst>
</file>

<file path=ppt/tags/tag267.xml><?xml version="1.0" encoding="utf-8"?>
<p:tagLst xmlns:p="http://schemas.openxmlformats.org/presentationml/2006/main">
  <p:tag name="AS_UNIQUEID" val="327"/>
</p:tagLst>
</file>

<file path=ppt/tags/tag268.xml><?xml version="1.0" encoding="utf-8"?>
<p:tagLst xmlns:p="http://schemas.openxmlformats.org/presentationml/2006/main">
  <p:tag name="AS_UNIQUEID" val="328"/>
</p:tagLst>
</file>

<file path=ppt/tags/tag269.xml><?xml version="1.0" encoding="utf-8"?>
<p:tagLst xmlns:p="http://schemas.openxmlformats.org/presentationml/2006/main">
  <p:tag name="AS_UNIQUEID" val="329"/>
</p:tagLst>
</file>

<file path=ppt/tags/tag27.xml><?xml version="1.0" encoding="utf-8"?>
<p:tagLst xmlns:p="http://schemas.openxmlformats.org/presentationml/2006/main">
  <p:tag name="AS_UNIQUEID" val="88"/>
</p:tagLst>
</file>

<file path=ppt/tags/tag270.xml><?xml version="1.0" encoding="utf-8"?>
<p:tagLst xmlns:p="http://schemas.openxmlformats.org/presentationml/2006/main">
  <p:tag name="AS_UNIQUEID" val="330"/>
</p:tagLst>
</file>

<file path=ppt/tags/tag271.xml><?xml version="1.0" encoding="utf-8"?>
<p:tagLst xmlns:p="http://schemas.openxmlformats.org/presentationml/2006/main">
  <p:tag name="AS_UNIQUEID" val="331"/>
</p:tagLst>
</file>

<file path=ppt/tags/tag272.xml><?xml version="1.0" encoding="utf-8"?>
<p:tagLst xmlns:p="http://schemas.openxmlformats.org/presentationml/2006/main">
  <p:tag name="AS_UNIQUEID" val="332"/>
</p:tagLst>
</file>

<file path=ppt/tags/tag273.xml><?xml version="1.0" encoding="utf-8"?>
<p:tagLst xmlns:p="http://schemas.openxmlformats.org/presentationml/2006/main">
  <p:tag name="AS_UNIQUEID" val="333"/>
</p:tagLst>
</file>

<file path=ppt/tags/tag274.xml><?xml version="1.0" encoding="utf-8"?>
<p:tagLst xmlns:p="http://schemas.openxmlformats.org/presentationml/2006/main">
  <p:tag name="AS_UNIQUEID" val="334"/>
</p:tagLst>
</file>

<file path=ppt/tags/tag275.xml><?xml version="1.0" encoding="utf-8"?>
<p:tagLst xmlns:p="http://schemas.openxmlformats.org/presentationml/2006/main">
  <p:tag name="AS_UNIQUEID" val="335"/>
</p:tagLst>
</file>

<file path=ppt/tags/tag276.xml><?xml version="1.0" encoding="utf-8"?>
<p:tagLst xmlns:p="http://schemas.openxmlformats.org/presentationml/2006/main">
  <p:tag name="KSO_WM_TEMPLATE_CATEGORY" val="custom"/>
  <p:tag name="KSO_WM_TEMPLATE_INDEX" val="20177118"/>
</p:tagLst>
</file>

<file path=ppt/tags/tag277.xml><?xml version="1.0" encoding="utf-8"?>
<p:tagLst xmlns:p="http://schemas.openxmlformats.org/presentationml/2006/main">
  <p:tag name="AS_UNIQUEID" val="336"/>
</p:tagLst>
</file>

<file path=ppt/tags/tag278.xml><?xml version="1.0" encoding="utf-8"?>
<p:tagLst xmlns:p="http://schemas.openxmlformats.org/presentationml/2006/main">
  <p:tag name="AS_UNIQUEID" val="337"/>
</p:tagLst>
</file>

<file path=ppt/tags/tag279.xml><?xml version="1.0" encoding="utf-8"?>
<p:tagLst xmlns:p="http://schemas.openxmlformats.org/presentationml/2006/main">
  <p:tag name="AS_UNIQUEID" val="338"/>
</p:tagLst>
</file>

<file path=ppt/tags/tag28.xml><?xml version="1.0" encoding="utf-8"?>
<p:tagLst xmlns:p="http://schemas.openxmlformats.org/presentationml/2006/main">
  <p:tag name="AS_UNIQUEID" val="89"/>
</p:tagLst>
</file>

<file path=ppt/tags/tag280.xml><?xml version="1.0" encoding="utf-8"?>
<p:tagLst xmlns:p="http://schemas.openxmlformats.org/presentationml/2006/main">
  <p:tag name="AS_UNIQUEID" val="339"/>
</p:tagLst>
</file>

<file path=ppt/tags/tag281.xml><?xml version="1.0" encoding="utf-8"?>
<p:tagLst xmlns:p="http://schemas.openxmlformats.org/presentationml/2006/main">
  <p:tag name="AS_UNIQUEID" val="340"/>
</p:tagLst>
</file>

<file path=ppt/tags/tag282.xml><?xml version="1.0" encoding="utf-8"?>
<p:tagLst xmlns:p="http://schemas.openxmlformats.org/presentationml/2006/main">
  <p:tag name="AS_UNIQUEID" val="341"/>
</p:tagLst>
</file>

<file path=ppt/tags/tag283.xml><?xml version="1.0" encoding="utf-8"?>
<p:tagLst xmlns:p="http://schemas.openxmlformats.org/presentationml/2006/main">
  <p:tag name="AS_UNIQUEID" val="342"/>
</p:tagLst>
</file>

<file path=ppt/tags/tag284.xml><?xml version="1.0" encoding="utf-8"?>
<p:tagLst xmlns:p="http://schemas.openxmlformats.org/presentationml/2006/main">
  <p:tag name="AS_UNIQUEID" val="343"/>
</p:tagLst>
</file>

<file path=ppt/tags/tag285.xml><?xml version="1.0" encoding="utf-8"?>
<p:tagLst xmlns:p="http://schemas.openxmlformats.org/presentationml/2006/main">
  <p:tag name="AS_UNIQUEID" val="344"/>
</p:tagLst>
</file>

<file path=ppt/tags/tag286.xml><?xml version="1.0" encoding="utf-8"?>
<p:tagLst xmlns:p="http://schemas.openxmlformats.org/presentationml/2006/main">
  <p:tag name="AS_UNIQUEID" val="345"/>
</p:tagLst>
</file>

<file path=ppt/tags/tag287.xml><?xml version="1.0" encoding="utf-8"?>
<p:tagLst xmlns:p="http://schemas.openxmlformats.org/presentationml/2006/main">
  <p:tag name="AS_UNIQUEID" val="346"/>
</p:tagLst>
</file>

<file path=ppt/tags/tag288.xml><?xml version="1.0" encoding="utf-8"?>
<p:tagLst xmlns:p="http://schemas.openxmlformats.org/presentationml/2006/main">
  <p:tag name="AS_UNIQUEID" val="347"/>
</p:tagLst>
</file>

<file path=ppt/tags/tag289.xml><?xml version="1.0" encoding="utf-8"?>
<p:tagLst xmlns:p="http://schemas.openxmlformats.org/presentationml/2006/main">
  <p:tag name="AS_UNIQUEID" val="348"/>
</p:tagLst>
</file>

<file path=ppt/tags/tag29.xml><?xml version="1.0" encoding="utf-8"?>
<p:tagLst xmlns:p="http://schemas.openxmlformats.org/presentationml/2006/main">
  <p:tag name="AS_UNIQUEID" val="90"/>
</p:tagLst>
</file>

<file path=ppt/tags/tag290.xml><?xml version="1.0" encoding="utf-8"?>
<p:tagLst xmlns:p="http://schemas.openxmlformats.org/presentationml/2006/main">
  <p:tag name="AS_UNIQUEID" val="349"/>
</p:tagLst>
</file>

<file path=ppt/tags/tag291.xml><?xml version="1.0" encoding="utf-8"?>
<p:tagLst xmlns:p="http://schemas.openxmlformats.org/presentationml/2006/main">
  <p:tag name="AS_UNIQUEID" val="350"/>
</p:tagLst>
</file>

<file path=ppt/tags/tag292.xml><?xml version="1.0" encoding="utf-8"?>
<p:tagLst xmlns:p="http://schemas.openxmlformats.org/presentationml/2006/main">
  <p:tag name="AS_UNIQUEID" val="351"/>
</p:tagLst>
</file>

<file path=ppt/tags/tag293.xml><?xml version="1.0" encoding="utf-8"?>
<p:tagLst xmlns:p="http://schemas.openxmlformats.org/presentationml/2006/main">
  <p:tag name="AS_UNIQUEID" val="352"/>
</p:tagLst>
</file>

<file path=ppt/tags/tag294.xml><?xml version="1.0" encoding="utf-8"?>
<p:tagLst xmlns:p="http://schemas.openxmlformats.org/presentationml/2006/main">
  <p:tag name="AS_UNIQUEID" val="353"/>
</p:tagLst>
</file>

<file path=ppt/tags/tag295.xml><?xml version="1.0" encoding="utf-8"?>
<p:tagLst xmlns:p="http://schemas.openxmlformats.org/presentationml/2006/main">
  <p:tag name="AS_UNIQUEID" val="354"/>
</p:tagLst>
</file>

<file path=ppt/tags/tag296.xml><?xml version="1.0" encoding="utf-8"?>
<p:tagLst xmlns:p="http://schemas.openxmlformats.org/presentationml/2006/main">
  <p:tag name="AS_UNIQUEID" val="355"/>
</p:tagLst>
</file>

<file path=ppt/tags/tag297.xml><?xml version="1.0" encoding="utf-8"?>
<p:tagLst xmlns:p="http://schemas.openxmlformats.org/presentationml/2006/main">
  <p:tag name="AS_UNIQUEID" val="356"/>
</p:tagLst>
</file>

<file path=ppt/tags/tag298.xml><?xml version="1.0" encoding="utf-8"?>
<p:tagLst xmlns:p="http://schemas.openxmlformats.org/presentationml/2006/main">
  <p:tag name="AS_UNIQUEID" val="357"/>
</p:tagLst>
</file>

<file path=ppt/tags/tag299.xml><?xml version="1.0" encoding="utf-8"?>
<p:tagLst xmlns:p="http://schemas.openxmlformats.org/presentationml/2006/main">
  <p:tag name="AS_UNIQUEID" val="358"/>
</p:tagLst>
</file>

<file path=ppt/tags/tag3.xml><?xml version="1.0" encoding="utf-8"?>
<p:tagLst xmlns:p="http://schemas.openxmlformats.org/presentationml/2006/main">
  <p:tag name="AS_UNIQUEID" val="64"/>
</p:tagLst>
</file>

<file path=ppt/tags/tag30.xml><?xml version="1.0" encoding="utf-8"?>
<p:tagLst xmlns:p="http://schemas.openxmlformats.org/presentationml/2006/main">
  <p:tag name="AS_UNIQUEID" val="91"/>
</p:tagLst>
</file>

<file path=ppt/tags/tag300.xml><?xml version="1.0" encoding="utf-8"?>
<p:tagLst xmlns:p="http://schemas.openxmlformats.org/presentationml/2006/main">
  <p:tag name="AS_UNIQUEID" val="359"/>
</p:tagLst>
</file>

<file path=ppt/tags/tag301.xml><?xml version="1.0" encoding="utf-8"?>
<p:tagLst xmlns:p="http://schemas.openxmlformats.org/presentationml/2006/main">
  <p:tag name="AS_UNIQUEID" val="360"/>
</p:tagLst>
</file>

<file path=ppt/tags/tag302.xml><?xml version="1.0" encoding="utf-8"?>
<p:tagLst xmlns:p="http://schemas.openxmlformats.org/presentationml/2006/main">
  <p:tag name="AS_UNIQUEID" val="361"/>
</p:tagLst>
</file>

<file path=ppt/tags/tag303.xml><?xml version="1.0" encoding="utf-8"?>
<p:tagLst xmlns:p="http://schemas.openxmlformats.org/presentationml/2006/main">
  <p:tag name="AS_UNIQUEID" val="362"/>
</p:tagLst>
</file>

<file path=ppt/tags/tag304.xml><?xml version="1.0" encoding="utf-8"?>
<p:tagLst xmlns:p="http://schemas.openxmlformats.org/presentationml/2006/main">
  <p:tag name="AS_UNIQUEID" val="363"/>
</p:tagLst>
</file>

<file path=ppt/tags/tag305.xml><?xml version="1.0" encoding="utf-8"?>
<p:tagLst xmlns:p="http://schemas.openxmlformats.org/presentationml/2006/main">
  <p:tag name="AS_UNIQUEID" val="364"/>
</p:tagLst>
</file>

<file path=ppt/tags/tag306.xml><?xml version="1.0" encoding="utf-8"?>
<p:tagLst xmlns:p="http://schemas.openxmlformats.org/presentationml/2006/main">
  <p:tag name="AS_UNIQUEID" val="365"/>
</p:tagLst>
</file>

<file path=ppt/tags/tag307.xml><?xml version="1.0" encoding="utf-8"?>
<p:tagLst xmlns:p="http://schemas.openxmlformats.org/presentationml/2006/main">
  <p:tag name="AS_UNIQUEID" val="366"/>
</p:tagLst>
</file>

<file path=ppt/tags/tag308.xml><?xml version="1.0" encoding="utf-8"?>
<p:tagLst xmlns:p="http://schemas.openxmlformats.org/presentationml/2006/main">
  <p:tag name="AS_UNIQUEID" val="367"/>
</p:tagLst>
</file>

<file path=ppt/tags/tag309.xml><?xml version="1.0" encoding="utf-8"?>
<p:tagLst xmlns:p="http://schemas.openxmlformats.org/presentationml/2006/main">
  <p:tag name="AS_UNIQUEID" val="368"/>
</p:tagLst>
</file>

<file path=ppt/tags/tag31.xml><?xml version="1.0" encoding="utf-8"?>
<p:tagLst xmlns:p="http://schemas.openxmlformats.org/presentationml/2006/main">
  <p:tag name="AS_UNIQUEID" val="92"/>
</p:tagLst>
</file>

<file path=ppt/tags/tag310.xml><?xml version="1.0" encoding="utf-8"?>
<p:tagLst xmlns:p="http://schemas.openxmlformats.org/presentationml/2006/main">
  <p:tag name="AS_UNIQUEID" val="369"/>
</p:tagLst>
</file>

<file path=ppt/tags/tag311.xml><?xml version="1.0" encoding="utf-8"?>
<p:tagLst xmlns:p="http://schemas.openxmlformats.org/presentationml/2006/main">
  <p:tag name="AS_UNIQUEID" val="370"/>
</p:tagLst>
</file>

<file path=ppt/tags/tag312.xml><?xml version="1.0" encoding="utf-8"?>
<p:tagLst xmlns:p="http://schemas.openxmlformats.org/presentationml/2006/main">
  <p:tag name="AS_UNIQUEID" val="371"/>
</p:tagLst>
</file>

<file path=ppt/tags/tag313.xml><?xml version="1.0" encoding="utf-8"?>
<p:tagLst xmlns:p="http://schemas.openxmlformats.org/presentationml/2006/main">
  <p:tag name="AS_UNIQUEID" val="372"/>
</p:tagLst>
</file>

<file path=ppt/tags/tag314.xml><?xml version="1.0" encoding="utf-8"?>
<p:tagLst xmlns:p="http://schemas.openxmlformats.org/presentationml/2006/main">
  <p:tag name="AS_UNIQUEID" val="373"/>
</p:tagLst>
</file>

<file path=ppt/tags/tag315.xml><?xml version="1.0" encoding="utf-8"?>
<p:tagLst xmlns:p="http://schemas.openxmlformats.org/presentationml/2006/main">
  <p:tag name="AS_UNIQUEID" val="374"/>
</p:tagLst>
</file>

<file path=ppt/tags/tag316.xml><?xml version="1.0" encoding="utf-8"?>
<p:tagLst xmlns:p="http://schemas.openxmlformats.org/presentationml/2006/main">
  <p:tag name="AS_UNIQUEID" val="375"/>
</p:tagLst>
</file>

<file path=ppt/tags/tag317.xml><?xml version="1.0" encoding="utf-8"?>
<p:tagLst xmlns:p="http://schemas.openxmlformats.org/presentationml/2006/main">
  <p:tag name="AS_UNIQUEID" val="30"/>
</p:tagLst>
</file>

<file path=ppt/tags/tag318.xml><?xml version="1.0" encoding="utf-8"?>
<p:tagLst xmlns:p="http://schemas.openxmlformats.org/presentationml/2006/main">
  <p:tag name="AS_UNIQUEID" val="31"/>
</p:tagLst>
</file>

<file path=ppt/tags/tag319.xml><?xml version="1.0" encoding="utf-8"?>
<p:tagLst xmlns:p="http://schemas.openxmlformats.org/presentationml/2006/main">
  <p:tag name="AS_UNIQUEID" val="376"/>
</p:tagLst>
</file>

<file path=ppt/tags/tag32.xml><?xml version="1.0" encoding="utf-8"?>
<p:tagLst xmlns:p="http://schemas.openxmlformats.org/presentationml/2006/main">
  <p:tag name="AS_UNIQUEID" val="93"/>
</p:tagLst>
</file>

<file path=ppt/tags/tag320.xml><?xml version="1.0" encoding="utf-8"?>
<p:tagLst xmlns:p="http://schemas.openxmlformats.org/presentationml/2006/main">
  <p:tag name="AS_UNIQUEID" val="377"/>
</p:tagLst>
</file>

<file path=ppt/tags/tag321.xml><?xml version="1.0" encoding="utf-8"?>
<p:tagLst xmlns:p="http://schemas.openxmlformats.org/presentationml/2006/main">
  <p:tag name="AS_UNIQUEID" val="32"/>
</p:tagLst>
</file>

<file path=ppt/tags/tag322.xml><?xml version="1.0" encoding="utf-8"?>
<p:tagLst xmlns:p="http://schemas.openxmlformats.org/presentationml/2006/main">
  <p:tag name="AS_UNIQUEID" val="378"/>
</p:tagLst>
</file>

<file path=ppt/tags/tag323.xml><?xml version="1.0" encoding="utf-8"?>
<p:tagLst xmlns:p="http://schemas.openxmlformats.org/presentationml/2006/main">
  <p:tag name="AS_UNIQUEID" val="33"/>
</p:tagLst>
</file>

<file path=ppt/tags/tag324.xml><?xml version="1.0" encoding="utf-8"?>
<p:tagLst xmlns:p="http://schemas.openxmlformats.org/presentationml/2006/main">
  <p:tag name="AS_UNIQUEID" val="379"/>
</p:tagLst>
</file>

<file path=ppt/tags/tag325.xml><?xml version="1.0" encoding="utf-8"?>
<p:tagLst xmlns:p="http://schemas.openxmlformats.org/presentationml/2006/main">
  <p:tag name="AS_UNIQUEID" val="34"/>
</p:tagLst>
</file>

<file path=ppt/tags/tag326.xml><?xml version="1.0" encoding="utf-8"?>
<p:tagLst xmlns:p="http://schemas.openxmlformats.org/presentationml/2006/main">
  <p:tag name="AS_UNIQUEID" val="380"/>
</p:tagLst>
</file>

<file path=ppt/tags/tag327.xml><?xml version="1.0" encoding="utf-8"?>
<p:tagLst xmlns:p="http://schemas.openxmlformats.org/presentationml/2006/main">
  <p:tag name="AS_UNIQUEID" val="381"/>
</p:tagLst>
</file>

<file path=ppt/tags/tag328.xml><?xml version="1.0" encoding="utf-8"?>
<p:tagLst xmlns:p="http://schemas.openxmlformats.org/presentationml/2006/main">
  <p:tag name="AS_UNIQUEID" val="382"/>
</p:tagLst>
</file>

<file path=ppt/tags/tag329.xml><?xml version="1.0" encoding="utf-8"?>
<p:tagLst xmlns:p="http://schemas.openxmlformats.org/presentationml/2006/main">
  <p:tag name="AS_UNIQUEID" val="383"/>
</p:tagLst>
</file>

<file path=ppt/tags/tag33.xml><?xml version="1.0" encoding="utf-8"?>
<p:tagLst xmlns:p="http://schemas.openxmlformats.org/presentationml/2006/main">
  <p:tag name="AS_UNIQUEID" val="94"/>
</p:tagLst>
</file>

<file path=ppt/tags/tag330.xml><?xml version="1.0" encoding="utf-8"?>
<p:tagLst xmlns:p="http://schemas.openxmlformats.org/presentationml/2006/main">
  <p:tag name="AS_UNIQUEID" val="384"/>
</p:tagLst>
</file>

<file path=ppt/tags/tag331.xml><?xml version="1.0" encoding="utf-8"?>
<p:tagLst xmlns:p="http://schemas.openxmlformats.org/presentationml/2006/main">
  <p:tag name="AS_UNIQUEID" val="385"/>
</p:tagLst>
</file>

<file path=ppt/tags/tag332.xml><?xml version="1.0" encoding="utf-8"?>
<p:tagLst xmlns:p="http://schemas.openxmlformats.org/presentationml/2006/main">
  <p:tag name="AS_UNIQUEID" val="386"/>
</p:tagLst>
</file>

<file path=ppt/tags/tag333.xml><?xml version="1.0" encoding="utf-8"?>
<p:tagLst xmlns:p="http://schemas.openxmlformats.org/presentationml/2006/main">
  <p:tag name="AS_UNIQUEID" val="387"/>
</p:tagLst>
</file>

<file path=ppt/tags/tag334.xml><?xml version="1.0" encoding="utf-8"?>
<p:tagLst xmlns:p="http://schemas.openxmlformats.org/presentationml/2006/main">
  <p:tag name="AS_UNIQUEID" val="388"/>
</p:tagLst>
</file>

<file path=ppt/tags/tag335.xml><?xml version="1.0" encoding="utf-8"?>
<p:tagLst xmlns:p="http://schemas.openxmlformats.org/presentationml/2006/main">
  <p:tag name="AS_UNIQUEID" val="389"/>
</p:tagLst>
</file>

<file path=ppt/tags/tag336.xml><?xml version="1.0" encoding="utf-8"?>
<p:tagLst xmlns:p="http://schemas.openxmlformats.org/presentationml/2006/main">
  <p:tag name="AS_UNIQUEID" val="390"/>
</p:tagLst>
</file>

<file path=ppt/tags/tag337.xml><?xml version="1.0" encoding="utf-8"?>
<p:tagLst xmlns:p="http://schemas.openxmlformats.org/presentationml/2006/main">
  <p:tag name="AS_UNIQUEID" val="391"/>
</p:tagLst>
</file>

<file path=ppt/tags/tag338.xml><?xml version="1.0" encoding="utf-8"?>
<p:tagLst xmlns:p="http://schemas.openxmlformats.org/presentationml/2006/main">
  <p:tag name="AS_UNIQUEID" val="392"/>
</p:tagLst>
</file>

<file path=ppt/tags/tag339.xml><?xml version="1.0" encoding="utf-8"?>
<p:tagLst xmlns:p="http://schemas.openxmlformats.org/presentationml/2006/main">
  <p:tag name="AS_UNIQUEID" val="393"/>
</p:tagLst>
</file>

<file path=ppt/tags/tag34.xml><?xml version="1.0" encoding="utf-8"?>
<p:tagLst xmlns:p="http://schemas.openxmlformats.org/presentationml/2006/main">
  <p:tag name="AS_UNIQUEID" val="95"/>
</p:tagLst>
</file>

<file path=ppt/tags/tag340.xml><?xml version="1.0" encoding="utf-8"?>
<p:tagLst xmlns:p="http://schemas.openxmlformats.org/presentationml/2006/main">
  <p:tag name="AS_UNIQUEID" val="394"/>
</p:tagLst>
</file>

<file path=ppt/tags/tag341.xml><?xml version="1.0" encoding="utf-8"?>
<p:tagLst xmlns:p="http://schemas.openxmlformats.org/presentationml/2006/main">
  <p:tag name="AS_UNIQUEID" val="395"/>
</p:tagLst>
</file>

<file path=ppt/tags/tag342.xml><?xml version="1.0" encoding="utf-8"?>
<p:tagLst xmlns:p="http://schemas.openxmlformats.org/presentationml/2006/main">
  <p:tag name="AS_UNIQUEID" val="396"/>
</p:tagLst>
</file>

<file path=ppt/tags/tag343.xml><?xml version="1.0" encoding="utf-8"?>
<p:tagLst xmlns:p="http://schemas.openxmlformats.org/presentationml/2006/main">
  <p:tag name="AS_UNIQUEID" val="397"/>
</p:tagLst>
</file>

<file path=ppt/tags/tag344.xml><?xml version="1.0" encoding="utf-8"?>
<p:tagLst xmlns:p="http://schemas.openxmlformats.org/presentationml/2006/main">
  <p:tag name="AS_UNIQUEID" val="398"/>
</p:tagLst>
</file>

<file path=ppt/tags/tag345.xml><?xml version="1.0" encoding="utf-8"?>
<p:tagLst xmlns:p="http://schemas.openxmlformats.org/presentationml/2006/main">
  <p:tag name="AS_UNIQUEID" val="399"/>
</p:tagLst>
</file>

<file path=ppt/tags/tag346.xml><?xml version="1.0" encoding="utf-8"?>
<p:tagLst xmlns:p="http://schemas.openxmlformats.org/presentationml/2006/main">
  <p:tag name="AS_UNIQUEID" val="400"/>
</p:tagLst>
</file>

<file path=ppt/tags/tag347.xml><?xml version="1.0" encoding="utf-8"?>
<p:tagLst xmlns:p="http://schemas.openxmlformats.org/presentationml/2006/main">
  <p:tag name="AS_UNIQUEID" val="44"/>
</p:tagLst>
</file>

<file path=ppt/tags/tag348.xml><?xml version="1.0" encoding="utf-8"?>
<p:tagLst xmlns:p="http://schemas.openxmlformats.org/presentationml/2006/main">
  <p:tag name="AS_UNIQUEID" val="46"/>
</p:tagLst>
</file>

<file path=ppt/tags/tag349.xml><?xml version="1.0" encoding="utf-8"?>
<p:tagLst xmlns:p="http://schemas.openxmlformats.org/presentationml/2006/main">
  <p:tag name="AS_UNIQUEID" val="48"/>
</p:tagLst>
</file>

<file path=ppt/tags/tag35.xml><?xml version="1.0" encoding="utf-8"?>
<p:tagLst xmlns:p="http://schemas.openxmlformats.org/presentationml/2006/main">
  <p:tag name="AS_UNIQUEID" val="96"/>
</p:tagLst>
</file>

<file path=ppt/tags/tag350.xml><?xml version="1.0" encoding="utf-8"?>
<p:tagLst xmlns:p="http://schemas.openxmlformats.org/presentationml/2006/main">
  <p:tag name="AS_UNIQUEID" val="49"/>
</p:tagLst>
</file>

<file path=ppt/tags/tag351.xml><?xml version="1.0" encoding="utf-8"?>
<p:tagLst xmlns:p="http://schemas.openxmlformats.org/presentationml/2006/main">
  <p:tag name="AS_UNIQUEID" val="401"/>
</p:tagLst>
</file>

<file path=ppt/tags/tag352.xml><?xml version="1.0" encoding="utf-8"?>
<p:tagLst xmlns:p="http://schemas.openxmlformats.org/presentationml/2006/main">
  <p:tag name="AS_UNIQUEID" val="402"/>
</p:tagLst>
</file>

<file path=ppt/tags/tag353.xml><?xml version="1.0" encoding="utf-8"?>
<p:tagLst xmlns:p="http://schemas.openxmlformats.org/presentationml/2006/main">
  <p:tag name="AS_UNIQUEID" val="50"/>
</p:tagLst>
</file>

<file path=ppt/tags/tag354.xml><?xml version="1.0" encoding="utf-8"?>
<p:tagLst xmlns:p="http://schemas.openxmlformats.org/presentationml/2006/main">
  <p:tag name="AS_UNIQUEID" val="51"/>
</p:tagLst>
</file>

<file path=ppt/tags/tag355.xml><?xml version="1.0" encoding="utf-8"?>
<p:tagLst xmlns:p="http://schemas.openxmlformats.org/presentationml/2006/main">
  <p:tag name="AS_UNIQUEID" val="403"/>
</p:tagLst>
</file>

<file path=ppt/tags/tag356.xml><?xml version="1.0" encoding="utf-8"?>
<p:tagLst xmlns:p="http://schemas.openxmlformats.org/presentationml/2006/main">
  <p:tag name="AS_UNIQUEID" val="52"/>
</p:tagLst>
</file>

<file path=ppt/tags/tag357.xml><?xml version="1.0" encoding="utf-8"?>
<p:tagLst xmlns:p="http://schemas.openxmlformats.org/presentationml/2006/main">
  <p:tag name="AS_UNIQUEID" val="53"/>
</p:tagLst>
</file>

<file path=ppt/tags/tag358.xml><?xml version="1.0" encoding="utf-8"?>
<p:tagLst xmlns:p="http://schemas.openxmlformats.org/presentationml/2006/main">
  <p:tag name="AS_UNIQUEID" val="404"/>
</p:tagLst>
</file>

<file path=ppt/tags/tag359.xml><?xml version="1.0" encoding="utf-8"?>
<p:tagLst xmlns:p="http://schemas.openxmlformats.org/presentationml/2006/main">
  <p:tag name="AS_UNIQUEID" val="54"/>
</p:tagLst>
</file>

<file path=ppt/tags/tag36.xml><?xml version="1.0" encoding="utf-8"?>
<p:tagLst xmlns:p="http://schemas.openxmlformats.org/presentationml/2006/main">
  <p:tag name="AS_UNIQUEID" val="97"/>
</p:tagLst>
</file>

<file path=ppt/tags/tag360.xml><?xml version="1.0" encoding="utf-8"?>
<p:tagLst xmlns:p="http://schemas.openxmlformats.org/presentationml/2006/main">
  <p:tag name="AS_UNIQUEID" val="405"/>
</p:tagLst>
</file>

<file path=ppt/tags/tag361.xml><?xml version="1.0" encoding="utf-8"?>
<p:tagLst xmlns:p="http://schemas.openxmlformats.org/presentationml/2006/main">
  <p:tag name="AS_UNIQUEID" val="406"/>
</p:tagLst>
</file>

<file path=ppt/tags/tag362.xml><?xml version="1.0" encoding="utf-8"?>
<p:tagLst xmlns:p="http://schemas.openxmlformats.org/presentationml/2006/main">
  <p:tag name="AS_UNIQUEID" val="55"/>
</p:tagLst>
</file>

<file path=ppt/tags/tag363.xml><?xml version="1.0" encoding="utf-8"?>
<p:tagLst xmlns:p="http://schemas.openxmlformats.org/presentationml/2006/main">
  <p:tag name="AS_UNIQUEID" val="56"/>
</p:tagLst>
</file>

<file path=ppt/tags/tag364.xml><?xml version="1.0" encoding="utf-8"?>
<p:tagLst xmlns:p="http://schemas.openxmlformats.org/presentationml/2006/main">
  <p:tag name="AS_UNIQUEID" val="407"/>
</p:tagLst>
</file>

<file path=ppt/tags/tag365.xml><?xml version="1.0" encoding="utf-8"?>
<p:tagLst xmlns:p="http://schemas.openxmlformats.org/presentationml/2006/main">
  <p:tag name="AS_UNIQUEID" val="58"/>
</p:tagLst>
</file>

<file path=ppt/tags/tag366.xml><?xml version="1.0" encoding="utf-8"?>
<p:tagLst xmlns:p="http://schemas.openxmlformats.org/presentationml/2006/main">
  <p:tag name="AS_UNIQUEID" val="59"/>
</p:tagLst>
</file>

<file path=ppt/tags/tag367.xml><?xml version="1.0" encoding="utf-8"?>
<p:tagLst xmlns:p="http://schemas.openxmlformats.org/presentationml/2006/main">
  <p:tag name="AS_UNIQUEID" val="408"/>
</p:tagLst>
</file>

<file path=ppt/tags/tag368.xml><?xml version="1.0" encoding="utf-8"?>
<p:tagLst xmlns:p="http://schemas.openxmlformats.org/presentationml/2006/main">
  <p:tag name="AS_UNIQUEID" val="61"/>
</p:tagLst>
</file>

<file path=ppt/tags/tag369.xml><?xml version="1.0" encoding="utf-8"?>
<p:tagLst xmlns:p="http://schemas.openxmlformats.org/presentationml/2006/main">
  <p:tag name="AS_UNIQUEID" val="409"/>
</p:tagLst>
</file>

<file path=ppt/tags/tag37.xml><?xml version="1.0" encoding="utf-8"?>
<p:tagLst xmlns:p="http://schemas.openxmlformats.org/presentationml/2006/main">
  <p:tag name="AS_UNIQUEID" val="98"/>
</p:tagLst>
</file>

<file path=ppt/tags/tag370.xml><?xml version="1.0" encoding="utf-8"?>
<p:tagLst xmlns:p="http://schemas.openxmlformats.org/presentationml/2006/main">
  <p:tag name="AS_UNIQUEID" val="410"/>
</p:tagLst>
</file>

<file path=ppt/tags/tag371.xml><?xml version="1.0" encoding="utf-8"?>
<p:tagLst xmlns:p="http://schemas.openxmlformats.org/presentationml/2006/main">
  <p:tag name="AS_UNIQUEID" val="411"/>
</p:tagLst>
</file>

<file path=ppt/tags/tag372.xml><?xml version="1.0" encoding="utf-8"?>
<p:tagLst xmlns:p="http://schemas.openxmlformats.org/presentationml/2006/main">
  <p:tag name="AS_UNIQUEID" val="412"/>
</p:tagLst>
</file>

<file path=ppt/tags/tag373.xml><?xml version="1.0" encoding="utf-8"?>
<p:tagLst xmlns:p="http://schemas.openxmlformats.org/presentationml/2006/main">
  <p:tag name="AS_UNIQUEID" val="413"/>
</p:tagLst>
</file>

<file path=ppt/tags/tag374.xml><?xml version="1.0" encoding="utf-8"?>
<p:tagLst xmlns:p="http://schemas.openxmlformats.org/presentationml/2006/main">
  <p:tag name="AS_UNIQUEID" val="414"/>
</p:tagLst>
</file>

<file path=ppt/tags/tag375.xml><?xml version="1.0" encoding="utf-8"?>
<p:tagLst xmlns:p="http://schemas.openxmlformats.org/presentationml/2006/main">
  <p:tag name="AS_UNIQUEID" val="415"/>
</p:tagLst>
</file>

<file path=ppt/tags/tag376.xml><?xml version="1.0" encoding="utf-8"?>
<p:tagLst xmlns:p="http://schemas.openxmlformats.org/presentationml/2006/main">
  <p:tag name="AS_UNIQUEID" val="416"/>
</p:tagLst>
</file>

<file path=ppt/tags/tag377.xml><?xml version="1.0" encoding="utf-8"?>
<p:tagLst xmlns:p="http://schemas.openxmlformats.org/presentationml/2006/main">
  <p:tag name="AS_UNIQUEID" val="417"/>
</p:tagLst>
</file>

<file path=ppt/tags/tag378.xml><?xml version="1.0" encoding="utf-8"?>
<p:tagLst xmlns:p="http://schemas.openxmlformats.org/presentationml/2006/main">
  <p:tag name="AS_UNIQUEID" val="418"/>
</p:tagLst>
</file>

<file path=ppt/tags/tag379.xml><?xml version="1.0" encoding="utf-8"?>
<p:tagLst xmlns:p="http://schemas.openxmlformats.org/presentationml/2006/main">
  <p:tag name="AS_UNIQUEID" val="419"/>
</p:tagLst>
</file>

<file path=ppt/tags/tag38.xml><?xml version="1.0" encoding="utf-8"?>
<p:tagLst xmlns:p="http://schemas.openxmlformats.org/presentationml/2006/main">
  <p:tag name="AS_UNIQUEID" val="99"/>
</p:tagLst>
</file>

<file path=ppt/tags/tag380.xml><?xml version="1.0" encoding="utf-8"?>
<p:tagLst xmlns:p="http://schemas.openxmlformats.org/presentationml/2006/main">
  <p:tag name="AS_UNIQUEID" val="420"/>
</p:tagLst>
</file>

<file path=ppt/tags/tag381.xml><?xml version="1.0" encoding="utf-8"?>
<p:tagLst xmlns:p="http://schemas.openxmlformats.org/presentationml/2006/main">
  <p:tag name="AS_UNIQUEID" val="421"/>
</p:tagLst>
</file>

<file path=ppt/tags/tag382.xml><?xml version="1.0" encoding="utf-8"?>
<p:tagLst xmlns:p="http://schemas.openxmlformats.org/presentationml/2006/main">
  <p:tag name="AS_UNIQUEID" val="422"/>
</p:tagLst>
</file>

<file path=ppt/tags/tag383.xml><?xml version="1.0" encoding="utf-8"?>
<p:tagLst xmlns:p="http://schemas.openxmlformats.org/presentationml/2006/main">
  <p:tag name="AS_UNIQUEID" val="423"/>
</p:tagLst>
</file>

<file path=ppt/tags/tag384.xml><?xml version="1.0" encoding="utf-8"?>
<p:tagLst xmlns:p="http://schemas.openxmlformats.org/presentationml/2006/main">
  <p:tag name="AS_UNIQUEID" val="25"/>
</p:tagLst>
</file>

<file path=ppt/tags/tag385.xml><?xml version="1.0" encoding="utf-8"?>
<p:tagLst xmlns:p="http://schemas.openxmlformats.org/presentationml/2006/main">
  <p:tag name="AS_UNIQUEID" val="26"/>
</p:tagLst>
</file>

<file path=ppt/tags/tag386.xml><?xml version="1.0" encoding="utf-8"?>
<p:tagLst xmlns:p="http://schemas.openxmlformats.org/presentationml/2006/main">
  <p:tag name="AS_UNIQUEID" val="27"/>
</p:tagLst>
</file>

<file path=ppt/tags/tag387.xml><?xml version="1.0" encoding="utf-8"?>
<p:tagLst xmlns:p="http://schemas.openxmlformats.org/presentationml/2006/main">
  <p:tag name="AS_UNIQUEID" val="424"/>
</p:tagLst>
</file>

<file path=ppt/tags/tag388.xml><?xml version="1.0" encoding="utf-8"?>
<p:tagLst xmlns:p="http://schemas.openxmlformats.org/presentationml/2006/main">
  <p:tag name="AS_UNIQUEID" val="28"/>
</p:tagLst>
</file>

<file path=ppt/tags/tag389.xml><?xml version="1.0" encoding="utf-8"?>
<p:tagLst xmlns:p="http://schemas.openxmlformats.org/presentationml/2006/main">
  <p:tag name="AS_UNIQUEID" val="425"/>
</p:tagLst>
</file>

<file path=ppt/tags/tag39.xml><?xml version="1.0" encoding="utf-8"?>
<p:tagLst xmlns:p="http://schemas.openxmlformats.org/presentationml/2006/main">
  <p:tag name="AS_UNIQUEID" val="100"/>
</p:tagLst>
</file>

<file path=ppt/tags/tag390.xml><?xml version="1.0" encoding="utf-8"?>
<p:tagLst xmlns:p="http://schemas.openxmlformats.org/presentationml/2006/main">
  <p:tag name="AS_UNIQUEID" val="426"/>
</p:tagLst>
</file>

<file path=ppt/tags/tag391.xml><?xml version="1.0" encoding="utf-8"?>
<p:tagLst xmlns:p="http://schemas.openxmlformats.org/presentationml/2006/main">
  <p:tag name="AS_UNIQUEID" val="427"/>
</p:tagLst>
</file>

<file path=ppt/tags/tag392.xml><?xml version="1.0" encoding="utf-8"?>
<p:tagLst xmlns:p="http://schemas.openxmlformats.org/presentationml/2006/main">
  <p:tag name="AS_UNIQUEID" val="428"/>
</p:tagLst>
</file>

<file path=ppt/tags/tag393.xml><?xml version="1.0" encoding="utf-8"?>
<p:tagLst xmlns:p="http://schemas.openxmlformats.org/presentationml/2006/main">
  <p:tag name="AS_UNIQUEID" val="429"/>
</p:tagLst>
</file>

<file path=ppt/tags/tag394.xml><?xml version="1.0" encoding="utf-8"?>
<p:tagLst xmlns:p="http://schemas.openxmlformats.org/presentationml/2006/main">
  <p:tag name="AS_UNIQUEID" val="430"/>
</p:tagLst>
</file>

<file path=ppt/tags/tag395.xml><?xml version="1.0" encoding="utf-8"?>
<p:tagLst xmlns:p="http://schemas.openxmlformats.org/presentationml/2006/main">
  <p:tag name="AS_UNIQUEID" val="431"/>
</p:tagLst>
</file>

<file path=ppt/tags/tag396.xml><?xml version="1.0" encoding="utf-8"?>
<p:tagLst xmlns:p="http://schemas.openxmlformats.org/presentationml/2006/main">
  <p:tag name="AS_UNIQUEID" val="432"/>
</p:tagLst>
</file>

<file path=ppt/tags/tag397.xml><?xml version="1.0" encoding="utf-8"?>
<p:tagLst xmlns:p="http://schemas.openxmlformats.org/presentationml/2006/main">
  <p:tag name="AS_UNIQUEID" val="433"/>
</p:tagLst>
</file>

<file path=ppt/tags/tag398.xml><?xml version="1.0" encoding="utf-8"?>
<p:tagLst xmlns:p="http://schemas.openxmlformats.org/presentationml/2006/main">
  <p:tag name="AS_UNIQUEID" val="434"/>
</p:tagLst>
</file>

<file path=ppt/tags/tag399.xml><?xml version="1.0" encoding="utf-8"?>
<p:tagLst xmlns:p="http://schemas.openxmlformats.org/presentationml/2006/main">
  <p:tag name="AS_NET" val="4.0.30319.42000"/>
  <p:tag name="AS_OS" val="Microsoft Windows NT 6.1.7601 Service Pack 1"/>
  <p:tag name="AS_RELEASE_DATE" val="2020.05.14"/>
  <p:tag name="AS_TITLE" val="Aspose.Slides for .NET 4.0 Client Profile"/>
  <p:tag name="AS_VERSION" val="20.5"/>
</p:tagLst>
</file>

<file path=ppt/tags/tag4.xml><?xml version="1.0" encoding="utf-8"?>
<p:tagLst xmlns:p="http://schemas.openxmlformats.org/presentationml/2006/main">
  <p:tag name="AS_UNIQUEID" val="65"/>
</p:tagLst>
</file>

<file path=ppt/tags/tag40.xml><?xml version="1.0" encoding="utf-8"?>
<p:tagLst xmlns:p="http://schemas.openxmlformats.org/presentationml/2006/main">
  <p:tag name="AS_UNIQUEID" val="101"/>
</p:tagLst>
</file>

<file path=ppt/tags/tag41.xml><?xml version="1.0" encoding="utf-8"?>
<p:tagLst xmlns:p="http://schemas.openxmlformats.org/presentationml/2006/main">
  <p:tag name="AS_UNIQUEID" val="102"/>
</p:tagLst>
</file>

<file path=ppt/tags/tag42.xml><?xml version="1.0" encoding="utf-8"?>
<p:tagLst xmlns:p="http://schemas.openxmlformats.org/presentationml/2006/main">
  <p:tag name="AS_UNIQUEID" val="103"/>
</p:tagLst>
</file>

<file path=ppt/tags/tag43.xml><?xml version="1.0" encoding="utf-8"?>
<p:tagLst xmlns:p="http://schemas.openxmlformats.org/presentationml/2006/main">
  <p:tag name="AS_UNIQUEID" val="104"/>
</p:tagLst>
</file>

<file path=ppt/tags/tag44.xml><?xml version="1.0" encoding="utf-8"?>
<p:tagLst xmlns:p="http://schemas.openxmlformats.org/presentationml/2006/main">
  <p:tag name="AS_UNIQUEID" val="105"/>
</p:tagLst>
</file>

<file path=ppt/tags/tag45.xml><?xml version="1.0" encoding="utf-8"?>
<p:tagLst xmlns:p="http://schemas.openxmlformats.org/presentationml/2006/main">
  <p:tag name="AS_UNIQUEID" val="106"/>
</p:tagLst>
</file>

<file path=ppt/tags/tag46.xml><?xml version="1.0" encoding="utf-8"?>
<p:tagLst xmlns:p="http://schemas.openxmlformats.org/presentationml/2006/main">
  <p:tag name="AS_UNIQUEID" val="107"/>
</p:tagLst>
</file>

<file path=ppt/tags/tag47.xml><?xml version="1.0" encoding="utf-8"?>
<p:tagLst xmlns:p="http://schemas.openxmlformats.org/presentationml/2006/main">
  <p:tag name="AS_UNIQUEID" val="108"/>
</p:tagLst>
</file>

<file path=ppt/tags/tag48.xml><?xml version="1.0" encoding="utf-8"?>
<p:tagLst xmlns:p="http://schemas.openxmlformats.org/presentationml/2006/main">
  <p:tag name="AS_UNIQUEID" val="109"/>
</p:tagLst>
</file>

<file path=ppt/tags/tag49.xml><?xml version="1.0" encoding="utf-8"?>
<p:tagLst xmlns:p="http://schemas.openxmlformats.org/presentationml/2006/main">
  <p:tag name="AS_UNIQUEID" val="110"/>
</p:tagLst>
</file>

<file path=ppt/tags/tag5.xml><?xml version="1.0" encoding="utf-8"?>
<p:tagLst xmlns:p="http://schemas.openxmlformats.org/presentationml/2006/main">
  <p:tag name="AS_UNIQUEID" val="66"/>
</p:tagLst>
</file>

<file path=ppt/tags/tag50.xml><?xml version="1.0" encoding="utf-8"?>
<p:tagLst xmlns:p="http://schemas.openxmlformats.org/presentationml/2006/main">
  <p:tag name="AS_UNIQUEID" val="111"/>
</p:tagLst>
</file>

<file path=ppt/tags/tag51.xml><?xml version="1.0" encoding="utf-8"?>
<p:tagLst xmlns:p="http://schemas.openxmlformats.org/presentationml/2006/main">
  <p:tag name="AS_UNIQUEID" val="112"/>
</p:tagLst>
</file>

<file path=ppt/tags/tag52.xml><?xml version="1.0" encoding="utf-8"?>
<p:tagLst xmlns:p="http://schemas.openxmlformats.org/presentationml/2006/main">
  <p:tag name="AS_UNIQUEID" val="113"/>
</p:tagLst>
</file>

<file path=ppt/tags/tag53.xml><?xml version="1.0" encoding="utf-8"?>
<p:tagLst xmlns:p="http://schemas.openxmlformats.org/presentationml/2006/main">
  <p:tag name="AS_UNIQUEID" val="114"/>
</p:tagLst>
</file>

<file path=ppt/tags/tag54.xml><?xml version="1.0" encoding="utf-8"?>
<p:tagLst xmlns:p="http://schemas.openxmlformats.org/presentationml/2006/main">
  <p:tag name="AS_UNIQUEID" val="115"/>
</p:tagLst>
</file>

<file path=ppt/tags/tag55.xml><?xml version="1.0" encoding="utf-8"?>
<p:tagLst xmlns:p="http://schemas.openxmlformats.org/presentationml/2006/main">
  <p:tag name="AS_UNIQUEID" val="116"/>
</p:tagLst>
</file>

<file path=ppt/tags/tag56.xml><?xml version="1.0" encoding="utf-8"?>
<p:tagLst xmlns:p="http://schemas.openxmlformats.org/presentationml/2006/main">
  <p:tag name="AS_UNIQUEID" val="117"/>
</p:tagLst>
</file>

<file path=ppt/tags/tag57.xml><?xml version="1.0" encoding="utf-8"?>
<p:tagLst xmlns:p="http://schemas.openxmlformats.org/presentationml/2006/main">
  <p:tag name="AS_UNIQUEID" val="118"/>
</p:tagLst>
</file>

<file path=ppt/tags/tag58.xml><?xml version="1.0" encoding="utf-8"?>
<p:tagLst xmlns:p="http://schemas.openxmlformats.org/presentationml/2006/main">
  <p:tag name="AS_UNIQUEID" val="119"/>
</p:tagLst>
</file>

<file path=ppt/tags/tag59.xml><?xml version="1.0" encoding="utf-8"?>
<p:tagLst xmlns:p="http://schemas.openxmlformats.org/presentationml/2006/main">
  <p:tag name="AS_UNIQUEID" val="120"/>
</p:tagLst>
</file>

<file path=ppt/tags/tag6.xml><?xml version="1.0" encoding="utf-8"?>
<p:tagLst xmlns:p="http://schemas.openxmlformats.org/presentationml/2006/main">
  <p:tag name="AS_UNIQUEID" val="67"/>
</p:tagLst>
</file>

<file path=ppt/tags/tag60.xml><?xml version="1.0" encoding="utf-8"?>
<p:tagLst xmlns:p="http://schemas.openxmlformats.org/presentationml/2006/main">
  <p:tag name="AS_UNIQUEID" val="121"/>
</p:tagLst>
</file>

<file path=ppt/tags/tag61.xml><?xml version="1.0" encoding="utf-8"?>
<p:tagLst xmlns:p="http://schemas.openxmlformats.org/presentationml/2006/main">
  <p:tag name="AS_UNIQUEID" val="122"/>
</p:tagLst>
</file>

<file path=ppt/tags/tag62.xml><?xml version="1.0" encoding="utf-8"?>
<p:tagLst xmlns:p="http://schemas.openxmlformats.org/presentationml/2006/main">
  <p:tag name="AS_UNIQUEID" val="123"/>
</p:tagLst>
</file>

<file path=ppt/tags/tag63.xml><?xml version="1.0" encoding="utf-8"?>
<p:tagLst xmlns:p="http://schemas.openxmlformats.org/presentationml/2006/main">
  <p:tag name="AS_UNIQUEID" val="124"/>
</p:tagLst>
</file>

<file path=ppt/tags/tag64.xml><?xml version="1.0" encoding="utf-8"?>
<p:tagLst xmlns:p="http://schemas.openxmlformats.org/presentationml/2006/main">
  <p:tag name="AS_UNIQUEID" val="125"/>
</p:tagLst>
</file>

<file path=ppt/tags/tag65.xml><?xml version="1.0" encoding="utf-8"?>
<p:tagLst xmlns:p="http://schemas.openxmlformats.org/presentationml/2006/main">
  <p:tag name="AS_UNIQUEID" val="126"/>
</p:tagLst>
</file>

<file path=ppt/tags/tag66.xml><?xml version="1.0" encoding="utf-8"?>
<p:tagLst xmlns:p="http://schemas.openxmlformats.org/presentationml/2006/main">
  <p:tag name="AS_UNIQUEID" val="127"/>
</p:tagLst>
</file>

<file path=ppt/tags/tag67.xml><?xml version="1.0" encoding="utf-8"?>
<p:tagLst xmlns:p="http://schemas.openxmlformats.org/presentationml/2006/main">
  <p:tag name="AS_UNIQUEID" val="128"/>
</p:tagLst>
</file>

<file path=ppt/tags/tag68.xml><?xml version="1.0" encoding="utf-8"?>
<p:tagLst xmlns:p="http://schemas.openxmlformats.org/presentationml/2006/main">
  <p:tag name="AS_UNIQUEID" val="129"/>
</p:tagLst>
</file>

<file path=ppt/tags/tag69.xml><?xml version="1.0" encoding="utf-8"?>
<p:tagLst xmlns:p="http://schemas.openxmlformats.org/presentationml/2006/main">
  <p:tag name="AS_UNIQUEID" val="130"/>
</p:tagLst>
</file>

<file path=ppt/tags/tag7.xml><?xml version="1.0" encoding="utf-8"?>
<p:tagLst xmlns:p="http://schemas.openxmlformats.org/presentationml/2006/main">
  <p:tag name="AS_UNIQUEID" val="68"/>
</p:tagLst>
</file>

<file path=ppt/tags/tag70.xml><?xml version="1.0" encoding="utf-8"?>
<p:tagLst xmlns:p="http://schemas.openxmlformats.org/presentationml/2006/main">
  <p:tag name="AS_UNIQUEID" val="131"/>
</p:tagLst>
</file>

<file path=ppt/tags/tag71.xml><?xml version="1.0" encoding="utf-8"?>
<p:tagLst xmlns:p="http://schemas.openxmlformats.org/presentationml/2006/main">
  <p:tag name="AS_UNIQUEID" val="132"/>
</p:tagLst>
</file>

<file path=ppt/tags/tag72.xml><?xml version="1.0" encoding="utf-8"?>
<p:tagLst xmlns:p="http://schemas.openxmlformats.org/presentationml/2006/main">
  <p:tag name="AS_UNIQUEID" val="133"/>
</p:tagLst>
</file>

<file path=ppt/tags/tag73.xml><?xml version="1.0" encoding="utf-8"?>
<p:tagLst xmlns:p="http://schemas.openxmlformats.org/presentationml/2006/main">
  <p:tag name="AS_UNIQUEID" val="134"/>
</p:tagLst>
</file>

<file path=ppt/tags/tag74.xml><?xml version="1.0" encoding="utf-8"?>
<p:tagLst xmlns:p="http://schemas.openxmlformats.org/presentationml/2006/main">
  <p:tag name="AS_UNIQUEID" val="135"/>
</p:tagLst>
</file>

<file path=ppt/tags/tag75.xml><?xml version="1.0" encoding="utf-8"?>
<p:tagLst xmlns:p="http://schemas.openxmlformats.org/presentationml/2006/main">
  <p:tag name="AS_UNIQUEID" val="136"/>
</p:tagLst>
</file>

<file path=ppt/tags/tag76.xml><?xml version="1.0" encoding="utf-8"?>
<p:tagLst xmlns:p="http://schemas.openxmlformats.org/presentationml/2006/main">
  <p:tag name="AS_UNIQUEID" val="137"/>
</p:tagLst>
</file>

<file path=ppt/tags/tag77.xml><?xml version="1.0" encoding="utf-8"?>
<p:tagLst xmlns:p="http://schemas.openxmlformats.org/presentationml/2006/main">
  <p:tag name="AS_UNIQUEID" val="138"/>
</p:tagLst>
</file>

<file path=ppt/tags/tag78.xml><?xml version="1.0" encoding="utf-8"?>
<p:tagLst xmlns:p="http://schemas.openxmlformats.org/presentationml/2006/main">
  <p:tag name="AS_UNIQUEID" val="139"/>
</p:tagLst>
</file>

<file path=ppt/tags/tag79.xml><?xml version="1.0" encoding="utf-8"?>
<p:tagLst xmlns:p="http://schemas.openxmlformats.org/presentationml/2006/main">
  <p:tag name="AS_UNIQUEID" val="140"/>
</p:tagLst>
</file>

<file path=ppt/tags/tag8.xml><?xml version="1.0" encoding="utf-8"?>
<p:tagLst xmlns:p="http://schemas.openxmlformats.org/presentationml/2006/main">
  <p:tag name="AS_UNIQUEID" val="69"/>
</p:tagLst>
</file>

<file path=ppt/tags/tag80.xml><?xml version="1.0" encoding="utf-8"?>
<p:tagLst xmlns:p="http://schemas.openxmlformats.org/presentationml/2006/main">
  <p:tag name="AS_UNIQUEID" val="141"/>
</p:tagLst>
</file>

<file path=ppt/tags/tag81.xml><?xml version="1.0" encoding="utf-8"?>
<p:tagLst xmlns:p="http://schemas.openxmlformats.org/presentationml/2006/main">
  <p:tag name="AS_UNIQUEID" val="142"/>
</p:tagLst>
</file>

<file path=ppt/tags/tag82.xml><?xml version="1.0" encoding="utf-8"?>
<p:tagLst xmlns:p="http://schemas.openxmlformats.org/presentationml/2006/main">
  <p:tag name="AS_UNIQUEID" val="143"/>
</p:tagLst>
</file>

<file path=ppt/tags/tag83.xml><?xml version="1.0" encoding="utf-8"?>
<p:tagLst xmlns:p="http://schemas.openxmlformats.org/presentationml/2006/main">
  <p:tag name="AS_UNIQUEID" val="144"/>
</p:tagLst>
</file>

<file path=ppt/tags/tag84.xml><?xml version="1.0" encoding="utf-8"?>
<p:tagLst xmlns:p="http://schemas.openxmlformats.org/presentationml/2006/main">
  <p:tag name="AS_UNIQUEID" val="145"/>
</p:tagLst>
</file>

<file path=ppt/tags/tag85.xml><?xml version="1.0" encoding="utf-8"?>
<p:tagLst xmlns:p="http://schemas.openxmlformats.org/presentationml/2006/main">
  <p:tag name="AS_UNIQUEID" val="146"/>
</p:tagLst>
</file>

<file path=ppt/tags/tag86.xml><?xml version="1.0" encoding="utf-8"?>
<p:tagLst xmlns:p="http://schemas.openxmlformats.org/presentationml/2006/main">
  <p:tag name="AS_UNIQUEID" val="147"/>
</p:tagLst>
</file>

<file path=ppt/tags/tag87.xml><?xml version="1.0" encoding="utf-8"?>
<p:tagLst xmlns:p="http://schemas.openxmlformats.org/presentationml/2006/main">
  <p:tag name="AS_UNIQUEID" val="148"/>
</p:tagLst>
</file>

<file path=ppt/tags/tag88.xml><?xml version="1.0" encoding="utf-8"?>
<p:tagLst xmlns:p="http://schemas.openxmlformats.org/presentationml/2006/main">
  <p:tag name="AS_UNIQUEID" val="149"/>
</p:tagLst>
</file>

<file path=ppt/tags/tag89.xml><?xml version="1.0" encoding="utf-8"?>
<p:tagLst xmlns:p="http://schemas.openxmlformats.org/presentationml/2006/main">
  <p:tag name="AS_UNIQUEID" val="150"/>
</p:tagLst>
</file>

<file path=ppt/tags/tag9.xml><?xml version="1.0" encoding="utf-8"?>
<p:tagLst xmlns:p="http://schemas.openxmlformats.org/presentationml/2006/main">
  <p:tag name="AS_UNIQUEID" val="70"/>
</p:tagLst>
</file>

<file path=ppt/tags/tag90.xml><?xml version="1.0" encoding="utf-8"?>
<p:tagLst xmlns:p="http://schemas.openxmlformats.org/presentationml/2006/main">
  <p:tag name="AS_UNIQUEID" val="151"/>
</p:tagLst>
</file>

<file path=ppt/tags/tag91.xml><?xml version="1.0" encoding="utf-8"?>
<p:tagLst xmlns:p="http://schemas.openxmlformats.org/presentationml/2006/main">
  <p:tag name="AS_UNIQUEID" val="152"/>
</p:tagLst>
</file>

<file path=ppt/tags/tag92.xml><?xml version="1.0" encoding="utf-8"?>
<p:tagLst xmlns:p="http://schemas.openxmlformats.org/presentationml/2006/main">
  <p:tag name="AS_UNIQUEID" val="153"/>
</p:tagLst>
</file>

<file path=ppt/tags/tag93.xml><?xml version="1.0" encoding="utf-8"?>
<p:tagLst xmlns:p="http://schemas.openxmlformats.org/presentationml/2006/main">
  <p:tag name="AS_UNIQUEID" val="154"/>
</p:tagLst>
</file>

<file path=ppt/tags/tag94.xml><?xml version="1.0" encoding="utf-8"?>
<p:tagLst xmlns:p="http://schemas.openxmlformats.org/presentationml/2006/main">
  <p:tag name="AS_UNIQUEID" val="155"/>
</p:tagLst>
</file>

<file path=ppt/tags/tag95.xml><?xml version="1.0" encoding="utf-8"?>
<p:tagLst xmlns:p="http://schemas.openxmlformats.org/presentationml/2006/main">
  <p:tag name="AS_UNIQUEID" val="156"/>
</p:tagLst>
</file>

<file path=ppt/tags/tag96.xml><?xml version="1.0" encoding="utf-8"?>
<p:tagLst xmlns:p="http://schemas.openxmlformats.org/presentationml/2006/main">
  <p:tag name="AS_UNIQUEID" val="157"/>
</p:tagLst>
</file>

<file path=ppt/tags/tag97.xml><?xml version="1.0" encoding="utf-8"?>
<p:tagLst xmlns:p="http://schemas.openxmlformats.org/presentationml/2006/main">
  <p:tag name="AS_UNIQUEID" val="158"/>
</p:tagLst>
</file>

<file path=ppt/tags/tag98.xml><?xml version="1.0" encoding="utf-8"?>
<p:tagLst xmlns:p="http://schemas.openxmlformats.org/presentationml/2006/main">
  <p:tag name="AS_UNIQUEID" val="159"/>
</p:tagLst>
</file>

<file path=ppt/tags/tag99.xml><?xml version="1.0" encoding="utf-8"?>
<p:tagLst xmlns:p="http://schemas.openxmlformats.org/presentationml/2006/main">
  <p:tag name="AS_UNIQUEID" val="160"/>
</p:tagLst>
</file>

<file path=ppt/theme/theme1.xml><?xml version="1.0" encoding="utf-8"?>
<a:theme xmlns:r="http://schemas.openxmlformats.org/officeDocument/2006/relationships"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宽屏</PresentationFormat>
  <Paragraphs>106</Paragraphs>
  <Slides>38</Slides>
  <Notes>2</Notes>
  <TotalTime>2598</TotalTime>
  <HiddenSlides>0</HiddenSlides>
  <MMClips>0</MMClips>
  <ScaleCrop>0</ScaleCrop>
  <HeadingPairs>
    <vt:vector baseType="variant" size="6">
      <vt:variant>
        <vt:lpstr>Fonts used</vt:lpstr>
      </vt:variant>
      <vt:variant>
        <vt:i4>13</vt:i4>
      </vt:variant>
      <vt:variant>
        <vt:lpstr>Theme</vt:lpstr>
      </vt:variant>
      <vt:variant>
        <vt:i4>1</vt:i4>
      </vt:variant>
      <vt:variant>
        <vt:lpstr>Slide Titles</vt:lpstr>
      </vt:variant>
      <vt:variant>
        <vt:i4>38</vt:i4>
      </vt:variant>
    </vt:vector>
  </HeadingPairs>
  <TitlesOfParts>
    <vt:vector baseType="lpstr" size="52">
      <vt:lpstr>Arial</vt:lpstr>
      <vt:lpstr>Calibri</vt:lpstr>
      <vt:lpstr>黑体</vt:lpstr>
      <vt:lpstr>微软雅黑</vt:lpstr>
      <vt:lpstr>Calibri Light</vt:lpstr>
      <vt:lpstr>Times New Roman</vt:lpstr>
      <vt:lpstr>NEU-BZ-S92</vt:lpstr>
      <vt:lpstr>方正书宋_GBK</vt:lpstr>
      <vt:lpstr>Courier New</vt:lpstr>
      <vt:lpstr>仿宋</vt:lpstr>
      <vt:lpstr>楷体</vt:lpstr>
      <vt:lpstr>宋体</vt:lpstr>
      <vt:lpstr>楷体_GB2312</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20.0500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毕业活动策划</dc:title>
  <dc:creator>Administrator</dc:creator>
  <cp:lastModifiedBy>dell</cp:lastModifiedBy>
  <cp:revision>896</cp:revision>
  <dcterms:created xsi:type="dcterms:W3CDTF">2019-01-12T04:39:00Z</dcterms:created>
  <dcterms:modified xsi:type="dcterms:W3CDTF">2020-09-02T09:48:58Z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KSOProductBuildVer">
    <vt:lpwstr>2052-10.1.0.5740</vt:lpwstr>
  </property>
</Properties>
</file>