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wav" ContentType="audio/x-wav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17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92" r:id="rId1"/>
    <p:sldMasterId id="2147483693" r:id="rId2"/>
  </p:sldMasterIdLst>
  <p:notesMasterIdLst>
    <p:notesMasterId r:id="rId3"/>
  </p:notesMasterIdLst>
  <p:handoutMasterIdLst>
    <p:handoutMasterId r:id="rId4"/>
  </p:handoutMasterIdLst>
  <p:sldIdLst>
    <p:sldId id="256" r:id="rId5"/>
    <p:sldId id="297" r:id="rId6"/>
    <p:sldId id="303" r:id="rId7"/>
    <p:sldId id="283" r:id="rId8"/>
    <p:sldId id="294" r:id="rId9"/>
    <p:sldId id="301" r:id="rId10"/>
    <p:sldId id="289" r:id="rId11"/>
    <p:sldId id="277" r:id="rId12"/>
    <p:sldId id="295" r:id="rId13"/>
    <p:sldId id="302" r:id="rId14"/>
    <p:sldId id="284" r:id="rId15"/>
    <p:sldId id="304" r:id="rId16"/>
    <p:sldId id="276" r:id="rId17"/>
    <p:sldId id="288" r:id="rId18"/>
    <p:sldId id="305" r:id="rId19"/>
    <p:sldId id="296" r:id="rId20"/>
    <p:sldId id="267" r:id="rId21"/>
  </p:sldIdLst>
  <p:sldSz cx="12192000" cy="6858000"/>
  <p:notesSz cx="7105650" cy="10236200"/>
  <p:custDataLst>
    <p:tags r:id="rId2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66CCFF"/>
    <a:srgbClr val="CC3300"/>
    <a:srgbClr val="CC0000"/>
    <a:srgbClr val="EFEFFF"/>
    <a:srgbClr val="33CC33"/>
    <a:srgbClr val="3366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162" y="228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tags" Target="tags/tag380.xml" /><Relationship Id="rId23" Type="http://schemas.openxmlformats.org/officeDocument/2006/relationships/presProps" Target="presProps.xml" /><Relationship Id="rId24" Type="http://schemas.openxmlformats.org/officeDocument/2006/relationships/viewProps" Target="viewProps.xml" /><Relationship Id="rId25" Type="http://schemas.openxmlformats.org/officeDocument/2006/relationships/theme" Target="theme/theme1.xml" /><Relationship Id="rId26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4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Relationship Id="rId2" Type="http://schemas.openxmlformats.org/officeDocument/2006/relationships/image" Target="../media/image4.wmf" /><Relationship Id="rId3" Type="http://schemas.openxmlformats.org/officeDocument/2006/relationships/image" Target="../media/image5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wmf" /><Relationship Id="rId2" Type="http://schemas.openxmlformats.org/officeDocument/2006/relationships/image" Target="../media/image8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Relationship Id="rId2" Type="http://schemas.openxmlformats.org/officeDocument/2006/relationships/image" Target="../media/image10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wmf" /><Relationship Id="rId3" Type="http://schemas.openxmlformats.org/officeDocument/2006/relationships/image" Target="../media/image15.wmf" /><Relationship Id="rId4" Type="http://schemas.openxmlformats.org/officeDocument/2006/relationships/image" Target="../media/image16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wmf" /><Relationship Id="rId10" Type="http://schemas.openxmlformats.org/officeDocument/2006/relationships/image" Target="../media/image30.wmf" /><Relationship Id="rId11" Type="http://schemas.openxmlformats.org/officeDocument/2006/relationships/image" Target="../media/image31.wmf" /><Relationship Id="rId12" Type="http://schemas.openxmlformats.org/officeDocument/2006/relationships/image" Target="../media/image32.wmf" /><Relationship Id="rId13" Type="http://schemas.openxmlformats.org/officeDocument/2006/relationships/image" Target="../media/image33.wmf" /><Relationship Id="rId2" Type="http://schemas.openxmlformats.org/officeDocument/2006/relationships/image" Target="../media/image22.wmf" /><Relationship Id="rId3" Type="http://schemas.openxmlformats.org/officeDocument/2006/relationships/image" Target="../media/image23.wmf" /><Relationship Id="rId4" Type="http://schemas.openxmlformats.org/officeDocument/2006/relationships/image" Target="../media/image24.wmf" /><Relationship Id="rId5" Type="http://schemas.openxmlformats.org/officeDocument/2006/relationships/image" Target="../media/image25.wmf" /><Relationship Id="rId6" Type="http://schemas.openxmlformats.org/officeDocument/2006/relationships/image" Target="../media/image26.wmf" /><Relationship Id="rId7" Type="http://schemas.openxmlformats.org/officeDocument/2006/relationships/image" Target="../media/image27.wmf" /><Relationship Id="rId8" Type="http://schemas.openxmlformats.org/officeDocument/2006/relationships/image" Target="../media/image28.wmf" /><Relationship Id="rId9" Type="http://schemas.openxmlformats.org/officeDocument/2006/relationships/image" Target="../media/image29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wmf" /><Relationship Id="rId2" Type="http://schemas.openxmlformats.org/officeDocument/2006/relationships/image" Target="../media/image35.wmf" /><Relationship Id="rId3" Type="http://schemas.openxmlformats.org/officeDocument/2006/relationships/image" Target="../media/image36.emf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tags" Target="../tags/tag94.xml" /><Relationship Id="rId3" Type="http://schemas.openxmlformats.org/officeDocument/2006/relationships/tags" Target="../tags/tag95.xml" /><Relationship Id="rId4" Type="http://schemas.openxmlformats.org/officeDocument/2006/relationships/tags" Target="../tags/tag96.xml" /><Relationship Id="rId5" Type="http://schemas.openxmlformats.org/officeDocument/2006/relationships/tags" Target="../tags/tag97.xml" /><Relationship Id="rId6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EA1479ED-CF0B-4C97-8121-9C286011380E}"/>
              </a:ext>
            </a:extLst>
          </p:cNvPr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r>
              <a:rPr lang="en-US" altLang="zh-CN"/>
              <a:t>滕州一中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E5A0CC84-1452-4106-8E45-ED2622E6388C}"/>
              </a:ext>
            </a:extLst>
          </p:cNvPr>
          <p:cNvSpPr>
            <a:spLocks noGrp="1" noChangeArrowheads="1"/>
          </p:cNvSpPr>
          <p:nvPr>
            <p:ph type="dt" sz="quarter" idx="1"/>
            <p:custDataLst>
              <p:tags r:id="rId3"/>
            </p:custDataLst>
          </p:nvPr>
        </p:nvSpPr>
        <p:spPr bwMode="auto">
          <a:xfrm>
            <a:off x="4024313" y="0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r>
              <a:rPr lang="zh-CN" altLang="en-US"/>
              <a:t>邢启强</a:t>
            </a:r>
            <a:endParaRPr lang="en-US" altLang="zh-CN"/>
          </a:p>
        </p:txBody>
      </p:sp>
      <p:sp>
        <p:nvSpPr>
          <p:cNvPr id="294916" name="Rectangle 4">
            <a:extLst>
              <a:ext uri="{FF2B5EF4-FFF2-40B4-BE49-F238E27FC236}">
                <a16:creationId xmlns:a16="http://schemas.microsoft.com/office/drawing/2014/main" id="{DB013778-D279-4383-9CE9-13A564B0DF61}"/>
              </a:ext>
            </a:extLst>
          </p:cNvPr>
          <p:cNvSpPr>
            <a:spLocks noGrp="1" noChangeArrowheads="1"/>
          </p:cNvSpPr>
          <p:nvPr>
            <p:ph type="ftr" sz="quarter" idx="2"/>
            <p:custDataLst>
              <p:tags r:id="rId4"/>
            </p:custDataLst>
          </p:nvPr>
        </p:nvSpPr>
        <p:spPr bwMode="auto">
          <a:xfrm>
            <a:off x="0" y="9721850"/>
            <a:ext cx="30797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r>
              <a:rPr lang="en-US" altLang="zh-CN"/>
              <a:t>QQ：250019599</a:t>
            </a:r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7D95C3E8-3775-4C46-8B13-98A8AC1D2377}"/>
              </a:ext>
            </a:extLst>
          </p:cNvPr>
          <p:cNvSpPr>
            <a:spLocks noGrp="1" noChangeArrowheads="1"/>
          </p:cNvSpPr>
          <p:nvPr>
            <p:ph type="sldNum" sz="quarter" idx="3"/>
            <p:custDataLst>
              <p:tags r:id="rId5"/>
            </p:custDataLst>
          </p:nvPr>
        </p:nvSpPr>
        <p:spPr bwMode="auto">
          <a:xfrm>
            <a:off x="4024313" y="9721850"/>
            <a:ext cx="30797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5886161E-5623-4CB6-8430-2D837FC7B668}" type="slidenum">
              <a:rPr lang="en-US" altLang="zh-CN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6.xml" /><Relationship Id="rId2" Type="http://schemas.openxmlformats.org/officeDocument/2006/relationships/tags" Target="../tags/tag87.xml" /><Relationship Id="rId3" Type="http://schemas.openxmlformats.org/officeDocument/2006/relationships/tags" Target="../tags/tag88.xml" /><Relationship Id="rId4" Type="http://schemas.openxmlformats.org/officeDocument/2006/relationships/tags" Target="../tags/tag89.xml" /><Relationship Id="rId5" Type="http://schemas.openxmlformats.org/officeDocument/2006/relationships/tags" Target="../tags/tag90.xml" /><Relationship Id="rId6" Type="http://schemas.openxmlformats.org/officeDocument/2006/relationships/tags" Target="../tags/tag91.xml" /><Relationship Id="rId7" Type="http://schemas.openxmlformats.org/officeDocument/2006/relationships/tags" Target="../tags/tag92.xml" /><Relationship Id="rId8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784294C-73E4-4DDD-9AD7-FE4C8FDA4F39}"/>
              </a:ext>
            </a:extLst>
          </p:cNvPr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r>
              <a:rPr lang="en-US" altLang="zh-CN"/>
              <a:t>滕州一中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84209EBD-7069-4D79-8156-BD66EBBF6223}"/>
              </a:ext>
            </a:extLst>
          </p:cNvPr>
          <p:cNvSpPr>
            <a:spLocks noGrp="1" noChangeArrowheads="1"/>
          </p:cNvSpPr>
          <p:nvPr>
            <p:ph type="dt" idx="1"/>
            <p:custDataLst>
              <p:tags r:id="rId3"/>
            </p:custDataLst>
          </p:nvPr>
        </p:nvSpPr>
        <p:spPr bwMode="auto">
          <a:xfrm>
            <a:off x="4024313" y="0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r>
              <a:rPr lang="zh-CN" altLang="en-US"/>
              <a:t>邢启强</a:t>
            </a:r>
            <a:endParaRPr lang="en-US" altLang="zh-CN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DE8CEFD0-0219-4053-9675-E52B882505D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  <p:custDataLst>
              <p:tags r:id="rId4"/>
            </p:custDataLst>
          </p:nvPr>
        </p:nvSpPr>
        <p:spPr bwMode="auto">
          <a:xfrm>
            <a:off x="141288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5FAF8976-527E-4A66-AA49-598E182C236F}"/>
              </a:ext>
            </a:extLst>
          </p:cNvPr>
          <p:cNvSpPr>
            <a:spLocks noGrp="1" noChangeArrowheads="1"/>
          </p:cNvSpPr>
          <p:nvPr>
            <p:ph type="body" sz="quarter" idx="3"/>
            <p:custDataLst>
              <p:tags r:id="rId5"/>
            </p:custDataLst>
          </p:nvPr>
        </p:nvSpPr>
        <p:spPr bwMode="auto">
          <a:xfrm>
            <a:off x="711200" y="4862513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627B9B23-6884-487D-AAC6-26726668BD8C}"/>
              </a:ext>
            </a:extLst>
          </p:cNvPr>
          <p:cNvSpPr>
            <a:spLocks noGrp="1" noChangeArrowheads="1"/>
          </p:cNvSpPr>
          <p:nvPr>
            <p:ph type="ftr" sz="quarter" idx="4"/>
            <p:custDataLst>
              <p:tags r:id="rId6"/>
            </p:custDataLst>
          </p:nvPr>
        </p:nvSpPr>
        <p:spPr bwMode="auto">
          <a:xfrm>
            <a:off x="0" y="9721850"/>
            <a:ext cx="30797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r>
              <a:rPr lang="en-US" altLang="zh-CN"/>
              <a:t>QQ：250019599</a:t>
            </a:r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FB7E2781-BA38-4C1C-881C-5A8B8F8DFBE4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7"/>
            </p:custDataLst>
          </p:nvPr>
        </p:nvSpPr>
        <p:spPr bwMode="auto">
          <a:xfrm>
            <a:off x="4024313" y="9721850"/>
            <a:ext cx="30797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fld id="{862410E6-AED8-47F7-81FD-5DC359AB4CF4}" type="slidenum">
              <a:rPr lang="en-US" altLang="zh-CN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98.xml" /><Relationship Id="rId4" Type="http://schemas.openxmlformats.org/officeDocument/2006/relationships/tags" Target="../tags/tag99.xml" /><Relationship Id="rId5" Type="http://schemas.openxmlformats.org/officeDocument/2006/relationships/tags" Target="../tags/tag100.xml" /><Relationship Id="rId6" Type="http://schemas.openxmlformats.org/officeDocument/2006/relationships/tags" Target="../tags/tag101.xml" /><Relationship Id="rId7" Type="http://schemas.openxmlformats.org/officeDocument/2006/relationships/tags" Target="../tags/tag102.xml" /><Relationship Id="rId8" Type="http://schemas.openxmlformats.org/officeDocument/2006/relationships/tags" Target="../tags/tag103.xml" /><Relationship Id="rId9" Type="http://schemas.openxmlformats.org/officeDocument/2006/relationships/tags" Target="../tags/tag104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89.xml" /><Relationship Id="rId4" Type="http://schemas.openxmlformats.org/officeDocument/2006/relationships/tags" Target="../tags/tag190.xml" /><Relationship Id="rId5" Type="http://schemas.openxmlformats.org/officeDocument/2006/relationships/tags" Target="../tags/tag191.xml" /><Relationship Id="rId6" Type="http://schemas.openxmlformats.org/officeDocument/2006/relationships/tags" Target="../tags/tag192.xml" /><Relationship Id="rId7" Type="http://schemas.openxmlformats.org/officeDocument/2006/relationships/tags" Target="../tags/tag193.xml" /><Relationship Id="rId8" Type="http://schemas.openxmlformats.org/officeDocument/2006/relationships/tags" Target="../tags/tag194.xml" /><Relationship Id="rId9" Type="http://schemas.openxmlformats.org/officeDocument/2006/relationships/tags" Target="../tags/tag195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4134CB7-E8C5-4ED9-9C66-CC80F37A47FA}"/>
              </a:ext>
            </a:extLst>
          </p:cNvPr>
          <p:cNvSpPr>
            <a:spLocks noGrp="1" noChangeArrowheads="1"/>
          </p:cNvSpPr>
          <p:nvPr>
            <p:ph type="hdr" sz="quarter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滕州一中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FCB64F-DD1F-4E49-9841-E10462E65980}"/>
              </a:ext>
            </a:extLst>
          </p:cNvPr>
          <p:cNvSpPr>
            <a:spLocks noGrp="1" noChangeArrowheads="1"/>
          </p:cNvSpPr>
          <p:nvPr>
            <p:ph type="dt" idx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邢启强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1C1D57-3620-43A0-B0A3-8941CC67A34E}"/>
              </a:ext>
            </a:extLst>
          </p:cNvPr>
          <p:cNvSpPr>
            <a:spLocks noGrp="1" noChangeArrowheads="1"/>
          </p:cNvSpPr>
          <p:nvPr>
            <p:ph type="ftr" sz="quarter" idx="4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/>
              <a:t>QQ：250019599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D70370C-CADD-4CCA-A4FD-D3FA7C378884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7"/>
            </p:custDataLst>
          </p:nvPr>
        </p:nvSpPr>
        <p:spPr/>
        <p:txBody>
          <a:bodyPr/>
          <a:lstStyle/>
          <a:p>
            <a:fld id="{7C915DF9-2EEF-426D-BA81-6B3FC61A841A}" type="slidenum">
              <a:rPr lang="en-US" altLang="zh-CN"/>
              <a:t>1</a:t>
            </a:fld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423ABD6E-EDB3-4B0F-8764-3327D3DD1FD9}"/>
              </a:ext>
            </a:extLst>
          </p:cNvPr>
          <p:cNvSpPr>
            <a:spLocks noGrp="1" noRot="1" noChangeAspect="1" noChangeArrowheads="1" noTextEdit="1"/>
          </p:cNvSpPr>
          <p:nvPr>
            <p:ph type="sldImg" idx="6"/>
            <p:custDataLst>
              <p:tags r:id="rId8"/>
            </p:custDataLst>
          </p:nvPr>
        </p:nvSpPr>
        <p:spPr>
          <a:xfrm>
            <a:off x="141288" y="768350"/>
            <a:ext cx="6823075" cy="3838575"/>
          </a:xfrm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2BAA5B10-BA90-4E66-89D1-3F74F5C4FA3C}"/>
              </a:ext>
            </a:extLst>
          </p:cNvPr>
          <p:cNvSpPr>
            <a:spLocks noGrp="1" noChangeArrowheads="1"/>
          </p:cNvSpPr>
          <p:nvPr>
            <p:ph type="body" idx="7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/>
              <a:t>滕州一中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邢启强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altLang="zh-CN"/>
              <a:t>QQ：250019599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9"/>
            </p:custDataLst>
          </p:nvPr>
        </p:nvSpPr>
        <p:spPr/>
        <p:txBody>
          <a:bodyPr/>
          <a:lstStyle/>
          <a:p>
            <a:fld id="{862410E6-AED8-47F7-81FD-5DC359AB4CF4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127379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1.xml" /><Relationship Id="rId2" Type="http://schemas.openxmlformats.org/officeDocument/2006/relationships/tags" Target="../tags/tag32.xml" /><Relationship Id="rId3" Type="http://schemas.openxmlformats.org/officeDocument/2006/relationships/tags" Target="../tags/tag33.xml" /><Relationship Id="rId4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8.xml" /><Relationship Id="rId2" Type="http://schemas.openxmlformats.org/officeDocument/2006/relationships/tags" Target="../tags/tag39.xml" /><Relationship Id="rId3" Type="http://schemas.openxmlformats.org/officeDocument/2006/relationships/tags" Target="../tags/tag40.xml" /><Relationship Id="rId4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1.xml" /><Relationship Id="rId2" Type="http://schemas.openxmlformats.org/officeDocument/2006/relationships/tags" Target="../tags/tag42.xml" /><Relationship Id="rId3" Type="http://schemas.openxmlformats.org/officeDocument/2006/relationships/tags" Target="../tags/tag43.xml" /><Relationship Id="rId4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7.xml" /><Relationship Id="rId2" Type="http://schemas.openxmlformats.org/officeDocument/2006/relationships/tags" Target="../tags/tag48.xml" /><Relationship Id="rId3" Type="http://schemas.openxmlformats.org/officeDocument/2006/relationships/tags" Target="../tags/tag49.xml" /><Relationship Id="rId4" Type="http://schemas.openxmlformats.org/officeDocument/2006/relationships/tags" Target="../tags/tag50.xml" /><Relationship Id="rId5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7.xml" /><Relationship Id="rId2" Type="http://schemas.openxmlformats.org/officeDocument/2006/relationships/tags" Target="../tags/tag58.xml" /><Relationship Id="rId3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9.xml" /><Relationship Id="rId2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0.xml" /><Relationship Id="rId2" Type="http://schemas.openxmlformats.org/officeDocument/2006/relationships/tags" Target="../tags/tag61.xml" /><Relationship Id="rId3" Type="http://schemas.openxmlformats.org/officeDocument/2006/relationships/tags" Target="../tags/tag62.xml" /><Relationship Id="rId4" Type="http://schemas.openxmlformats.org/officeDocument/2006/relationships/tags" Target="../tags/tag63.xml" /><Relationship Id="rId5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.xml" /><Relationship Id="rId2" Type="http://schemas.openxmlformats.org/officeDocument/2006/relationships/tags" Target="../tags/tag5.xml" /><Relationship Id="rId3" Type="http://schemas.openxmlformats.org/officeDocument/2006/relationships/tags" Target="../tags/tag6.xml" /><Relationship Id="rId4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8.xml" /><Relationship Id="rId2" Type="http://schemas.openxmlformats.org/officeDocument/2006/relationships/tags" Target="../tags/tag69.xml" /><Relationship Id="rId3" Type="http://schemas.openxmlformats.org/officeDocument/2006/relationships/tags" Target="../tags/tag70.xml" /><Relationship Id="rId4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1.xml" /><Relationship Id="rId2" Type="http://schemas.openxmlformats.org/officeDocument/2006/relationships/tags" Target="../tags/tag72.xml" /><Relationship Id="rId3" Type="http://schemas.openxmlformats.org/officeDocument/2006/relationships/tags" Target="../tags/tag73.xml" /><Relationship Id="rId4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4.xml" /><Relationship Id="rId2" Type="http://schemas.openxmlformats.org/officeDocument/2006/relationships/tags" Target="../tags/tag75.xml" /><Relationship Id="rId3" Type="http://schemas.openxmlformats.org/officeDocument/2006/relationships/tags" Target="../tags/tag76.xml" /><Relationship Id="rId4" Type="http://schemas.openxmlformats.org/officeDocument/2006/relationships/tags" Target="../tags/tag77.xml" /><Relationship Id="rId5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.xml" /><Relationship Id="rId2" Type="http://schemas.openxmlformats.org/officeDocument/2006/relationships/tags" Target="../tags/tag11.xml" /><Relationship Id="rId3" Type="http://schemas.openxmlformats.org/officeDocument/2006/relationships/tags" Target="../tags/tag12.xml" /><Relationship Id="rId4" Type="http://schemas.openxmlformats.org/officeDocument/2006/relationships/tags" Target="../tags/tag13.xml" /><Relationship Id="rId5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.xml" /><Relationship Id="rId2" Type="http://schemas.openxmlformats.org/officeDocument/2006/relationships/tags" Target="../tags/tag15.xml" /><Relationship Id="rId3" Type="http://schemas.openxmlformats.org/officeDocument/2006/relationships/tags" Target="../tags/tag16.xml" /><Relationship Id="rId4" Type="http://schemas.openxmlformats.org/officeDocument/2006/relationships/tags" Target="../tags/tag17.xml" /><Relationship Id="rId5" Type="http://schemas.openxmlformats.org/officeDocument/2006/relationships/tags" Target="../tags/tag18.xml" /><Relationship Id="rId6" Type="http://schemas.openxmlformats.org/officeDocument/2006/relationships/tags" Target="../tags/tag19.xml" /><Relationship Id="rId7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0.xml" /><Relationship Id="rId2" Type="http://schemas.openxmlformats.org/officeDocument/2006/relationships/tags" Target="../tags/tag21.xml" /><Relationship Id="rId3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3.xml" /><Relationship Id="rId2" Type="http://schemas.openxmlformats.org/officeDocument/2006/relationships/tags" Target="../tags/tag24.xml" /><Relationship Id="rId3" Type="http://schemas.openxmlformats.org/officeDocument/2006/relationships/tags" Target="../tags/tag25.xml" /><Relationship Id="rId4" Type="http://schemas.openxmlformats.org/officeDocument/2006/relationships/tags" Target="../tags/tag26.xml" /><Relationship Id="rId5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7.xml" /><Relationship Id="rId2" Type="http://schemas.openxmlformats.org/officeDocument/2006/relationships/tags" Target="../tags/tag28.xml" /><Relationship Id="rId3" Type="http://schemas.openxmlformats.org/officeDocument/2006/relationships/tags" Target="../tags/tag29.xml" /><Relationship Id="rId4" Type="http://schemas.openxmlformats.org/officeDocument/2006/relationships/tags" Target="../tags/tag30.xml" /><Relationship Id="rId5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4A2F-7AA0-40E1-BFD4-431D89B8F6B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CD95D6-C0F1-4613-925B-6DDC0B1D998D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4845655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3663B-51F6-4F10-8F09-C22BE97EE0B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5D10E6-CBD7-4D71-B0D3-CCCC6F09384A}"/>
              </a:ext>
            </a:extLst>
          </p:cNvPr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8778745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4D9490-BF66-4429-A14A-4EE4F5C67BE9}"/>
              </a:ext>
            </a:extLst>
          </p:cNvPr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E60CDE-AFD5-4D85-A852-2AE6CB650367}"/>
              </a:ext>
            </a:extLst>
          </p:cNvPr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1421095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762D3-9B53-410F-95C3-056080B848F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7E74F7-24BC-4208-A23F-81C2C1D92B6F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975260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5715E-0E4E-4BC5-AC39-2C5B17266D5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93887-98AA-4B06-90C7-C1E6255C91F6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0566845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7BFF-8EE6-4165-8F4F-CFA6D354D33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964B4-0DF6-488F-89AD-B9A01B0B8437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200221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AFA1B-6301-4BED-96BD-0A30CF0CB89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9D090-9374-45A1-BEA8-C119377A7882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F05442-722D-49E9-90C8-C7C225257874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087305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603DA-94F5-4357-9FEC-D4BF1C582BE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56511-F179-491E-B57B-0EBB3725A2B4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2527E-B1B8-4C9A-956B-D99F8A67CD57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60F64A-98BE-451F-8ED1-16A65760E666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EDA16B-374F-4D66-9C1C-25F021468BDE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54173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926FF-FEEF-49BE-9BB3-8B06B24AEAE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911882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3010556384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F1DBE-8ECE-48AB-8578-40FA3771683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A19CF-67D6-4F9F-8240-9D496FB4D4F5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AD061-4F8B-49CF-B02E-EFB643510E87}"/>
              </a:ext>
            </a:extLst>
          </p:cNvPr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834612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BF2B-097E-451F-AED8-1C09ACE2B83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DA35D-EB9E-40F8-8394-B0BFD99D9495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79309419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A67C0-A00C-474A-B1F5-49A55EA5766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89D702-872B-4AF8-96D3-08E7D586F4B4}"/>
              </a:ext>
            </a:extLst>
          </p:cNvPr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C9CFA-C21A-49D2-9002-A2717F3DBF50}"/>
              </a:ext>
            </a:extLst>
          </p:cNvPr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089551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712D9-66FF-4019-A286-CD52ABBC34F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B9B545-AAF5-4E3A-BF38-5A64FDC4B5DD}"/>
              </a:ext>
            </a:extLst>
          </p:cNvPr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82577730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61183B-359E-4852-B1AD-EAD632F9F0A3}"/>
              </a:ext>
            </a:extLst>
          </p:cNvPr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EDC18-636B-4A6D-8554-EC215D4ECA9C}"/>
              </a:ext>
            </a:extLst>
          </p:cNvPr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6160529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AndObj" preserve="1">
  <p:cSld name="标题，文本与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12725-F9B1-4852-B27B-0A21DD0FC9F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8EADA-2B71-46A7-8382-452DA9D85549}"/>
              </a:ext>
            </a:extLst>
          </p:cNvPr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E55CD3-2AA9-4AC9-81BC-63A1270B8A91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6147203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E7680-E77E-429F-A3A0-2C0F0985DAB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76E31-53F8-40F9-909F-77564F26DDEC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305447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0121-6FD1-4295-90A8-507F43B0AA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3DE54-99DF-49EC-90FD-B5CFB90B3B96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0F280A-CE9B-4D2F-B1CD-453CB2AC168B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1352222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BB8E6-667B-457A-B74C-0D7BD0653E8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FCAEF-1745-482A-BEEF-52615CB650C0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01E82-2525-4C05-8817-6019AF6A824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A96C71-F20B-49C5-A20B-B3333FA3AC2E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207AF7-0B7F-4607-86CC-B2AE93667EED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8652741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4A815-41B3-4469-B092-78C59D2A115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673711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49274328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62A90-8614-4FF3-9257-0BBCD222992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E066D-B25F-4717-8768-48A951A091D6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289BC-F4B0-4E41-A6B9-4FC724E0A7E9}"/>
              </a:ext>
            </a:extLst>
          </p:cNvPr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482112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C0808-0210-44D9-94DC-2FE37583B2B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A5C9E8-F08F-4E24-9560-0FA48998329B}"/>
              </a:ext>
            </a:extLst>
          </p:cNvPr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15FF36-1069-4FFA-9D0B-38846F72C401}"/>
              </a:ext>
            </a:extLst>
          </p:cNvPr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286862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37.xml" /><Relationship Id="rId13" Type="http://schemas.openxmlformats.org/officeDocument/2006/relationships/image" Target="../media/image1.jpe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tags" Target="../tags/tag78.xml" /><Relationship Id="rId14" Type="http://schemas.openxmlformats.org/officeDocument/2006/relationships/tags" Target="../tags/tag79.xml" /><Relationship Id="rId15" Type="http://schemas.openxmlformats.org/officeDocument/2006/relationships/tags" Target="../tags/tag80.xml" /><Relationship Id="rId16" Type="http://schemas.openxmlformats.org/officeDocument/2006/relationships/tags" Target="../tags/tag81.xml" /><Relationship Id="rId17" Type="http://schemas.openxmlformats.org/officeDocument/2006/relationships/tags" Target="../tags/tag82.xml" /><Relationship Id="rId18" Type="http://schemas.openxmlformats.org/officeDocument/2006/relationships/tags" Target="../tags/tag83.xml" /><Relationship Id="rId19" Type="http://schemas.openxmlformats.org/officeDocument/2006/relationships/tags" Target="../tags/tag84.xml" /><Relationship Id="rId2" Type="http://schemas.openxmlformats.org/officeDocument/2006/relationships/slideLayout" Target="../slideLayouts/slideLayout13.xml" /><Relationship Id="rId20" Type="http://schemas.openxmlformats.org/officeDocument/2006/relationships/tags" Target="../tags/tag85.xml" /><Relationship Id="rId21" Type="http://schemas.openxmlformats.org/officeDocument/2006/relationships/image" Target="../media/image2.png" /><Relationship Id="rId22" Type="http://schemas.openxmlformats.org/officeDocument/2006/relationships/theme" Target="../theme/theme2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2"/>
          </p:custDataLst>
        </p:nvPr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3"/>
          </p:custDataLst>
        </p:nvPr>
      </p:nvGrpSpPr>
      <p:grpSpPr>
        <a:xfrm>
          <a:off x="0" y="0"/>
          <a:ext cx="0" cy="0"/>
        </a:xfrm>
      </p:grpSpPr>
      <p:sp>
        <p:nvSpPr>
          <p:cNvPr id="285698" name="Text Box 2">
            <a:extLst>
              <a:ext uri="{FF2B5EF4-FFF2-40B4-BE49-F238E27FC236}">
                <a16:creationId xmlns:a16="http://schemas.microsoft.com/office/drawing/2014/main" id="{A5BB843E-C2B5-4BBC-B5B1-DF967BF88903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0741" y="5867400"/>
            <a:ext cx="3077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800">
                <a:solidFill>
                  <a:srgbClr val="99CCFF"/>
                </a:solidFill>
              </a:rPr>
              <a:t>讲课人：邢启强</a:t>
            </a:r>
          </a:p>
        </p:txBody>
      </p:sp>
      <p:sp>
        <p:nvSpPr>
          <p:cNvPr id="285699" name="AutoShape 3">
            <a:hlinkClick action="ppaction://hlinkshowjump?jump=lastslide" highlightClick="1"/>
            <a:extLst>
              <a:ext uri="{FF2B5EF4-FFF2-40B4-BE49-F238E27FC236}">
                <a16:creationId xmlns:a16="http://schemas.microsoft.com/office/drawing/2014/main" id="{E565C378-A0F6-483E-B4CE-F3419C50041B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568" y="6661150"/>
            <a:ext cx="2544233" cy="196850"/>
          </a:xfrm>
          <a:prstGeom prst="actionButtonEnd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700" name="AutoShape 4">
            <a:hlinkClick action="ppaction://hlinkshowjump?jump=nextslide" highlightClick="1"/>
            <a:extLst>
              <a:ext uri="{FF2B5EF4-FFF2-40B4-BE49-F238E27FC236}">
                <a16:creationId xmlns:a16="http://schemas.microsoft.com/office/drawing/2014/main" id="{0018FAFE-1D00-4014-B612-26CC6C5707FF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44233" y="6669088"/>
            <a:ext cx="2590800" cy="188912"/>
          </a:xfrm>
          <a:prstGeom prst="actionButtonForwardNex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701" name="AutoShape 5">
            <a:hlinkClick action="ppaction://hlinkshowjump?jump=previousslide" highlightClick="1"/>
            <a:extLst>
              <a:ext uri="{FF2B5EF4-FFF2-40B4-BE49-F238E27FC236}">
                <a16:creationId xmlns:a16="http://schemas.microsoft.com/office/drawing/2014/main" id="{27576F53-0B05-4B44-88E6-0A96B2A5570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44534" y="6669088"/>
            <a:ext cx="2783417" cy="188912"/>
          </a:xfrm>
          <a:prstGeom prst="actionButtonBackPrevious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702" name="Rectangle 6">
            <a:extLst>
              <a:ext uri="{FF2B5EF4-FFF2-40B4-BE49-F238E27FC236}">
                <a16:creationId xmlns:a16="http://schemas.microsoft.com/office/drawing/2014/main" id="{1410D63F-A50B-4975-B491-726A4204F721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3472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22A1C464-8E62-48C6-A98B-F90B1CABECF7}" type="slidenum">
              <a:rPr lang="en-US" altLang="zh-CN" sz="1400"/>
              <a:pPr algn="r"/>
              <a:t>‹#›</a:t>
            </a:fld>
          </a:p>
        </p:txBody>
      </p:sp>
      <p:sp>
        <p:nvSpPr>
          <p:cNvPr id="285703" name="AutoShape 7">
            <a:hlinkClick action="ppaction://hlinkshowjump?jump=firstslide" highlightClick="1"/>
            <a:extLst>
              <a:ext uri="{FF2B5EF4-FFF2-40B4-BE49-F238E27FC236}">
                <a16:creationId xmlns:a16="http://schemas.microsoft.com/office/drawing/2014/main" id="{CC7AE505-B002-454D-A089-DA55F9DE01EB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727952" y="6669088"/>
            <a:ext cx="2305049" cy="188912"/>
          </a:xfrm>
          <a:prstGeom prst="actionButtonBeginning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704" name="AutoShape 8">
            <a:hlinkClick action="ppaction://hlinkshowjump?jump=lastslideviewed" highlightClick="1"/>
            <a:extLst>
              <a:ext uri="{FF2B5EF4-FFF2-40B4-BE49-F238E27FC236}">
                <a16:creationId xmlns:a16="http://schemas.microsoft.com/office/drawing/2014/main" id="{C3BAEA7D-AAD1-4C9E-B597-D780530725B9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033000" y="6669088"/>
            <a:ext cx="2159000" cy="188912"/>
          </a:xfrm>
          <a:prstGeom prst="actionButtonReturn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05.xml" /><Relationship Id="rId4" Type="http://schemas.openxmlformats.org/officeDocument/2006/relationships/tags" Target="../tags/tag106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248.xml" /><Relationship Id="rId11" Type="http://schemas.openxmlformats.org/officeDocument/2006/relationships/tags" Target="../tags/tag249.xml" /><Relationship Id="rId12" Type="http://schemas.openxmlformats.org/officeDocument/2006/relationships/tags" Target="../tags/tag250.xml" /><Relationship Id="rId13" Type="http://schemas.openxmlformats.org/officeDocument/2006/relationships/tags" Target="../tags/tag251.xml" /><Relationship Id="rId14" Type="http://schemas.openxmlformats.org/officeDocument/2006/relationships/tags" Target="../tags/tag252.xml" /><Relationship Id="rId15" Type="http://schemas.openxmlformats.org/officeDocument/2006/relationships/tags" Target="../tags/tag253.xml" /><Relationship Id="rId16" Type="http://schemas.openxmlformats.org/officeDocument/2006/relationships/tags" Target="../tags/tag254.xml" /><Relationship Id="rId17" Type="http://schemas.openxmlformats.org/officeDocument/2006/relationships/tags" Target="../tags/tag255.xml" /><Relationship Id="rId18" Type="http://schemas.openxmlformats.org/officeDocument/2006/relationships/oleObject" Target="../embeddings/oleObject13.bin" TargetMode="Internal" /><Relationship Id="rId19" Type="http://schemas.openxmlformats.org/officeDocument/2006/relationships/image" Target="../media/image17.wmf" /><Relationship Id="rId2" Type="http://schemas.openxmlformats.org/officeDocument/2006/relationships/tags" Target="../tags/tag240.xml" /><Relationship Id="rId20" Type="http://schemas.openxmlformats.org/officeDocument/2006/relationships/tags" Target="../tags/tag256.xml" /><Relationship Id="rId21" Type="http://schemas.openxmlformats.org/officeDocument/2006/relationships/tags" Target="../tags/tag257.xml" /><Relationship Id="rId22" Type="http://schemas.openxmlformats.org/officeDocument/2006/relationships/tags" Target="../tags/tag258.xml" /><Relationship Id="rId23" Type="http://schemas.openxmlformats.org/officeDocument/2006/relationships/image" Target="../media/image18.png" /><Relationship Id="rId24" Type="http://schemas.openxmlformats.org/officeDocument/2006/relationships/tags" Target="../tags/tag259.xml" /><Relationship Id="rId25" Type="http://schemas.openxmlformats.org/officeDocument/2006/relationships/vmlDrawing" Target="../drawings/vmlDrawing6.vml" /><Relationship Id="rId3" Type="http://schemas.openxmlformats.org/officeDocument/2006/relationships/tags" Target="../tags/tag241.xml" /><Relationship Id="rId4" Type="http://schemas.openxmlformats.org/officeDocument/2006/relationships/tags" Target="../tags/tag242.xml" /><Relationship Id="rId5" Type="http://schemas.openxmlformats.org/officeDocument/2006/relationships/tags" Target="../tags/tag243.xml" /><Relationship Id="rId6" Type="http://schemas.openxmlformats.org/officeDocument/2006/relationships/tags" Target="../tags/tag244.xml" /><Relationship Id="rId7" Type="http://schemas.openxmlformats.org/officeDocument/2006/relationships/tags" Target="../tags/tag245.xml" /><Relationship Id="rId8" Type="http://schemas.openxmlformats.org/officeDocument/2006/relationships/tags" Target="../tags/tag246.xml" /><Relationship Id="rId9" Type="http://schemas.openxmlformats.org/officeDocument/2006/relationships/tags" Target="../tags/tag24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268.xml" /><Relationship Id="rId11" Type="http://schemas.openxmlformats.org/officeDocument/2006/relationships/tags" Target="../tags/tag269.xml" /><Relationship Id="rId12" Type="http://schemas.openxmlformats.org/officeDocument/2006/relationships/tags" Target="../tags/tag270.xml" /><Relationship Id="rId13" Type="http://schemas.openxmlformats.org/officeDocument/2006/relationships/tags" Target="../tags/tag271.xml" /><Relationship Id="rId14" Type="http://schemas.openxmlformats.org/officeDocument/2006/relationships/tags" Target="../tags/tag272.xml" /><Relationship Id="rId15" Type="http://schemas.openxmlformats.org/officeDocument/2006/relationships/tags" Target="../tags/tag273.xml" /><Relationship Id="rId16" Type="http://schemas.openxmlformats.org/officeDocument/2006/relationships/tags" Target="../tags/tag274.xml" /><Relationship Id="rId17" Type="http://schemas.openxmlformats.org/officeDocument/2006/relationships/tags" Target="../tags/tag275.xml" /><Relationship Id="rId18" Type="http://schemas.openxmlformats.org/officeDocument/2006/relationships/tags" Target="../tags/tag276.xml" /><Relationship Id="rId19" Type="http://schemas.openxmlformats.org/officeDocument/2006/relationships/tags" Target="../tags/tag277.xml" /><Relationship Id="rId2" Type="http://schemas.openxmlformats.org/officeDocument/2006/relationships/tags" Target="../tags/tag260.xml" /><Relationship Id="rId20" Type="http://schemas.openxmlformats.org/officeDocument/2006/relationships/tags" Target="../tags/tag278.xml" /><Relationship Id="rId21" Type="http://schemas.openxmlformats.org/officeDocument/2006/relationships/oleObject" Target="../embeddings/oleObject14.bin" TargetMode="Internal" /><Relationship Id="rId22" Type="http://schemas.openxmlformats.org/officeDocument/2006/relationships/image" Target="../media/image17.wmf" /><Relationship Id="rId23" Type="http://schemas.openxmlformats.org/officeDocument/2006/relationships/tags" Target="../tags/tag279.xml" /><Relationship Id="rId24" Type="http://schemas.openxmlformats.org/officeDocument/2006/relationships/tags" Target="../tags/tag280.xml" /><Relationship Id="rId25" Type="http://schemas.openxmlformats.org/officeDocument/2006/relationships/tags" Target="../tags/tag281.xml" /><Relationship Id="rId26" Type="http://schemas.openxmlformats.org/officeDocument/2006/relationships/tags" Target="../tags/tag282.xml" /><Relationship Id="rId27" Type="http://schemas.openxmlformats.org/officeDocument/2006/relationships/image" Target="../media/image19.png" /><Relationship Id="rId28" Type="http://schemas.openxmlformats.org/officeDocument/2006/relationships/tags" Target="../tags/tag283.xml" /><Relationship Id="rId29" Type="http://schemas.openxmlformats.org/officeDocument/2006/relationships/image" Target="../media/image20.png" /><Relationship Id="rId3" Type="http://schemas.openxmlformats.org/officeDocument/2006/relationships/tags" Target="../tags/tag261.xml" /><Relationship Id="rId30" Type="http://schemas.openxmlformats.org/officeDocument/2006/relationships/tags" Target="../tags/tag284.xml" /><Relationship Id="rId31" Type="http://schemas.openxmlformats.org/officeDocument/2006/relationships/vmlDrawing" Target="../drawings/vmlDrawing7.vml" /><Relationship Id="rId4" Type="http://schemas.openxmlformats.org/officeDocument/2006/relationships/tags" Target="../tags/tag262.xml" /><Relationship Id="rId5" Type="http://schemas.openxmlformats.org/officeDocument/2006/relationships/tags" Target="../tags/tag263.xml" /><Relationship Id="rId6" Type="http://schemas.openxmlformats.org/officeDocument/2006/relationships/tags" Target="../tags/tag264.xml" /><Relationship Id="rId7" Type="http://schemas.openxmlformats.org/officeDocument/2006/relationships/tags" Target="../tags/tag265.xml" /><Relationship Id="rId8" Type="http://schemas.openxmlformats.org/officeDocument/2006/relationships/tags" Target="../tags/tag266.xml" /><Relationship Id="rId9" Type="http://schemas.openxmlformats.org/officeDocument/2006/relationships/tags" Target="../tags/tag26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tags" Target="../tags/tag285.xml" /><Relationship Id="rId3" Type="http://schemas.openxmlformats.org/officeDocument/2006/relationships/tags" Target="../tags/tag286.xml" /><Relationship Id="rId4" Type="http://schemas.openxmlformats.org/officeDocument/2006/relationships/tags" Target="../tags/tag28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oleObject" Target="../embeddings/oleObject17.bin" TargetMode="Internal" /><Relationship Id="rId11" Type="http://schemas.openxmlformats.org/officeDocument/2006/relationships/image" Target="../media/image23.wmf" /><Relationship Id="rId12" Type="http://schemas.openxmlformats.org/officeDocument/2006/relationships/tags" Target="../tags/tag292.xml" /><Relationship Id="rId13" Type="http://schemas.openxmlformats.org/officeDocument/2006/relationships/tags" Target="../tags/tag293.xml" /><Relationship Id="rId14" Type="http://schemas.openxmlformats.org/officeDocument/2006/relationships/tags" Target="../tags/tag294.xml" /><Relationship Id="rId15" Type="http://schemas.openxmlformats.org/officeDocument/2006/relationships/tags" Target="../tags/tag295.xml" /><Relationship Id="rId16" Type="http://schemas.openxmlformats.org/officeDocument/2006/relationships/tags" Target="../tags/tag296.xml" /><Relationship Id="rId17" Type="http://schemas.openxmlformats.org/officeDocument/2006/relationships/oleObject" Target="../embeddings/oleObject18.bin" TargetMode="Internal" /><Relationship Id="rId18" Type="http://schemas.openxmlformats.org/officeDocument/2006/relationships/image" Target="../media/image24.wmf" /><Relationship Id="rId19" Type="http://schemas.openxmlformats.org/officeDocument/2006/relationships/tags" Target="../tags/tag297.xml" /><Relationship Id="rId2" Type="http://schemas.openxmlformats.org/officeDocument/2006/relationships/tags" Target="../tags/tag288.xml" /><Relationship Id="rId20" Type="http://schemas.openxmlformats.org/officeDocument/2006/relationships/oleObject" Target="../embeddings/oleObject19.bin" TargetMode="Internal" /><Relationship Id="rId21" Type="http://schemas.openxmlformats.org/officeDocument/2006/relationships/image" Target="../media/image25.wmf" /><Relationship Id="rId22" Type="http://schemas.openxmlformats.org/officeDocument/2006/relationships/tags" Target="../tags/tag298.xml" /><Relationship Id="rId23" Type="http://schemas.openxmlformats.org/officeDocument/2006/relationships/tags" Target="../tags/tag299.xml" /><Relationship Id="rId24" Type="http://schemas.openxmlformats.org/officeDocument/2006/relationships/tags" Target="../tags/tag300.xml" /><Relationship Id="rId25" Type="http://schemas.openxmlformats.org/officeDocument/2006/relationships/tags" Target="../tags/tag301.xml" /><Relationship Id="rId26" Type="http://schemas.openxmlformats.org/officeDocument/2006/relationships/oleObject" Target="../embeddings/oleObject20.bin" TargetMode="Internal" /><Relationship Id="rId27" Type="http://schemas.openxmlformats.org/officeDocument/2006/relationships/image" Target="../media/image26.wmf" /><Relationship Id="rId28" Type="http://schemas.openxmlformats.org/officeDocument/2006/relationships/tags" Target="../tags/tag302.xml" /><Relationship Id="rId29" Type="http://schemas.openxmlformats.org/officeDocument/2006/relationships/tags" Target="../tags/tag303.xml" /><Relationship Id="rId3" Type="http://schemas.openxmlformats.org/officeDocument/2006/relationships/tags" Target="../tags/tag289.xml" /><Relationship Id="rId30" Type="http://schemas.openxmlformats.org/officeDocument/2006/relationships/oleObject" Target="../embeddings/oleObject21.bin" TargetMode="Internal" /><Relationship Id="rId31" Type="http://schemas.openxmlformats.org/officeDocument/2006/relationships/image" Target="../media/image27.wmf" /><Relationship Id="rId32" Type="http://schemas.openxmlformats.org/officeDocument/2006/relationships/tags" Target="../tags/tag304.xml" /><Relationship Id="rId33" Type="http://schemas.openxmlformats.org/officeDocument/2006/relationships/tags" Target="../tags/tag305.xml" /><Relationship Id="rId34" Type="http://schemas.openxmlformats.org/officeDocument/2006/relationships/tags" Target="../tags/tag306.xml" /><Relationship Id="rId35" Type="http://schemas.openxmlformats.org/officeDocument/2006/relationships/tags" Target="../tags/tag307.xml" /><Relationship Id="rId36" Type="http://schemas.openxmlformats.org/officeDocument/2006/relationships/tags" Target="../tags/tag308.xml" /><Relationship Id="rId37" Type="http://schemas.openxmlformats.org/officeDocument/2006/relationships/tags" Target="../tags/tag309.xml" /><Relationship Id="rId38" Type="http://schemas.openxmlformats.org/officeDocument/2006/relationships/oleObject" Target="../embeddings/oleObject22.bin" TargetMode="Internal" /><Relationship Id="rId39" Type="http://schemas.openxmlformats.org/officeDocument/2006/relationships/image" Target="../media/image28.wmf" /><Relationship Id="rId4" Type="http://schemas.openxmlformats.org/officeDocument/2006/relationships/oleObject" Target="../embeddings/oleObject15.bin" TargetMode="Internal" /><Relationship Id="rId40" Type="http://schemas.openxmlformats.org/officeDocument/2006/relationships/tags" Target="../tags/tag310.xml" /><Relationship Id="rId41" Type="http://schemas.openxmlformats.org/officeDocument/2006/relationships/oleObject" Target="../embeddings/oleObject23.bin" TargetMode="Internal" /><Relationship Id="rId42" Type="http://schemas.openxmlformats.org/officeDocument/2006/relationships/image" Target="../media/image29.wmf" /><Relationship Id="rId43" Type="http://schemas.openxmlformats.org/officeDocument/2006/relationships/tags" Target="../tags/tag311.xml" /><Relationship Id="rId44" Type="http://schemas.openxmlformats.org/officeDocument/2006/relationships/oleObject" Target="../embeddings/oleObject24.bin" TargetMode="Internal" /><Relationship Id="rId45" Type="http://schemas.openxmlformats.org/officeDocument/2006/relationships/image" Target="../media/image30.wmf" /><Relationship Id="rId46" Type="http://schemas.openxmlformats.org/officeDocument/2006/relationships/tags" Target="../tags/tag312.xml" /><Relationship Id="rId47" Type="http://schemas.openxmlformats.org/officeDocument/2006/relationships/oleObject" Target="../embeddings/oleObject25.bin" TargetMode="Internal" /><Relationship Id="rId48" Type="http://schemas.openxmlformats.org/officeDocument/2006/relationships/image" Target="../media/image31.wmf" /><Relationship Id="rId49" Type="http://schemas.openxmlformats.org/officeDocument/2006/relationships/tags" Target="../tags/tag313.xml" /><Relationship Id="rId5" Type="http://schemas.openxmlformats.org/officeDocument/2006/relationships/image" Target="../media/image21.wmf" /><Relationship Id="rId50" Type="http://schemas.openxmlformats.org/officeDocument/2006/relationships/oleObject" Target="../embeddings/oleObject26.bin" TargetMode="Internal" /><Relationship Id="rId51" Type="http://schemas.openxmlformats.org/officeDocument/2006/relationships/image" Target="../media/image32.wmf" /><Relationship Id="rId52" Type="http://schemas.openxmlformats.org/officeDocument/2006/relationships/tags" Target="../tags/tag314.xml" /><Relationship Id="rId53" Type="http://schemas.openxmlformats.org/officeDocument/2006/relationships/oleObject" Target="../embeddings/oleObject27.bin" TargetMode="Internal" /><Relationship Id="rId54" Type="http://schemas.openxmlformats.org/officeDocument/2006/relationships/image" Target="../media/image33.wmf" /><Relationship Id="rId55" Type="http://schemas.openxmlformats.org/officeDocument/2006/relationships/tags" Target="../tags/tag315.xml" /><Relationship Id="rId56" Type="http://schemas.openxmlformats.org/officeDocument/2006/relationships/vmlDrawing" Target="../drawings/vmlDrawing8.vml" /><Relationship Id="rId6" Type="http://schemas.openxmlformats.org/officeDocument/2006/relationships/tags" Target="../tags/tag290.xml" /><Relationship Id="rId7" Type="http://schemas.openxmlformats.org/officeDocument/2006/relationships/oleObject" Target="../embeddings/oleObject16.bin" TargetMode="Internal" /><Relationship Id="rId8" Type="http://schemas.openxmlformats.org/officeDocument/2006/relationships/image" Target="../media/image22.wmf" /><Relationship Id="rId9" Type="http://schemas.openxmlformats.org/officeDocument/2006/relationships/tags" Target="../tags/tag291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oleObject" Target="../embeddings/oleObject29.bin" TargetMode="Internal" /><Relationship Id="rId11" Type="http://schemas.openxmlformats.org/officeDocument/2006/relationships/image" Target="../media/image35.wmf" /><Relationship Id="rId12" Type="http://schemas.openxmlformats.org/officeDocument/2006/relationships/tags" Target="../tags/tag322.xml" /><Relationship Id="rId13" Type="http://schemas.openxmlformats.org/officeDocument/2006/relationships/tags" Target="../tags/tag323.xml" /><Relationship Id="rId14" Type="http://schemas.openxmlformats.org/officeDocument/2006/relationships/tags" Target="../tags/tag324.xml" /><Relationship Id="rId15" Type="http://schemas.openxmlformats.org/officeDocument/2006/relationships/tags" Target="../tags/tag325.xml" /><Relationship Id="rId16" Type="http://schemas.openxmlformats.org/officeDocument/2006/relationships/tags" Target="../tags/tag326.xml" /><Relationship Id="rId17" Type="http://schemas.openxmlformats.org/officeDocument/2006/relationships/tags" Target="../tags/tag327.xml" /><Relationship Id="rId18" Type="http://schemas.openxmlformats.org/officeDocument/2006/relationships/tags" Target="../tags/tag328.xml" /><Relationship Id="rId19" Type="http://schemas.openxmlformats.org/officeDocument/2006/relationships/tags" Target="../tags/tag329.xml" /><Relationship Id="rId2" Type="http://schemas.openxmlformats.org/officeDocument/2006/relationships/tags" Target="../tags/tag316.xml" /><Relationship Id="rId20" Type="http://schemas.openxmlformats.org/officeDocument/2006/relationships/tags" Target="../tags/tag330.xml" /><Relationship Id="rId21" Type="http://schemas.openxmlformats.org/officeDocument/2006/relationships/tags" Target="../tags/tag331.xml" /><Relationship Id="rId22" Type="http://schemas.openxmlformats.org/officeDocument/2006/relationships/tags" Target="../tags/tag332.xml" /><Relationship Id="rId23" Type="http://schemas.openxmlformats.org/officeDocument/2006/relationships/tags" Target="../tags/tag333.xml" /><Relationship Id="rId24" Type="http://schemas.openxmlformats.org/officeDocument/2006/relationships/tags" Target="../tags/tag334.xml" /><Relationship Id="rId25" Type="http://schemas.openxmlformats.org/officeDocument/2006/relationships/tags" Target="../tags/tag335.xml" /><Relationship Id="rId26" Type="http://schemas.openxmlformats.org/officeDocument/2006/relationships/oleObject" Target="../embeddings/oleObject30.bin" TargetMode="Internal" /><Relationship Id="rId27" Type="http://schemas.openxmlformats.org/officeDocument/2006/relationships/image" Target="../media/image36.emf" /><Relationship Id="rId28" Type="http://schemas.openxmlformats.org/officeDocument/2006/relationships/tags" Target="../tags/tag336.xml" /><Relationship Id="rId29" Type="http://schemas.openxmlformats.org/officeDocument/2006/relationships/tags" Target="../tags/tag337.xml" /><Relationship Id="rId3" Type="http://schemas.openxmlformats.org/officeDocument/2006/relationships/tags" Target="../tags/tag317.xml" /><Relationship Id="rId30" Type="http://schemas.openxmlformats.org/officeDocument/2006/relationships/vmlDrawing" Target="../drawings/vmlDrawing9.vml" /><Relationship Id="rId4" Type="http://schemas.openxmlformats.org/officeDocument/2006/relationships/tags" Target="../tags/tag318.xml" /><Relationship Id="rId5" Type="http://schemas.openxmlformats.org/officeDocument/2006/relationships/tags" Target="../tags/tag319.xml" /><Relationship Id="rId6" Type="http://schemas.openxmlformats.org/officeDocument/2006/relationships/oleObject" Target="../embeddings/oleObject28.bin" TargetMode="Internal" /><Relationship Id="rId7" Type="http://schemas.openxmlformats.org/officeDocument/2006/relationships/image" Target="../media/image34.wmf" /><Relationship Id="rId8" Type="http://schemas.openxmlformats.org/officeDocument/2006/relationships/tags" Target="../tags/tag320.xml" /><Relationship Id="rId9" Type="http://schemas.openxmlformats.org/officeDocument/2006/relationships/tags" Target="../tags/tag32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vmlDrawing" Target="../drawings/vmlDrawing10.vml" /><Relationship Id="rId2" Type="http://schemas.openxmlformats.org/officeDocument/2006/relationships/tags" Target="../tags/tag338.xml" /><Relationship Id="rId3" Type="http://schemas.openxmlformats.org/officeDocument/2006/relationships/tags" Target="../tags/tag339.xml" /><Relationship Id="rId4" Type="http://schemas.openxmlformats.org/officeDocument/2006/relationships/tags" Target="../tags/tag340.xml" /><Relationship Id="rId5" Type="http://schemas.openxmlformats.org/officeDocument/2006/relationships/tags" Target="../tags/tag341.xml" /><Relationship Id="rId6" Type="http://schemas.openxmlformats.org/officeDocument/2006/relationships/tags" Target="../tags/tag342.xml" /><Relationship Id="rId7" Type="http://schemas.openxmlformats.org/officeDocument/2006/relationships/tags" Target="../tags/tag343.xml" /><Relationship Id="rId8" Type="http://schemas.openxmlformats.org/officeDocument/2006/relationships/oleObject" Target="../embeddings/oleObject31.bin" TargetMode="Internal" /><Relationship Id="rId9" Type="http://schemas.openxmlformats.org/officeDocument/2006/relationships/image" Target="../media/image37.e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350.xml" /><Relationship Id="rId11" Type="http://schemas.openxmlformats.org/officeDocument/2006/relationships/tags" Target="../tags/tag351.xml" /><Relationship Id="rId12" Type="http://schemas.openxmlformats.org/officeDocument/2006/relationships/tags" Target="../tags/tag352.xml" /><Relationship Id="rId13" Type="http://schemas.openxmlformats.org/officeDocument/2006/relationships/tags" Target="../tags/tag353.xml" /><Relationship Id="rId14" Type="http://schemas.openxmlformats.org/officeDocument/2006/relationships/tags" Target="../tags/tag354.xml" /><Relationship Id="rId15" Type="http://schemas.openxmlformats.org/officeDocument/2006/relationships/tags" Target="../tags/tag355.xml" /><Relationship Id="rId16" Type="http://schemas.openxmlformats.org/officeDocument/2006/relationships/tags" Target="../tags/tag356.xml" /><Relationship Id="rId17" Type="http://schemas.openxmlformats.org/officeDocument/2006/relationships/tags" Target="../tags/tag357.xml" /><Relationship Id="rId18" Type="http://schemas.openxmlformats.org/officeDocument/2006/relationships/tags" Target="../tags/tag358.xml" /><Relationship Id="rId19" Type="http://schemas.openxmlformats.org/officeDocument/2006/relationships/tags" Target="../tags/tag359.xml" /><Relationship Id="rId2" Type="http://schemas.openxmlformats.org/officeDocument/2006/relationships/tags" Target="../tags/tag344.xml" /><Relationship Id="rId20" Type="http://schemas.openxmlformats.org/officeDocument/2006/relationships/tags" Target="../tags/tag360.xml" /><Relationship Id="rId21" Type="http://schemas.openxmlformats.org/officeDocument/2006/relationships/tags" Target="../tags/tag361.xml" /><Relationship Id="rId22" Type="http://schemas.openxmlformats.org/officeDocument/2006/relationships/tags" Target="../tags/tag362.xml" /><Relationship Id="rId23" Type="http://schemas.openxmlformats.org/officeDocument/2006/relationships/tags" Target="../tags/tag363.xml" /><Relationship Id="rId24" Type="http://schemas.openxmlformats.org/officeDocument/2006/relationships/tags" Target="../tags/tag364.xml" /><Relationship Id="rId25" Type="http://schemas.openxmlformats.org/officeDocument/2006/relationships/tags" Target="../tags/tag365.xml" /><Relationship Id="rId26" Type="http://schemas.openxmlformats.org/officeDocument/2006/relationships/tags" Target="../tags/tag366.xml" /><Relationship Id="rId27" Type="http://schemas.openxmlformats.org/officeDocument/2006/relationships/tags" Target="../tags/tag367.xml" /><Relationship Id="rId28" Type="http://schemas.openxmlformats.org/officeDocument/2006/relationships/tags" Target="../tags/tag368.xml" /><Relationship Id="rId29" Type="http://schemas.openxmlformats.org/officeDocument/2006/relationships/tags" Target="../tags/tag369.xml" /><Relationship Id="rId3" Type="http://schemas.openxmlformats.org/officeDocument/2006/relationships/tags" Target="../tags/tag345.xml" /><Relationship Id="rId30" Type="http://schemas.openxmlformats.org/officeDocument/2006/relationships/tags" Target="../tags/tag370.xml" /><Relationship Id="rId31" Type="http://schemas.openxmlformats.org/officeDocument/2006/relationships/tags" Target="../tags/tag371.xml" /><Relationship Id="rId32" Type="http://schemas.openxmlformats.org/officeDocument/2006/relationships/tags" Target="../tags/tag372.xml" /><Relationship Id="rId33" Type="http://schemas.openxmlformats.org/officeDocument/2006/relationships/tags" Target="../tags/tag373.xml" /><Relationship Id="rId34" Type="http://schemas.openxmlformats.org/officeDocument/2006/relationships/tags" Target="../tags/tag374.xml" /><Relationship Id="rId35" Type="http://schemas.openxmlformats.org/officeDocument/2006/relationships/tags" Target="../tags/tag375.xml" /><Relationship Id="rId36" Type="http://schemas.openxmlformats.org/officeDocument/2006/relationships/vmlDrawing" Target="../drawings/vmlDrawing11.vml" /><Relationship Id="rId4" Type="http://schemas.openxmlformats.org/officeDocument/2006/relationships/oleObject" Target="../embeddings/oleObject32.bin" TargetMode="Internal" /><Relationship Id="rId5" Type="http://schemas.openxmlformats.org/officeDocument/2006/relationships/image" Target="../media/image38.emf" /><Relationship Id="rId6" Type="http://schemas.openxmlformats.org/officeDocument/2006/relationships/tags" Target="../tags/tag346.xml" /><Relationship Id="rId7" Type="http://schemas.openxmlformats.org/officeDocument/2006/relationships/tags" Target="../tags/tag347.xml" /><Relationship Id="rId8" Type="http://schemas.openxmlformats.org/officeDocument/2006/relationships/tags" Target="../tags/tag348.xml" /><Relationship Id="rId9" Type="http://schemas.openxmlformats.org/officeDocument/2006/relationships/tags" Target="../tags/tag349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ags" Target="../tags/tag376.xml" /><Relationship Id="rId3" Type="http://schemas.openxmlformats.org/officeDocument/2006/relationships/tags" Target="../tags/tag377.xml" /><Relationship Id="rId4" Type="http://schemas.openxmlformats.org/officeDocument/2006/relationships/tags" Target="../tags/tag378.xml" /><Relationship Id="rId5" Type="http://schemas.openxmlformats.org/officeDocument/2006/relationships/image" Target="../media/image39.png" /><Relationship Id="rId6" Type="http://schemas.openxmlformats.org/officeDocument/2006/relationships/tags" Target="../tags/tag37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tags" Target="../tags/tag111.xml" /><Relationship Id="rId11" Type="http://schemas.openxmlformats.org/officeDocument/2006/relationships/tags" Target="../tags/tag112.xml" /><Relationship Id="rId12" Type="http://schemas.openxmlformats.org/officeDocument/2006/relationships/tags" Target="../tags/tag113.xml" /><Relationship Id="rId13" Type="http://schemas.openxmlformats.org/officeDocument/2006/relationships/tags" Target="../tags/tag114.xml" /><Relationship Id="rId14" Type="http://schemas.openxmlformats.org/officeDocument/2006/relationships/oleObject" Target="../embeddings/oleObject3.bin" TargetMode="Internal" /><Relationship Id="rId15" Type="http://schemas.openxmlformats.org/officeDocument/2006/relationships/image" Target="../media/image5.wmf" /><Relationship Id="rId16" Type="http://schemas.openxmlformats.org/officeDocument/2006/relationships/tags" Target="../tags/tag115.xml" /><Relationship Id="rId17" Type="http://schemas.openxmlformats.org/officeDocument/2006/relationships/vmlDrawing" Target="../drawings/vmlDrawing1.vml" /><Relationship Id="rId2" Type="http://schemas.openxmlformats.org/officeDocument/2006/relationships/tags" Target="../tags/tag107.xml" /><Relationship Id="rId3" Type="http://schemas.openxmlformats.org/officeDocument/2006/relationships/tags" Target="../tags/tag108.xml" /><Relationship Id="rId4" Type="http://schemas.openxmlformats.org/officeDocument/2006/relationships/tags" Target="../tags/tag109.xml" /><Relationship Id="rId5" Type="http://schemas.openxmlformats.org/officeDocument/2006/relationships/oleObject" Target="../embeddings/oleObject1.bin" TargetMode="Internal" /><Relationship Id="rId6" Type="http://schemas.openxmlformats.org/officeDocument/2006/relationships/image" Target="../media/image3.wmf" /><Relationship Id="rId7" Type="http://schemas.openxmlformats.org/officeDocument/2006/relationships/tags" Target="../tags/tag110.xml" /><Relationship Id="rId8" Type="http://schemas.openxmlformats.org/officeDocument/2006/relationships/oleObject" Target="../embeddings/oleObject2.bin" TargetMode="Internal" /><Relationship Id="rId9" Type="http://schemas.openxmlformats.org/officeDocument/2006/relationships/image" Target="../media/image4.wmf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tags" Target="../tags/tag116.xml" /><Relationship Id="rId3" Type="http://schemas.openxmlformats.org/officeDocument/2006/relationships/tags" Target="../tags/tag117.xml" /><Relationship Id="rId4" Type="http://schemas.openxmlformats.org/officeDocument/2006/relationships/hyperlink" Target="https://www.slkj.org/c/8665.html" TargetMode="External" /><Relationship Id="rId5" Type="http://schemas.openxmlformats.org/officeDocument/2006/relationships/image" Target="../media/image6.png" /><Relationship Id="rId6" Type="http://schemas.openxmlformats.org/officeDocument/2006/relationships/tags" Target="../tags/tag118.xml" /><Relationship Id="rId7" Type="http://schemas.openxmlformats.org/officeDocument/2006/relationships/tags" Target="../tags/tag119.xml" /><Relationship Id="rId8" Type="http://schemas.openxmlformats.org/officeDocument/2006/relationships/tags" Target="../tags/tag120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129.xml" /><Relationship Id="rId11" Type="http://schemas.openxmlformats.org/officeDocument/2006/relationships/tags" Target="../tags/tag130.xml" /><Relationship Id="rId12" Type="http://schemas.openxmlformats.org/officeDocument/2006/relationships/tags" Target="../tags/tag131.xml" /><Relationship Id="rId13" Type="http://schemas.openxmlformats.org/officeDocument/2006/relationships/tags" Target="../tags/tag132.xml" /><Relationship Id="rId14" Type="http://schemas.openxmlformats.org/officeDocument/2006/relationships/tags" Target="../tags/tag133.xml" /><Relationship Id="rId15" Type="http://schemas.openxmlformats.org/officeDocument/2006/relationships/tags" Target="../tags/tag134.xml" /><Relationship Id="rId16" Type="http://schemas.openxmlformats.org/officeDocument/2006/relationships/tags" Target="../tags/tag135.xml" /><Relationship Id="rId17" Type="http://schemas.openxmlformats.org/officeDocument/2006/relationships/tags" Target="../tags/tag136.xml" /><Relationship Id="rId18" Type="http://schemas.openxmlformats.org/officeDocument/2006/relationships/tags" Target="../tags/tag137.xml" /><Relationship Id="rId19" Type="http://schemas.openxmlformats.org/officeDocument/2006/relationships/tags" Target="../tags/tag138.xml" /><Relationship Id="rId2" Type="http://schemas.openxmlformats.org/officeDocument/2006/relationships/tags" Target="../tags/tag121.xml" /><Relationship Id="rId20" Type="http://schemas.openxmlformats.org/officeDocument/2006/relationships/tags" Target="../tags/tag139.xml" /><Relationship Id="rId21" Type="http://schemas.openxmlformats.org/officeDocument/2006/relationships/tags" Target="../tags/tag140.xml" /><Relationship Id="rId22" Type="http://schemas.openxmlformats.org/officeDocument/2006/relationships/tags" Target="../tags/tag141.xml" /><Relationship Id="rId23" Type="http://schemas.openxmlformats.org/officeDocument/2006/relationships/tags" Target="../tags/tag142.xml" /><Relationship Id="rId24" Type="http://schemas.openxmlformats.org/officeDocument/2006/relationships/tags" Target="../tags/tag143.xml" /><Relationship Id="rId25" Type="http://schemas.openxmlformats.org/officeDocument/2006/relationships/tags" Target="../tags/tag144.xml" /><Relationship Id="rId26" Type="http://schemas.openxmlformats.org/officeDocument/2006/relationships/tags" Target="../tags/tag145.xml" /><Relationship Id="rId27" Type="http://schemas.openxmlformats.org/officeDocument/2006/relationships/tags" Target="../tags/tag146.xml" /><Relationship Id="rId28" Type="http://schemas.openxmlformats.org/officeDocument/2006/relationships/tags" Target="../tags/tag147.xml" /><Relationship Id="rId29" Type="http://schemas.openxmlformats.org/officeDocument/2006/relationships/tags" Target="../tags/tag148.xml" /><Relationship Id="rId3" Type="http://schemas.openxmlformats.org/officeDocument/2006/relationships/tags" Target="../tags/tag122.xml" /><Relationship Id="rId30" Type="http://schemas.openxmlformats.org/officeDocument/2006/relationships/tags" Target="../tags/tag149.xml" /><Relationship Id="rId31" Type="http://schemas.openxmlformats.org/officeDocument/2006/relationships/tags" Target="../tags/tag150.xml" /><Relationship Id="rId32" Type="http://schemas.openxmlformats.org/officeDocument/2006/relationships/oleObject" Target="../embeddings/oleObject4.bin" TargetMode="Internal" /><Relationship Id="rId33" Type="http://schemas.openxmlformats.org/officeDocument/2006/relationships/image" Target="../media/image7.wmf" /><Relationship Id="rId34" Type="http://schemas.openxmlformats.org/officeDocument/2006/relationships/tags" Target="../tags/tag151.xml" /><Relationship Id="rId35" Type="http://schemas.openxmlformats.org/officeDocument/2006/relationships/oleObject" Target="../embeddings/oleObject5.bin" TargetMode="Internal" /><Relationship Id="rId36" Type="http://schemas.openxmlformats.org/officeDocument/2006/relationships/image" Target="../media/image8.emf" /><Relationship Id="rId37" Type="http://schemas.openxmlformats.org/officeDocument/2006/relationships/vmlDrawing" Target="../drawings/vmlDrawing2.vml" /><Relationship Id="rId4" Type="http://schemas.openxmlformats.org/officeDocument/2006/relationships/tags" Target="../tags/tag123.xml" /><Relationship Id="rId5" Type="http://schemas.openxmlformats.org/officeDocument/2006/relationships/tags" Target="../tags/tag124.xml" /><Relationship Id="rId6" Type="http://schemas.openxmlformats.org/officeDocument/2006/relationships/tags" Target="../tags/tag125.xml" /><Relationship Id="rId7" Type="http://schemas.openxmlformats.org/officeDocument/2006/relationships/tags" Target="../tags/tag126.xml" /><Relationship Id="rId8" Type="http://schemas.openxmlformats.org/officeDocument/2006/relationships/tags" Target="../tags/tag127.xml" /><Relationship Id="rId9" Type="http://schemas.openxmlformats.org/officeDocument/2006/relationships/tags" Target="../tags/tag128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159.xml" /><Relationship Id="rId11" Type="http://schemas.openxmlformats.org/officeDocument/2006/relationships/tags" Target="../tags/tag160.xml" /><Relationship Id="rId12" Type="http://schemas.openxmlformats.org/officeDocument/2006/relationships/tags" Target="../tags/tag161.xml" /><Relationship Id="rId13" Type="http://schemas.openxmlformats.org/officeDocument/2006/relationships/tags" Target="../tags/tag162.xml" /><Relationship Id="rId14" Type="http://schemas.openxmlformats.org/officeDocument/2006/relationships/tags" Target="../tags/tag163.xml" /><Relationship Id="rId15" Type="http://schemas.openxmlformats.org/officeDocument/2006/relationships/oleObject" Target="../embeddings/oleObject6.bin" TargetMode="Internal" /><Relationship Id="rId16" Type="http://schemas.openxmlformats.org/officeDocument/2006/relationships/image" Target="../media/image9.emf" /><Relationship Id="rId17" Type="http://schemas.openxmlformats.org/officeDocument/2006/relationships/tags" Target="../tags/tag164.xml" /><Relationship Id="rId18" Type="http://schemas.openxmlformats.org/officeDocument/2006/relationships/tags" Target="../tags/tag165.xml" /><Relationship Id="rId19" Type="http://schemas.openxmlformats.org/officeDocument/2006/relationships/tags" Target="../tags/tag166.xml" /><Relationship Id="rId2" Type="http://schemas.openxmlformats.org/officeDocument/2006/relationships/audio" Target="../media/media1.wav" /><Relationship Id="rId20" Type="http://schemas.openxmlformats.org/officeDocument/2006/relationships/tags" Target="../tags/tag167.xml" /><Relationship Id="rId21" Type="http://schemas.openxmlformats.org/officeDocument/2006/relationships/tags" Target="../tags/tag168.xml" /><Relationship Id="rId22" Type="http://schemas.openxmlformats.org/officeDocument/2006/relationships/tags" Target="../tags/tag169.xml" /><Relationship Id="rId23" Type="http://schemas.openxmlformats.org/officeDocument/2006/relationships/oleObject" Target="../embeddings/oleObject7.bin" TargetMode="Internal" /><Relationship Id="rId24" Type="http://schemas.openxmlformats.org/officeDocument/2006/relationships/image" Target="../media/image10.emf" /><Relationship Id="rId25" Type="http://schemas.openxmlformats.org/officeDocument/2006/relationships/tags" Target="../tags/tag170.xml" /><Relationship Id="rId26" Type="http://schemas.openxmlformats.org/officeDocument/2006/relationships/tags" Target="../tags/tag171.xml" /><Relationship Id="rId27" Type="http://schemas.openxmlformats.org/officeDocument/2006/relationships/tags" Target="../tags/tag172.xml" /><Relationship Id="rId28" Type="http://schemas.openxmlformats.org/officeDocument/2006/relationships/tags" Target="../tags/tag173.xml" /><Relationship Id="rId29" Type="http://schemas.openxmlformats.org/officeDocument/2006/relationships/tags" Target="../tags/tag174.xml" /><Relationship Id="rId3" Type="http://schemas.openxmlformats.org/officeDocument/2006/relationships/tags" Target="../tags/tag152.xml" /><Relationship Id="rId30" Type="http://schemas.openxmlformats.org/officeDocument/2006/relationships/tags" Target="../tags/tag175.xml" /><Relationship Id="rId31" Type="http://schemas.openxmlformats.org/officeDocument/2006/relationships/vmlDrawing" Target="../drawings/vmlDrawing3.vml" /><Relationship Id="rId4" Type="http://schemas.openxmlformats.org/officeDocument/2006/relationships/tags" Target="../tags/tag153.xml" /><Relationship Id="rId5" Type="http://schemas.openxmlformats.org/officeDocument/2006/relationships/tags" Target="../tags/tag154.xml" /><Relationship Id="rId6" Type="http://schemas.openxmlformats.org/officeDocument/2006/relationships/tags" Target="../tags/tag155.xml" /><Relationship Id="rId7" Type="http://schemas.openxmlformats.org/officeDocument/2006/relationships/tags" Target="../tags/tag156.xml" /><Relationship Id="rId8" Type="http://schemas.openxmlformats.org/officeDocument/2006/relationships/tags" Target="../tags/tag157.xml" /><Relationship Id="rId9" Type="http://schemas.openxmlformats.org/officeDocument/2006/relationships/tags" Target="../tags/tag158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182.xml" /><Relationship Id="rId11" Type="http://schemas.openxmlformats.org/officeDocument/2006/relationships/tags" Target="../tags/tag183.xml" /><Relationship Id="rId12" Type="http://schemas.openxmlformats.org/officeDocument/2006/relationships/tags" Target="../tags/tag184.xml" /><Relationship Id="rId13" Type="http://schemas.openxmlformats.org/officeDocument/2006/relationships/tags" Target="../tags/tag185.xml" /><Relationship Id="rId14" Type="http://schemas.openxmlformats.org/officeDocument/2006/relationships/tags" Target="../tags/tag186.xml" /><Relationship Id="rId15" Type="http://schemas.openxmlformats.org/officeDocument/2006/relationships/tags" Target="../tags/tag187.xml" /><Relationship Id="rId16" Type="http://schemas.openxmlformats.org/officeDocument/2006/relationships/tags" Target="../tags/tag188.xml" /><Relationship Id="rId17" Type="http://schemas.openxmlformats.org/officeDocument/2006/relationships/vmlDrawing" Target="../drawings/vmlDrawing4.vml" /><Relationship Id="rId2" Type="http://schemas.openxmlformats.org/officeDocument/2006/relationships/tags" Target="../tags/tag176.xml" /><Relationship Id="rId3" Type="http://schemas.openxmlformats.org/officeDocument/2006/relationships/tags" Target="../tags/tag177.xml" /><Relationship Id="rId4" Type="http://schemas.openxmlformats.org/officeDocument/2006/relationships/tags" Target="../tags/tag178.xml" /><Relationship Id="rId5" Type="http://schemas.openxmlformats.org/officeDocument/2006/relationships/tags" Target="../tags/tag179.xml" /><Relationship Id="rId6" Type="http://schemas.openxmlformats.org/officeDocument/2006/relationships/tags" Target="../tags/tag180.xml" /><Relationship Id="rId7" Type="http://schemas.openxmlformats.org/officeDocument/2006/relationships/tags" Target="../tags/tag181.xml" /><Relationship Id="rId8" Type="http://schemas.openxmlformats.org/officeDocument/2006/relationships/oleObject" Target="../embeddings/oleObject8.bin" TargetMode="Internal" /><Relationship Id="rId9" Type="http://schemas.openxmlformats.org/officeDocument/2006/relationships/image" Target="../media/image11.emf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tags" Target="../tags/tag202.xml" /><Relationship Id="rId11" Type="http://schemas.openxmlformats.org/officeDocument/2006/relationships/tags" Target="../tags/tag203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96.xml" /><Relationship Id="rId4" Type="http://schemas.openxmlformats.org/officeDocument/2006/relationships/tags" Target="../tags/tag197.xml" /><Relationship Id="rId5" Type="http://schemas.openxmlformats.org/officeDocument/2006/relationships/tags" Target="../tags/tag198.xml" /><Relationship Id="rId6" Type="http://schemas.openxmlformats.org/officeDocument/2006/relationships/tags" Target="../tags/tag199.xml" /><Relationship Id="rId7" Type="http://schemas.openxmlformats.org/officeDocument/2006/relationships/tags" Target="../tags/tag200.xml" /><Relationship Id="rId8" Type="http://schemas.openxmlformats.org/officeDocument/2006/relationships/tags" Target="../tags/tag201.xml" /><Relationship Id="rId9" Type="http://schemas.openxmlformats.org/officeDocument/2006/relationships/image" Target="../media/image12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210.xml" /><Relationship Id="rId11" Type="http://schemas.openxmlformats.org/officeDocument/2006/relationships/oleObject" Target="../embeddings/oleObject10.bin" TargetMode="Internal" /><Relationship Id="rId12" Type="http://schemas.openxmlformats.org/officeDocument/2006/relationships/image" Target="../media/image14.wmf" /><Relationship Id="rId13" Type="http://schemas.openxmlformats.org/officeDocument/2006/relationships/tags" Target="../tags/tag211.xml" /><Relationship Id="rId14" Type="http://schemas.openxmlformats.org/officeDocument/2006/relationships/oleObject" Target="../embeddings/oleObject11.bin" TargetMode="Internal" /><Relationship Id="rId15" Type="http://schemas.openxmlformats.org/officeDocument/2006/relationships/image" Target="../media/image15.wmf" /><Relationship Id="rId16" Type="http://schemas.openxmlformats.org/officeDocument/2006/relationships/tags" Target="../tags/tag212.xml" /><Relationship Id="rId17" Type="http://schemas.openxmlformats.org/officeDocument/2006/relationships/oleObject" Target="../embeddings/oleObject12.bin" TargetMode="Internal" /><Relationship Id="rId18" Type="http://schemas.openxmlformats.org/officeDocument/2006/relationships/image" Target="../media/image16.emf" /><Relationship Id="rId19" Type="http://schemas.openxmlformats.org/officeDocument/2006/relationships/tags" Target="../tags/tag213.xml" /><Relationship Id="rId2" Type="http://schemas.openxmlformats.org/officeDocument/2006/relationships/tags" Target="../tags/tag204.xml" /><Relationship Id="rId20" Type="http://schemas.openxmlformats.org/officeDocument/2006/relationships/tags" Target="../tags/tag214.xml" /><Relationship Id="rId21" Type="http://schemas.openxmlformats.org/officeDocument/2006/relationships/vmlDrawing" Target="../drawings/vmlDrawing5.vml" /><Relationship Id="rId3" Type="http://schemas.openxmlformats.org/officeDocument/2006/relationships/tags" Target="../tags/tag205.xml" /><Relationship Id="rId4" Type="http://schemas.openxmlformats.org/officeDocument/2006/relationships/tags" Target="../tags/tag206.xml" /><Relationship Id="rId5" Type="http://schemas.openxmlformats.org/officeDocument/2006/relationships/tags" Target="../tags/tag207.xml" /><Relationship Id="rId6" Type="http://schemas.openxmlformats.org/officeDocument/2006/relationships/tags" Target="../tags/tag208.xml" /><Relationship Id="rId7" Type="http://schemas.openxmlformats.org/officeDocument/2006/relationships/oleObject" Target="../embeddings/oleObject9.bin" TargetMode="Internal" /><Relationship Id="rId8" Type="http://schemas.openxmlformats.org/officeDocument/2006/relationships/image" Target="../media/image13.emf" /><Relationship Id="rId9" Type="http://schemas.openxmlformats.org/officeDocument/2006/relationships/tags" Target="../tags/tag209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223.xml" /><Relationship Id="rId11" Type="http://schemas.openxmlformats.org/officeDocument/2006/relationships/tags" Target="../tags/tag224.xml" /><Relationship Id="rId12" Type="http://schemas.openxmlformats.org/officeDocument/2006/relationships/tags" Target="../tags/tag225.xml" /><Relationship Id="rId13" Type="http://schemas.openxmlformats.org/officeDocument/2006/relationships/tags" Target="../tags/tag226.xml" /><Relationship Id="rId14" Type="http://schemas.openxmlformats.org/officeDocument/2006/relationships/tags" Target="../tags/tag227.xml" /><Relationship Id="rId15" Type="http://schemas.openxmlformats.org/officeDocument/2006/relationships/tags" Target="../tags/tag228.xml" /><Relationship Id="rId16" Type="http://schemas.openxmlformats.org/officeDocument/2006/relationships/tags" Target="../tags/tag229.xml" /><Relationship Id="rId17" Type="http://schemas.openxmlformats.org/officeDocument/2006/relationships/tags" Target="../tags/tag230.xml" /><Relationship Id="rId18" Type="http://schemas.openxmlformats.org/officeDocument/2006/relationships/tags" Target="../tags/tag231.xml" /><Relationship Id="rId19" Type="http://schemas.openxmlformats.org/officeDocument/2006/relationships/tags" Target="../tags/tag232.xml" /><Relationship Id="rId2" Type="http://schemas.openxmlformats.org/officeDocument/2006/relationships/tags" Target="../tags/tag215.xml" /><Relationship Id="rId20" Type="http://schemas.openxmlformats.org/officeDocument/2006/relationships/tags" Target="../tags/tag233.xml" /><Relationship Id="rId21" Type="http://schemas.openxmlformats.org/officeDocument/2006/relationships/tags" Target="../tags/tag234.xml" /><Relationship Id="rId22" Type="http://schemas.openxmlformats.org/officeDocument/2006/relationships/tags" Target="../tags/tag235.xml" /><Relationship Id="rId23" Type="http://schemas.openxmlformats.org/officeDocument/2006/relationships/tags" Target="../tags/tag236.xml" /><Relationship Id="rId24" Type="http://schemas.openxmlformats.org/officeDocument/2006/relationships/tags" Target="../tags/tag237.xml" /><Relationship Id="rId25" Type="http://schemas.openxmlformats.org/officeDocument/2006/relationships/tags" Target="../tags/tag238.xml" /><Relationship Id="rId26" Type="http://schemas.openxmlformats.org/officeDocument/2006/relationships/tags" Target="../tags/tag239.xml" /><Relationship Id="rId3" Type="http://schemas.openxmlformats.org/officeDocument/2006/relationships/tags" Target="../tags/tag216.xml" /><Relationship Id="rId4" Type="http://schemas.openxmlformats.org/officeDocument/2006/relationships/tags" Target="../tags/tag217.xml" /><Relationship Id="rId5" Type="http://schemas.openxmlformats.org/officeDocument/2006/relationships/tags" Target="../tags/tag218.xml" /><Relationship Id="rId6" Type="http://schemas.openxmlformats.org/officeDocument/2006/relationships/tags" Target="../tags/tag219.xml" /><Relationship Id="rId7" Type="http://schemas.openxmlformats.org/officeDocument/2006/relationships/tags" Target="../tags/tag220.xml" /><Relationship Id="rId8" Type="http://schemas.openxmlformats.org/officeDocument/2006/relationships/tags" Target="../tags/tag221.xml" /><Relationship Id="rId9" Type="http://schemas.openxmlformats.org/officeDocument/2006/relationships/tags" Target="../tags/tag22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701C8BE2-6E43-4D4D-8812-6B05A4C43D87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4"/>
            </p:custDataLst>
          </p:nvPr>
        </p:nvSpPr>
        <p:spPr bwMode="auto">
          <a:xfrm>
            <a:off x="2090739" y="1384300"/>
            <a:ext cx="7996237" cy="1728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7200" b="1"/>
              <a:t>2.4.1</a:t>
            </a:r>
            <a:r>
              <a:rPr lang="zh-CN" altLang="en-US" sz="7200" b="1"/>
              <a:t>圆的标准方程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05157" name="Line 5">
            <a:extLst>
              <a:ext uri="{FF2B5EF4-FFF2-40B4-BE49-F238E27FC236}">
                <a16:creationId xmlns:a16="http://schemas.microsoft.com/office/drawing/2014/main" id="{8E9C22A3-A76A-48AB-ABED-FF93ABD63316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23044" y="2273012"/>
            <a:ext cx="383698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58" name="Line 6">
            <a:extLst>
              <a:ext uri="{FF2B5EF4-FFF2-40B4-BE49-F238E27FC236}">
                <a16:creationId xmlns:a16="http://schemas.microsoft.com/office/drawing/2014/main" id="{21544F1A-FA34-4AB9-82A9-231AEA4A601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663033" y="1031587"/>
            <a:ext cx="46037" cy="3730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59" name="Text Box 7">
            <a:extLst>
              <a:ext uri="{FF2B5EF4-FFF2-40B4-BE49-F238E27FC236}">
                <a16:creationId xmlns:a16="http://schemas.microsoft.com/office/drawing/2014/main" id="{C9BC1FFF-25ED-4011-B490-EC07D66E85B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21907" y="2341274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305160" name="Text Box 8">
            <a:extLst>
              <a:ext uri="{FF2B5EF4-FFF2-40B4-BE49-F238E27FC236}">
                <a16:creationId xmlns:a16="http://schemas.microsoft.com/office/drawing/2014/main" id="{3EED3796-3122-4E0D-97B5-0260153B010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48669" y="869661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305161" name="Text Box 9">
            <a:extLst>
              <a:ext uri="{FF2B5EF4-FFF2-40B4-BE49-F238E27FC236}">
                <a16:creationId xmlns:a16="http://schemas.microsoft.com/office/drawing/2014/main" id="{2AD1111E-7744-4EC2-94E1-129888E8079F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12194" y="223808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305162" name="Oval 10">
            <a:extLst>
              <a:ext uri="{FF2B5EF4-FFF2-40B4-BE49-F238E27FC236}">
                <a16:creationId xmlns:a16="http://schemas.microsoft.com/office/drawing/2014/main" id="{C569F81E-2F36-4247-9B08-2C36B987CC99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4845" y="1374487"/>
            <a:ext cx="2817813" cy="29813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63" name="Rectangle 11">
            <a:extLst>
              <a:ext uri="{FF2B5EF4-FFF2-40B4-BE49-F238E27FC236}">
                <a16:creationId xmlns:a16="http://schemas.microsoft.com/office/drawing/2014/main" id="{8E18D0F4-4D58-4D8D-9144-C51F673674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34369" y="2865149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305164" name="Rectangle 12">
            <a:extLst>
              <a:ext uri="{FF2B5EF4-FFF2-40B4-BE49-F238E27FC236}">
                <a16:creationId xmlns:a16="http://schemas.microsoft.com/office/drawing/2014/main" id="{EB0DAA22-E714-4E30-A352-DFFF99A91D5F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83733" y="1457037"/>
            <a:ext cx="1026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05165" name="Rectangle 13">
            <a:extLst>
              <a:ext uri="{FF2B5EF4-FFF2-40B4-BE49-F238E27FC236}">
                <a16:creationId xmlns:a16="http://schemas.microsoft.com/office/drawing/2014/main" id="{A1551949-2D30-4168-8BD3-4EA67E1473E6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79008" y="2930237"/>
            <a:ext cx="11608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,-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05166" name="Line 14">
            <a:extLst>
              <a:ext uri="{FF2B5EF4-FFF2-40B4-BE49-F238E27FC236}">
                <a16:creationId xmlns:a16="http://schemas.microsoft.com/office/drawing/2014/main" id="{BB04047A-835B-4FFD-8B65-3C7B90DB99EE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767557" y="1012537"/>
            <a:ext cx="2728912" cy="32861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305167" name="Line 15">
            <a:extLst>
              <a:ext uri="{FF2B5EF4-FFF2-40B4-BE49-F238E27FC236}">
                <a16:creationId xmlns:a16="http://schemas.microsoft.com/office/drawing/2014/main" id="{7438B9F8-B279-4115-9950-38F588CE3E9D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124995" y="1928525"/>
            <a:ext cx="341313" cy="11080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305169" name="Oval 17">
            <a:extLst>
              <a:ext uri="{FF2B5EF4-FFF2-40B4-BE49-F238E27FC236}">
                <a16:creationId xmlns:a16="http://schemas.microsoft.com/office/drawing/2014/main" id="{0F81E4F9-A7CA-4C98-8B52-AFDAD96685B1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894683" y="2831811"/>
            <a:ext cx="122237" cy="122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0" name="Oval 18">
            <a:extLst>
              <a:ext uri="{FF2B5EF4-FFF2-40B4-BE49-F238E27FC236}">
                <a16:creationId xmlns:a16="http://schemas.microsoft.com/office/drawing/2014/main" id="{3C087A8F-92BE-4F89-A9DD-5F954DE7539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093244" y="1912650"/>
            <a:ext cx="122238" cy="122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1" name="Oval 19">
            <a:extLst>
              <a:ext uri="{FF2B5EF4-FFF2-40B4-BE49-F238E27FC236}">
                <a16:creationId xmlns:a16="http://schemas.microsoft.com/office/drawing/2014/main" id="{14C55536-ECDE-44AE-B429-44AB1925712B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 flipV="1">
            <a:off x="3453607" y="3042949"/>
            <a:ext cx="55562" cy="428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5172" name="Object 20">
            <a:extLst>
              <a:ext uri="{FF2B5EF4-FFF2-40B4-BE49-F238E27FC236}">
                <a16:creationId xmlns:a16="http://schemas.microsoft.com/office/drawing/2014/main" id="{94A35EBB-04C9-4793-9348-9E65AC07FAE1}"/>
              </a:ext>
            </a:extLst>
          </p:cNvPr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855653339"/>
              </p:ext>
            </p:extLst>
          </p:nvPr>
        </p:nvGraphicFramePr>
        <p:xfrm>
          <a:off x="744538" y="4421693"/>
          <a:ext cx="24225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8" progId="Equation.DSMT4">
                  <p:embed/>
                </p:oleObj>
              </mc:Choice>
              <mc:Fallback>
                <p:oleObj name="Equation" r:id="rId18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44538" y="4421693"/>
                        <a:ext cx="24225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74" name="Line 22">
            <a:extLst>
              <a:ext uri="{FF2B5EF4-FFF2-40B4-BE49-F238E27FC236}">
                <a16:creationId xmlns:a16="http://schemas.microsoft.com/office/drawing/2014/main" id="{4CD40CE6-1CF8-462D-9D90-5341967E927D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1945482" y="1955511"/>
            <a:ext cx="1192212" cy="9588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320D906A-20F8-46F6-9671-47159C2234B9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0" y="0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典型例题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0FBFFA-C121-4C43-BB31-C8196C0C8C8E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23044" y="30135"/>
            <a:ext cx="8682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                 例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已知圆心为</a:t>
            </a:r>
            <a:r>
              <a:rPr lang="en-US" altLang="zh-CN" sz="2800">
                <a:latin typeface="Times New Roman" pitchFamily="18" charset="0"/>
              </a:rPr>
              <a:t>C</a:t>
            </a:r>
            <a:r>
              <a:rPr lang="zh-CN" altLang="en-US" sz="2800">
                <a:latin typeface="Times New Roman" pitchFamily="18" charset="0"/>
              </a:rPr>
              <a:t>的圆经过点</a:t>
            </a:r>
            <a:r>
              <a:rPr lang="en-US" altLang="zh-CN" sz="2800">
                <a:latin typeface="Times New Roman" pitchFamily="18" charset="0"/>
              </a:rPr>
              <a:t>A(1,1),B(2,</a:t>
            </a:r>
            <a:r>
              <a:rPr lang="zh-CN" altLang="en-US" sz="2800">
                <a:latin typeface="Times New Roman" pitchFamily="18" charset="0"/>
              </a:rPr>
              <a:t>－</a:t>
            </a:r>
            <a:r>
              <a:rPr lang="en-US" altLang="zh-CN" sz="2800">
                <a:latin typeface="Times New Roman" pitchFamily="18" charset="0"/>
              </a:rPr>
              <a:t>2),</a:t>
            </a:r>
          </a:p>
          <a:p>
            <a:r>
              <a:rPr lang="zh-CN" altLang="en-US" sz="2800">
                <a:latin typeface="Times New Roman" pitchFamily="18" charset="0"/>
              </a:rPr>
              <a:t>且圆心</a:t>
            </a:r>
            <a:r>
              <a:rPr lang="en-US" altLang="zh-CN" sz="2800">
                <a:latin typeface="Times New Roman" pitchFamily="18" charset="0"/>
              </a:rPr>
              <a:t>C</a:t>
            </a:r>
            <a:r>
              <a:rPr lang="zh-CN" altLang="en-US" sz="2800">
                <a:latin typeface="Times New Roman" pitchFamily="18" charset="0"/>
              </a:rPr>
              <a:t>在直线</a:t>
            </a:r>
            <a:r>
              <a:rPr lang="en-US" altLang="zh-CN" sz="2800" i="1">
                <a:latin typeface="Times New Roman" pitchFamily="18" charset="0"/>
              </a:rPr>
              <a:t>l</a:t>
            </a:r>
            <a:r>
              <a:rPr lang="en-US" altLang="zh-CN" sz="2800">
                <a:latin typeface="Times New Roman" pitchFamily="18" charset="0"/>
              </a:rPr>
              <a:t>: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-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+1=0</a:t>
            </a:r>
            <a:r>
              <a:rPr lang="zh-CN" altLang="en-US" sz="2800">
                <a:latin typeface="Times New Roman" pitchFamily="18" charset="0"/>
              </a:rPr>
              <a:t>上，求圆心为</a:t>
            </a:r>
            <a:r>
              <a:rPr lang="en-US" altLang="zh-CN" sz="2800">
                <a:latin typeface="Times New Roman" pitchFamily="18" charset="0"/>
              </a:rPr>
              <a:t>C</a:t>
            </a:r>
            <a:r>
              <a:rPr lang="zh-CN" altLang="en-US" sz="2800">
                <a:latin typeface="Times New Roman" pitchFamily="18" charset="0"/>
              </a:rPr>
              <a:t>的标准方程</a:t>
            </a:r>
            <a:r>
              <a:rPr lang="en-US" altLang="zh-CN" sz="2800">
                <a:latin typeface="Times New Roman" pitchFamily="18" charset="0"/>
              </a:rPr>
              <a:t>.</a:t>
            </a:r>
            <a:endParaRPr lang="zh-CN" altLang="en-US" sz="280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0B88A6F-956A-4118-85A3-DBB4B7D7C126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4569" y="1374199"/>
            <a:ext cx="6818393" cy="461702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4" grpId="0"/>
      <p:bldP spid="30516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45766" name="AutoShape 6">
            <a:extLst>
              <a:ext uri="{FF2B5EF4-FFF2-40B4-BE49-F238E27FC236}">
                <a16:creationId xmlns:a16="http://schemas.microsoft.com/office/drawing/2014/main" id="{75579F02-878A-4028-A627-0713A43C02A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223044" y="5942005"/>
            <a:ext cx="4279900" cy="682625"/>
          </a:xfrm>
          <a:prstGeom prst="wedgeRoundRectCallout">
            <a:avLst>
              <a:gd name="adj1" fmla="val 22292"/>
              <a:gd name="adj2" fmla="val 1146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圆心：两条直线的交点</a:t>
            </a:r>
          </a:p>
        </p:txBody>
      </p:sp>
      <p:sp>
        <p:nvSpPr>
          <p:cNvPr id="245767" name="AutoShape 7">
            <a:extLst>
              <a:ext uri="{FF2B5EF4-FFF2-40B4-BE49-F238E27FC236}">
                <a16:creationId xmlns:a16="http://schemas.microsoft.com/office/drawing/2014/main" id="{798554DF-526B-4CC3-B451-7B0797EB046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V="1">
            <a:off x="4685506" y="5934068"/>
            <a:ext cx="4279900" cy="682625"/>
          </a:xfrm>
          <a:prstGeom prst="wedgeRoundRectCallout">
            <a:avLst>
              <a:gd name="adj1" fmla="val -25523"/>
              <a:gd name="adj2" fmla="val 1069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半径：圆心到圆上一点</a:t>
            </a:r>
          </a:p>
        </p:txBody>
      </p:sp>
      <p:sp>
        <p:nvSpPr>
          <p:cNvPr id="245769" name="Line 9">
            <a:extLst>
              <a:ext uri="{FF2B5EF4-FFF2-40B4-BE49-F238E27FC236}">
                <a16:creationId xmlns:a16="http://schemas.microsoft.com/office/drawing/2014/main" id="{1212F9A9-318D-4439-B9CF-56DBCBDD076C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50081" y="2527004"/>
            <a:ext cx="4724400" cy="17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70" name="Line 10">
            <a:extLst>
              <a:ext uri="{FF2B5EF4-FFF2-40B4-BE49-F238E27FC236}">
                <a16:creationId xmlns:a16="http://schemas.microsoft.com/office/drawing/2014/main" id="{4DC76A99-6683-4B18-AAB8-231ACF8C6DCD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818606" y="929979"/>
            <a:ext cx="46038" cy="4481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71" name="Text Box 11">
            <a:extLst>
              <a:ext uri="{FF2B5EF4-FFF2-40B4-BE49-F238E27FC236}">
                <a16:creationId xmlns:a16="http://schemas.microsoft.com/office/drawing/2014/main" id="{ADC17291-1348-4113-93A2-E5BCE4E1EA5C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53806" y="2541291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245772" name="Text Box 12">
            <a:extLst>
              <a:ext uri="{FF2B5EF4-FFF2-40B4-BE49-F238E27FC236}">
                <a16:creationId xmlns:a16="http://schemas.microsoft.com/office/drawing/2014/main" id="{6C833BC4-8DB7-400C-A786-6BF780BB777F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78870" y="933154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245773" name="Text Box 13">
            <a:extLst>
              <a:ext uri="{FF2B5EF4-FFF2-40B4-BE49-F238E27FC236}">
                <a16:creationId xmlns:a16="http://schemas.microsoft.com/office/drawing/2014/main" id="{D52275B1-C60B-452A-B61F-F1011C8B894D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39231" y="249207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245774" name="Oval 14">
            <a:extLst>
              <a:ext uri="{FF2B5EF4-FFF2-40B4-BE49-F238E27FC236}">
                <a16:creationId xmlns:a16="http://schemas.microsoft.com/office/drawing/2014/main" id="{DECD9195-AC47-46DB-973E-2D3AC807859D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3081" y="1587205"/>
            <a:ext cx="3595688" cy="35401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76" name="Rectangle 16">
            <a:extLst>
              <a:ext uri="{FF2B5EF4-FFF2-40B4-BE49-F238E27FC236}">
                <a16:creationId xmlns:a16="http://schemas.microsoft.com/office/drawing/2014/main" id="{770E68B6-0087-438A-BFC6-C0BBFC1986F3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16906" y="3685879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245777" name="Rectangle 17">
            <a:extLst>
              <a:ext uri="{FF2B5EF4-FFF2-40B4-BE49-F238E27FC236}">
                <a16:creationId xmlns:a16="http://schemas.microsoft.com/office/drawing/2014/main" id="{377BC8D3-A508-4FBC-A708-0EE53507EF6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228182" y="1382417"/>
            <a:ext cx="1026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45779" name="Rectangle 19">
            <a:extLst>
              <a:ext uri="{FF2B5EF4-FFF2-40B4-BE49-F238E27FC236}">
                <a16:creationId xmlns:a16="http://schemas.microsoft.com/office/drawing/2014/main" id="{FC532246-7AF5-46C6-96EC-EA75EB402B00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069557" y="3593805"/>
            <a:ext cx="11608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,-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45781" name="Line 21">
            <a:extLst>
              <a:ext uri="{FF2B5EF4-FFF2-40B4-BE49-F238E27FC236}">
                <a16:creationId xmlns:a16="http://schemas.microsoft.com/office/drawing/2014/main" id="{002A0B23-66DC-48FE-A597-F5CF636013A8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1281906" y="1096666"/>
            <a:ext cx="2089150" cy="400843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45782" name="Line 22">
            <a:extLst>
              <a:ext uri="{FF2B5EF4-FFF2-40B4-BE49-F238E27FC236}">
                <a16:creationId xmlns:a16="http://schemas.microsoft.com/office/drawing/2014/main" id="{80C8192D-A3E3-44E6-BBD3-D7DBFD034F04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415506" y="1950742"/>
            <a:ext cx="641350" cy="1736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45783" name="Line 23">
            <a:extLst>
              <a:ext uri="{FF2B5EF4-FFF2-40B4-BE49-F238E27FC236}">
                <a16:creationId xmlns:a16="http://schemas.microsoft.com/office/drawing/2014/main" id="{E334C97A-88D4-464B-BE78-467F37143DAA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1193006" y="2349204"/>
            <a:ext cx="3581400" cy="137001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45775" name="Oval 15">
            <a:extLst>
              <a:ext uri="{FF2B5EF4-FFF2-40B4-BE49-F238E27FC236}">
                <a16:creationId xmlns:a16="http://schemas.microsoft.com/office/drawing/2014/main" id="{89B1B878-C859-4724-BED2-26A9163756E1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70906" y="3263605"/>
            <a:ext cx="122238" cy="122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78" name="Oval 18">
            <a:extLst>
              <a:ext uri="{FF2B5EF4-FFF2-40B4-BE49-F238E27FC236}">
                <a16:creationId xmlns:a16="http://schemas.microsoft.com/office/drawing/2014/main" id="{3697BAC5-10EF-4BB9-BD5D-3BB53A50C379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371056" y="1906291"/>
            <a:ext cx="122238" cy="122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80" name="Oval 20">
            <a:extLst>
              <a:ext uri="{FF2B5EF4-FFF2-40B4-BE49-F238E27FC236}">
                <a16:creationId xmlns:a16="http://schemas.microsoft.com/office/drawing/2014/main" id="{37252F91-C6E0-4393-8E41-7A9477C78AD6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017170" y="3611266"/>
            <a:ext cx="122237" cy="122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784" name="Object 24">
            <a:extLst>
              <a:ext uri="{FF2B5EF4-FFF2-40B4-BE49-F238E27FC236}">
                <a16:creationId xmlns:a16="http://schemas.microsoft.com/office/drawing/2014/main" id="{90D78D4B-E746-42D7-81ED-CB83251608BC}"/>
              </a:ext>
            </a:extLst>
          </p:cNvPr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756283213"/>
              </p:ext>
            </p:extLst>
          </p:nvPr>
        </p:nvGraphicFramePr>
        <p:xfrm>
          <a:off x="141363" y="5266236"/>
          <a:ext cx="24225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21" progId="Equation.DSMT4">
                  <p:embed/>
                </p:oleObj>
              </mc:Choice>
              <mc:Fallback>
                <p:oleObj name="Equation" r:id="rId21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41363" y="5266236"/>
                        <a:ext cx="24225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5" name="AutoShape 25">
            <a:extLst>
              <a:ext uri="{FF2B5EF4-FFF2-40B4-BE49-F238E27FC236}">
                <a16:creationId xmlns:a16="http://schemas.microsoft.com/office/drawing/2014/main" id="{E95079C9-362E-45D5-8BE5-7CE7FD81E936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flipH="1" flipV="1">
            <a:off x="4162028" y="961079"/>
            <a:ext cx="2179637" cy="1233488"/>
          </a:xfrm>
          <a:prstGeom prst="wedgeEllipseCallout">
            <a:avLst>
              <a:gd name="adj1" fmla="val 41256"/>
              <a:gd name="adj2" fmla="val -77674"/>
            </a:avLst>
          </a:prstGeom>
          <a:solidFill>
            <a:srgbClr val="FF0000">
              <a:alpha val="22000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/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弦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AB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的垂直平分线</a:t>
            </a:r>
          </a:p>
        </p:txBody>
      </p:sp>
      <p:sp>
        <p:nvSpPr>
          <p:cNvPr id="245787" name="Line 27">
            <a:extLst>
              <a:ext uri="{FF2B5EF4-FFF2-40B4-BE49-F238E27FC236}">
                <a16:creationId xmlns:a16="http://schemas.microsoft.com/office/drawing/2014/main" id="{77645FA8-87F8-4B9A-84A4-C74D5EB4C147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2215356" y="1969792"/>
            <a:ext cx="1219200" cy="1355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9A9B1879-809D-435D-AA87-5D6B96E88B84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0" y="0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典型例题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7C3E57-DF35-4551-AD90-77208EA5E18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23044" y="30135"/>
            <a:ext cx="8682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                 例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已知圆心为</a:t>
            </a:r>
            <a:r>
              <a:rPr lang="en-US" altLang="zh-CN" sz="2800">
                <a:latin typeface="Times New Roman" pitchFamily="18" charset="0"/>
              </a:rPr>
              <a:t>C</a:t>
            </a:r>
            <a:r>
              <a:rPr lang="zh-CN" altLang="en-US" sz="2800">
                <a:latin typeface="Times New Roman" pitchFamily="18" charset="0"/>
              </a:rPr>
              <a:t>的圆经过点</a:t>
            </a:r>
            <a:r>
              <a:rPr lang="en-US" altLang="zh-CN" sz="2800">
                <a:latin typeface="Times New Roman" pitchFamily="18" charset="0"/>
              </a:rPr>
              <a:t>A(1,1),B(2,</a:t>
            </a:r>
            <a:r>
              <a:rPr lang="zh-CN" altLang="en-US" sz="2800">
                <a:latin typeface="Times New Roman" pitchFamily="18" charset="0"/>
              </a:rPr>
              <a:t>－</a:t>
            </a:r>
            <a:r>
              <a:rPr lang="en-US" altLang="zh-CN" sz="2800">
                <a:latin typeface="Times New Roman" pitchFamily="18" charset="0"/>
              </a:rPr>
              <a:t>2),</a:t>
            </a:r>
          </a:p>
          <a:p>
            <a:r>
              <a:rPr lang="zh-CN" altLang="en-US" sz="2800">
                <a:latin typeface="Times New Roman" pitchFamily="18" charset="0"/>
              </a:rPr>
              <a:t>且圆心</a:t>
            </a:r>
            <a:r>
              <a:rPr lang="en-US" altLang="zh-CN" sz="2800">
                <a:latin typeface="Times New Roman" pitchFamily="18" charset="0"/>
              </a:rPr>
              <a:t>C</a:t>
            </a:r>
            <a:r>
              <a:rPr lang="zh-CN" altLang="en-US" sz="2800">
                <a:latin typeface="Times New Roman" pitchFamily="18" charset="0"/>
              </a:rPr>
              <a:t>在直线</a:t>
            </a:r>
            <a:r>
              <a:rPr lang="en-US" altLang="zh-CN" sz="2800" i="1">
                <a:latin typeface="Times New Roman" pitchFamily="18" charset="0"/>
              </a:rPr>
              <a:t>l</a:t>
            </a:r>
            <a:r>
              <a:rPr lang="en-US" altLang="zh-CN" sz="2800">
                <a:latin typeface="Times New Roman" pitchFamily="18" charset="0"/>
              </a:rPr>
              <a:t>: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-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+1=0</a:t>
            </a:r>
            <a:r>
              <a:rPr lang="zh-CN" altLang="en-US" sz="2800">
                <a:latin typeface="Times New Roman" pitchFamily="18" charset="0"/>
              </a:rPr>
              <a:t>上，求圆心为</a:t>
            </a:r>
            <a:r>
              <a:rPr lang="en-US" altLang="zh-CN" sz="2800">
                <a:latin typeface="Times New Roman" pitchFamily="18" charset="0"/>
              </a:rPr>
              <a:t>C</a:t>
            </a:r>
            <a:r>
              <a:rPr lang="zh-CN" altLang="en-US" sz="2800">
                <a:latin typeface="Times New Roman" pitchFamily="18" charset="0"/>
              </a:rPr>
              <a:t>的标准方程</a:t>
            </a:r>
            <a:r>
              <a:rPr lang="en-US" altLang="zh-CN" sz="2800">
                <a:latin typeface="Times New Roman" pitchFamily="18" charset="0"/>
              </a:rPr>
              <a:t>.</a:t>
            </a:r>
            <a:endParaRPr lang="zh-CN" altLang="en-US" sz="28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8347D6-6E28-4003-AED8-ED60B2647600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944393" y="2063057"/>
            <a:ext cx="6275938" cy="12334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D175E5-22C8-4BBF-B4EF-08614878D7DA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6016836" y="3296545"/>
            <a:ext cx="4982158" cy="24715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5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4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/>
      <p:bldP spid="245767" grpId="1"/>
      <p:bldP spid="245785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C071B45-594C-4C3F-A8FB-068920E1C8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2901" y="182579"/>
            <a:ext cx="11668124" cy="5738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ea typeface="黑体" pitchFamily="2" charset="-122"/>
                <a:cs typeface="Times New Roman" panose="02020603050405020304" pitchFamily="18" charset="0"/>
              </a:rPr>
              <a:t>圆的标准方程的两种求法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几何法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它是利用图形的几何性质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如圆的性质等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直接求出圆的圆心和半径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代入圆的标准方程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从而得到圆的标准方程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.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待定系数法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由三个独立条件得到三个方程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解方程组以得到圆的标准方程中三个参数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从而确定圆的标准方程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它是求圆的方程最常用的方法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一般步骤是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: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设所求圆的方程为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x-a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y-b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;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②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由已知条件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建立关于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的方程组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;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③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解方程组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求出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;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④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代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代入所设方程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得所求圆的方程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.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8">
            <a:extLst>
              <a:ext uri="{FF2B5EF4-FFF2-40B4-BE49-F238E27FC236}">
                <a16:creationId xmlns:a16="http://schemas.microsoft.com/office/drawing/2014/main" id="{08A6F28C-4C93-4382-B94F-813E39261B7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方法总结</a:t>
            </a:r>
          </a:p>
        </p:txBody>
      </p:sp>
    </p:spTree>
    <p:extLst>
      <p:ext uri="{BB962C8B-B14F-4D97-AF65-F5344CB8AC3E}">
        <p14:creationId xmlns:p14="http://schemas.microsoft.com/office/powerpoint/2010/main" val="1396232971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36548" name="Object 4">
            <a:extLst>
              <a:ext uri="{FF2B5EF4-FFF2-40B4-BE49-F238E27FC236}">
                <a16:creationId xmlns:a16="http://schemas.microsoft.com/office/drawing/2014/main" id="{7B8D6312-C2FE-4996-AC01-D92E9A58F4D8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17017886"/>
              </p:ext>
            </p:extLst>
          </p:nvPr>
        </p:nvGraphicFramePr>
        <p:xfrm>
          <a:off x="497052" y="625449"/>
          <a:ext cx="4020557" cy="6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progId="Equation.DSMT4">
                  <p:embed/>
                </p:oleObj>
              </mc:Choice>
              <mc:Fallback>
                <p:oleObj name="Equation" r:id="rId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7052" y="625449"/>
                        <a:ext cx="4020557" cy="6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>
            <a:extLst>
              <a:ext uri="{FF2B5EF4-FFF2-40B4-BE49-F238E27FC236}">
                <a16:creationId xmlns:a16="http://schemas.microsoft.com/office/drawing/2014/main" id="{6205DE6C-4FC2-4CFD-AE71-09230C3D42E7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34628953"/>
              </p:ext>
            </p:extLst>
          </p:nvPr>
        </p:nvGraphicFramePr>
        <p:xfrm>
          <a:off x="5019839" y="661561"/>
          <a:ext cx="2527932" cy="53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7" progId="Equation.DSMT4">
                  <p:embed/>
                </p:oleObj>
              </mc:Choice>
              <mc:Fallback>
                <p:oleObj name="Equation" r:id="rId7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19839" y="661561"/>
                        <a:ext cx="2527932" cy="53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0" name="Object 6">
            <a:extLst>
              <a:ext uri="{FF2B5EF4-FFF2-40B4-BE49-F238E27FC236}">
                <a16:creationId xmlns:a16="http://schemas.microsoft.com/office/drawing/2014/main" id="{F454F32E-D2F1-4652-96D5-196ADD115E87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22153106"/>
              </p:ext>
            </p:extLst>
          </p:nvPr>
        </p:nvGraphicFramePr>
        <p:xfrm>
          <a:off x="7952373" y="563861"/>
          <a:ext cx="3621504" cy="59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0" progId="Equation.DSMT4">
                  <p:embed/>
                </p:oleObj>
              </mc:Choice>
              <mc:Fallback>
                <p:oleObj name="Equation" r:id="rId1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952373" y="563861"/>
                        <a:ext cx="3621504" cy="592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8">
            <a:extLst>
              <a:ext uri="{FF2B5EF4-FFF2-40B4-BE49-F238E27FC236}">
                <a16:creationId xmlns:a16="http://schemas.microsoft.com/office/drawing/2014/main" id="{10481B0B-09D6-47B9-B218-2065C2614352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0" y="15230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巩固练习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5E92B5-E4E1-446D-8BA1-6C9BCA8F6B1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918658" y="15230"/>
            <a:ext cx="3621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/>
              <a:t>课本</a:t>
            </a:r>
            <a:r>
              <a:rPr lang="en-US" altLang="zh-CN" sz="3600"/>
              <a:t>P85  </a:t>
            </a:r>
            <a:r>
              <a:rPr lang="zh-CN" altLang="en-US" sz="3600"/>
              <a:t>练习  </a:t>
            </a:r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709DC0-FBA7-4A20-ACB9-A06C3090D5B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36481" y="1271780"/>
            <a:ext cx="3365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/>
              <a:t>课本</a:t>
            </a:r>
            <a:r>
              <a:rPr lang="en-US" altLang="zh-CN" sz="3600"/>
              <a:t>P85  </a:t>
            </a:r>
            <a:r>
              <a:rPr lang="zh-CN" altLang="en-US" sz="3600"/>
              <a:t>练习</a:t>
            </a:r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FEFE1B-029A-406A-B77E-A223CD9C973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58253" y="1918111"/>
            <a:ext cx="5404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>
                <a:latin typeface="宋体" pitchFamily="2" charset="-122"/>
              </a:rPr>
              <a:t>解：设点</a:t>
            </a:r>
            <a:r>
              <a:rPr lang="en-US" altLang="zh-CN" sz="2400" b="1">
                <a:latin typeface="宋体" pitchFamily="2" charset="-122"/>
              </a:rPr>
              <a:t>C(</a:t>
            </a:r>
            <a:r>
              <a:rPr lang="en-US" altLang="zh-CN" sz="2400" b="1" i="1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宋体" pitchFamily="2" charset="-122"/>
              </a:rPr>
              <a:t>,</a:t>
            </a:r>
            <a:r>
              <a:rPr lang="en-US" altLang="zh-CN" sz="2400" b="1" i="1">
                <a:latin typeface="Times New Roman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宋体" pitchFamily="2" charset="-122"/>
              </a:rPr>
              <a:t>)</a:t>
            </a:r>
            <a:r>
              <a:rPr lang="zh-CN" altLang="en-US" sz="2400" b="1">
                <a:latin typeface="宋体" pitchFamily="2" charset="-122"/>
              </a:rPr>
              <a:t>为直径</a:t>
            </a:r>
            <a:r>
              <a:rPr lang="en-US" altLang="zh-CN" sz="2400" b="1">
                <a:latin typeface="宋体" pitchFamily="2" charset="-122"/>
              </a:rPr>
              <a:t>P</a:t>
            </a:r>
            <a:r>
              <a:rPr lang="en-US" altLang="zh-CN" sz="2400" b="1" baseline="-25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P</a:t>
            </a:r>
            <a:r>
              <a:rPr lang="en-US" altLang="zh-CN" sz="2400" b="1" baseline="-25000">
                <a:latin typeface="宋体" pitchFamily="2" charset="-122"/>
              </a:rPr>
              <a:t>2</a:t>
            </a:r>
            <a:r>
              <a:rPr lang="zh-CN" altLang="en-US" sz="2400" b="1">
                <a:latin typeface="宋体" pitchFamily="2" charset="-122"/>
              </a:rPr>
              <a:t>的中点，则</a:t>
            </a:r>
          </a:p>
        </p:txBody>
      </p:sp>
      <p:graphicFrame>
        <p:nvGraphicFramePr>
          <p:cNvPr id="10" name="Object 20">
            <a:extLst>
              <a:ext uri="{FF2B5EF4-FFF2-40B4-BE49-F238E27FC236}">
                <a16:creationId xmlns:a16="http://schemas.microsoft.com/office/drawing/2014/main" id="{A0C240C3-C22D-4291-8E0F-451F0C4336B1}"/>
              </a:ext>
            </a:extLst>
          </p:cNvPr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570532917"/>
              </p:ext>
            </p:extLst>
          </p:nvPr>
        </p:nvGraphicFramePr>
        <p:xfrm>
          <a:off x="5591971" y="1716107"/>
          <a:ext cx="178911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公式" r:id="rId17" progId="Equation.3">
                  <p:embed/>
                </p:oleObj>
              </mc:Choice>
              <mc:Fallback>
                <p:oleObj name="公式" r:id="rId1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91971" y="1716107"/>
                        <a:ext cx="1789113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ECB9CB07-9744-4C1B-A915-DF529232D416}"/>
              </a:ext>
            </a:extLst>
          </p:cNvPr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427231086"/>
              </p:ext>
            </p:extLst>
          </p:nvPr>
        </p:nvGraphicFramePr>
        <p:xfrm>
          <a:off x="7576346" y="1701820"/>
          <a:ext cx="1800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公式" r:id="rId20" progId="Equation.3">
                  <p:embed/>
                </p:oleObj>
              </mc:Choice>
              <mc:Fallback>
                <p:oleObj name="公式" r:id="rId2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76346" y="1701820"/>
                        <a:ext cx="1800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0">
            <a:extLst>
              <a:ext uri="{FF2B5EF4-FFF2-40B4-BE49-F238E27FC236}">
                <a16:creationId xmlns:a16="http://schemas.microsoft.com/office/drawing/2014/main" id="{9B2E952C-3FEB-4618-8BAC-8AC2616F779A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376571" y="1916132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/>
              <a:t>圆心坐标为（</a:t>
            </a:r>
            <a:r>
              <a:rPr lang="en-US" altLang="zh-CN" sz="2400" b="1"/>
              <a:t>5</a:t>
            </a:r>
            <a:r>
              <a:rPr lang="zh-CN" altLang="en-US" sz="2400" b="1"/>
              <a:t>，</a:t>
            </a:r>
            <a:r>
              <a:rPr lang="en-US" altLang="zh-CN" sz="2400" b="1"/>
              <a:t>6</a:t>
            </a:r>
            <a:r>
              <a:rPr lang="zh-CN" altLang="en-US" sz="2400" b="1"/>
              <a:t>）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420BB6F5-C2FA-4104-87A4-0AF078BE06C1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flipV="1">
            <a:off x="891913" y="5855126"/>
            <a:ext cx="4279900" cy="682625"/>
          </a:xfrm>
          <a:prstGeom prst="wedgeRoundRectCallout">
            <a:avLst>
              <a:gd name="adj1" fmla="val 28412"/>
              <a:gd name="adj2" fmla="val 12348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圆心：直径的中点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D3B8665-6596-42B6-82A9-9769FDF7A574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 flipV="1">
            <a:off x="6003925" y="5855126"/>
            <a:ext cx="4279900" cy="682625"/>
          </a:xfrm>
          <a:prstGeom prst="wedgeRoundRectCallout">
            <a:avLst>
              <a:gd name="adj1" fmla="val -25153"/>
              <a:gd name="adj2" fmla="val 11348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半径：直径的一半</a:t>
            </a:r>
          </a:p>
        </p:txBody>
      </p:sp>
      <p:graphicFrame>
        <p:nvGraphicFramePr>
          <p:cNvPr id="15" name="Object 22">
            <a:extLst>
              <a:ext uri="{FF2B5EF4-FFF2-40B4-BE49-F238E27FC236}">
                <a16:creationId xmlns:a16="http://schemas.microsoft.com/office/drawing/2014/main" id="{9CE5AB8D-5BE1-44A7-B41C-EB82C5052F79}"/>
              </a:ext>
            </a:extLst>
          </p:cNvPr>
          <p:cNvGraphicFramePr>
            <a:graphicFrameLocks noChangeAspect="1"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857201138"/>
              </p:ext>
            </p:extLst>
          </p:nvPr>
        </p:nvGraphicFramePr>
        <p:xfrm>
          <a:off x="1073153" y="2454201"/>
          <a:ext cx="4270375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26" progId="Equation.DSMT4">
                  <p:embed/>
                </p:oleObj>
              </mc:Choice>
              <mc:Fallback>
                <p:oleObj name="Equation" r:id="rId26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3153" y="2454201"/>
                        <a:ext cx="4270375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3">
            <a:extLst>
              <a:ext uri="{FF2B5EF4-FFF2-40B4-BE49-F238E27FC236}">
                <a16:creationId xmlns:a16="http://schemas.microsoft.com/office/drawing/2014/main" id="{09AB42D2-AD96-4674-BDC9-E2E7446B1F12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98263" y="3686809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/>
              <a:t>圆方程为</a:t>
            </a:r>
          </a:p>
        </p:txBody>
      </p:sp>
      <p:graphicFrame>
        <p:nvGraphicFramePr>
          <p:cNvPr id="17" name="Object 24">
            <a:extLst>
              <a:ext uri="{FF2B5EF4-FFF2-40B4-BE49-F238E27FC236}">
                <a16:creationId xmlns:a16="http://schemas.microsoft.com/office/drawing/2014/main" id="{72E26A76-CBF8-4915-A83F-327EEC12261B}"/>
              </a:ext>
            </a:extLst>
          </p:cNvPr>
          <p:cNvGraphicFramePr>
            <a:graphicFrameLocks noChangeAspect="1"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984816850"/>
              </p:ext>
            </p:extLst>
          </p:nvPr>
        </p:nvGraphicFramePr>
        <p:xfrm>
          <a:off x="2320401" y="3652677"/>
          <a:ext cx="38369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公式" r:id="rId30" progId="Equation.3">
                  <p:embed/>
                </p:oleObj>
              </mc:Choice>
              <mc:Fallback>
                <p:oleObj name="公式" r:id="rId3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20401" y="3652677"/>
                        <a:ext cx="38369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32">
            <a:extLst>
              <a:ext uri="{FF2B5EF4-FFF2-40B4-BE49-F238E27FC236}">
                <a16:creationId xmlns:a16="http://schemas.microsoft.com/office/drawing/2014/main" id="{98F260A9-2681-45A9-A266-86B085B7967C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850312" y="2634475"/>
            <a:ext cx="2208212" cy="2225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33">
            <a:extLst>
              <a:ext uri="{FF2B5EF4-FFF2-40B4-BE49-F238E27FC236}">
                <a16:creationId xmlns:a16="http://schemas.microsoft.com/office/drawing/2014/main" id="{5424ADC2-3B63-408A-B29B-1C32035CB017}"/>
              </a:ext>
            </a:extLst>
          </p:cNvPr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8851899" y="3752074"/>
            <a:ext cx="2209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0" name="Oval 34">
            <a:extLst>
              <a:ext uri="{FF2B5EF4-FFF2-40B4-BE49-F238E27FC236}">
                <a16:creationId xmlns:a16="http://schemas.microsoft.com/office/drawing/2014/main" id="{B52CD54E-E3EA-404A-A8BB-DD3A6F63A866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8791574" y="3706038"/>
            <a:ext cx="122238" cy="122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35">
            <a:extLst>
              <a:ext uri="{FF2B5EF4-FFF2-40B4-BE49-F238E27FC236}">
                <a16:creationId xmlns:a16="http://schemas.microsoft.com/office/drawing/2014/main" id="{2223BF9A-7CF3-4921-AF49-BE3EDE662185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1001374" y="3677463"/>
            <a:ext cx="122238" cy="122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36">
            <a:extLst>
              <a:ext uri="{FF2B5EF4-FFF2-40B4-BE49-F238E27FC236}">
                <a16:creationId xmlns:a16="http://schemas.microsoft.com/office/drawing/2014/main" id="{FDAE43E3-C4A5-4B71-BEDA-857375974F5D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9902824" y="3691749"/>
            <a:ext cx="122238" cy="122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37">
            <a:extLst>
              <a:ext uri="{FF2B5EF4-FFF2-40B4-BE49-F238E27FC236}">
                <a16:creationId xmlns:a16="http://schemas.microsoft.com/office/drawing/2014/main" id="{9DAFF0D2-A38F-4949-A298-14FD5FCAE646}"/>
              </a:ext>
            </a:extLst>
          </p:cNvPr>
          <p:cNvGraphicFramePr>
            <a:graphicFrameLocks noChangeAspect="1"/>
          </p:cNvGraphicFramePr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4262367462"/>
              </p:ext>
            </p:extLst>
          </p:nvPr>
        </p:nvGraphicFramePr>
        <p:xfrm>
          <a:off x="8204200" y="3820337"/>
          <a:ext cx="11096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8" progId="Equation.DSMT4">
                  <p:embed/>
                </p:oleObj>
              </mc:Choice>
              <mc:Fallback>
                <p:oleObj name="Equation" r:id="rId38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204200" y="3820337"/>
                        <a:ext cx="11096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8">
            <a:extLst>
              <a:ext uri="{FF2B5EF4-FFF2-40B4-BE49-F238E27FC236}">
                <a16:creationId xmlns:a16="http://schemas.microsoft.com/office/drawing/2014/main" id="{74BFB1B1-6A46-4917-8C35-DDF5BF924AE3}"/>
              </a:ext>
            </a:extLst>
          </p:cNvPr>
          <p:cNvGraphicFramePr>
            <a:graphicFrameLocks noChangeAspect="1"/>
          </p:cNvGraphicFramePr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2135027500"/>
              </p:ext>
            </p:extLst>
          </p:nvPr>
        </p:nvGraphicFramePr>
        <p:xfrm>
          <a:off x="11080750" y="3777474"/>
          <a:ext cx="1139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41" progId="Equation.DSMT4">
                  <p:embed/>
                </p:oleObj>
              </mc:Choice>
              <mc:Fallback>
                <p:oleObj name="Equation" r:id="rId41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080750" y="3777474"/>
                        <a:ext cx="11398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9">
            <a:extLst>
              <a:ext uri="{FF2B5EF4-FFF2-40B4-BE49-F238E27FC236}">
                <a16:creationId xmlns:a16="http://schemas.microsoft.com/office/drawing/2014/main" id="{8DD6567E-59C7-419B-BB23-049032E068F4}"/>
              </a:ext>
            </a:extLst>
          </p:cNvPr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2073883462"/>
              </p:ext>
            </p:extLst>
          </p:nvPr>
        </p:nvGraphicFramePr>
        <p:xfrm>
          <a:off x="9791700" y="3834624"/>
          <a:ext cx="3587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4" progId="Equation.DSMT4">
                  <p:embed/>
                </p:oleObj>
              </mc:Choice>
              <mc:Fallback>
                <p:oleObj name="Equation" r:id="rId4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791700" y="3834624"/>
                        <a:ext cx="3587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C5BB1B21-EA75-4293-9639-E3F464A8D1E9}"/>
              </a:ext>
            </a:extLst>
          </p:cNvPr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265050829"/>
              </p:ext>
            </p:extLst>
          </p:nvPr>
        </p:nvGraphicFramePr>
        <p:xfrm>
          <a:off x="898263" y="4333936"/>
          <a:ext cx="17033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47" progId="Equation.3">
                  <p:embed/>
                </p:oleObj>
              </mc:Choice>
              <mc:Fallback>
                <p:oleObj name="公式" r:id="rId4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98263" y="4333936"/>
                        <a:ext cx="17033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D4FFAE55-6F7B-4755-9666-076295A9092F}"/>
              </a:ext>
            </a:extLst>
          </p:cNvPr>
          <p:cNvGraphicFramePr>
            <a:graphicFrameLocks noChangeAspect="1"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702298924"/>
              </p:ext>
            </p:extLst>
          </p:nvPr>
        </p:nvGraphicFramePr>
        <p:xfrm>
          <a:off x="2886073" y="4313299"/>
          <a:ext cx="259238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50" progId="Equation.3">
                  <p:embed/>
                </p:oleObj>
              </mc:Choice>
              <mc:Fallback>
                <p:oleObj name="公式" r:id="rId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86073" y="4313299"/>
                        <a:ext cx="259238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DD274C5C-9919-4DDD-B664-16471E0F2908}"/>
              </a:ext>
            </a:extLst>
          </p:cNvPr>
          <p:cNvGraphicFramePr>
            <a:graphicFrameLocks noChangeAspect="1"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3087837103"/>
              </p:ext>
            </p:extLst>
          </p:nvPr>
        </p:nvGraphicFramePr>
        <p:xfrm>
          <a:off x="5973502" y="4327586"/>
          <a:ext cx="20764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公式" r:id="rId53" progId="Equation.3">
                  <p:embed/>
                </p:oleObj>
              </mc:Choice>
              <mc:Fallback>
                <p:oleObj name="公式" r:id="rId5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973502" y="4327586"/>
                        <a:ext cx="20764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8">
            <a:extLst>
              <a:ext uri="{FF2B5EF4-FFF2-40B4-BE49-F238E27FC236}">
                <a16:creationId xmlns:a16="http://schemas.microsoft.com/office/drawing/2014/main" id="{CE32B479-A5A3-4E25-A731-0AC7BB03EABC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31220" y="4965159"/>
            <a:ext cx="6103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/>
              <a:t>因此点</a:t>
            </a:r>
            <a:r>
              <a:rPr lang="en-US" altLang="zh-CN" sz="2400" b="1"/>
              <a:t>M</a:t>
            </a:r>
            <a:r>
              <a:rPr lang="zh-CN" altLang="en-US" sz="2400" b="1"/>
              <a:t>在圆上，点</a:t>
            </a:r>
            <a:r>
              <a:rPr lang="en-US" altLang="zh-CN" sz="2400" b="1"/>
              <a:t>N</a:t>
            </a:r>
            <a:r>
              <a:rPr lang="zh-CN" altLang="en-US" sz="2400" b="1"/>
              <a:t>在圆外，点</a:t>
            </a:r>
            <a:r>
              <a:rPr lang="en-US" altLang="zh-CN" sz="2400" b="1"/>
              <a:t>Q</a:t>
            </a:r>
            <a:r>
              <a:rPr lang="zh-CN" altLang="en-US" sz="2400" b="1"/>
              <a:t>在圆内。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7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8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1"/>
      <p:bldP spid="13" grpId="2"/>
      <p:bldP spid="14" grpId="3"/>
      <p:bldP spid="16" grpId="4"/>
      <p:bldP spid="29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49865" name="Text Box 9">
            <a:extLst>
              <a:ext uri="{FF2B5EF4-FFF2-40B4-BE49-F238E27FC236}">
                <a16:creationId xmlns:a16="http://schemas.microsoft.com/office/drawing/2014/main" id="{CCB9A0FE-35F1-453A-9976-002D8A20C0A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9588" y="570485"/>
            <a:ext cx="4479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latin typeface="宋体" pitchFamily="2" charset="-122"/>
              </a:rPr>
              <a:t>解：设所求圆的半径为</a:t>
            </a:r>
            <a:r>
              <a:rPr kumimoji="1" lang="en-US" altLang="zh-CN" sz="3200" b="1" i="1">
                <a:latin typeface="宋体" pitchFamily="2" charset="-122"/>
              </a:rPr>
              <a:t>r</a:t>
            </a:r>
          </a:p>
        </p:txBody>
      </p:sp>
      <p:sp>
        <p:nvSpPr>
          <p:cNvPr id="249866" name="Text Box 10">
            <a:extLst>
              <a:ext uri="{FF2B5EF4-FFF2-40B4-BE49-F238E27FC236}">
                <a16:creationId xmlns:a16="http://schemas.microsoft.com/office/drawing/2014/main" id="{450FDD98-8288-4B69-A0EE-AD625D69E22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98576" y="1258742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3200" b="1">
                <a:latin typeface="宋体" pitchFamily="2" charset="-122"/>
              </a:rPr>
              <a:t>则：</a:t>
            </a:r>
          </a:p>
        </p:txBody>
      </p:sp>
      <p:graphicFrame>
        <p:nvGraphicFramePr>
          <p:cNvPr id="249867" name="Object 11">
            <a:extLst>
              <a:ext uri="{FF2B5EF4-FFF2-40B4-BE49-F238E27FC236}">
                <a16:creationId xmlns:a16="http://schemas.microsoft.com/office/drawing/2014/main" id="{F47AF03C-C1D0-4A6A-A75C-41FB8CD15440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134091059"/>
              </p:ext>
            </p:extLst>
          </p:nvPr>
        </p:nvGraphicFramePr>
        <p:xfrm>
          <a:off x="2085977" y="1016001"/>
          <a:ext cx="37973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6" progId="Equation.3">
                  <p:embed/>
                </p:oleObj>
              </mc:Choice>
              <mc:Fallback>
                <p:oleObj name="Equation" r:id="rId6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85977" y="1016001"/>
                        <a:ext cx="37973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8" name="Text Box 12">
            <a:extLst>
              <a:ext uri="{FF2B5EF4-FFF2-40B4-BE49-F238E27FC236}">
                <a16:creationId xmlns:a16="http://schemas.microsoft.com/office/drawing/2014/main" id="{95E32594-B0A9-4E5F-9189-5EF53B1AB33C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62641" y="1335230"/>
            <a:ext cx="415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=</a:t>
            </a:r>
          </a:p>
        </p:txBody>
      </p:sp>
      <p:graphicFrame>
        <p:nvGraphicFramePr>
          <p:cNvPr id="249869" name="Object 13">
            <a:extLst>
              <a:ext uri="{FF2B5EF4-FFF2-40B4-BE49-F238E27FC236}">
                <a16:creationId xmlns:a16="http://schemas.microsoft.com/office/drawing/2014/main" id="{76EDBECA-DF9C-4B8C-9755-0950AC646088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660616580"/>
              </p:ext>
            </p:extLst>
          </p:nvPr>
        </p:nvGraphicFramePr>
        <p:xfrm>
          <a:off x="6252369" y="1035192"/>
          <a:ext cx="66357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0" progId="Equation.3">
                  <p:embed/>
                </p:oleObj>
              </mc:Choice>
              <mc:Fallback>
                <p:oleObj name="Equation" r:id="rId1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52369" y="1035192"/>
                        <a:ext cx="66357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70" name="Text Box 14">
            <a:extLst>
              <a:ext uri="{FF2B5EF4-FFF2-40B4-BE49-F238E27FC236}">
                <a16:creationId xmlns:a16="http://schemas.microsoft.com/office/drawing/2014/main" id="{79439546-60EE-4424-8020-810777ED8375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07252" y="2594769"/>
            <a:ext cx="3856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宋体" pitchFamily="2" charset="-122"/>
                <a:cs typeface="Times New Roman" panose="02020603050405020304" pitchFamily="18" charset="0"/>
              </a:rPr>
              <a:t>∴</a:t>
            </a:r>
            <a:r>
              <a:rPr kumimoji="1" lang="zh-CN" altLang="en-US" sz="3200" b="1">
                <a:latin typeface="宋体" pitchFamily="2" charset="-122"/>
                <a:cs typeface="Times New Roman" panose="02020603050405020304" pitchFamily="18" charset="0"/>
              </a:rPr>
              <a:t>所求圆的方程为：</a:t>
            </a:r>
          </a:p>
        </p:txBody>
      </p:sp>
      <p:sp>
        <p:nvSpPr>
          <p:cNvPr id="249909" name="Line 53">
            <a:extLst>
              <a:ext uri="{FF2B5EF4-FFF2-40B4-BE49-F238E27FC236}">
                <a16:creationId xmlns:a16="http://schemas.microsoft.com/office/drawing/2014/main" id="{4E39C8EB-F701-4088-8C2B-0C85BF0EEAA0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511512" y="2034382"/>
            <a:ext cx="661987" cy="7524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9911" name="Group 55">
            <a:extLst>
              <a:ext uri="{FF2B5EF4-FFF2-40B4-BE49-F238E27FC236}">
                <a16:creationId xmlns:a16="http://schemas.microsoft.com/office/drawing/2014/main" id="{18DCEB36-3DE6-4A43-8A85-6E97DEE87663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7973223" y="553243"/>
            <a:ext cx="3492500" cy="3384550"/>
            <a:chOff x="3560" y="1933"/>
            <a:chExt cx="2200" cy="2132"/>
          </a:xfrm>
        </p:grpSpPr>
        <p:sp>
          <p:nvSpPr>
            <p:cNvPr id="249912" name="Line 56">
              <a:extLst>
                <a:ext uri="{FF2B5EF4-FFF2-40B4-BE49-F238E27FC236}">
                  <a16:creationId xmlns:a16="http://schemas.microsoft.com/office/drawing/2014/main" id="{8B96A643-D1C2-4836-85E3-93C48C3224DD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 flipV="1">
              <a:off x="4286" y="1933"/>
              <a:ext cx="0" cy="20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13" name="Line 57">
              <a:extLst>
                <a:ext uri="{FF2B5EF4-FFF2-40B4-BE49-F238E27FC236}">
                  <a16:creationId xmlns:a16="http://schemas.microsoft.com/office/drawing/2014/main" id="{8A78AC63-B63E-4252-AF5A-F9839E89A314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560" y="3430"/>
              <a:ext cx="2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14" name="Oval 58">
              <a:extLst>
                <a:ext uri="{FF2B5EF4-FFF2-40B4-BE49-F238E27FC236}">
                  <a16:creationId xmlns:a16="http://schemas.microsoft.com/office/drawing/2014/main" id="{07A37E71-5D74-48E6-9DB9-9B5EC1FCCDE5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832" y="2160"/>
              <a:ext cx="1361" cy="136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915" name="Line 59">
              <a:extLst>
                <a:ext uri="{FF2B5EF4-FFF2-40B4-BE49-F238E27FC236}">
                  <a16:creationId xmlns:a16="http://schemas.microsoft.com/office/drawing/2014/main" id="{30E816D4-430E-4AC4-8904-2B3CDF3B4861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04" y="2795"/>
              <a:ext cx="1542" cy="1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16" name="Oval 60">
              <a:extLst>
                <a:ext uri="{FF2B5EF4-FFF2-40B4-BE49-F238E27FC236}">
                  <a16:creationId xmlns:a16="http://schemas.microsoft.com/office/drawing/2014/main" id="{20103426-E0A9-4B68-9259-D9DE22E96D3D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512" y="2840"/>
              <a:ext cx="45" cy="4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917" name="Text Box 61">
              <a:extLst>
                <a:ext uri="{FF2B5EF4-FFF2-40B4-BE49-F238E27FC236}">
                  <a16:creationId xmlns:a16="http://schemas.microsoft.com/office/drawing/2014/main" id="{735110B8-53E2-43FC-96B2-B70921EFB49B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285" y="2704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49918" name="Text Box 62">
            <a:extLst>
              <a:ext uri="{FF2B5EF4-FFF2-40B4-BE49-F238E27FC236}">
                <a16:creationId xmlns:a16="http://schemas.microsoft.com/office/drawing/2014/main" id="{D78FD263-BE46-4E91-95EC-169E61FD6A0A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843173" y="55324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y</a:t>
            </a:r>
          </a:p>
        </p:txBody>
      </p:sp>
      <p:sp>
        <p:nvSpPr>
          <p:cNvPr id="249919" name="Text Box 63">
            <a:extLst>
              <a:ext uri="{FF2B5EF4-FFF2-40B4-BE49-F238E27FC236}">
                <a16:creationId xmlns:a16="http://schemas.microsoft.com/office/drawing/2014/main" id="{A4E219DD-CAE6-434B-A908-3BFFEDA104F4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1327612" y="2929731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</a:p>
        </p:txBody>
      </p:sp>
      <p:sp>
        <p:nvSpPr>
          <p:cNvPr id="249920" name="Text Box 64">
            <a:extLst>
              <a:ext uri="{FF2B5EF4-FFF2-40B4-BE49-F238E27FC236}">
                <a16:creationId xmlns:a16="http://schemas.microsoft.com/office/drawing/2014/main" id="{31019127-726D-4C6E-9F7C-F5369FAF57DF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771737" y="2929731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O</a:t>
            </a:r>
          </a:p>
        </p:txBody>
      </p:sp>
      <p:sp>
        <p:nvSpPr>
          <p:cNvPr id="249921" name="Text Box 65">
            <a:extLst>
              <a:ext uri="{FF2B5EF4-FFF2-40B4-BE49-F238E27FC236}">
                <a16:creationId xmlns:a16="http://schemas.microsoft.com/office/drawing/2014/main" id="{52C55276-FA9C-4AEF-B36C-5666275A3D0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0211598" y="2713831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M</a:t>
            </a:r>
          </a:p>
        </p:txBody>
      </p:sp>
      <p:graphicFrame>
        <p:nvGraphicFramePr>
          <p:cNvPr id="249922" name="Object 66">
            <a:extLst>
              <a:ext uri="{FF2B5EF4-FFF2-40B4-BE49-F238E27FC236}">
                <a16:creationId xmlns:a16="http://schemas.microsoft.com/office/drawing/2014/main" id="{CAC5041D-289D-42CF-B1E0-E3B9ECA92EED}"/>
              </a:ext>
            </a:extLst>
          </p:cNvPr>
          <p:cNvGraphicFramePr>
            <a:graphicFrameLocks noChangeAspect="1"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1818470876"/>
              </p:ext>
            </p:extLst>
          </p:nvPr>
        </p:nvGraphicFramePr>
        <p:xfrm>
          <a:off x="2749550" y="3195319"/>
          <a:ext cx="3463925" cy="1063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26" progId="Equation.DSMT4">
                  <p:embed/>
                </p:oleObj>
              </mc:Choice>
              <mc:Fallback>
                <p:oleObj name="Equation" r:id="rId26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49550" y="3195319"/>
                        <a:ext cx="3463925" cy="1063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F4E3927-2993-4E0F-8F2A-FEA161D8D71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636097" y="-39976"/>
            <a:ext cx="98796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宋体" pitchFamily="2" charset="-122"/>
              </a:rPr>
              <a:t>例</a:t>
            </a:r>
            <a:r>
              <a:rPr kumimoji="1" lang="en-US" altLang="zh-CN" sz="3200" b="1">
                <a:latin typeface="宋体" pitchFamily="2" charset="-122"/>
              </a:rPr>
              <a:t>4:</a:t>
            </a:r>
            <a:r>
              <a:rPr kumimoji="1" lang="zh-CN" altLang="en-US" sz="3200" b="1">
                <a:latin typeface="宋体" pitchFamily="2" charset="-122"/>
              </a:rPr>
              <a:t>以</a:t>
            </a:r>
            <a:r>
              <a:rPr kumimoji="1" lang="en-US" altLang="zh-CN" sz="3200" b="1">
                <a:latin typeface="Times New Roman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3200" b="1">
                <a:latin typeface="宋体" pitchFamily="2" charset="-122"/>
              </a:rPr>
              <a:t>(1,3)</a:t>
            </a:r>
            <a:r>
              <a:rPr kumimoji="1" lang="zh-CN" altLang="en-US" sz="3200" b="1">
                <a:latin typeface="宋体" pitchFamily="2" charset="-122"/>
              </a:rPr>
              <a:t>为圆心</a:t>
            </a:r>
            <a:r>
              <a:rPr kumimoji="1" lang="en-US" altLang="zh-CN" sz="3200" b="1">
                <a:latin typeface="宋体" pitchFamily="2" charset="-122"/>
              </a:rPr>
              <a:t>,</a:t>
            </a:r>
            <a:r>
              <a:rPr kumimoji="1" lang="zh-CN" altLang="en-US" sz="3200" b="1">
                <a:latin typeface="宋体" pitchFamily="2" charset="-122"/>
              </a:rPr>
              <a:t>并且和直线</a:t>
            </a:r>
            <a:r>
              <a:rPr kumimoji="1" lang="en-US" altLang="zh-CN" sz="3200" b="1">
                <a:latin typeface="宋体" pitchFamily="2" charset="-122"/>
              </a:rPr>
              <a:t>3</a:t>
            </a:r>
            <a:r>
              <a:rPr kumimoji="1" lang="en-US" altLang="zh-CN" sz="3200" b="1" i="1">
                <a:latin typeface="宋体" pitchFamily="2" charset="-122"/>
              </a:rPr>
              <a:t>x</a:t>
            </a:r>
            <a:r>
              <a:rPr kumimoji="1" lang="en-US" altLang="zh-CN" sz="3200" b="1">
                <a:latin typeface="宋体" pitchFamily="2" charset="-122"/>
              </a:rPr>
              <a:t>-4</a:t>
            </a:r>
            <a:r>
              <a:rPr kumimoji="1" lang="en-US" altLang="zh-CN" sz="3200" b="1" i="1">
                <a:latin typeface="宋体" pitchFamily="2" charset="-122"/>
              </a:rPr>
              <a:t>y</a:t>
            </a:r>
            <a:r>
              <a:rPr kumimoji="1" lang="en-US" altLang="zh-CN" sz="3200" b="1">
                <a:latin typeface="宋体" pitchFamily="2" charset="-122"/>
              </a:rPr>
              <a:t>-7=0</a:t>
            </a:r>
            <a:r>
              <a:rPr kumimoji="1" lang="zh-CN" altLang="en-US" sz="3200" b="1">
                <a:latin typeface="宋体" pitchFamily="2" charset="-122"/>
              </a:rPr>
              <a:t>相切的圆</a:t>
            </a:r>
            <a:r>
              <a:rPr kumimoji="1" lang="en-US" altLang="zh-CN" sz="3200" b="1">
                <a:latin typeface="宋体" pitchFamily="2" charset="-122"/>
              </a:rPr>
              <a:t>.</a:t>
            </a:r>
            <a:endParaRPr lang="zh-CN" altLang="en-US" sz="3200">
              <a:latin typeface="宋体" pitchFamily="2" charset="-122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13EE15C4-19C8-4F47-90AC-D4B173526E4F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0" y="0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典型例题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2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9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9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/>
      <p:bldP spid="249866" grpId="1"/>
      <p:bldP spid="249868" grpId="2"/>
      <p:bldP spid="249870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 Box 28">
            <a:extLst>
              <a:ext uri="{FF2B5EF4-FFF2-40B4-BE49-F238E27FC236}">
                <a16:creationId xmlns:a16="http://schemas.microsoft.com/office/drawing/2014/main" id="{97F72EFB-3879-4A86-A1E6-AAF0A9EEC61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典型例题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8058B3-0DEA-4220-BC3F-1C104C089B2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3375" y="562726"/>
            <a:ext cx="1098169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r>
              <a:rPr lang="zh-CN" altLang="zh-CN" sz="2400" b="1" kern="100">
                <a:latin typeface="Times New Roman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kern="100">
                <a:latin typeface="Times New Roman" pitchFamily="18" charset="0"/>
                <a:cs typeface="Courier New" panose="02070309020205020404" pitchFamily="49" charset="0"/>
              </a:rPr>
              <a:t>5.</a:t>
            </a:r>
            <a:r>
              <a:rPr lang="zh-CN" altLang="zh-CN" sz="2400" kern="100">
                <a:effectLst/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i="1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P</a:t>
            </a:r>
            <a:r>
              <a:rPr lang="en-US" altLang="zh-CN" sz="2400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(</a:t>
            </a:r>
            <a:r>
              <a:rPr lang="en-US" altLang="zh-CN" sz="2400" i="1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x</a:t>
            </a:r>
            <a:r>
              <a:rPr lang="zh-CN" altLang="zh-CN" sz="2400" kern="100">
                <a:effectLst/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y</a:t>
            </a:r>
            <a:r>
              <a:rPr lang="en-US" altLang="zh-CN" sz="2400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)</a:t>
            </a:r>
            <a:r>
              <a:rPr lang="zh-CN" altLang="zh-CN" sz="2400" kern="100">
                <a:effectLst/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为圆</a:t>
            </a:r>
            <a:r>
              <a:rPr lang="en-US" altLang="zh-CN" sz="2400" i="1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C</a:t>
            </a:r>
            <a:r>
              <a:rPr lang="en-US" altLang="zh-CN" sz="2400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(</a:t>
            </a:r>
            <a:r>
              <a:rPr lang="en-US" altLang="zh-CN" sz="2400" i="1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x</a:t>
            </a:r>
            <a:r>
              <a:rPr lang="zh-CN" altLang="zh-CN" sz="2400" kern="100">
                <a:effectLst/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＋</a:t>
            </a:r>
            <a:r>
              <a:rPr lang="en-US" altLang="zh-CN" sz="2400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4)</a:t>
            </a:r>
            <a:r>
              <a:rPr lang="en-US" altLang="zh-CN" sz="2400" kern="100" baseline="300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2</a:t>
            </a:r>
            <a:r>
              <a:rPr lang="zh-CN" altLang="zh-CN" sz="2400" kern="100">
                <a:effectLst/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＋</a:t>
            </a:r>
            <a:r>
              <a:rPr lang="en-US" altLang="zh-CN" sz="2400" i="1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y</a:t>
            </a:r>
            <a:r>
              <a:rPr lang="en-US" altLang="zh-CN" sz="2400" kern="100" baseline="300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2</a:t>
            </a:r>
            <a:r>
              <a:rPr lang="zh-CN" altLang="zh-CN" sz="2400" kern="100">
                <a:effectLst/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＝</a:t>
            </a:r>
            <a:r>
              <a:rPr lang="en-US" altLang="zh-CN" sz="2400" kern="100">
                <a:effectLst/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lang="zh-CN" altLang="zh-CN" sz="2400" kern="100">
                <a:effectLst/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上任意一点，请求出</a:t>
            </a:r>
            <a:r>
              <a:rPr lang="en-US" altLang="zh-CN" sz="2400" i="1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P</a:t>
            </a:r>
            <a:r>
              <a:rPr lang="en-US" altLang="zh-CN" sz="2400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(</a:t>
            </a:r>
            <a:r>
              <a:rPr lang="en-US" altLang="zh-CN" sz="2400" i="1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x</a:t>
            </a:r>
            <a:r>
              <a:rPr lang="zh-CN" altLang="zh-CN" sz="2400" kern="100">
                <a:effectLst/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y</a:t>
            </a:r>
            <a:r>
              <a:rPr lang="en-US" altLang="zh-CN" sz="2400" kern="100">
                <a:effectLst/>
                <a:latin typeface="Times New Roman" pitchFamily="18" charset="0"/>
                <a:ea typeface="楷体_GB2312"/>
                <a:cs typeface="Courier New" panose="02070309020205020404" pitchFamily="49" charset="0"/>
              </a:rPr>
              <a:t>)</a:t>
            </a:r>
            <a:r>
              <a:rPr lang="zh-CN" altLang="zh-CN" sz="2400" kern="100">
                <a:effectLst/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到原点的距离的最大值和最小值．</a:t>
            </a:r>
            <a:endParaRPr lang="zh-CN" altLang="zh-CN" sz="1050" kern="100">
              <a:latin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110DA6-D52E-4273-9733-2E976F75D12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5775" y="1794866"/>
            <a:ext cx="10353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ct val="0"/>
              </a:spcAft>
              <a:tabLst>
                <a:tab pos="4800600"/>
              </a:tabLst>
            </a:pPr>
            <a:r>
              <a:rPr lang="en-US" altLang="zh-CN" sz="2800" kern="100">
                <a:solidFill>
                  <a:srgbClr val="FF0000"/>
                </a:solidFill>
                <a:effectLst/>
                <a:latin typeface="宋体" pitchFamily="2" charset="-122"/>
                <a:cs typeface="Courier New" panose="02070309020205020404" pitchFamily="49" charset="0"/>
              </a:rPr>
              <a:t>[</a:t>
            </a:r>
            <a:r>
              <a:rPr lang="zh-CN" altLang="zh-CN" sz="2800" kern="100">
                <a:solidFill>
                  <a:srgbClr val="FF0000"/>
                </a:solidFill>
                <a:effectLst/>
                <a:latin typeface="宋体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sz="2800" kern="100">
                <a:solidFill>
                  <a:srgbClr val="FF0000"/>
                </a:solidFill>
                <a:effectLst/>
                <a:latin typeface="宋体" pitchFamily="2" charset="-122"/>
                <a:cs typeface="Courier New" panose="02070309020205020404" pitchFamily="49" charset="0"/>
              </a:rPr>
              <a:t>]</a:t>
            </a:r>
            <a:r>
              <a:rPr lang="zh-CN" altLang="en-US" sz="2800" kern="100">
                <a:solidFill>
                  <a:srgbClr val="FF0000"/>
                </a:solidFill>
                <a:effectLst/>
                <a:latin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原点到圆心</a:t>
            </a:r>
            <a:r>
              <a:rPr lang="en-US" altLang="zh-CN" sz="2800" i="1" kern="100">
                <a:effectLst/>
                <a:latin typeface="宋体" pitchFamily="2" charset="-122"/>
                <a:cs typeface="Courier New" panose="02070309020205020404" pitchFamily="49" charset="0"/>
              </a:rPr>
              <a:t>C</a:t>
            </a:r>
            <a:r>
              <a:rPr lang="en-US" altLang="zh-CN" sz="2800" kern="100">
                <a:effectLst/>
                <a:latin typeface="宋体" pitchFamily="2" charset="-122"/>
                <a:cs typeface="Courier New" panose="02070309020205020404" pitchFamily="49" charset="0"/>
              </a:rPr>
              <a:t>(</a:t>
            </a:r>
            <a:r>
              <a:rPr lang="zh-CN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effectLst/>
                <a:latin typeface="宋体" pitchFamily="2" charset="-122"/>
                <a:cs typeface="Courier New" panose="02070309020205020404" pitchFamily="49" charset="0"/>
              </a:rPr>
              <a:t>4,0)</a:t>
            </a:r>
            <a:r>
              <a:rPr lang="zh-CN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的距离</a:t>
            </a:r>
            <a:r>
              <a:rPr lang="en-US" altLang="zh-CN" sz="2800" i="1" kern="100">
                <a:effectLst/>
                <a:latin typeface="宋体" pitchFamily="2" charset="-122"/>
                <a:cs typeface="Courier New" panose="02070309020205020404" pitchFamily="49" charset="0"/>
              </a:rPr>
              <a:t>d</a:t>
            </a:r>
            <a:r>
              <a:rPr lang="zh-CN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effectLst/>
                <a:latin typeface="宋体" pitchFamily="2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，圆的半径为</a:t>
            </a:r>
            <a:r>
              <a:rPr lang="en-US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，故圆上的点到坐标原点的最大距离为</a:t>
            </a:r>
            <a:r>
              <a:rPr lang="en-US" altLang="zh-CN" sz="2800" kern="100">
                <a:effectLst/>
                <a:latin typeface="宋体" pitchFamily="2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，最小距离为</a:t>
            </a:r>
            <a:r>
              <a:rPr lang="en-US" altLang="zh-CN" sz="2800" kern="100">
                <a:effectLst/>
                <a:latin typeface="宋体" pitchFamily="2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effectLst/>
                <a:latin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kern="100">
                <a:effectLst/>
                <a:latin typeface="宋体" pitchFamily="2" charset="-122"/>
                <a:cs typeface="Courier New" panose="02070309020205020404" pitchFamily="49" charset="0"/>
              </a:rPr>
              <a:t>.</a:t>
            </a:r>
            <a:endParaRPr lang="zh-CN" altLang="zh-CN" sz="1100" kern="100">
              <a:latin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C12649-86E0-487C-83B3-DE4D3D2175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9963" y="2951946"/>
            <a:ext cx="107485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>
                <a:latin typeface="Times New Roman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kern="100">
                <a:latin typeface="Times New Roman" pitchFamily="18" charset="0"/>
                <a:cs typeface="Times New Roman" panose="02020603050405020304" pitchFamily="18" charset="0"/>
              </a:rPr>
              <a:t>6.</a:t>
            </a:r>
            <a:r>
              <a:rPr lang="zh-CN" altLang="zh-CN" sz="2800" kern="100">
                <a:latin typeface="Times New Roman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i="1" kern="100">
                <a:latin typeface="Times New Roman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kern="10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itchFamily="18" charset="0"/>
                <a:cs typeface="Times New Roman" panose="02020603050405020304" pitchFamily="18" charset="0"/>
              </a:rPr>
              <a:t>是圆</a:t>
            </a:r>
            <a:r>
              <a:rPr lang="en-US" altLang="zh-CN" sz="2800" i="1" kern="100">
                <a:latin typeface="Times New Roman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kern="10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2800" kern="100" baseline="30000"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latin typeface="Times New Roman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 baseline="30000"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latin typeface="Times New Roman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Times New Roman" pitchFamily="18" charset="0"/>
                <a:cs typeface="Times New Roman" panose="02020603050405020304" pitchFamily="18" charset="0"/>
              </a:rPr>
              <a:t>上任意一点，请求出</a:t>
            </a:r>
            <a:r>
              <a:rPr lang="en-US" altLang="zh-CN" sz="2800" i="1" kern="100">
                <a:latin typeface="Times New Roman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kern="10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itchFamily="18" charset="0"/>
                <a:cs typeface="Times New Roman" panose="02020603050405020304" pitchFamily="18" charset="0"/>
              </a:rPr>
              <a:t>到直线</a:t>
            </a:r>
            <a:r>
              <a:rPr lang="en-US" altLang="zh-CN" sz="2800" i="1" kern="100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latin typeface="Times New Roman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800" kern="100">
                <a:latin typeface="Times New Roman" pitchFamily="18" charset="0"/>
                <a:cs typeface="Times New Roman" panose="02020603050405020304" pitchFamily="18" charset="0"/>
              </a:rPr>
              <a:t>的距离的最大值和最小值．</a:t>
            </a:r>
            <a:endParaRPr lang="zh-CN" altLang="en-US" sz="280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424962">
            <a:extLst>
              <a:ext uri="{FF2B5EF4-FFF2-40B4-BE49-F238E27FC236}">
                <a16:creationId xmlns:a16="http://schemas.microsoft.com/office/drawing/2014/main" id="{D5F5C72C-76A6-41E4-9A1C-D460B9C9A6AF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47332472"/>
              </p:ext>
            </p:extLst>
          </p:nvPr>
        </p:nvGraphicFramePr>
        <p:xfrm>
          <a:off x="678789" y="4109026"/>
          <a:ext cx="84582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Document" r:id="rId8" progId="Word.Document.8">
                  <p:embed/>
                </p:oleObj>
              </mc:Choice>
              <mc:Fallback>
                <p:oleObj name="Document" r:id="rId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8789" y="4109026"/>
                        <a:ext cx="845820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99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59085" name="Object 13">
            <a:extLst>
              <a:ext uri="{FF2B5EF4-FFF2-40B4-BE49-F238E27FC236}">
                <a16:creationId xmlns:a16="http://schemas.microsoft.com/office/drawing/2014/main" id="{1D4941BA-0554-4176-820A-D01C52103A8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33844427"/>
              </p:ext>
            </p:extLst>
          </p:nvPr>
        </p:nvGraphicFramePr>
        <p:xfrm>
          <a:off x="3386140" y="1589581"/>
          <a:ext cx="38036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公式" r:id="rId4" progId="Equation.3">
                  <p:embed/>
                </p:oleObj>
              </mc:Choice>
              <mc:Fallback>
                <p:oleObj name="公式" r:id="rId4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86140" y="1589581"/>
                        <a:ext cx="3803650" cy="723900"/>
                      </a:xfrm>
                      <a:prstGeom prst="rect">
                        <a:avLst/>
                      </a:prstGeom>
                      <a:solidFill>
                        <a:schemeClr val="tx2">
                          <a:alpha val="2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7" name="Rectangle 15">
            <a:extLst>
              <a:ext uri="{FF2B5EF4-FFF2-40B4-BE49-F238E27FC236}">
                <a16:creationId xmlns:a16="http://schemas.microsoft.com/office/drawing/2014/main" id="{00693C39-3251-4E97-9C59-FC3A3FEB5CB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03627" y="610095"/>
            <a:ext cx="3333750" cy="579437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圆心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半径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r</a:t>
            </a:r>
          </a:p>
        </p:txBody>
      </p:sp>
      <p:sp>
        <p:nvSpPr>
          <p:cNvPr id="259088" name="AutoShape 16">
            <a:extLst>
              <a:ext uri="{FF2B5EF4-FFF2-40B4-BE49-F238E27FC236}">
                <a16:creationId xmlns:a16="http://schemas.microsoft.com/office/drawing/2014/main" id="{440458B7-B352-46F8-B8E9-4F6F0CB8C38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05302" y="1262557"/>
            <a:ext cx="381000" cy="3206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9089" name="AutoShape 17">
            <a:extLst>
              <a:ext uri="{FF2B5EF4-FFF2-40B4-BE49-F238E27FC236}">
                <a16:creationId xmlns:a16="http://schemas.microsoft.com/office/drawing/2014/main" id="{B29BB8F2-01E4-40C4-9AD7-A34A2B8A123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46715" y="1210170"/>
            <a:ext cx="381000" cy="350837"/>
          </a:xfrm>
          <a:prstGeom prst="up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10F020"/>
              </a:gs>
              <a:gs pos="50000">
                <a:srgbClr val="FFFFFF"/>
              </a:gs>
              <a:gs pos="100000">
                <a:srgbClr val="10F02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9093" name="Line 21">
            <a:extLst>
              <a:ext uri="{FF2B5EF4-FFF2-40B4-BE49-F238E27FC236}">
                <a16:creationId xmlns:a16="http://schemas.microsoft.com/office/drawing/2014/main" id="{9DA0EB70-909D-42E1-814E-1009E343B692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827964" y="2052637"/>
            <a:ext cx="3886200" cy="17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9094" name="Line 22">
            <a:extLst>
              <a:ext uri="{FF2B5EF4-FFF2-40B4-BE49-F238E27FC236}">
                <a16:creationId xmlns:a16="http://schemas.microsoft.com/office/drawing/2014/main" id="{B90A7AEB-3E2D-48AF-B7FF-15B0B857A5F7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8412164" y="293688"/>
            <a:ext cx="46038" cy="3629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9095" name="Text Box 23">
            <a:extLst>
              <a:ext uri="{FF2B5EF4-FFF2-40B4-BE49-F238E27FC236}">
                <a16:creationId xmlns:a16="http://schemas.microsoft.com/office/drawing/2014/main" id="{5B904B82-074E-4526-92C3-CFABAC27CF60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352214" y="3111499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259096" name="Text Box 24">
            <a:extLst>
              <a:ext uri="{FF2B5EF4-FFF2-40B4-BE49-F238E27FC236}">
                <a16:creationId xmlns:a16="http://schemas.microsoft.com/office/drawing/2014/main" id="{D834E25C-E72A-4C43-8D27-96C2D40B2BAC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686803" y="1588"/>
            <a:ext cx="365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259097" name="Text Box 25">
            <a:extLst>
              <a:ext uri="{FF2B5EF4-FFF2-40B4-BE49-F238E27FC236}">
                <a16:creationId xmlns:a16="http://schemas.microsoft.com/office/drawing/2014/main" id="{7CECA88A-1C1F-4A40-8740-FD263B55028B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58139" y="2986087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259098" name="Oval 26">
            <a:extLst>
              <a:ext uri="{FF2B5EF4-FFF2-40B4-BE49-F238E27FC236}">
                <a16:creationId xmlns:a16="http://schemas.microsoft.com/office/drawing/2014/main" id="{DF2AD60E-70D2-4E0E-8B61-BAB4FA872564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037514" y="723900"/>
            <a:ext cx="2878138" cy="28813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99" name="Rectangle 27">
            <a:extLst>
              <a:ext uri="{FF2B5EF4-FFF2-40B4-BE49-F238E27FC236}">
                <a16:creationId xmlns:a16="http://schemas.microsoft.com/office/drawing/2014/main" id="{10F2D9BA-5BEA-4B59-BB21-8E1E158AE2B3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789989" y="1862137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259100" name="Rectangle 28">
            <a:extLst>
              <a:ext uri="{FF2B5EF4-FFF2-40B4-BE49-F238E27FC236}">
                <a16:creationId xmlns:a16="http://schemas.microsoft.com/office/drawing/2014/main" id="{A062EFE3-9754-4EA4-B7F0-AE174C49010B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025064" y="357187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9101" name="Rectangle 29">
            <a:extLst>
              <a:ext uri="{FF2B5EF4-FFF2-40B4-BE49-F238E27FC236}">
                <a16:creationId xmlns:a16="http://schemas.microsoft.com/office/drawing/2014/main" id="{29EB3E80-1666-4903-AACC-C72D6DEF6803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866439" y="2044699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9102" name="Line 30">
            <a:extLst>
              <a:ext uri="{FF2B5EF4-FFF2-40B4-BE49-F238E27FC236}">
                <a16:creationId xmlns:a16="http://schemas.microsoft.com/office/drawing/2014/main" id="{FBC706DB-EA25-4E14-86EA-303B9EF3BA22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0196514" y="889000"/>
            <a:ext cx="687388" cy="120332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59103" name="Line 31">
            <a:extLst>
              <a:ext uri="{FF2B5EF4-FFF2-40B4-BE49-F238E27FC236}">
                <a16:creationId xmlns:a16="http://schemas.microsoft.com/office/drawing/2014/main" id="{DFD81602-F47D-4534-ABAB-1EF8EA005BE1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8523290" y="1090612"/>
            <a:ext cx="2574925" cy="15668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59104" name="Oval 32">
            <a:extLst>
              <a:ext uri="{FF2B5EF4-FFF2-40B4-BE49-F238E27FC236}">
                <a16:creationId xmlns:a16="http://schemas.microsoft.com/office/drawing/2014/main" id="{4F8D1929-021B-4E3D-AE97-9E2EB748D021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167939" y="881063"/>
            <a:ext cx="122238" cy="122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05" name="Oval 33">
            <a:extLst>
              <a:ext uri="{FF2B5EF4-FFF2-40B4-BE49-F238E27FC236}">
                <a16:creationId xmlns:a16="http://schemas.microsoft.com/office/drawing/2014/main" id="{5B197522-39C6-4D75-818C-7A44192157B9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829928" y="2062163"/>
            <a:ext cx="122237" cy="122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06" name="Line 34">
            <a:extLst>
              <a:ext uri="{FF2B5EF4-FFF2-40B4-BE49-F238E27FC236}">
                <a16:creationId xmlns:a16="http://schemas.microsoft.com/office/drawing/2014/main" id="{B9354B31-D5D2-4192-9C7F-4EBCBF4B3156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8904290" y="2146299"/>
            <a:ext cx="1965325" cy="1385888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59107" name="Rectangle 35">
            <a:extLst>
              <a:ext uri="{FF2B5EF4-FFF2-40B4-BE49-F238E27FC236}">
                <a16:creationId xmlns:a16="http://schemas.microsoft.com/office/drawing/2014/main" id="{1BAB5E59-2E41-4E13-BC2D-9B11B72458F9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926514" y="3565524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9108" name="Oval 36">
            <a:extLst>
              <a:ext uri="{FF2B5EF4-FFF2-40B4-BE49-F238E27FC236}">
                <a16:creationId xmlns:a16="http://schemas.microsoft.com/office/drawing/2014/main" id="{B70BC27B-9C99-40F2-8231-D9A773A41888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859839" y="3452813"/>
            <a:ext cx="122238" cy="122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09" name="Line 37">
            <a:extLst>
              <a:ext uri="{FF2B5EF4-FFF2-40B4-BE49-F238E27FC236}">
                <a16:creationId xmlns:a16="http://schemas.microsoft.com/office/drawing/2014/main" id="{67B2F176-3DCB-43FF-A1B8-C97ACBDF5169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 flipV="1">
            <a:off x="8907465" y="1244599"/>
            <a:ext cx="1704975" cy="23637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59110" name="Line 38">
            <a:extLst>
              <a:ext uri="{FF2B5EF4-FFF2-40B4-BE49-F238E27FC236}">
                <a16:creationId xmlns:a16="http://schemas.microsoft.com/office/drawing/2014/main" id="{4F05044C-C1E4-40AD-8059-3B8D0A6ADC57}"/>
              </a:ext>
            </a:extLst>
          </p:cNvPr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>
            <a:off x="9485314" y="944562"/>
            <a:ext cx="730250" cy="1143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59111" name="Oval 39">
            <a:extLst>
              <a:ext uri="{FF2B5EF4-FFF2-40B4-BE49-F238E27FC236}">
                <a16:creationId xmlns:a16="http://schemas.microsoft.com/office/drawing/2014/main" id="{C60855FD-7999-4683-A72D-013122199C2B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9455153" y="2006599"/>
            <a:ext cx="122237" cy="122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12" name="Text Box 40">
            <a:extLst>
              <a:ext uri="{FF2B5EF4-FFF2-40B4-BE49-F238E27FC236}">
                <a16:creationId xmlns:a16="http://schemas.microsoft.com/office/drawing/2014/main" id="{CF719C96-AE4C-4437-B61C-954DA0976052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1432" y="468808"/>
            <a:ext cx="3721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圆的标准方程</a:t>
            </a:r>
          </a:p>
        </p:txBody>
      </p:sp>
      <p:sp>
        <p:nvSpPr>
          <p:cNvPr id="259113" name="Text Box 41">
            <a:extLst>
              <a:ext uri="{FF2B5EF4-FFF2-40B4-BE49-F238E27FC236}">
                <a16:creationId xmlns:a16="http://schemas.microsoft.com/office/drawing/2014/main" id="{C5C8DFD2-E1B1-4362-8E21-6733E0E11045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57969" y="2839243"/>
            <a:ext cx="2579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圆心</a:t>
            </a:r>
          </a:p>
        </p:txBody>
      </p:sp>
      <p:sp>
        <p:nvSpPr>
          <p:cNvPr id="259116" name="Rectangle 44">
            <a:extLst>
              <a:ext uri="{FF2B5EF4-FFF2-40B4-BE49-F238E27FC236}">
                <a16:creationId xmlns:a16="http://schemas.microsoft.com/office/drawing/2014/main" id="{2B96B5D3-19E1-4F3A-B825-E8E4A4B14D91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22823" y="2929760"/>
            <a:ext cx="65782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ea typeface="黑体" pitchFamily="49" charset="-122"/>
              </a:rPr>
              <a:t>①</a:t>
            </a:r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两条直线的交点（弦的垂直平分线）</a:t>
            </a:r>
          </a:p>
        </p:txBody>
      </p:sp>
      <p:sp>
        <p:nvSpPr>
          <p:cNvPr id="259117" name="Rectangle 45">
            <a:extLst>
              <a:ext uri="{FF2B5EF4-FFF2-40B4-BE49-F238E27FC236}">
                <a16:creationId xmlns:a16="http://schemas.microsoft.com/office/drawing/2014/main" id="{B8D9AC36-8810-462E-852A-F447006024B6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618458" y="3518891"/>
            <a:ext cx="316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ea typeface="黑体" pitchFamily="49" charset="-122"/>
              </a:rPr>
              <a:t>②</a:t>
            </a:r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直径的中点</a:t>
            </a:r>
          </a:p>
        </p:txBody>
      </p:sp>
      <p:sp>
        <p:nvSpPr>
          <p:cNvPr id="259118" name="Text Box 46">
            <a:extLst>
              <a:ext uri="{FF2B5EF4-FFF2-40B4-BE49-F238E27FC236}">
                <a16:creationId xmlns:a16="http://schemas.microsoft.com/office/drawing/2014/main" id="{2D16A357-8D21-4B23-BB2F-1224034943F6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1432" y="4611190"/>
            <a:ext cx="223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半径</a:t>
            </a:r>
          </a:p>
        </p:txBody>
      </p:sp>
      <p:sp>
        <p:nvSpPr>
          <p:cNvPr id="259119" name="Rectangle 47">
            <a:extLst>
              <a:ext uri="{FF2B5EF4-FFF2-40B4-BE49-F238E27FC236}">
                <a16:creationId xmlns:a16="http://schemas.microsoft.com/office/drawing/2014/main" id="{2740787E-9FC3-4D6C-918E-276D124077F4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547813" y="4689801"/>
            <a:ext cx="48053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chemeClr val="tx2"/>
                </a:solidFill>
                <a:ea typeface="黑体" pitchFamily="49" charset="-122"/>
              </a:rPr>
              <a:t>①</a:t>
            </a:r>
            <a:r>
              <a:rPr lang="zh-CN" altLang="en-US" sz="3200" b="1">
                <a:solidFill>
                  <a:schemeClr val="tx2"/>
                </a:solidFill>
                <a:ea typeface="黑体" pitchFamily="49" charset="-122"/>
              </a:rPr>
              <a:t>圆心到圆上一点</a:t>
            </a:r>
          </a:p>
        </p:txBody>
      </p:sp>
      <p:sp>
        <p:nvSpPr>
          <p:cNvPr id="259120" name="Rectangle 48">
            <a:extLst>
              <a:ext uri="{FF2B5EF4-FFF2-40B4-BE49-F238E27FC236}">
                <a16:creationId xmlns:a16="http://schemas.microsoft.com/office/drawing/2014/main" id="{FDF101B8-D903-4215-87E9-749F22F5BB60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455738" y="5443138"/>
            <a:ext cx="4897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chemeClr val="tx2"/>
                </a:solidFill>
                <a:ea typeface="黑体" pitchFamily="49" charset="-122"/>
              </a:rPr>
              <a:t>②</a:t>
            </a:r>
            <a:r>
              <a:rPr lang="zh-CN" altLang="en-US" sz="3200" b="1">
                <a:solidFill>
                  <a:schemeClr val="tx2"/>
                </a:solidFill>
                <a:ea typeface="黑体" pitchFamily="49" charset="-122"/>
              </a:rPr>
              <a:t>圆心到切线的距离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6858FD9-E00B-4620-B7D0-938091B2804D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0" y="0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课堂小结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259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259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259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3" dur="80"/>
                                        <p:tgtEl>
                                          <p:spTgt spid="259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4" dur="80"/>
                                        <p:tgtEl>
                                          <p:spTgt spid="259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80"/>
                                        <p:tgtEl>
                                          <p:spTgt spid="259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7" dur="80"/>
                                        <p:tgtEl>
                                          <p:spTgt spid="259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8" dur="80"/>
                                        <p:tgtEl>
                                          <p:spTgt spid="259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80"/>
                                        <p:tgtEl>
                                          <p:spTgt spid="259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5" dur="80"/>
                                        <p:tgtEl>
                                          <p:spTgt spid="259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6" dur="80"/>
                                        <p:tgtEl>
                                          <p:spTgt spid="259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80"/>
                                        <p:tgtEl>
                                          <p:spTgt spid="259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7" grpId="0"/>
      <p:bldP spid="259100" grpId="1"/>
      <p:bldP spid="259101" grpId="2"/>
      <p:bldP spid="259107" grpId="3"/>
      <p:bldP spid="259116" grpId="4"/>
      <p:bldP spid="259117" grpId="5"/>
      <p:bldP spid="259119" grpId="6"/>
      <p:bldP spid="259120" grpId="7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9ACF663F-4BE9-4AAD-81A6-0C41DEAC2BB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6600" b="1"/>
              <a:t>作业</a:t>
            </a:r>
          </a:p>
        </p:txBody>
      </p:sp>
      <p:sp>
        <p:nvSpPr>
          <p:cNvPr id="225284" name="Rectangle 4">
            <a:extLst>
              <a:ext uri="{FF2B5EF4-FFF2-40B4-BE49-F238E27FC236}">
                <a16:creationId xmlns:a16="http://schemas.microsoft.com/office/drawing/2014/main" id="{7B49357E-D7DE-4A3D-8901-B99FAC0EAD2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 bwMode="auto">
          <a:xfrm>
            <a:off x="1981200" y="1600201"/>
            <a:ext cx="8229600" cy="18928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4800"/>
              <a:t>课本第</a:t>
            </a:r>
            <a:r>
              <a:rPr lang="en-US" altLang="zh-CN" sz="4800"/>
              <a:t>88</a:t>
            </a:r>
            <a:r>
              <a:rPr lang="zh-CN" altLang="en-US" sz="4800"/>
              <a:t>页第</a:t>
            </a:r>
            <a:r>
              <a:rPr lang="en-US" altLang="zh-CN" sz="4800"/>
              <a:t>2</a:t>
            </a:r>
            <a:r>
              <a:rPr lang="zh-CN" altLang="en-US" sz="4800"/>
              <a:t>题，第</a:t>
            </a:r>
            <a:r>
              <a:rPr lang="en-US" altLang="zh-CN" sz="4800"/>
              <a:t>3</a:t>
            </a:r>
            <a:r>
              <a:rPr lang="zh-CN" altLang="en-US" sz="4800"/>
              <a:t>题</a:t>
            </a:r>
          </a:p>
          <a:p>
            <a:pPr>
              <a:buFontTx/>
              <a:buNone/>
            </a:pPr>
            <a:r>
              <a:rPr lang="zh-CN" altLang="en-US" sz="4800"/>
              <a:t>课本第</a:t>
            </a:r>
            <a:r>
              <a:rPr lang="en-US" altLang="zh-CN" sz="4800"/>
              <a:t>89</a:t>
            </a:r>
            <a:r>
              <a:rPr lang="zh-CN" altLang="en-US" sz="4800"/>
              <a:t>页第</a:t>
            </a:r>
            <a:r>
              <a:rPr lang="en-US" altLang="zh-CN" sz="4800"/>
              <a:t>9</a:t>
            </a:r>
            <a:r>
              <a:rPr lang="zh-CN" altLang="en-US" sz="4800"/>
              <a:t>题</a:t>
            </a:r>
          </a:p>
        </p:txBody>
      </p:sp>
      <p:pic>
        <p:nvPicPr>
          <p:cNvPr id="225285" name="New picture"/>
          <p:cNvPicPr/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79300" y="10414000"/>
            <a:ext cx="355600" cy="2667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PhAnim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87746" name="Text Box 2">
            <a:extLst>
              <a:ext uri="{FF2B5EF4-FFF2-40B4-BE49-F238E27FC236}">
                <a16:creationId xmlns:a16="http://schemas.microsoft.com/office/drawing/2014/main" id="{4936B266-AF49-4BED-8D1B-D3A3A8E1E68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871" y="4332435"/>
            <a:ext cx="105294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3.</a:t>
            </a:r>
            <a:r>
              <a:rPr kumimoji="1" lang="zh-CN" altLang="en-US" sz="3200" b="1">
                <a:latin typeface="宋体" pitchFamily="2" charset="-122"/>
              </a:rPr>
              <a:t>两条平行线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Ax</a:t>
            </a:r>
            <a:r>
              <a:rPr kumimoji="1" lang="en-US" altLang="zh-CN" sz="3200" b="1">
                <a:latin typeface="宋体" pitchFamily="2" charset="-122"/>
              </a:rPr>
              <a:t>+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By</a:t>
            </a:r>
            <a:r>
              <a:rPr kumimoji="1" lang="en-US" altLang="zh-CN" sz="3200" b="1">
                <a:latin typeface="宋体" pitchFamily="2" charset="-122"/>
              </a:rPr>
              <a:t>+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3200" b="1" baseline="-25000">
                <a:latin typeface="宋体" pitchFamily="2" charset="-122"/>
              </a:rPr>
              <a:t>1</a:t>
            </a:r>
            <a:r>
              <a:rPr kumimoji="1" lang="en-US" altLang="zh-CN" sz="3200" b="1">
                <a:latin typeface="宋体" pitchFamily="2" charset="-122"/>
              </a:rPr>
              <a:t>=0</a:t>
            </a:r>
            <a:r>
              <a:rPr kumimoji="1" lang="zh-CN" altLang="en-US" sz="3200" b="1">
                <a:latin typeface="宋体" pitchFamily="2" charset="-122"/>
              </a:rPr>
              <a:t>与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Ax</a:t>
            </a:r>
            <a:r>
              <a:rPr kumimoji="1" lang="en-US" altLang="zh-CN" sz="3200" b="1">
                <a:latin typeface="宋体" pitchFamily="2" charset="-122"/>
              </a:rPr>
              <a:t>+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By</a:t>
            </a:r>
            <a:r>
              <a:rPr kumimoji="1" lang="en-US" altLang="zh-CN" sz="3200" b="1">
                <a:latin typeface="宋体" pitchFamily="2" charset="-122"/>
              </a:rPr>
              <a:t>+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3200" b="1" baseline="-25000">
                <a:latin typeface="宋体" pitchFamily="2" charset="-122"/>
              </a:rPr>
              <a:t>2</a:t>
            </a:r>
            <a:r>
              <a:rPr kumimoji="1" lang="en-US" altLang="zh-CN" sz="3200" b="1">
                <a:latin typeface="宋体" pitchFamily="2" charset="-122"/>
              </a:rPr>
              <a:t>=0</a:t>
            </a:r>
            <a:r>
              <a:rPr kumimoji="1" lang="zh-CN" altLang="en-US" sz="3200" b="1">
                <a:latin typeface="宋体" pitchFamily="2" charset="-122"/>
              </a:rPr>
              <a:t>的距离是</a:t>
            </a:r>
          </a:p>
        </p:txBody>
      </p:sp>
      <p:graphicFrame>
        <p:nvGraphicFramePr>
          <p:cNvPr id="287747" name="Object 3">
            <a:extLst>
              <a:ext uri="{FF2B5EF4-FFF2-40B4-BE49-F238E27FC236}">
                <a16:creationId xmlns:a16="http://schemas.microsoft.com/office/drawing/2014/main" id="{E18ECAC2-67F8-4B08-91D4-C9E3B087390C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47239694"/>
              </p:ext>
            </p:extLst>
          </p:nvPr>
        </p:nvGraphicFramePr>
        <p:xfrm>
          <a:off x="3512705" y="5076378"/>
          <a:ext cx="35290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progId="Equation.3">
                  <p:embed/>
                </p:oleObj>
              </mc:Choice>
              <mc:Fallback>
                <p:oleObj name="Equation" r:id="rId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512705" y="5076378"/>
                        <a:ext cx="3529013" cy="9906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8" name="Object 4">
            <a:extLst>
              <a:ext uri="{FF2B5EF4-FFF2-40B4-BE49-F238E27FC236}">
                <a16:creationId xmlns:a16="http://schemas.microsoft.com/office/drawing/2014/main" id="{D11ADA7C-3012-49F5-8582-504F0B101FAA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8810291"/>
              </p:ext>
            </p:extLst>
          </p:nvPr>
        </p:nvGraphicFramePr>
        <p:xfrm>
          <a:off x="3512705" y="2535111"/>
          <a:ext cx="36242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8" progId="Equation.3">
                  <p:embed/>
                </p:oleObj>
              </mc:Choice>
              <mc:Fallback>
                <p:oleObj name="Equation" r:id="rId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512705" y="2535111"/>
                        <a:ext cx="3624263" cy="9493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49" name="Rectangle 5">
            <a:extLst>
              <a:ext uri="{FF2B5EF4-FFF2-40B4-BE49-F238E27FC236}">
                <a16:creationId xmlns:a16="http://schemas.microsoft.com/office/drawing/2014/main" id="{B385CA67-E8C5-4019-AF8E-B4D1B6FA914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46545" y="1748830"/>
            <a:ext cx="10529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2.</a:t>
            </a:r>
            <a:r>
              <a:rPr kumimoji="1" lang="zh-CN" altLang="en-US" sz="3200" b="1">
                <a:latin typeface="宋体" pitchFamily="2" charset="-122"/>
              </a:rPr>
              <a:t>平面内一点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3200" b="1">
                <a:latin typeface="宋体" pitchFamily="2" charset="-122"/>
              </a:rPr>
              <a:t>(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baseline="-25000">
                <a:latin typeface="宋体" pitchFamily="2" charset="-122"/>
              </a:rPr>
              <a:t>0</a:t>
            </a:r>
            <a:r>
              <a:rPr kumimoji="1" lang="en-US" altLang="zh-CN" sz="3200" b="1">
                <a:latin typeface="宋体" pitchFamily="2" charset="-122"/>
              </a:rPr>
              <a:t>,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3200" b="1" baseline="-25000">
                <a:latin typeface="宋体" pitchFamily="2" charset="-122"/>
              </a:rPr>
              <a:t>0</a:t>
            </a:r>
            <a:r>
              <a:rPr kumimoji="1" lang="en-US" altLang="zh-CN" sz="3200" b="1">
                <a:latin typeface="宋体" pitchFamily="2" charset="-122"/>
              </a:rPr>
              <a:t>) </a:t>
            </a:r>
            <a:r>
              <a:rPr kumimoji="1" lang="zh-CN" altLang="en-US" sz="3200" b="1">
                <a:latin typeface="宋体" pitchFamily="2" charset="-122"/>
              </a:rPr>
              <a:t>到直线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Ax</a:t>
            </a:r>
            <a:r>
              <a:rPr kumimoji="1" lang="en-US" altLang="zh-CN" sz="3200" b="1">
                <a:latin typeface="宋体" pitchFamily="2" charset="-122"/>
              </a:rPr>
              <a:t>+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By</a:t>
            </a:r>
            <a:r>
              <a:rPr kumimoji="1" lang="en-US" altLang="zh-CN" sz="3200" b="1">
                <a:latin typeface="宋体" pitchFamily="2" charset="-122"/>
              </a:rPr>
              <a:t>+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3200" b="1">
                <a:latin typeface="宋体" pitchFamily="2" charset="-122"/>
              </a:rPr>
              <a:t>=0</a:t>
            </a:r>
            <a:r>
              <a:rPr kumimoji="1" lang="zh-CN" altLang="en-US" sz="3200" b="1">
                <a:latin typeface="宋体" pitchFamily="2" charset="-122"/>
              </a:rPr>
              <a:t>的距离公式是</a:t>
            </a:r>
          </a:p>
        </p:txBody>
      </p:sp>
      <p:sp>
        <p:nvSpPr>
          <p:cNvPr id="287750" name="Text Box 6">
            <a:extLst>
              <a:ext uri="{FF2B5EF4-FFF2-40B4-BE49-F238E27FC236}">
                <a16:creationId xmlns:a16="http://schemas.microsoft.com/office/drawing/2014/main" id="{A213B78C-03A2-49E4-994C-E975D5097A2A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729923" y="3643604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宋体" pitchFamily="2" charset="-122"/>
              </a:rPr>
              <a:t>当</a:t>
            </a:r>
            <a:r>
              <a:rPr kumimoji="1" lang="en-US" altLang="zh-CN" sz="3200" b="1">
                <a:solidFill>
                  <a:srgbClr val="FF3300"/>
                </a:solidFill>
                <a:latin typeface="宋体" pitchFamily="2" charset="-122"/>
              </a:rPr>
              <a:t>A=0</a:t>
            </a:r>
            <a:r>
              <a:rPr kumimoji="1" lang="zh-CN" altLang="en-US" sz="3200" b="1">
                <a:solidFill>
                  <a:srgbClr val="FF3300"/>
                </a:solidFill>
                <a:latin typeface="宋体" pitchFamily="2" charset="-122"/>
              </a:rPr>
              <a:t>或</a:t>
            </a:r>
            <a:r>
              <a:rPr kumimoji="1" lang="en-US" altLang="zh-CN" sz="3200" b="1">
                <a:solidFill>
                  <a:srgbClr val="FF3300"/>
                </a:solidFill>
                <a:latin typeface="宋体" pitchFamily="2" charset="-122"/>
              </a:rPr>
              <a:t>B=0</a:t>
            </a:r>
            <a:r>
              <a:rPr kumimoji="1" lang="zh-CN" altLang="en-US" sz="3200" b="1">
                <a:solidFill>
                  <a:srgbClr val="FF3300"/>
                </a:solidFill>
                <a:latin typeface="宋体" pitchFamily="2" charset="-122"/>
              </a:rPr>
              <a:t>时</a:t>
            </a:r>
            <a:r>
              <a:rPr kumimoji="1" lang="en-US" altLang="zh-CN" sz="3200" b="1">
                <a:solidFill>
                  <a:srgbClr val="FF3300"/>
                </a:solidFill>
                <a:latin typeface="宋体" pitchFamily="2" charset="-122"/>
              </a:rPr>
              <a:t>,</a:t>
            </a:r>
            <a:r>
              <a:rPr kumimoji="1" lang="zh-CN" altLang="en-US" sz="3200" b="1">
                <a:solidFill>
                  <a:srgbClr val="FF3300"/>
                </a:solidFill>
                <a:latin typeface="宋体" pitchFamily="2" charset="-122"/>
              </a:rPr>
              <a:t>公式仍然成立</a:t>
            </a:r>
            <a:r>
              <a:rPr kumimoji="1" lang="en-US" altLang="zh-CN" sz="3200" b="1">
                <a:solidFill>
                  <a:srgbClr val="FF3300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287752" name="Rectangle 8">
            <a:extLst>
              <a:ext uri="{FF2B5EF4-FFF2-40B4-BE49-F238E27FC236}">
                <a16:creationId xmlns:a16="http://schemas.microsoft.com/office/drawing/2014/main" id="{6E2CDB77-1629-4322-803D-EC004F6A72FE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5974" y="610593"/>
            <a:ext cx="3648364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>
                <a:latin typeface="宋体" pitchFamily="2" charset="-122"/>
              </a:rPr>
              <a:t>1.</a:t>
            </a:r>
            <a:r>
              <a:rPr lang="zh-CN" altLang="en-US" b="1">
                <a:latin typeface="宋体" pitchFamily="2" charset="-122"/>
              </a:rPr>
              <a:t>两点间距离公式</a:t>
            </a:r>
          </a:p>
          <a:p>
            <a:pPr eaLnBrk="1" hangingPunct="1"/>
            <a:endParaRPr lang="en-US" altLang="zh-CN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87753" name="Object 9">
            <a:extLst>
              <a:ext uri="{FF2B5EF4-FFF2-40B4-BE49-F238E27FC236}">
                <a16:creationId xmlns:a16="http://schemas.microsoft.com/office/drawing/2014/main" id="{14524EAF-86C7-4C26-8EC9-68D932CAFEB4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183532645"/>
              </p:ext>
            </p:extLst>
          </p:nvPr>
        </p:nvGraphicFramePr>
        <p:xfrm>
          <a:off x="5022850" y="458787"/>
          <a:ext cx="56451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4" progId="Equation.DSMT4">
                  <p:embed/>
                </p:oleObj>
              </mc:Choice>
              <mc:Fallback>
                <p:oleObj name="Equation" r:id="rId1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22850" y="458787"/>
                        <a:ext cx="5645150" cy="860425"/>
                      </a:xfrm>
                      <a:prstGeom prst="rect">
                        <a:avLst/>
                      </a:prstGeom>
                      <a:solidFill>
                        <a:srgbClr val="FF6600">
                          <a:alpha val="25000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8">
            <a:extLst>
              <a:ext uri="{FF2B5EF4-FFF2-40B4-BE49-F238E27FC236}">
                <a16:creationId xmlns:a16="http://schemas.microsoft.com/office/drawing/2014/main" id="{8832220A-CE2F-4C85-9ED0-A820C2D645FB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0" y="0"/>
            <a:ext cx="1547813" cy="495300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itchFamily="18" charset="0"/>
              </a:rPr>
              <a:t>复习引入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200F24-70F7-4DBB-8830-B6078899183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40156" y="0"/>
            <a:ext cx="3409950" cy="442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latin typeface="+mn-ea"/>
                <a:cs typeface="Times New Roman" panose="02020603050405020304" pitchFamily="18" charset="0"/>
              </a:rPr>
              <a:t>《</a:t>
            </a:r>
            <a:r>
              <a:rPr lang="zh-CN" altLang="en-US" sz="3200">
                <a:latin typeface="+mn-ea"/>
                <a:cs typeface="Times New Roman" panose="02020603050405020304" pitchFamily="18" charset="0"/>
              </a:rPr>
              <a:t>古朗月行</a:t>
            </a:r>
            <a:r>
              <a:rPr lang="en-US" altLang="zh-CN" sz="3200">
                <a:latin typeface="+mn-ea"/>
                <a:cs typeface="Times New Roman" panose="02020603050405020304" pitchFamily="18" charset="0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latin typeface="+mn-ea"/>
                <a:cs typeface="Times New Roman" panose="02020603050405020304" pitchFamily="18" charset="0"/>
              </a:rPr>
              <a:t>  唐 李白</a:t>
            </a:r>
            <a:endParaRPr lang="en-US" altLang="zh-CN" sz="3200">
              <a:latin typeface="+mn-ea"/>
              <a:cs typeface="Times New Roman" panose="02020603050405020304" pitchFamily="18" charset="0"/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latin typeface="+mn-ea"/>
                <a:cs typeface="Times New Roman" panose="02020603050405020304" pitchFamily="18" charset="0"/>
              </a:rPr>
              <a:t>小时不识月，</a:t>
            </a:r>
            <a:endParaRPr lang="en-US" altLang="zh-CN" sz="320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latin typeface="+mn-ea"/>
                <a:cs typeface="Times New Roman" panose="02020603050405020304" pitchFamily="18" charset="0"/>
              </a:rPr>
              <a:t>呼作白玉盘。</a:t>
            </a:r>
            <a:br>
              <a:rPr lang="zh-CN" altLang="en-US" sz="3200">
                <a:latin typeface="+mn-ea"/>
                <a:cs typeface="Times New Roman" panose="02020603050405020304" pitchFamily="18" charset="0"/>
              </a:rPr>
            </a:br>
            <a:r>
              <a:rPr lang="zh-CN" altLang="en-US" sz="3200">
                <a:latin typeface="+mn-ea"/>
                <a:cs typeface="Times New Roman" panose="02020603050405020304" pitchFamily="18" charset="0"/>
              </a:rPr>
              <a:t>又疑瑶台镜，</a:t>
            </a:r>
            <a:endParaRPr lang="en-US" altLang="zh-CN" sz="320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latin typeface="+mn-ea"/>
                <a:cs typeface="Times New Roman" panose="02020603050405020304" pitchFamily="18" charset="0"/>
              </a:rPr>
              <a:t>飞在青云端。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330FDA-79A3-4B23-8F1D-59932E1E96F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26305" y="22482"/>
            <a:ext cx="3409950" cy="4406231"/>
          </a:xfrm>
          <a:prstGeom prst="rect">
            <a:avLst/>
          </a:prstGeom>
          <a:effectLst>
            <a:glow rad="444500">
              <a:schemeClr val="accent1">
                <a:alpha val="0"/>
              </a:schemeClr>
            </a:glow>
            <a:softEdge rad="3810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CC0C386-5C75-4CE4-8ACA-08CA0F329D9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23924" y="4790986"/>
            <a:ext cx="1051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如果把天空看作一个平面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月亮当做一个圆，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建立一个平面直角坐标系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那么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圆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的坐标方程如何表示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?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692D68-9D71-4041-A199-AE368E41F7A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900160" y="512742"/>
            <a:ext cx="28590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月亮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32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是中国人心目中的宇宙精灵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32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古代人们在生活中崇拜、敬畏月亮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32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在文学作品中也大量描写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277930275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30E4DCFB-77AB-4358-AF95-6B2A3151D60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1524000" y="0"/>
            <a:ext cx="2260600" cy="461665"/>
          </a:xfr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0C00F4"/>
                </a:solidFill>
                <a:latin typeface="Times New Roman" pitchFamily="18" charset="0"/>
                <a:ea typeface="宋体" pitchFamily="2" charset="-122"/>
                <a:cs typeface="+mn-cs"/>
              </a:rPr>
              <a:t>圆的标准方程</a:t>
            </a:r>
          </a:p>
        </p:txBody>
      </p:sp>
      <p:sp>
        <p:nvSpPr>
          <p:cNvPr id="243724" name="Text Box 12">
            <a:extLst>
              <a:ext uri="{FF2B5EF4-FFF2-40B4-BE49-F238E27FC236}">
                <a16:creationId xmlns:a16="http://schemas.microsoft.com/office/drawing/2014/main" id="{B73BD82C-415D-4BEC-BF62-1F1BADF33BE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0" y="61089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006600"/>
                </a:solidFill>
                <a:latin typeface="宋体" pitchFamily="2" charset="-122"/>
              </a:rPr>
              <a:t>圆的定义</a:t>
            </a:r>
          </a:p>
        </p:txBody>
      </p:sp>
      <p:sp>
        <p:nvSpPr>
          <p:cNvPr id="243725" name="Text Box 13">
            <a:extLst>
              <a:ext uri="{FF2B5EF4-FFF2-40B4-BE49-F238E27FC236}">
                <a16:creationId xmlns:a16="http://schemas.microsoft.com/office/drawing/2014/main" id="{D1BB6AC7-7DAB-4F49-A0DB-015C65B202E2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92469" y="655770"/>
            <a:ext cx="887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平面内到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定点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的距离等于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定长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的点的集合。</a:t>
            </a:r>
          </a:p>
        </p:txBody>
      </p:sp>
      <p:sp>
        <p:nvSpPr>
          <p:cNvPr id="243726" name="Rectangle 14">
            <a:extLst>
              <a:ext uri="{FF2B5EF4-FFF2-40B4-BE49-F238E27FC236}">
                <a16:creationId xmlns:a16="http://schemas.microsoft.com/office/drawing/2014/main" id="{4DDB57F6-CF15-4515-84BD-9CC2FE82258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7648" y="4061618"/>
            <a:ext cx="132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4400" b="1">
                <a:solidFill>
                  <a:srgbClr val="FF0000"/>
                </a:solidFill>
                <a:latin typeface="Times New Roman" pitchFamily="18" charset="0"/>
              </a:rPr>
              <a:t>定点</a:t>
            </a:r>
          </a:p>
        </p:txBody>
      </p:sp>
      <p:sp>
        <p:nvSpPr>
          <p:cNvPr id="243727" name="Rectangle 15">
            <a:extLst>
              <a:ext uri="{FF2B5EF4-FFF2-40B4-BE49-F238E27FC236}">
                <a16:creationId xmlns:a16="http://schemas.microsoft.com/office/drawing/2014/main" id="{D587EAF8-A4A4-4266-858E-370DFF8DD39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5644" y="5051573"/>
            <a:ext cx="1214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</a:rPr>
              <a:t>定长</a:t>
            </a:r>
          </a:p>
        </p:txBody>
      </p:sp>
      <p:sp>
        <p:nvSpPr>
          <p:cNvPr id="243728" name="Line 16">
            <a:extLst>
              <a:ext uri="{FF2B5EF4-FFF2-40B4-BE49-F238E27FC236}">
                <a16:creationId xmlns:a16="http://schemas.microsoft.com/office/drawing/2014/main" id="{899FB398-96DE-47EE-81B7-FF2A44F51A8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092469" y="4502297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729" name="Text Box 17">
            <a:extLst>
              <a:ext uri="{FF2B5EF4-FFF2-40B4-BE49-F238E27FC236}">
                <a16:creationId xmlns:a16="http://schemas.microsoft.com/office/drawing/2014/main" id="{89ABA6DA-4FAB-4501-9C55-8C72F0B230EE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24282" y="4084785"/>
            <a:ext cx="13954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4000" b="1">
                <a:latin typeface="Times New Roman" pitchFamily="18" charset="0"/>
              </a:rPr>
              <a:t>圆心</a:t>
            </a:r>
          </a:p>
        </p:txBody>
      </p:sp>
      <p:sp>
        <p:nvSpPr>
          <p:cNvPr id="243730" name="Line 18">
            <a:extLst>
              <a:ext uri="{FF2B5EF4-FFF2-40B4-BE49-F238E27FC236}">
                <a16:creationId xmlns:a16="http://schemas.microsoft.com/office/drawing/2014/main" id="{94F145C0-F408-45C9-8E47-78D7ADD9657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060719" y="54960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731" name="Text Box 19">
            <a:extLst>
              <a:ext uri="{FF2B5EF4-FFF2-40B4-BE49-F238E27FC236}">
                <a16:creationId xmlns:a16="http://schemas.microsoft.com/office/drawing/2014/main" id="{4E6CA062-167E-4C05-A5F1-D470E8E0A4FC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524270" y="5078560"/>
            <a:ext cx="16557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4000" b="1">
                <a:latin typeface="Times New Roman" pitchFamily="18" charset="0"/>
              </a:rPr>
              <a:t>半径</a:t>
            </a:r>
          </a:p>
        </p:txBody>
      </p:sp>
      <p:sp>
        <p:nvSpPr>
          <p:cNvPr id="243732" name="Oval 20">
            <a:extLst>
              <a:ext uri="{FF2B5EF4-FFF2-40B4-BE49-F238E27FC236}">
                <a16:creationId xmlns:a16="http://schemas.microsoft.com/office/drawing/2014/main" id="{0DA8192A-288E-4E40-B71B-4B22A25A129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773960" y="1643565"/>
            <a:ext cx="2057400" cy="20574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33" name="Rectangle 21">
            <a:extLst>
              <a:ext uri="{FF2B5EF4-FFF2-40B4-BE49-F238E27FC236}">
                <a16:creationId xmlns:a16="http://schemas.microsoft.com/office/drawing/2014/main" id="{064B9D15-6CA9-4BA7-916D-8EB39CC8D2C4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99461" y="2054728"/>
            <a:ext cx="4924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7200">
                <a:solidFill>
                  <a:schemeClr val="tx2"/>
                </a:solidFill>
                <a:latin typeface="Times New Roman" pitchFamily="18" charset="0"/>
              </a:rPr>
              <a:t>·</a:t>
            </a:r>
          </a:p>
        </p:txBody>
      </p:sp>
      <p:sp>
        <p:nvSpPr>
          <p:cNvPr id="243734" name="Line 22">
            <a:extLst>
              <a:ext uri="{FF2B5EF4-FFF2-40B4-BE49-F238E27FC236}">
                <a16:creationId xmlns:a16="http://schemas.microsoft.com/office/drawing/2014/main" id="{455C5809-BBE7-4B85-9389-70088E0A2CF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802660" y="2099177"/>
            <a:ext cx="863600" cy="5857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735" name="Text Box 23">
            <a:extLst>
              <a:ext uri="{FF2B5EF4-FFF2-40B4-BE49-F238E27FC236}">
                <a16:creationId xmlns:a16="http://schemas.microsoft.com/office/drawing/2014/main" id="{7E570882-0189-4854-BB13-61FC00E9644B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55060" y="1922965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i="1">
                <a:latin typeface="Times New Roman" pitchFamily="18" charset="0"/>
              </a:rPr>
              <a:t>r</a:t>
            </a:r>
          </a:p>
        </p:txBody>
      </p:sp>
      <p:sp>
        <p:nvSpPr>
          <p:cNvPr id="243736" name="Text Box 24">
            <a:extLst>
              <a:ext uri="{FF2B5EF4-FFF2-40B4-BE49-F238E27FC236}">
                <a16:creationId xmlns:a16="http://schemas.microsoft.com/office/drawing/2014/main" id="{8BD439EC-2EA4-4466-A140-ED7970E8C158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388323" y="2429378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C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898FCDE7-F545-4E34-8062-D15D3AB21171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0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学习新知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5F758F-C0BF-409F-9C19-E94F7598473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074346" y="1477371"/>
            <a:ext cx="6266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cs typeface="Times New Roman" panose="02020603050405020304" pitchFamily="18" charset="0"/>
              </a:rPr>
              <a:t>圆心是</a:t>
            </a:r>
            <a:r>
              <a:rPr kumimoji="1" lang="en-US" altLang="zh-CN" sz="3200" b="1">
                <a:latin typeface="Times New Roman" pitchFamily="18" charset="0"/>
                <a:cs typeface="Times New Roman" panose="02020603050405020304" pitchFamily="18" charset="0"/>
              </a:rPr>
              <a:t>C(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3200" b="1">
                <a:latin typeface="Times New Roman" pitchFamily="18" charset="0"/>
                <a:cs typeface="Times New Roman" panose="02020603050405020304" pitchFamily="18" charset="0"/>
              </a:rPr>
              <a:t>),</a:t>
            </a:r>
            <a:r>
              <a:rPr kumimoji="1" lang="zh-CN" altLang="en-US" sz="3200" b="1">
                <a:latin typeface="Times New Roman" pitchFamily="18" charset="0"/>
                <a:cs typeface="Times New Roman" panose="02020603050405020304" pitchFamily="18" charset="0"/>
              </a:rPr>
              <a:t>半径是</a:t>
            </a:r>
            <a:r>
              <a:rPr kumimoji="1" lang="en-US" altLang="zh-CN" sz="3200" b="1" i="1"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3200" b="1"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3200" b="1">
                <a:latin typeface="Times New Roman" pitchFamily="18" charset="0"/>
                <a:cs typeface="Times New Roman" panose="02020603050405020304" pitchFamily="18" charset="0"/>
              </a:rPr>
              <a:t>求圆的方程</a:t>
            </a:r>
            <a:r>
              <a:rPr kumimoji="1" lang="en-US" altLang="zh-CN" sz="3200" b="1">
                <a:latin typeface="Times New Roman" pitchFamily="18" charset="0"/>
                <a:cs typeface="Times New Roman" panose="02020603050405020304" pitchFamily="18" charset="0"/>
              </a:rPr>
              <a:t>.</a:t>
            </a:r>
            <a:endParaRPr lang="zh-CN" altLang="en-US" sz="320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38EB74-DCC1-420E-9F92-D75DC5FD3941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5074346" y="2073200"/>
            <a:ext cx="4746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itchFamily="18" charset="0"/>
                <a:cs typeface="Times New Roman" panose="02020603050405020304" pitchFamily="18" charset="0"/>
              </a:rPr>
              <a:t>设点</a:t>
            </a:r>
            <a:r>
              <a:rPr kumimoji="1" lang="en-US" altLang="zh-CN" sz="2800" b="1" i="1">
                <a:latin typeface="Times New Roman" pitchFamily="18" charset="0"/>
                <a:cs typeface="Times New Roman" panose="02020603050405020304" pitchFamily="18" charset="0"/>
              </a:rPr>
              <a:t>M </a:t>
            </a:r>
            <a:r>
              <a:rPr kumimoji="1" lang="en-US" altLang="zh-CN" sz="2800" b="1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  <a:cs typeface="Times New Roman" panose="02020603050405020304" pitchFamily="18" charset="0"/>
              </a:rPr>
              <a:t>为圆</a:t>
            </a:r>
            <a:r>
              <a:rPr kumimoji="1" lang="en-US" altLang="zh-CN" sz="2800" b="1" i="1">
                <a:latin typeface="Times New Roman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latin typeface="Times New Roman" pitchFamily="18" charset="0"/>
                <a:cs typeface="Times New Roman" panose="02020603050405020304" pitchFamily="18" charset="0"/>
              </a:rPr>
              <a:t>上任一点，</a:t>
            </a:r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3F5A16E1-E2AD-4A77-993D-10EE69E5B1D8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403785" y="3373291"/>
            <a:ext cx="2775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6E206CDC-94DE-4683-804B-F54AC34F4650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1574526" y="1217607"/>
            <a:ext cx="11822" cy="25600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02A84CE4-68EE-4A9E-A959-0E3939B57348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669721" y="32132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3275D048-FDD7-4C5B-BFC4-FC271D69C4F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21223" y="1146849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EB4DC763-11AD-44DC-8893-A190F9161668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508848" y="3327254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0FA19B51-714E-4C61-BFF3-088C4EEB118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585155" y="1555534"/>
            <a:ext cx="13756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D10050A8-4A6E-4468-BB11-85CC388AF0E7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741916" y="2604719"/>
            <a:ext cx="2149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|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MC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|= 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r</a:t>
            </a: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637CE36E-0E5A-49E3-B1F0-FD70791F50C5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225180" y="2663095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则</a:t>
            </a:r>
          </a:p>
        </p:txBody>
      </p:sp>
      <p:sp>
        <p:nvSpPr>
          <p:cNvPr id="27" name="Rectangle 39">
            <a:extLst>
              <a:ext uri="{FF2B5EF4-FFF2-40B4-BE49-F238E27FC236}">
                <a16:creationId xmlns:a16="http://schemas.microsoft.com/office/drawing/2014/main" id="{8E94A062-6D9B-4991-958F-F7CDB480A5D0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207575" y="3310875"/>
            <a:ext cx="3786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i="1">
                <a:latin typeface="Times New Roman" pitchFamily="18" charset="0"/>
              </a:rPr>
              <a:t>P </a:t>
            </a:r>
            <a:r>
              <a:rPr kumimoji="1" lang="en-US" altLang="zh-CN" sz="3200" b="1">
                <a:latin typeface="Times New Roman" pitchFamily="18" charset="0"/>
              </a:rPr>
              <a:t>= {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kumimoji="1" lang="en-US" altLang="zh-CN" sz="3200" b="1" i="1">
                <a:latin typeface="Times New Roman" pitchFamily="18" charset="0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|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|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MC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| =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  <a:r>
              <a:rPr kumimoji="1" lang="en-US" altLang="zh-CN" sz="3200" b="1" i="1">
                <a:latin typeface="Times New Roman" pitchFamily="18" charset="0"/>
              </a:rPr>
              <a:t>  </a:t>
            </a:r>
            <a:r>
              <a:rPr kumimoji="1" lang="en-US" altLang="zh-CN" sz="3200" b="1">
                <a:latin typeface="Times New Roman" pitchFamily="18" charset="0"/>
              </a:rPr>
              <a:t>}</a:t>
            </a:r>
          </a:p>
        </p:txBody>
      </p:sp>
      <p:sp>
        <p:nvSpPr>
          <p:cNvPr id="28" name="Text Box 40">
            <a:extLst>
              <a:ext uri="{FF2B5EF4-FFF2-40B4-BE49-F238E27FC236}">
                <a16:creationId xmlns:a16="http://schemas.microsoft.com/office/drawing/2014/main" id="{6ABB9D36-3708-4A21-9244-A53014A48013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900812" y="3332811"/>
            <a:ext cx="3935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圆上所有点的集合</a:t>
            </a:r>
          </a:p>
        </p:txBody>
      </p:sp>
      <p:sp>
        <p:nvSpPr>
          <p:cNvPr id="29" name="AutoShape 42">
            <a:extLst>
              <a:ext uri="{FF2B5EF4-FFF2-40B4-BE49-F238E27FC236}">
                <a16:creationId xmlns:a16="http://schemas.microsoft.com/office/drawing/2014/main" id="{66EF71BE-A748-4EAF-B1C5-9309D3FB740E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410308" y="3944735"/>
            <a:ext cx="762000" cy="3968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graphicFrame>
        <p:nvGraphicFramePr>
          <p:cNvPr id="30" name="Object 44">
            <a:extLst>
              <a:ext uri="{FF2B5EF4-FFF2-40B4-BE49-F238E27FC236}">
                <a16:creationId xmlns:a16="http://schemas.microsoft.com/office/drawing/2014/main" id="{D7DD1B8F-0B11-4390-A7C4-6DCE395B00D1}"/>
              </a:ext>
            </a:extLst>
          </p:cNvPr>
          <p:cNvGraphicFramePr>
            <a:graphicFrameLocks noChangeAspect="1"/>
          </p:cNvGraphicFramePr>
          <p:nvPr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2445924643"/>
              </p:ext>
            </p:extLst>
          </p:nvPr>
        </p:nvGraphicFramePr>
        <p:xfrm>
          <a:off x="6096000" y="4454822"/>
          <a:ext cx="31575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32" progId="Equation.3">
                  <p:embed/>
                </p:oleObj>
              </mc:Choice>
              <mc:Fallback>
                <p:oleObj name="公式" r:id="rId3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096000" y="4454822"/>
                        <a:ext cx="31575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8">
            <a:extLst>
              <a:ext uri="{FF2B5EF4-FFF2-40B4-BE49-F238E27FC236}">
                <a16:creationId xmlns:a16="http://schemas.microsoft.com/office/drawing/2014/main" id="{7C58CF2F-7BA0-4097-8127-6BC7158B4FB0}"/>
              </a:ext>
            </a:extLst>
          </p:cNvPr>
          <p:cNvGraphicFramePr>
            <a:graphicFrameLocks noChangeAspect="1"/>
          </p:cNvGraphicFramePr>
          <p:nvPr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2491111867"/>
              </p:ext>
            </p:extLst>
          </p:nvPr>
        </p:nvGraphicFramePr>
        <p:xfrm>
          <a:off x="6318250" y="5546591"/>
          <a:ext cx="29352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35" progId="Equation.3">
                  <p:embed/>
                </p:oleObj>
              </mc:Choice>
              <mc:Fallback>
                <p:oleObj name="公式" r:id="rId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318250" y="5546591"/>
                        <a:ext cx="2935287" cy="758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6" grpId="0"/>
      <p:bldP spid="243727" grpId="1"/>
      <p:bldP spid="243729" grpId="2"/>
      <p:bldP spid="243731" grpId="3"/>
      <p:bldP spid="24" grpId="4"/>
      <p:bldP spid="25" grpId="5"/>
      <p:bldP spid="26" grpId="6"/>
      <p:bldP spid="27" grpId="7"/>
      <p:bldP spid="28" grpId="8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57027" name="Line 3">
            <a:extLst>
              <a:ext uri="{FF2B5EF4-FFF2-40B4-BE49-F238E27FC236}">
                <a16:creationId xmlns:a16="http://schemas.microsoft.com/office/drawing/2014/main" id="{84A33E24-DD9A-46CC-A94C-56B90883C3EF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8574088" y="1833564"/>
            <a:ext cx="487362" cy="10366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29" name="Line 5">
            <a:extLst>
              <a:ext uri="{FF2B5EF4-FFF2-40B4-BE49-F238E27FC236}">
                <a16:creationId xmlns:a16="http://schemas.microsoft.com/office/drawing/2014/main" id="{F705B260-A227-4086-9131-D2C6D5D9D974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732588" y="2503489"/>
            <a:ext cx="35814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30" name="Line 6">
            <a:extLst>
              <a:ext uri="{FF2B5EF4-FFF2-40B4-BE49-F238E27FC236}">
                <a16:creationId xmlns:a16="http://schemas.microsoft.com/office/drawing/2014/main" id="{1D025A03-695C-46F6-AF38-F97FEF5E0C1D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7677150" y="1147764"/>
            <a:ext cx="14288" cy="309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31" name="Text Box 7">
            <a:extLst>
              <a:ext uri="{FF2B5EF4-FFF2-40B4-BE49-F238E27FC236}">
                <a16:creationId xmlns:a16="http://schemas.microsoft.com/office/drawing/2014/main" id="{C759BA93-D062-4C20-B2C8-EBE3AB20C117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993313" y="2454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257032" name="Text Box 8">
            <a:extLst>
              <a:ext uri="{FF2B5EF4-FFF2-40B4-BE49-F238E27FC236}">
                <a16:creationId xmlns:a16="http://schemas.microsoft.com/office/drawing/2014/main" id="{9BC8CA24-4C2D-4055-B715-84AC3BA35B2F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04076" y="911225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257033" name="Text Box 9">
            <a:extLst>
              <a:ext uri="{FF2B5EF4-FFF2-40B4-BE49-F238E27FC236}">
                <a16:creationId xmlns:a16="http://schemas.microsoft.com/office/drawing/2014/main" id="{BABCF45E-370C-4F56-995A-E0E0C24A3303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43813" y="2459039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257034" name="Oval 10">
            <a:extLst>
              <a:ext uri="{FF2B5EF4-FFF2-40B4-BE49-F238E27FC236}">
                <a16:creationId xmlns:a16="http://schemas.microsoft.com/office/drawing/2014/main" id="{1A55D47B-9A85-495B-A820-D6E5AD936662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53314" y="1743076"/>
            <a:ext cx="2255837" cy="23018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5" name="Oval 11">
            <a:extLst>
              <a:ext uri="{FF2B5EF4-FFF2-40B4-BE49-F238E27FC236}">
                <a16:creationId xmlns:a16="http://schemas.microsoft.com/office/drawing/2014/main" id="{C60C87F7-C036-43F0-83C5-FD51EF2B480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518525" y="2790825"/>
            <a:ext cx="122238" cy="122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6" name="Rectangle 12">
            <a:extLst>
              <a:ext uri="{FF2B5EF4-FFF2-40B4-BE49-F238E27FC236}">
                <a16:creationId xmlns:a16="http://schemas.microsoft.com/office/drawing/2014/main" id="{399AD9B1-6C5E-4FFE-B57C-DA086E1482F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604251" y="2620964"/>
            <a:ext cx="455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257037" name="Rectangle 13">
            <a:extLst>
              <a:ext uri="{FF2B5EF4-FFF2-40B4-BE49-F238E27FC236}">
                <a16:creationId xmlns:a16="http://schemas.microsoft.com/office/drawing/2014/main" id="{CB0C96B2-D12C-4886-B6CA-68763953DF1B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696325" y="1227139"/>
            <a:ext cx="13756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257045" name="Object 21">
            <a:extLst>
              <a:ext uri="{FF2B5EF4-FFF2-40B4-BE49-F238E27FC236}">
                <a16:creationId xmlns:a16="http://schemas.microsoft.com/office/drawing/2014/main" id="{3438132C-9695-4EED-B580-489F0150F29F}"/>
              </a:ext>
            </a:extLst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927226" y="2468564"/>
          <a:ext cx="44370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15" progId="Equation.3">
                  <p:embed/>
                </p:oleObj>
              </mc:Choice>
              <mc:Fallback>
                <p:oleObj name="公式" r:id="rId1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27226" y="2468564"/>
                        <a:ext cx="4437063" cy="758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6" name="Oval 22">
            <a:extLst>
              <a:ext uri="{FF2B5EF4-FFF2-40B4-BE49-F238E27FC236}">
                <a16:creationId xmlns:a16="http://schemas.microsoft.com/office/drawing/2014/main" id="{484C713A-44F5-4ABA-ABFE-70EBC8881F3A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993189" y="1771650"/>
            <a:ext cx="122237" cy="122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7" name="Rectangle 23">
            <a:extLst>
              <a:ext uri="{FF2B5EF4-FFF2-40B4-BE49-F238E27FC236}">
                <a16:creationId xmlns:a16="http://schemas.microsoft.com/office/drawing/2014/main" id="{62E0C3CA-05D0-4ED4-B8D5-72A10A33B833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009776" y="738188"/>
            <a:ext cx="4181475" cy="58896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2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圆心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半径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r</a:t>
            </a:r>
          </a:p>
        </p:txBody>
      </p:sp>
      <p:sp>
        <p:nvSpPr>
          <p:cNvPr id="257048" name="AutoShape 24">
            <a:extLst>
              <a:ext uri="{FF2B5EF4-FFF2-40B4-BE49-F238E27FC236}">
                <a16:creationId xmlns:a16="http://schemas.microsoft.com/office/drawing/2014/main" id="{87D40B1A-BB21-4689-A512-89CE0E8E0375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06700" y="1350963"/>
            <a:ext cx="381000" cy="11430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7049" name="AutoShape 25">
            <a:extLst>
              <a:ext uri="{FF2B5EF4-FFF2-40B4-BE49-F238E27FC236}">
                <a16:creationId xmlns:a16="http://schemas.microsoft.com/office/drawing/2014/main" id="{467F2439-D5B7-4B77-8E5B-E0E33F94B095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235450" y="1243013"/>
            <a:ext cx="381000" cy="1219200"/>
          </a:xfrm>
          <a:prstGeom prst="upArrow">
            <a:avLst>
              <a:gd name="adj1" fmla="val 50000"/>
              <a:gd name="adj2" fmla="val 80000"/>
            </a:avLst>
          </a:prstGeom>
          <a:gradFill rotWithShape="0">
            <a:gsLst>
              <a:gs pos="0">
                <a:srgbClr val="10F020"/>
              </a:gs>
              <a:gs pos="50000">
                <a:srgbClr val="FFFFFF"/>
              </a:gs>
              <a:gs pos="100000">
                <a:srgbClr val="10F02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7050" name="Text Box 26">
            <a:extLst>
              <a:ext uri="{FF2B5EF4-FFF2-40B4-BE49-F238E27FC236}">
                <a16:creationId xmlns:a16="http://schemas.microsoft.com/office/drawing/2014/main" id="{94B3400F-5C19-4719-92C0-60A48C90DD3A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719264" y="3484564"/>
            <a:ext cx="7604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若圆心为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），</a:t>
            </a:r>
            <a:r>
              <a:rPr kumimoji="1" lang="zh-CN" altLang="en-US" sz="3200" b="1">
                <a:latin typeface="Times New Roman" pitchFamily="18" charset="0"/>
              </a:rPr>
              <a:t>则圆的方程为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57051" name="Object 27">
            <a:extLst>
              <a:ext uri="{FF2B5EF4-FFF2-40B4-BE49-F238E27FC236}">
                <a16:creationId xmlns:a16="http://schemas.microsoft.com/office/drawing/2014/main" id="{40FF3468-0156-4286-B45C-49AD5EE36335}"/>
              </a:ext>
            </a:extLst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3829051" y="4175125"/>
          <a:ext cx="32988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23" progId="Equation.3">
                  <p:embed/>
                </p:oleObj>
              </mc:Choice>
              <mc:Fallback>
                <p:oleObj name="公式" r:id="rId2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29051" y="4175125"/>
                        <a:ext cx="3298825" cy="846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53" name="AutoShape 29">
            <a:extLst>
              <a:ext uri="{FF2B5EF4-FFF2-40B4-BE49-F238E27FC236}">
                <a16:creationId xmlns:a16="http://schemas.microsoft.com/office/drawing/2014/main" id="{6859AAD1-2855-4379-9DB1-3BC34254D76D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 flipH="1" flipV="1">
            <a:off x="7081839" y="0"/>
            <a:ext cx="3095625" cy="1022350"/>
          </a:xfrm>
          <a:prstGeom prst="cloudCallout">
            <a:avLst>
              <a:gd name="adj1" fmla="val 98769"/>
              <a:gd name="adj2" fmla="val -190218"/>
            </a:avLst>
          </a:prstGeom>
          <a:solidFill>
            <a:srgbClr val="008080">
              <a:alpha val="20000"/>
            </a:srgbClr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/>
            <a:r>
              <a:rPr lang="zh-CN" altLang="en-US" sz="3200" b="1">
                <a:solidFill>
                  <a:schemeClr val="tx2"/>
                </a:solidFill>
                <a:ea typeface="黑体" pitchFamily="49" charset="-122"/>
              </a:rPr>
              <a:t>标准方程</a:t>
            </a:r>
          </a:p>
          <a:p>
            <a:pPr algn="ctr"/>
            <a:endParaRPr lang="en-US" altLang="zh-CN"/>
          </a:p>
        </p:txBody>
      </p:sp>
      <p:sp>
        <p:nvSpPr>
          <p:cNvPr id="257054" name="Rectangle 30">
            <a:extLst>
              <a:ext uri="{FF2B5EF4-FFF2-40B4-BE49-F238E27FC236}">
                <a16:creationId xmlns:a16="http://schemas.microsoft.com/office/drawing/2014/main" id="{49AE3434-8672-411D-9C69-37A3CFC70719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524001" y="5054601"/>
            <a:ext cx="7726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kumimoji="1" lang="zh-CN" altLang="en-US" sz="2800" b="1">
                <a:solidFill>
                  <a:srgbClr val="CC3300"/>
                </a:solidFill>
              </a:rPr>
              <a:t>思考：圆的标准方程有哪些特点？</a:t>
            </a:r>
          </a:p>
        </p:txBody>
      </p:sp>
      <p:sp>
        <p:nvSpPr>
          <p:cNvPr id="257055" name="Rectangle 31">
            <a:extLst>
              <a:ext uri="{FF2B5EF4-FFF2-40B4-BE49-F238E27FC236}">
                <a16:creationId xmlns:a16="http://schemas.microsoft.com/office/drawing/2014/main" id="{54933E5E-4305-4025-9927-41EFD8A1A152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919289" y="5607050"/>
            <a:ext cx="7558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①</a:t>
            </a:r>
            <a:r>
              <a:rPr kumimoji="1" lang="zh-CN" altLang="en-US" sz="2800" b="1">
                <a:latin typeface="Times New Roman" pitchFamily="18" charset="0"/>
              </a:rPr>
              <a:t>方程明确给出了圆心坐标和半径</a:t>
            </a:r>
            <a:r>
              <a:rPr kumimoji="1" lang="en-US" altLang="zh-CN" sz="2800" b="1">
                <a:latin typeface="Times New Roman" pitchFamily="18" charset="0"/>
              </a:rPr>
              <a:t>;</a:t>
            </a:r>
          </a:p>
        </p:txBody>
      </p:sp>
      <p:sp>
        <p:nvSpPr>
          <p:cNvPr id="257056" name="Text Box 32">
            <a:extLst>
              <a:ext uri="{FF2B5EF4-FFF2-40B4-BE49-F238E27FC236}">
                <a16:creationId xmlns:a16="http://schemas.microsoft.com/office/drawing/2014/main" id="{0A111A67-3F94-465B-9259-7E1E82132E4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798639" y="6126164"/>
            <a:ext cx="85756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en-US" altLang="zh-CN" sz="2800">
                <a:latin typeface="Times New Roman" pitchFamily="18" charset="0"/>
              </a:rPr>
              <a:t> ②</a:t>
            </a:r>
            <a:r>
              <a:rPr kumimoji="1" lang="zh-CN" altLang="en-US" sz="2800" b="1">
                <a:latin typeface="Times New Roman" pitchFamily="18" charset="0"/>
              </a:rPr>
              <a:t>确定圆的方程必须具备三个独立条件即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zh-CN" altLang="en-US" sz="2800" b="1">
                <a:latin typeface="Times New Roman" pitchFamily="18" charset="0"/>
              </a:rPr>
              <a:t>、</a:t>
            </a:r>
            <a:r>
              <a:rPr kumimoji="1" lang="en-US" altLang="zh-CN" sz="2800" b="1">
                <a:latin typeface="Times New Roman" pitchFamily="18" charset="0"/>
              </a:rPr>
              <a:t>b</a:t>
            </a:r>
            <a:r>
              <a:rPr kumimoji="1" lang="zh-CN" altLang="en-US" sz="2800" b="1">
                <a:latin typeface="Times New Roman" pitchFamily="18" charset="0"/>
              </a:rPr>
              <a:t>、</a:t>
            </a:r>
            <a:r>
              <a:rPr kumimoji="1" lang="en-US" altLang="zh-CN" sz="2800" b="1">
                <a:latin typeface="Times New Roman" pitchFamily="18" charset="0"/>
              </a:rPr>
              <a:t>r</a:t>
            </a:r>
            <a:r>
              <a:rPr kumimoji="1" lang="zh-CN" altLang="en-US" sz="2800" b="1">
                <a:latin typeface="Times New Roman" pitchFamily="18" charset="0"/>
              </a:rPr>
              <a:t>。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F3951-A67C-4610-911D-D07CC25CF63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9"/>
            </p:custDataLst>
          </p:nvPr>
        </p:nvSpPr>
        <p:spPr bwMode="auto">
          <a:xfrm>
            <a:off x="1524000" y="0"/>
            <a:ext cx="2260600" cy="461665"/>
          </a:xfr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0C00F4"/>
                </a:solidFill>
                <a:latin typeface="Times New Roman" pitchFamily="18" charset="0"/>
                <a:ea typeface="宋体" pitchFamily="2" charset="-122"/>
                <a:cs typeface="+mn-cs"/>
              </a:rPr>
              <a:t>圆的标准方程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AB235011-C4B2-43DB-B28F-F3F3055EA37B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0" y="0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50" grpId="0"/>
      <p:bldP spid="257053" grpId="1"/>
      <p:bldP spid="257054" grpId="2"/>
      <p:bldP spid="257055" grpId="3"/>
      <p:bldP spid="257056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C0F0903C-79CB-4DDB-8AA1-A3BE5EA4BA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0" y="2060575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圆心 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(2,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4)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，半径     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20E60ED0-B8C7-41B2-9677-5DA640276C2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15240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求下列圆的圆心和半径</a:t>
            </a:r>
          </a:p>
        </p:txBody>
      </p:sp>
      <p:sp>
        <p:nvSpPr>
          <p:cNvPr id="292868" name="Text Box 4">
            <a:extLst>
              <a:ext uri="{FF2B5EF4-FFF2-40B4-BE49-F238E27FC236}">
                <a16:creationId xmlns:a16="http://schemas.microsoft.com/office/drawing/2014/main" id="{09F2EA44-3489-49FF-A5DB-521D797E7DD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12901" y="1176338"/>
            <a:ext cx="6075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⑴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圆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3600" b="1" i="1"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1)</a:t>
            </a:r>
            <a:r>
              <a:rPr kumimoji="1" lang="en-US" altLang="zh-CN" sz="3600" b="1" baseline="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+ (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3600" b="1" i="1"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1)</a:t>
            </a:r>
            <a:r>
              <a:rPr kumimoji="1" lang="en-US" altLang="zh-CN" sz="3600" b="1" baseline="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=9</a:t>
            </a:r>
          </a:p>
        </p:txBody>
      </p:sp>
      <p:sp>
        <p:nvSpPr>
          <p:cNvPr id="292869" name="Text Box 5">
            <a:extLst>
              <a:ext uri="{FF2B5EF4-FFF2-40B4-BE49-F238E27FC236}">
                <a16:creationId xmlns:a16="http://schemas.microsoft.com/office/drawing/2014/main" id="{F0E34DB9-1666-4D28-BFFF-FCF76A0D6656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21965" y="1952625"/>
            <a:ext cx="540121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⑵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圆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3600" b="1" i="1"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2)</a:t>
            </a:r>
            <a:r>
              <a:rPr kumimoji="1" lang="en-US" altLang="zh-CN" sz="3600" b="1" baseline="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+ (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y+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4)</a:t>
            </a:r>
            <a:r>
              <a:rPr kumimoji="1" lang="en-US" altLang="zh-CN" sz="3600" b="1" baseline="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=2</a:t>
            </a:r>
          </a:p>
        </p:txBody>
      </p:sp>
      <p:graphicFrame>
        <p:nvGraphicFramePr>
          <p:cNvPr id="292870" name="Object 6">
            <a:extLst>
              <a:ext uri="{FF2B5EF4-FFF2-40B4-BE49-F238E27FC236}">
                <a16:creationId xmlns:a16="http://schemas.microsoft.com/office/drawing/2014/main" id="{4FD570E8-C5AA-49B6-B57E-2B9BFCE454F8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701214" y="2055813"/>
          <a:ext cx="6572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8" progId="Equation.3">
                  <p:embed/>
                </p:oleObj>
              </mc:Choice>
              <mc:Fallback>
                <p:oleObj name="Equation" r:id="rId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701214" y="2055813"/>
                        <a:ext cx="6572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1" name="Text Box 7">
            <a:extLst>
              <a:ext uri="{FF2B5EF4-FFF2-40B4-BE49-F238E27FC236}">
                <a16:creationId xmlns:a16="http://schemas.microsoft.com/office/drawing/2014/main" id="{D452AE0E-3F53-4C71-9113-23935D574B46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60512" y="2908300"/>
            <a:ext cx="8359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⑶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圆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x+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1)</a:t>
            </a:r>
            <a:r>
              <a:rPr kumimoji="1" lang="en-US" altLang="zh-CN" sz="3600" b="1" baseline="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+ (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y+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2)</a:t>
            </a:r>
            <a:r>
              <a:rPr kumimoji="1" lang="en-US" altLang="zh-CN" sz="3600" b="1" baseline="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600" b="1" i="1" baseline="30000">
                <a:latin typeface="Times New Roman" pitchFamily="18" charset="0"/>
                <a:ea typeface="楷体_GB2312" pitchFamily="49" charset="-122"/>
              </a:rPr>
              <a:t>2</a:t>
            </a:r>
            <a:endParaRPr kumimoji="1" lang="en-US" altLang="zh-CN" sz="36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2872" name="Rectangle 8">
            <a:extLst>
              <a:ext uri="{FF2B5EF4-FFF2-40B4-BE49-F238E27FC236}">
                <a16:creationId xmlns:a16="http://schemas.microsoft.com/office/drawing/2014/main" id="{CF390EF3-1854-46D9-9C3C-1002F286AF6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88089" y="1181100"/>
            <a:ext cx="5087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圆心 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(1, 1)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，半径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292873" name="Rectangle 9">
            <a:extLst>
              <a:ext uri="{FF2B5EF4-FFF2-40B4-BE49-F238E27FC236}">
                <a16:creationId xmlns:a16="http://schemas.microsoft.com/office/drawing/2014/main" id="{FB95CFA5-F533-4AF2-B1FD-D3E96ED028A5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107113" y="294640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圆心 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1,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2)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，半径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|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m|</a:t>
            </a:r>
            <a:endParaRPr kumimoji="1" lang="en-US" altLang="zh-CN" sz="3200" b="1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2875" name="Rectangle 11">
            <a:extLst>
              <a:ext uri="{FF2B5EF4-FFF2-40B4-BE49-F238E27FC236}">
                <a16:creationId xmlns:a16="http://schemas.microsoft.com/office/drawing/2014/main" id="{4FD49B6A-AA15-424F-A63C-9D682DBA1E19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881188" y="3987801"/>
            <a:ext cx="3859212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(4)</a:t>
            </a:r>
            <a:r>
              <a:rPr kumimoji="1" lang="zh-CN" altLang="en-US" sz="3600" b="1">
                <a:latin typeface="Times New Roman" pitchFamily="18" charset="0"/>
              </a:rPr>
              <a:t>圆</a:t>
            </a:r>
            <a:r>
              <a:rPr kumimoji="1" lang="en-US" altLang="zh-CN" sz="3600" b="1">
                <a:latin typeface="Times New Roman" pitchFamily="18" charset="0"/>
              </a:rPr>
              <a:t>x</a:t>
            </a:r>
            <a:r>
              <a:rPr kumimoji="1" lang="en-US" altLang="zh-CN" sz="3600" b="1" baseline="30000">
                <a:latin typeface="Times New Roman" pitchFamily="18" charset="0"/>
              </a:rPr>
              <a:t>2</a:t>
            </a:r>
            <a:r>
              <a:rPr kumimoji="1" lang="en-US" altLang="zh-CN" sz="3600" b="1">
                <a:latin typeface="Times New Roman" pitchFamily="18" charset="0"/>
              </a:rPr>
              <a:t>+y</a:t>
            </a:r>
            <a:r>
              <a:rPr kumimoji="1" lang="en-US" altLang="zh-CN" sz="3600" b="1" baseline="30000">
                <a:latin typeface="Times New Roman" pitchFamily="18" charset="0"/>
              </a:rPr>
              <a:t>2</a:t>
            </a:r>
            <a:r>
              <a:rPr kumimoji="1" lang="en-US" altLang="zh-CN" sz="3600" b="1">
                <a:latin typeface="Times New Roman" pitchFamily="18" charset="0"/>
              </a:rPr>
              <a:t>=4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 (5)</a:t>
            </a:r>
            <a:r>
              <a:rPr kumimoji="1" lang="zh-CN" altLang="en-US" sz="3600" b="1">
                <a:latin typeface="Times New Roman" pitchFamily="18" charset="0"/>
              </a:rPr>
              <a:t>圆</a:t>
            </a:r>
            <a:r>
              <a:rPr kumimoji="1" lang="en-US" altLang="zh-CN" sz="3600" b="1">
                <a:latin typeface="Times New Roman" pitchFamily="18" charset="0"/>
              </a:rPr>
              <a:t>(x+1)</a:t>
            </a:r>
            <a:r>
              <a:rPr kumimoji="1" lang="en-US" altLang="zh-CN" sz="3600" b="1" baseline="30000">
                <a:latin typeface="Times New Roman" pitchFamily="18" charset="0"/>
              </a:rPr>
              <a:t>2</a:t>
            </a:r>
            <a:r>
              <a:rPr kumimoji="1" lang="en-US" altLang="zh-CN" sz="3600" b="1">
                <a:latin typeface="Times New Roman" pitchFamily="18" charset="0"/>
              </a:rPr>
              <a:t>+y</a:t>
            </a:r>
            <a:r>
              <a:rPr kumimoji="1" lang="en-US" altLang="zh-CN" sz="3600" b="1" baseline="30000">
                <a:latin typeface="Times New Roman" pitchFamily="18" charset="0"/>
              </a:rPr>
              <a:t>2</a:t>
            </a:r>
            <a:r>
              <a:rPr kumimoji="1" lang="en-US" altLang="zh-CN" sz="3600" b="1">
                <a:latin typeface="Times New Roman" pitchFamily="18" charset="0"/>
              </a:rPr>
              <a:t>=1</a:t>
            </a:r>
          </a:p>
        </p:txBody>
      </p:sp>
      <p:sp>
        <p:nvSpPr>
          <p:cNvPr id="292876" name="Text Box 12">
            <a:extLst>
              <a:ext uri="{FF2B5EF4-FFF2-40B4-BE49-F238E27FC236}">
                <a16:creationId xmlns:a16="http://schemas.microsoft.com/office/drawing/2014/main" id="{1A107AD4-D47F-43DE-BE72-2BC5BA51238F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724525" y="3970338"/>
            <a:ext cx="3798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2800" b="1">
                <a:solidFill>
                  <a:srgbClr val="CC3300"/>
                </a:solidFill>
              </a:rPr>
              <a:t>圆心</a:t>
            </a:r>
            <a:r>
              <a:rPr kumimoji="1" lang="en-US" altLang="zh-CN" sz="3600" b="1">
                <a:solidFill>
                  <a:srgbClr val="CC3300"/>
                </a:solidFill>
                <a:latin typeface="Times New Roman" pitchFamily="18" charset="0"/>
              </a:rPr>
              <a:t>(0</a:t>
            </a:r>
            <a:r>
              <a:rPr kumimoji="1" lang="zh-CN" altLang="en-US" sz="3600" b="1">
                <a:solidFill>
                  <a:srgbClr val="CC3300"/>
                </a:solidFill>
                <a:latin typeface="Times New Roman" pitchFamily="18" charset="0"/>
              </a:rPr>
              <a:t>，</a:t>
            </a:r>
            <a:r>
              <a:rPr kumimoji="1" lang="en-US" altLang="zh-CN" sz="3600" b="1">
                <a:solidFill>
                  <a:srgbClr val="CC3300"/>
                </a:solidFill>
                <a:latin typeface="Times New Roman" pitchFamily="18" charset="0"/>
              </a:rPr>
              <a:t>0)</a:t>
            </a:r>
            <a:r>
              <a:rPr kumimoji="1" lang="zh-CN" altLang="en-US" sz="2800" b="1">
                <a:solidFill>
                  <a:srgbClr val="CC3300"/>
                </a:solidFill>
              </a:rPr>
              <a:t>半径</a:t>
            </a:r>
            <a:r>
              <a:rPr kumimoji="1" lang="en-US" altLang="zh-CN" sz="3600" b="1">
                <a:solidFill>
                  <a:srgbClr val="CC33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92877" name="Text Box 13">
            <a:extLst>
              <a:ext uri="{FF2B5EF4-FFF2-40B4-BE49-F238E27FC236}">
                <a16:creationId xmlns:a16="http://schemas.microsoft.com/office/drawing/2014/main" id="{E5357430-FE70-493C-8C1E-09BF177428F7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46738" y="4719638"/>
            <a:ext cx="45513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2800" b="1">
                <a:solidFill>
                  <a:srgbClr val="CC3300"/>
                </a:solidFill>
              </a:rPr>
              <a:t>圆心</a:t>
            </a:r>
            <a:r>
              <a:rPr kumimoji="1" lang="en-US" altLang="zh-CN" sz="3600" b="1">
                <a:solidFill>
                  <a:srgbClr val="CC3300"/>
                </a:solidFill>
                <a:latin typeface="Times New Roman" pitchFamily="18" charset="0"/>
              </a:rPr>
              <a:t>(-1</a:t>
            </a:r>
            <a:r>
              <a:rPr kumimoji="1" lang="zh-CN" altLang="en-US" sz="3600" b="1">
                <a:solidFill>
                  <a:srgbClr val="CC3300"/>
                </a:solidFill>
                <a:latin typeface="Times New Roman" pitchFamily="18" charset="0"/>
              </a:rPr>
              <a:t>，</a:t>
            </a:r>
            <a:r>
              <a:rPr kumimoji="1" lang="en-US" altLang="zh-CN" sz="3600" b="1">
                <a:solidFill>
                  <a:srgbClr val="CC3300"/>
                </a:solidFill>
                <a:latin typeface="Times New Roman" pitchFamily="18" charset="0"/>
              </a:rPr>
              <a:t>0)</a:t>
            </a:r>
            <a:r>
              <a:rPr kumimoji="1" lang="zh-CN" altLang="en-US" sz="2800" b="1">
                <a:solidFill>
                  <a:srgbClr val="CC3300"/>
                </a:solidFill>
              </a:rPr>
              <a:t>半径</a:t>
            </a:r>
            <a:r>
              <a:rPr kumimoji="1" lang="en-US" altLang="zh-CN" sz="3600" b="1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4CDD7B75-7082-4338-B60C-D278A5568E98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0" y="0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巩固练习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2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/>
      <p:bldP spid="292872" grpId="1"/>
      <p:bldP spid="292876" grpId="2"/>
      <p:bldP spid="292877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50888" name="Text Box 8">
            <a:extLst>
              <a:ext uri="{FF2B5EF4-FFF2-40B4-BE49-F238E27FC236}">
                <a16:creationId xmlns:a16="http://schemas.microsoft.com/office/drawing/2014/main" id="{FDA7C784-D35C-42A7-B06C-5A9FBBA18B2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39944" y="3964074"/>
            <a:ext cx="3541280" cy="21236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若点到圆心的距离为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</a:p>
          <a:p>
            <a:pPr algn="just" eaLnBrk="1" hangingPunct="1">
              <a:spcBef>
                <a:spcPct val="50000"/>
              </a:spcBef>
              <a:buFontTx/>
              <a:buAutoNum type="arabicParenBoth"/>
            </a:pPr>
            <a:r>
              <a:rPr lang="en-US" altLang="zh-CN" b="1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d&gt;r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时，点在</a:t>
            </a:r>
            <a:r>
              <a:rPr lang="zh-CN" altLang="en-US" b="1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圆外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；</a:t>
            </a:r>
          </a:p>
          <a:p>
            <a:pPr algn="just" eaLnBrk="1" hangingPunct="1">
              <a:spcBef>
                <a:spcPct val="50000"/>
              </a:spcBef>
              <a:buFontTx/>
              <a:buAutoNum type="arabicParenBoth"/>
            </a:pPr>
            <a:r>
              <a:rPr lang="en-US" altLang="zh-CN" b="1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d=r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时，点在</a:t>
            </a:r>
            <a:r>
              <a:rPr lang="zh-CN" altLang="en-US" b="1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圆上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；</a:t>
            </a:r>
          </a:p>
          <a:p>
            <a:pPr algn="just" eaLnBrk="1" hangingPunct="1">
              <a:spcBef>
                <a:spcPct val="50000"/>
              </a:spcBef>
              <a:buFontTx/>
              <a:buAutoNum type="arabicParenBoth"/>
            </a:pPr>
            <a:r>
              <a:rPr lang="en-US" altLang="zh-CN" b="1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d&lt;r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时，点在</a:t>
            </a:r>
            <a:r>
              <a:rPr lang="zh-CN" altLang="en-US" b="1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圆内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;</a:t>
            </a: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923C205E-BEB6-4E5A-9554-9849928DFC0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典型例题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7528BC-DF36-4B0F-9E9D-7C27799BB36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06049" y="1378167"/>
            <a:ext cx="8268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分析：</a:t>
            </a:r>
            <a:r>
              <a:rPr lang="zh-CN" altLang="en-US" sz="2400"/>
              <a:t>根据点的坐标与圆的方程的关系，只要判断一个点的坐标是否满足圆的方程，就可以得到这个点是否在圆上.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464150-C798-4971-B895-5E80E4F826C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87927" y="547170"/>
            <a:ext cx="10520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ct val="0"/>
              </a:spcAft>
            </a:pPr>
            <a:r>
              <a:rPr lang="zh-CN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写出圆心为</a:t>
            </a:r>
            <a:r>
              <a:rPr lang="en-US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A(2,</a:t>
            </a:r>
            <a:r>
              <a:rPr lang="zh-CN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3),</a:t>
            </a:r>
            <a:r>
              <a:rPr lang="zh-CN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半径等于</a:t>
            </a:r>
            <a:r>
              <a:rPr lang="en-US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的圆的方程，并判断</a:t>
            </a:r>
            <a:r>
              <a:rPr lang="en-US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kern="100" baseline="-250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(5,</a:t>
            </a:r>
            <a:r>
              <a:rPr lang="zh-CN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7),M</a:t>
            </a:r>
            <a:r>
              <a:rPr lang="en-US" altLang="zh-CN" sz="2400" kern="100" baseline="-250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2, </a:t>
            </a:r>
            <a:r>
              <a:rPr lang="zh-CN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1)</a:t>
            </a:r>
            <a:r>
              <a:rPr lang="zh-CN" altLang="zh-CN" sz="2400" kern="10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是否在这个圆上</a:t>
            </a:r>
            <a:endParaRPr lang="zh-CN" altLang="zh-CN" sz="1000" kern="10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EB3F96-1A94-4CCF-B7B3-04563FDA694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68876" y="2348247"/>
            <a:ext cx="867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解</a:t>
            </a:r>
            <a:r>
              <a:rPr lang="en-US" altLang="zh-CN" sz="2400"/>
              <a:t>:</a:t>
            </a:r>
            <a:r>
              <a:rPr lang="zh-CN" altLang="en-US" sz="2400"/>
              <a:t>圆心为</a:t>
            </a:r>
            <a:r>
              <a:rPr lang="zh-CN" altLang="en-US" sz="2400" i="1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/>
              <a:t>(</a:t>
            </a:r>
            <a:r>
              <a:rPr lang="zh-CN" altLang="en-US" sz="2400">
                <a:latin typeface="Times New Roman" pitchFamily="18" charset="0"/>
                <a:cs typeface="Times New Roman" panose="02020603050405020304" pitchFamily="18" charset="0"/>
              </a:rPr>
              <a:t>2,-3</a:t>
            </a:r>
            <a:r>
              <a:rPr lang="zh-CN" altLang="en-US" sz="2400"/>
              <a:t>),半径为</a:t>
            </a:r>
            <a:r>
              <a:rPr lang="zh-CN" altLang="en-US" sz="2400">
                <a:latin typeface="Times New Roman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/>
              <a:t>的圆的标准方程是</a:t>
            </a:r>
            <a:r>
              <a:rPr lang="en-US" altLang="zh-CN" sz="2400"/>
              <a:t>(</a:t>
            </a:r>
            <a:r>
              <a:rPr lang="zh-CN" altLang="en-US" sz="2400" i="1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/>
              <a:t>-2</a:t>
            </a:r>
            <a:r>
              <a:rPr lang="en-US" altLang="zh-CN" sz="240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aseline="30000"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/>
              <a:t>+</a:t>
            </a:r>
            <a:r>
              <a:rPr lang="en-US" altLang="zh-CN" sz="2400"/>
              <a:t>(</a:t>
            </a:r>
            <a:r>
              <a:rPr lang="zh-CN" altLang="en-US" sz="2400" i="1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/>
              <a:t>+3</a:t>
            </a:r>
            <a:r>
              <a:rPr lang="en-US" altLang="zh-CN" sz="2400"/>
              <a:t>)</a:t>
            </a:r>
            <a:r>
              <a:rPr lang="zh-CN" altLang="en-US" sz="2400" baseline="30000"/>
              <a:t>2</a:t>
            </a:r>
            <a:r>
              <a:rPr lang="zh-CN" altLang="en-US" sz="2400">
                <a:latin typeface="Times New Roman" pitchFamily="18" charset="0"/>
                <a:cs typeface="Times New Roman" panose="02020603050405020304" pitchFamily="18" charset="0"/>
              </a:rPr>
              <a:t>=25</a:t>
            </a:r>
            <a:r>
              <a:rPr lang="zh-CN" altLang="en-US" sz="2400"/>
              <a:t>.</a:t>
            </a:r>
            <a:endParaRPr lang="en-US" altLang="zh-CN" sz="2400"/>
          </a:p>
          <a:p>
            <a:r>
              <a:rPr lang="zh-CN" altLang="en-US" sz="2400"/>
              <a:t>     把点</a:t>
            </a:r>
            <a:r>
              <a:rPr lang="zh-CN" altLang="en-US" sz="2400" i="1">
                <a:latin typeface="Times New Roman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aseline="-25000"/>
              <a:t>1</a:t>
            </a:r>
            <a:r>
              <a:rPr lang="zh-CN" altLang="en-US" sz="2400"/>
              <a:t>(</a:t>
            </a:r>
            <a:r>
              <a:rPr lang="zh-CN" altLang="en-US" sz="2400">
                <a:latin typeface="Times New Roman" pitchFamily="18" charset="0"/>
                <a:cs typeface="Times New Roman" panose="02020603050405020304" pitchFamily="18" charset="0"/>
              </a:rPr>
              <a:t>5,-7</a:t>
            </a:r>
            <a:r>
              <a:rPr lang="zh-CN" altLang="en-US" sz="2400"/>
              <a:t>)的坐标代入方程</a:t>
            </a:r>
            <a:r>
              <a:rPr lang="en-US" altLang="zh-CN" sz="2400"/>
              <a:t>(</a:t>
            </a:r>
            <a:r>
              <a:rPr lang="zh-CN" altLang="en-US" sz="2400" i="1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/>
              <a:t>-2</a:t>
            </a:r>
            <a:r>
              <a:rPr lang="en-US" altLang="zh-CN" sz="240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aseline="30000"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/>
              <a:t>+</a:t>
            </a:r>
            <a:r>
              <a:rPr lang="en-US" altLang="zh-CN" sz="2400"/>
              <a:t>(</a:t>
            </a:r>
            <a:r>
              <a:rPr lang="zh-CN" altLang="en-US" sz="2400" i="1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/>
              <a:t>+3</a:t>
            </a:r>
            <a:r>
              <a:rPr lang="en-US" altLang="zh-CN" sz="2400"/>
              <a:t>)</a:t>
            </a:r>
            <a:r>
              <a:rPr lang="zh-CN" altLang="en-US" sz="2400" baseline="30000"/>
              <a:t>2</a:t>
            </a:r>
            <a:r>
              <a:rPr lang="zh-CN" altLang="en-US" sz="2400">
                <a:latin typeface="Times New Roman" pitchFamily="18" charset="0"/>
                <a:cs typeface="Times New Roman" panose="02020603050405020304" pitchFamily="18" charset="0"/>
              </a:rPr>
              <a:t>=25</a:t>
            </a:r>
            <a:r>
              <a:rPr lang="zh-CN" altLang="en-US" sz="2400"/>
              <a:t>的左边，</a:t>
            </a:r>
            <a:endParaRPr lang="en-US" altLang="zh-CN" sz="2400"/>
          </a:p>
          <a:p>
            <a:r>
              <a:rPr lang="zh-CN" altLang="en-US" sz="2400"/>
              <a:t>得</a:t>
            </a:r>
            <a:r>
              <a:rPr lang="en-US" altLang="zh-CN" sz="2400"/>
              <a:t>(</a:t>
            </a:r>
            <a:r>
              <a:rPr lang="en-US" altLang="zh-CN" sz="2400">
                <a:latin typeface="Times New Roman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/>
              <a:t>-2</a:t>
            </a:r>
            <a:r>
              <a:rPr lang="en-US" altLang="zh-CN" sz="240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aseline="30000"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/>
              <a:t>+</a:t>
            </a:r>
            <a:r>
              <a:rPr lang="en-US" altLang="zh-CN" sz="240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>
                <a:latin typeface="Times New Roman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/>
              <a:t>+3</a:t>
            </a:r>
            <a:r>
              <a:rPr lang="en-US" altLang="zh-CN" sz="2400"/>
              <a:t>)</a:t>
            </a:r>
            <a:r>
              <a:rPr lang="zh-CN" altLang="en-US" sz="2400" baseline="30000"/>
              <a:t>2</a:t>
            </a:r>
            <a:r>
              <a:rPr lang="zh-CN" altLang="en-US" sz="2400">
                <a:latin typeface="Times New Roman" pitchFamily="18" charset="0"/>
                <a:cs typeface="Times New Roman" panose="02020603050405020304" pitchFamily="18" charset="0"/>
              </a:rPr>
              <a:t>=25</a:t>
            </a:r>
            <a:r>
              <a:rPr lang="zh-CN" altLang="en-US" sz="2400"/>
              <a:t>,左右两边相等，</a:t>
            </a:r>
            <a:endParaRPr lang="en-US" altLang="zh-CN" sz="2400"/>
          </a:p>
          <a:p>
            <a:r>
              <a:rPr lang="zh-CN" altLang="en-US" sz="2400"/>
              <a:t>点</a:t>
            </a:r>
            <a:r>
              <a:rPr lang="zh-CN" altLang="en-US" sz="2400" i="1">
                <a:latin typeface="Times New Roman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aseline="-25000"/>
              <a:t>1</a:t>
            </a:r>
            <a:r>
              <a:rPr lang="zh-CN" altLang="en-US" sz="2400"/>
              <a:t>的坐标满足圆的方程，所以点</a:t>
            </a:r>
            <a:r>
              <a:rPr lang="zh-CN" altLang="en-US" sz="2400" i="1">
                <a:latin typeface="Times New Roman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aseline="-25000"/>
              <a:t>1</a:t>
            </a:r>
            <a:r>
              <a:rPr lang="zh-CN" altLang="en-US" sz="2400"/>
              <a:t>在这个圆上</a:t>
            </a:r>
            <a:r>
              <a:rPr lang="en-US" altLang="zh-CN" sz="2400"/>
              <a:t>.</a:t>
            </a:r>
          </a:p>
          <a:p>
            <a:r>
              <a:rPr lang="zh-CN" altLang="en-US" sz="2400"/>
              <a:t>      把点</a:t>
            </a:r>
            <a:r>
              <a:rPr lang="zh-CN" altLang="en-US" sz="2400" i="1">
                <a:latin typeface="Times New Roman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/>
              <a:t>2</a:t>
            </a:r>
            <a:r>
              <a:rPr lang="zh-CN" altLang="en-US" sz="2400"/>
              <a:t>(-2,-1)的坐标代入方程</a:t>
            </a:r>
            <a:r>
              <a:rPr lang="en-US" altLang="zh-CN" sz="2400"/>
              <a:t>(</a:t>
            </a:r>
            <a:r>
              <a:rPr lang="zh-CN" altLang="en-US" sz="2400" i="1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/>
              <a:t>-2</a:t>
            </a:r>
            <a:r>
              <a:rPr lang="en-US" altLang="zh-CN" sz="240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aseline="30000"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/>
              <a:t>+</a:t>
            </a:r>
            <a:r>
              <a:rPr lang="en-US" altLang="zh-CN" sz="2400"/>
              <a:t>(</a:t>
            </a:r>
            <a:r>
              <a:rPr lang="zh-CN" altLang="en-US" sz="2400" i="1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/>
              <a:t>+3</a:t>
            </a:r>
            <a:r>
              <a:rPr lang="en-US" altLang="zh-CN" sz="2400"/>
              <a:t>)</a:t>
            </a:r>
            <a:r>
              <a:rPr lang="zh-CN" altLang="en-US" sz="2400" baseline="30000"/>
              <a:t>2</a:t>
            </a:r>
            <a:r>
              <a:rPr lang="zh-CN" altLang="en-US" sz="2400">
                <a:latin typeface="Times New Roman" pitchFamily="18" charset="0"/>
                <a:cs typeface="Times New Roman" panose="02020603050405020304" pitchFamily="18" charset="0"/>
              </a:rPr>
              <a:t>=25 </a:t>
            </a:r>
            <a:r>
              <a:rPr lang="zh-CN" altLang="en-US" sz="2400"/>
              <a:t>的左边，</a:t>
            </a:r>
            <a:endParaRPr lang="en-US" altLang="zh-CN" sz="2400"/>
          </a:p>
          <a:p>
            <a:r>
              <a:rPr lang="zh-CN" altLang="en-US" sz="2400"/>
              <a:t>得</a:t>
            </a:r>
            <a:r>
              <a:rPr lang="en-US" altLang="zh-CN" sz="2400"/>
              <a:t>(</a:t>
            </a:r>
            <a:r>
              <a:rPr lang="en-US" altLang="zh-CN" sz="2400">
                <a:latin typeface="Times New Roman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400"/>
              <a:t>-2</a:t>
            </a:r>
            <a:r>
              <a:rPr lang="en-US" altLang="zh-CN" sz="240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aseline="30000"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/>
              <a:t>+</a:t>
            </a:r>
            <a:r>
              <a:rPr lang="en-US" altLang="zh-CN" sz="240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>
                <a:latin typeface="Times New Roman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/>
              <a:t>+3</a:t>
            </a:r>
            <a:r>
              <a:rPr lang="en-US" altLang="zh-CN" sz="2400"/>
              <a:t>)</a:t>
            </a:r>
            <a:r>
              <a:rPr lang="zh-CN" altLang="en-US" sz="2400" baseline="30000"/>
              <a:t>2</a:t>
            </a:r>
            <a:r>
              <a:rPr lang="zh-CN" altLang="en-US" sz="2400">
                <a:latin typeface="Times New Roman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400">
                <a:latin typeface="Times New Roman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/>
              <a:t>,左右两边不相等，</a:t>
            </a:r>
            <a:endParaRPr lang="en-US" altLang="zh-CN" sz="2400"/>
          </a:p>
          <a:p>
            <a:r>
              <a:rPr lang="zh-CN" altLang="en-US" sz="2400"/>
              <a:t>点</a:t>
            </a:r>
            <a:r>
              <a:rPr lang="zh-CN" altLang="en-US" sz="2400" i="1">
                <a:latin typeface="Times New Roman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/>
              <a:t>2</a:t>
            </a:r>
            <a:r>
              <a:rPr lang="zh-CN" altLang="en-US" sz="2400"/>
              <a:t>的坐标不满足圆的方程，所以点</a:t>
            </a:r>
            <a:r>
              <a:rPr lang="zh-CN" altLang="en-US" sz="2400" i="1">
                <a:latin typeface="Times New Roman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/>
              <a:t>2</a:t>
            </a:r>
            <a:r>
              <a:rPr lang="zh-CN" altLang="en-US" sz="2400"/>
              <a:t>不在这个圆上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18FFC7-7224-4231-917A-5A63FDC1529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043772" y="1095375"/>
            <a:ext cx="2333625" cy="23336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01005A-E8A5-49C5-8B52-0083D0FA15E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6049" y="5186473"/>
            <a:ext cx="69979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探究</a:t>
            </a:r>
            <a:r>
              <a:rPr lang="en-US" altLang="zh-CN" sz="2800">
                <a:solidFill>
                  <a:srgbClr val="FF0000"/>
                </a:solidFill>
              </a:rPr>
              <a:t>:</a:t>
            </a:r>
            <a:r>
              <a:rPr lang="zh-CN" altLang="en-US" sz="2800"/>
              <a:t>点</a:t>
            </a:r>
            <a:r>
              <a:rPr lang="zh-CN" altLang="en-US" sz="2800" i="1">
                <a:latin typeface="Times New Roman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/>
              <a:t>0</a:t>
            </a:r>
            <a:r>
              <a:rPr lang="zh-CN" altLang="en-US" sz="2800"/>
              <a:t>(</a:t>
            </a:r>
            <a:r>
              <a:rPr lang="zh-CN" altLang="en-US" sz="2800" i="1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/>
              <a:t>0</a:t>
            </a:r>
            <a:r>
              <a:rPr lang="zh-CN" altLang="en-US" sz="2800"/>
              <a:t>,</a:t>
            </a:r>
            <a:r>
              <a:rPr lang="zh-CN" altLang="en-US" sz="2800" i="1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/>
              <a:t>0</a:t>
            </a:r>
            <a:r>
              <a:rPr lang="zh-CN" altLang="en-US" sz="2800"/>
              <a:t>)在圆</a:t>
            </a:r>
            <a:r>
              <a:rPr lang="zh-CN" altLang="en-US" sz="2800" i="1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/>
              <a:t>2</a:t>
            </a:r>
            <a:r>
              <a:rPr lang="zh-CN" altLang="en-US" sz="2800"/>
              <a:t>+</a:t>
            </a:r>
            <a:r>
              <a:rPr lang="zh-CN" altLang="en-US" sz="2800" i="1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30000"/>
              <a:t>2 </a:t>
            </a:r>
            <a:r>
              <a:rPr lang="zh-CN" altLang="en-US" sz="2800"/>
              <a:t>=</a:t>
            </a:r>
            <a:r>
              <a:rPr lang="zh-CN" altLang="en-US" sz="2800" i="1"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/>
              <a:t>2</a:t>
            </a:r>
            <a:r>
              <a:rPr lang="zh-CN" altLang="en-US" sz="2800"/>
              <a:t>内的条件是什么？在圆</a:t>
            </a:r>
            <a:r>
              <a:rPr lang="zh-CN" altLang="en-US" sz="2800" i="1"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/>
              <a:t>2</a:t>
            </a:r>
            <a:r>
              <a:rPr lang="zh-CN" altLang="en-US" sz="2800"/>
              <a:t>+</a:t>
            </a:r>
            <a:r>
              <a:rPr lang="zh-CN" altLang="en-US" sz="2800" i="1">
                <a:latin typeface="Times New Roman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30000"/>
              <a:t>2 </a:t>
            </a:r>
            <a:r>
              <a:rPr lang="zh-CN" altLang="en-US" sz="2800"/>
              <a:t>=</a:t>
            </a:r>
            <a:r>
              <a:rPr lang="zh-CN" altLang="en-US" sz="2800" i="1"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/>
              <a:t>2</a:t>
            </a:r>
            <a:r>
              <a:rPr lang="zh-CN" altLang="en-US" sz="2800"/>
              <a:t>外的条件又是什么？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250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250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250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0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0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08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uiExpand="1" build="allAtOnce"/>
      <p:bldP spid="2" grpId="1"/>
      <p:bldP spid="8" grpId="2" uiExpand="1" build="p"/>
      <p:bldP spid="10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02E83EFB-B164-4857-9F46-4C9250FAB42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1524000" y="0"/>
            <a:ext cx="9144000" cy="11620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600"/>
              <a:t>例</a:t>
            </a:r>
            <a:r>
              <a:rPr lang="en-US" altLang="zh-CN" sz="3600"/>
              <a:t>2△ABC</a:t>
            </a:r>
            <a:r>
              <a:rPr lang="zh-CN" altLang="en-US" sz="3600"/>
              <a:t>的三个顶点的坐标分别是</a:t>
            </a:r>
            <a:r>
              <a:rPr lang="en-US" altLang="zh-CN" sz="3600"/>
              <a:t>A(5,1),</a:t>
            </a:r>
            <a:br>
              <a:rPr lang="en-US" altLang="zh-CN" sz="3600"/>
            </a:br>
            <a:r>
              <a:rPr lang="en-US" altLang="zh-CN" sz="3600"/>
              <a:t>     B(7,</a:t>
            </a:r>
            <a:r>
              <a:rPr lang="zh-CN" altLang="en-US" sz="3600"/>
              <a:t>－</a:t>
            </a:r>
            <a:r>
              <a:rPr lang="en-US" altLang="zh-CN" sz="3600"/>
              <a:t>3),C(2,</a:t>
            </a:r>
            <a:r>
              <a:rPr lang="zh-CN" altLang="en-US" sz="3600"/>
              <a:t>－</a:t>
            </a:r>
            <a:r>
              <a:rPr lang="en-US" altLang="zh-CN" sz="3600"/>
              <a:t>8)</a:t>
            </a:r>
            <a:r>
              <a:rPr lang="zh-CN" altLang="en-US" sz="3600"/>
              <a:t>求它的外接圆方程</a:t>
            </a:r>
            <a:r>
              <a:rPr lang="en-US" altLang="zh-CN" sz="3600"/>
              <a:t>.</a:t>
            </a:r>
          </a:p>
        </p:txBody>
      </p:sp>
      <p:sp>
        <p:nvSpPr>
          <p:cNvPr id="237577" name="AutoShape 9">
            <a:extLst>
              <a:ext uri="{FF2B5EF4-FFF2-40B4-BE49-F238E27FC236}">
                <a16:creationId xmlns:a16="http://schemas.microsoft.com/office/drawing/2014/main" id="{AD3C1CB4-DED1-4482-9E46-6843DCCD888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75401" y="4849813"/>
            <a:ext cx="3389313" cy="1365250"/>
          </a:xfrm>
          <a:prstGeom prst="cloudCallout">
            <a:avLst>
              <a:gd name="adj1" fmla="val -53602"/>
              <a:gd name="adj2" fmla="val -724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待定系数法</a:t>
            </a:r>
          </a:p>
        </p:txBody>
      </p:sp>
      <p:sp>
        <p:nvSpPr>
          <p:cNvPr id="237578" name="Text Box 10">
            <a:extLst>
              <a:ext uri="{FF2B5EF4-FFF2-40B4-BE49-F238E27FC236}">
                <a16:creationId xmlns:a16="http://schemas.microsoft.com/office/drawing/2014/main" id="{B96D69A8-78CC-4249-8E0C-2C99FB12AEC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28739" y="1355725"/>
            <a:ext cx="760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解：设所求圆的方程为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37579" name="Object 11">
            <a:extLst>
              <a:ext uri="{FF2B5EF4-FFF2-40B4-BE49-F238E27FC236}">
                <a16:creationId xmlns:a16="http://schemas.microsoft.com/office/drawing/2014/main" id="{565FF7F6-5CCF-4137-8480-834F37E5667D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081730832"/>
              </p:ext>
            </p:extLst>
          </p:nvPr>
        </p:nvGraphicFramePr>
        <p:xfrm>
          <a:off x="5815012" y="1370013"/>
          <a:ext cx="3117851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7" progId="Equation.DSMT4">
                  <p:embed/>
                </p:oleObj>
              </mc:Choice>
              <mc:Fallback>
                <p:oleObj name="Equation" r:id="rId7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15012" y="1370013"/>
                        <a:ext cx="3117851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1" name="Text Box 13">
            <a:extLst>
              <a:ext uri="{FF2B5EF4-FFF2-40B4-BE49-F238E27FC236}">
                <a16:creationId xmlns:a16="http://schemas.microsoft.com/office/drawing/2014/main" id="{7DA5990B-7410-4BB4-B2AF-D5BCA8E5EBA2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39926" y="2011364"/>
            <a:ext cx="7356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因为</a:t>
            </a:r>
            <a:r>
              <a:rPr kumimoji="1" lang="en-US" altLang="zh-CN" sz="3200" b="1">
                <a:latin typeface="Times New Roman" pitchFamily="18" charset="0"/>
              </a:rPr>
              <a:t>A(5,1),B (7,-3),C(2,8)</a:t>
            </a:r>
            <a:r>
              <a:rPr kumimoji="1" lang="zh-CN" altLang="en-US" sz="3200" b="1">
                <a:latin typeface="Times New Roman" pitchFamily="18" charset="0"/>
              </a:rPr>
              <a:t>都在圆上</a:t>
            </a: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37582" name="Object 14">
            <a:extLst>
              <a:ext uri="{FF2B5EF4-FFF2-40B4-BE49-F238E27FC236}">
                <a16:creationId xmlns:a16="http://schemas.microsoft.com/office/drawing/2014/main" id="{068ABE71-2926-4082-BE8C-9E68DA780F73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82462250"/>
              </p:ext>
            </p:extLst>
          </p:nvPr>
        </p:nvGraphicFramePr>
        <p:xfrm>
          <a:off x="1982788" y="2628900"/>
          <a:ext cx="3859212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1" progId="Equation.DSMT4">
                  <p:embed/>
                </p:oleObj>
              </mc:Choice>
              <mc:Fallback>
                <p:oleObj name="Equation" r:id="rId11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82788" y="2628900"/>
                        <a:ext cx="3859212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3" name="Object 15">
            <a:extLst>
              <a:ext uri="{FF2B5EF4-FFF2-40B4-BE49-F238E27FC236}">
                <a16:creationId xmlns:a16="http://schemas.microsoft.com/office/drawing/2014/main" id="{307ED4B8-F1B9-4808-971A-21997DD19536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093440427"/>
              </p:ext>
            </p:extLst>
          </p:nvPr>
        </p:nvGraphicFramePr>
        <p:xfrm>
          <a:off x="5892800" y="2676525"/>
          <a:ext cx="1722438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4" progId="Equation.DSMT4">
                  <p:embed/>
                </p:oleObj>
              </mc:Choice>
              <mc:Fallback>
                <p:oleObj name="Equation" r:id="rId1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92800" y="2676525"/>
                        <a:ext cx="1722438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4" name="Object 16">
            <a:extLst>
              <a:ext uri="{FF2B5EF4-FFF2-40B4-BE49-F238E27FC236}">
                <a16:creationId xmlns:a16="http://schemas.microsoft.com/office/drawing/2014/main" id="{2CEC3FF9-EB1D-441F-B12F-9DD6111AC6CA}"/>
              </a:ext>
            </a:extLst>
          </p:cNvPr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935236056"/>
              </p:ext>
            </p:extLst>
          </p:nvPr>
        </p:nvGraphicFramePr>
        <p:xfrm>
          <a:off x="2057401" y="5137152"/>
          <a:ext cx="31543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7" progId="Equation.DSMT4">
                  <p:embed/>
                </p:oleObj>
              </mc:Choice>
              <mc:Fallback>
                <p:oleObj name="Equation" r:id="rId17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57401" y="5137152"/>
                        <a:ext cx="315436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5" name="Text Box 17">
            <a:extLst>
              <a:ext uri="{FF2B5EF4-FFF2-40B4-BE49-F238E27FC236}">
                <a16:creationId xmlns:a16="http://schemas.microsoft.com/office/drawing/2014/main" id="{4C031687-A778-4D17-AFB3-B3C72E84B202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993901" y="4400550"/>
            <a:ext cx="760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所求圆的方程为</a:t>
            </a: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64189EE7-7596-4E33-A397-C3FE0878FA96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0" y="0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典型例题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7" grpId="0"/>
      <p:bldP spid="237578" grpId="1"/>
      <p:bldP spid="237581" grpId="2"/>
      <p:bldP spid="237585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58051" name="AutoShape 3">
            <a:extLst>
              <a:ext uri="{FF2B5EF4-FFF2-40B4-BE49-F238E27FC236}">
                <a16:creationId xmlns:a16="http://schemas.microsoft.com/office/drawing/2014/main" id="{D7E5C4A7-5A6C-44FA-8681-D84E849B8C6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123825" y="5902326"/>
            <a:ext cx="4751388" cy="682625"/>
          </a:xfrm>
          <a:prstGeom prst="wedgeRoundRectCallout">
            <a:avLst>
              <a:gd name="adj1" fmla="val 20829"/>
              <a:gd name="adj2" fmla="val 1146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a typeface="黑体" pitchFamily="49" charset="-122"/>
              </a:rPr>
              <a:t>圆心：两条弦的中垂线的交点</a:t>
            </a:r>
          </a:p>
        </p:txBody>
      </p:sp>
      <p:sp>
        <p:nvSpPr>
          <p:cNvPr id="258052" name="AutoShape 4">
            <a:extLst>
              <a:ext uri="{FF2B5EF4-FFF2-40B4-BE49-F238E27FC236}">
                <a16:creationId xmlns:a16="http://schemas.microsoft.com/office/drawing/2014/main" id="{6ABFC905-2F09-49C7-9ED3-C9060A57AC9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V="1">
            <a:off x="5059363" y="5894389"/>
            <a:ext cx="4081462" cy="682625"/>
          </a:xfrm>
          <a:prstGeom prst="wedgeRoundRectCallout">
            <a:avLst>
              <a:gd name="adj1" fmla="val -29273"/>
              <a:gd name="adj2" fmla="val 1069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a typeface="黑体" pitchFamily="49" charset="-122"/>
              </a:rPr>
              <a:t>半径：圆心到圆上一点</a:t>
            </a:r>
          </a:p>
        </p:txBody>
      </p:sp>
      <p:sp>
        <p:nvSpPr>
          <p:cNvPr id="258053" name="Line 5">
            <a:extLst>
              <a:ext uri="{FF2B5EF4-FFF2-40B4-BE49-F238E27FC236}">
                <a16:creationId xmlns:a16="http://schemas.microsoft.com/office/drawing/2014/main" id="{24CAB873-D309-461F-AADA-4693D9A59E5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00300" y="2525713"/>
            <a:ext cx="4724400" cy="17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54" name="Line 6">
            <a:extLst>
              <a:ext uri="{FF2B5EF4-FFF2-40B4-BE49-F238E27FC236}">
                <a16:creationId xmlns:a16="http://schemas.microsoft.com/office/drawing/2014/main" id="{C7149993-1485-4350-B155-FADDA84D2693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3609975" y="1314450"/>
            <a:ext cx="28576" cy="417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55" name="Text Box 7">
            <a:extLst>
              <a:ext uri="{FF2B5EF4-FFF2-40B4-BE49-F238E27FC236}">
                <a16:creationId xmlns:a16="http://schemas.microsoft.com/office/drawing/2014/main" id="{5E2A62B3-4599-4CA7-96AC-30593A1B042F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57963" y="252888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258056" name="Text Box 8">
            <a:extLst>
              <a:ext uri="{FF2B5EF4-FFF2-40B4-BE49-F238E27FC236}">
                <a16:creationId xmlns:a16="http://schemas.microsoft.com/office/drawing/2014/main" id="{AADBDFB9-0DC0-4B33-BB13-23FAF45D4F23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42532" y="1045369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258057" name="Text Box 9">
            <a:extLst>
              <a:ext uri="{FF2B5EF4-FFF2-40B4-BE49-F238E27FC236}">
                <a16:creationId xmlns:a16="http://schemas.microsoft.com/office/drawing/2014/main" id="{2E1F5897-EF6A-4C09-A206-EC8C40742876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73425" y="251301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258058" name="Oval 10">
            <a:extLst>
              <a:ext uri="{FF2B5EF4-FFF2-40B4-BE49-F238E27FC236}">
                <a16:creationId xmlns:a16="http://schemas.microsoft.com/office/drawing/2014/main" id="{A78BA8EE-AA01-4B43-9F96-2D5A5FEC71F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17775" y="1601788"/>
            <a:ext cx="3595688" cy="35671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9" name="Rectangle 11">
            <a:extLst>
              <a:ext uri="{FF2B5EF4-FFF2-40B4-BE49-F238E27FC236}">
                <a16:creationId xmlns:a16="http://schemas.microsoft.com/office/drawing/2014/main" id="{94D6B891-5B12-40B9-8A61-03DEE2429AD4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87800" y="34258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258060" name="Rectangle 12">
            <a:extLst>
              <a:ext uri="{FF2B5EF4-FFF2-40B4-BE49-F238E27FC236}">
                <a16:creationId xmlns:a16="http://schemas.microsoft.com/office/drawing/2014/main" id="{C6936E65-1D90-4183-82B1-B4AD8A98797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222876" y="1397001"/>
            <a:ext cx="1026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58061" name="Rectangle 13">
            <a:extLst>
              <a:ext uri="{FF2B5EF4-FFF2-40B4-BE49-F238E27FC236}">
                <a16:creationId xmlns:a16="http://schemas.microsoft.com/office/drawing/2014/main" id="{C1D90206-4F54-469A-BF0C-0A141AE8EA7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064251" y="3608389"/>
            <a:ext cx="11608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,-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58063" name="Line 15">
            <a:extLst>
              <a:ext uri="{FF2B5EF4-FFF2-40B4-BE49-F238E27FC236}">
                <a16:creationId xmlns:a16="http://schemas.microsoft.com/office/drawing/2014/main" id="{EA61C27B-67FD-4A3D-A6D1-52DCBD6237C2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410200" y="1965326"/>
            <a:ext cx="641350" cy="1736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58064" name="Line 16">
            <a:extLst>
              <a:ext uri="{FF2B5EF4-FFF2-40B4-BE49-F238E27FC236}">
                <a16:creationId xmlns:a16="http://schemas.microsoft.com/office/drawing/2014/main" id="{01240709-DA2C-42BA-9095-27C0385AD4AC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3187700" y="2363788"/>
            <a:ext cx="3581400" cy="137001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58066" name="Oval 18">
            <a:extLst>
              <a:ext uri="{FF2B5EF4-FFF2-40B4-BE49-F238E27FC236}">
                <a16:creationId xmlns:a16="http://schemas.microsoft.com/office/drawing/2014/main" id="{5BF04C44-B466-4EC8-B129-545046E14537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365750" y="1920875"/>
            <a:ext cx="122238" cy="122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7" name="Oval 19">
            <a:extLst>
              <a:ext uri="{FF2B5EF4-FFF2-40B4-BE49-F238E27FC236}">
                <a16:creationId xmlns:a16="http://schemas.microsoft.com/office/drawing/2014/main" id="{1CDB8510-6281-4508-AC4D-2571BD45132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011864" y="3625850"/>
            <a:ext cx="122237" cy="122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0" name="Line 22">
            <a:extLst>
              <a:ext uri="{FF2B5EF4-FFF2-40B4-BE49-F238E27FC236}">
                <a16:creationId xmlns:a16="http://schemas.microsoft.com/office/drawing/2014/main" id="{BECCAA30-FA5A-4162-8C41-9931948D9940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4025901" y="3709988"/>
            <a:ext cx="2041525" cy="14462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58071" name="Rectangle 23">
            <a:extLst>
              <a:ext uri="{FF2B5EF4-FFF2-40B4-BE49-F238E27FC236}">
                <a16:creationId xmlns:a16="http://schemas.microsoft.com/office/drawing/2014/main" id="{6CD786B2-0DDE-4C39-B65A-4B83043B40E3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062413" y="5157789"/>
            <a:ext cx="1178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,-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58072" name="Oval 24">
            <a:extLst>
              <a:ext uri="{FF2B5EF4-FFF2-40B4-BE49-F238E27FC236}">
                <a16:creationId xmlns:a16="http://schemas.microsoft.com/office/drawing/2014/main" id="{4EEF7DB3-C2AA-434A-9722-6B0DB3A8B9B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010025" y="5080000"/>
            <a:ext cx="122238" cy="122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3" name="Line 25">
            <a:extLst>
              <a:ext uri="{FF2B5EF4-FFF2-40B4-BE49-F238E27FC236}">
                <a16:creationId xmlns:a16="http://schemas.microsoft.com/office/drawing/2014/main" id="{277E8230-98F1-4EEB-A7C3-B54D459D30DB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3814764" y="2838451"/>
            <a:ext cx="1995487" cy="2333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58074" name="Line 26">
            <a:extLst>
              <a:ext uri="{FF2B5EF4-FFF2-40B4-BE49-F238E27FC236}">
                <a16:creationId xmlns:a16="http://schemas.microsoft.com/office/drawing/2014/main" id="{B0A9CE14-A5B1-482C-86F9-66EE1466F827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4211638" y="1974850"/>
            <a:ext cx="1187450" cy="1371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58065" name="Oval 17">
            <a:extLst>
              <a:ext uri="{FF2B5EF4-FFF2-40B4-BE49-F238E27FC236}">
                <a16:creationId xmlns:a16="http://schemas.microsoft.com/office/drawing/2014/main" id="{28FD0C0A-F527-411E-B980-032AD36995EB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165600" y="3278189"/>
            <a:ext cx="122238" cy="122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6" name="Rectangle 28">
            <a:extLst>
              <a:ext uri="{FF2B5EF4-FFF2-40B4-BE49-F238E27FC236}">
                <a16:creationId xmlns:a16="http://schemas.microsoft.com/office/drawing/2014/main" id="{9A1737DF-124C-4C16-B500-AD5C050D91B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4"/>
            </p:custDataLst>
          </p:nvPr>
        </p:nvSpPr>
        <p:spPr bwMode="auto">
          <a:xfrm>
            <a:off x="1524000" y="0"/>
            <a:ext cx="9144000" cy="149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600"/>
              <a:t>例</a:t>
            </a:r>
            <a:r>
              <a:rPr lang="en-US" altLang="zh-CN" sz="3600"/>
              <a:t>2△ABC</a:t>
            </a:r>
            <a:r>
              <a:rPr lang="zh-CN" altLang="en-US" sz="3600"/>
              <a:t>的三个顶点的坐标分别是</a:t>
            </a:r>
            <a:r>
              <a:rPr lang="en-US" altLang="zh-CN" sz="3600"/>
              <a:t>A(5,1),</a:t>
            </a:r>
            <a:br>
              <a:rPr lang="en-US" altLang="zh-CN" sz="3600"/>
            </a:br>
            <a:r>
              <a:rPr lang="en-US" altLang="zh-CN" sz="3600"/>
              <a:t>     B(7,</a:t>
            </a:r>
            <a:r>
              <a:rPr lang="zh-CN" altLang="en-US" sz="3600"/>
              <a:t>－</a:t>
            </a:r>
            <a:r>
              <a:rPr lang="en-US" altLang="zh-CN" sz="3600"/>
              <a:t>3),C(2,</a:t>
            </a:r>
            <a:r>
              <a:rPr lang="zh-CN" altLang="en-US" sz="3600"/>
              <a:t>－</a:t>
            </a:r>
            <a:r>
              <a:rPr lang="en-US" altLang="zh-CN" sz="3600"/>
              <a:t>8)</a:t>
            </a:r>
            <a:r>
              <a:rPr lang="zh-CN" altLang="en-US" sz="3600"/>
              <a:t>求它的外接圆方程</a:t>
            </a:r>
            <a:r>
              <a:rPr lang="en-US" altLang="zh-CN" sz="3600"/>
              <a:t>.</a:t>
            </a:r>
          </a:p>
        </p:txBody>
      </p:sp>
      <p:sp>
        <p:nvSpPr>
          <p:cNvPr id="258077" name="Text Box 29">
            <a:extLst>
              <a:ext uri="{FF2B5EF4-FFF2-40B4-BE49-F238E27FC236}">
                <a16:creationId xmlns:a16="http://schemas.microsoft.com/office/drawing/2014/main" id="{024ED8F9-2439-4B36-9300-93C48C6E931D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69926" y="1616076"/>
            <a:ext cx="7223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CC0000"/>
                </a:solidFill>
              </a:rPr>
              <a:t>法二</a:t>
            </a: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DDBDB011-B8A7-4F64-A61E-793BDBEA100F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0" y="0"/>
            <a:ext cx="154781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典型例题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/>
      <p:bldP spid="258052" grpId="1"/>
      <p:bldP spid="258060" grpId="2"/>
      <p:bldP spid="258061" grpId="3"/>
      <p:bldP spid="258071" grpId="4"/>
    </p:bldLst>
  </p:timing>
</p:sld>
</file>

<file path=ppt/tags/tag1.xml><?xml version="1.0" encoding="utf-8"?>
<p:tagLst xmlns:p="http://schemas.openxmlformats.org/presentationml/2006/main">
  <p:tag name="AS_UNIQUEID" val="52"/>
</p:tagLst>
</file>

<file path=ppt/tags/tag10.xml><?xml version="1.0" encoding="utf-8"?>
<p:tagLst xmlns:p="http://schemas.openxmlformats.org/presentationml/2006/main">
  <p:tag name="AS_UNIQUEID" val="61"/>
</p:tagLst>
</file>

<file path=ppt/tags/tag100.xml><?xml version="1.0" encoding="utf-8"?>
<p:tagLst xmlns:p="http://schemas.openxmlformats.org/presentationml/2006/main">
  <p:tag name="AS_UNIQUEID" val="151"/>
</p:tagLst>
</file>

<file path=ppt/tags/tag101.xml><?xml version="1.0" encoding="utf-8"?>
<p:tagLst xmlns:p="http://schemas.openxmlformats.org/presentationml/2006/main">
  <p:tag name="AS_UNIQUEID" val="152"/>
</p:tagLst>
</file>

<file path=ppt/tags/tag102.xml><?xml version="1.0" encoding="utf-8"?>
<p:tagLst xmlns:p="http://schemas.openxmlformats.org/presentationml/2006/main">
  <p:tag name="AS_UNIQUEID" val="153"/>
</p:tagLst>
</file>

<file path=ppt/tags/tag103.xml><?xml version="1.0" encoding="utf-8"?>
<p:tagLst xmlns:p="http://schemas.openxmlformats.org/presentationml/2006/main">
  <p:tag name="AS_UNIQUEID" val="154"/>
</p:tagLst>
</file>

<file path=ppt/tags/tag104.xml><?xml version="1.0" encoding="utf-8"?>
<p:tagLst xmlns:p="http://schemas.openxmlformats.org/presentationml/2006/main">
  <p:tag name="AS_UNIQUEID" val="155"/>
</p:tagLst>
</file>

<file path=ppt/tags/tag105.xml><?xml version="1.0" encoding="utf-8"?>
<p:tagLst xmlns:p="http://schemas.openxmlformats.org/presentationml/2006/main">
  <p:tag name="AS_UNIQUEID" val="156"/>
</p:tagLst>
</file>

<file path=ppt/tags/tag106.xml><?xml version="1.0" encoding="utf-8"?>
<p:tagLst xmlns:p="http://schemas.openxmlformats.org/presentationml/2006/main">
  <p:tag name="AS_UNIQUEID" val="157"/>
</p:tagLst>
</file>

<file path=ppt/tags/tag107.xml><?xml version="1.0" encoding="utf-8"?>
<p:tagLst xmlns:p="http://schemas.openxmlformats.org/presentationml/2006/main">
  <p:tag name="AS_UNIQUEID" val="158"/>
</p:tagLst>
</file>

<file path=ppt/tags/tag108.xml><?xml version="1.0" encoding="utf-8"?>
<p:tagLst xmlns:p="http://schemas.openxmlformats.org/presentationml/2006/main">
  <p:tag name="AS_UNIQUEID" val="159"/>
</p:tagLst>
</file>

<file path=ppt/tags/tag109.xml><?xml version="1.0" encoding="utf-8"?>
<p:tagLst xmlns:p="http://schemas.openxmlformats.org/presentationml/2006/main">
  <p:tag name="AS_UNIQUEID" val="160"/>
</p:tagLst>
</file>

<file path=ppt/tags/tag11.xml><?xml version="1.0" encoding="utf-8"?>
<p:tagLst xmlns:p="http://schemas.openxmlformats.org/presentationml/2006/main">
  <p:tag name="AS_UNIQUEID" val="62"/>
</p:tagLst>
</file>

<file path=ppt/tags/tag110.xml><?xml version="1.0" encoding="utf-8"?>
<p:tagLst xmlns:p="http://schemas.openxmlformats.org/presentationml/2006/main">
  <p:tag name="AS_UNIQUEID" val="161"/>
</p:tagLst>
</file>

<file path=ppt/tags/tag111.xml><?xml version="1.0" encoding="utf-8"?>
<p:tagLst xmlns:p="http://schemas.openxmlformats.org/presentationml/2006/main">
  <p:tag name="AS_UNIQUEID" val="162"/>
</p:tagLst>
</file>

<file path=ppt/tags/tag112.xml><?xml version="1.0" encoding="utf-8"?>
<p:tagLst xmlns:p="http://schemas.openxmlformats.org/presentationml/2006/main">
  <p:tag name="AS_UNIQUEID" val="163"/>
</p:tagLst>
</file>

<file path=ppt/tags/tag113.xml><?xml version="1.0" encoding="utf-8"?>
<p:tagLst xmlns:p="http://schemas.openxmlformats.org/presentationml/2006/main">
  <p:tag name="AS_UNIQUEID" val="164"/>
</p:tagLst>
</file>

<file path=ppt/tags/tag114.xml><?xml version="1.0" encoding="utf-8"?>
<p:tagLst xmlns:p="http://schemas.openxmlformats.org/presentationml/2006/main">
  <p:tag name="AS_UNIQUEID" val="165"/>
</p:tagLst>
</file>

<file path=ppt/tags/tag115.xml><?xml version="1.0" encoding="utf-8"?>
<p:tagLst xmlns:p="http://schemas.openxmlformats.org/presentationml/2006/main">
  <p:tag name="AS_UNIQUEID" val="166"/>
</p:tagLst>
</file>

<file path=ppt/tags/tag116.xml><?xml version="1.0" encoding="utf-8"?>
<p:tagLst xmlns:p="http://schemas.openxmlformats.org/presentationml/2006/main">
  <p:tag name="AS_UNIQUEID" val="167"/>
</p:tagLst>
</file>

<file path=ppt/tags/tag117.xml><?xml version="1.0" encoding="utf-8"?>
<p:tagLst xmlns:p="http://schemas.openxmlformats.org/presentationml/2006/main">
  <p:tag name="AS_UNIQUEID" val="168"/>
</p:tagLst>
</file>

<file path=ppt/tags/tag118.xml><?xml version="1.0" encoding="utf-8"?>
<p:tagLst xmlns:p="http://schemas.openxmlformats.org/presentationml/2006/main">
  <p:tag name="AS_UNIQUEID" val="169"/>
</p:tagLst>
</file>

<file path=ppt/tags/tag119.xml><?xml version="1.0" encoding="utf-8"?>
<p:tagLst xmlns:p="http://schemas.openxmlformats.org/presentationml/2006/main">
  <p:tag name="AS_UNIQUEID" val="170"/>
</p:tagLst>
</file>

<file path=ppt/tags/tag12.xml><?xml version="1.0" encoding="utf-8"?>
<p:tagLst xmlns:p="http://schemas.openxmlformats.org/presentationml/2006/main">
  <p:tag name="AS_UNIQUEID" val="63"/>
</p:tagLst>
</file>

<file path=ppt/tags/tag120.xml><?xml version="1.0" encoding="utf-8"?>
<p:tagLst xmlns:p="http://schemas.openxmlformats.org/presentationml/2006/main">
  <p:tag name="AS_UNIQUEID" val="171"/>
</p:tagLst>
</file>

<file path=ppt/tags/tag121.xml><?xml version="1.0" encoding="utf-8"?>
<p:tagLst xmlns:p="http://schemas.openxmlformats.org/presentationml/2006/main">
  <p:tag name="AS_UNIQUEID" val="172"/>
</p:tagLst>
</file>

<file path=ppt/tags/tag122.xml><?xml version="1.0" encoding="utf-8"?>
<p:tagLst xmlns:p="http://schemas.openxmlformats.org/presentationml/2006/main">
  <p:tag name="AS_UNIQUEID" val="173"/>
</p:tagLst>
</file>

<file path=ppt/tags/tag123.xml><?xml version="1.0" encoding="utf-8"?>
<p:tagLst xmlns:p="http://schemas.openxmlformats.org/presentationml/2006/main">
  <p:tag name="AS_UNIQUEID" val="174"/>
</p:tagLst>
</file>

<file path=ppt/tags/tag124.xml><?xml version="1.0" encoding="utf-8"?>
<p:tagLst xmlns:p="http://schemas.openxmlformats.org/presentationml/2006/main">
  <p:tag name="AS_UNIQUEID" val="175"/>
</p:tagLst>
</file>

<file path=ppt/tags/tag125.xml><?xml version="1.0" encoding="utf-8"?>
<p:tagLst xmlns:p="http://schemas.openxmlformats.org/presentationml/2006/main">
  <p:tag name="AS_UNIQUEID" val="176"/>
</p:tagLst>
</file>

<file path=ppt/tags/tag126.xml><?xml version="1.0" encoding="utf-8"?>
<p:tagLst xmlns:p="http://schemas.openxmlformats.org/presentationml/2006/main">
  <p:tag name="AS_UNIQUEID" val="177"/>
</p:tagLst>
</file>

<file path=ppt/tags/tag127.xml><?xml version="1.0" encoding="utf-8"?>
<p:tagLst xmlns:p="http://schemas.openxmlformats.org/presentationml/2006/main">
  <p:tag name="AS_UNIQUEID" val="178"/>
</p:tagLst>
</file>

<file path=ppt/tags/tag128.xml><?xml version="1.0" encoding="utf-8"?>
<p:tagLst xmlns:p="http://schemas.openxmlformats.org/presentationml/2006/main">
  <p:tag name="AS_UNIQUEID" val="179"/>
</p:tagLst>
</file>

<file path=ppt/tags/tag129.xml><?xml version="1.0" encoding="utf-8"?>
<p:tagLst xmlns:p="http://schemas.openxmlformats.org/presentationml/2006/main">
  <p:tag name="AS_UNIQUEID" val="180"/>
</p:tagLst>
</file>

<file path=ppt/tags/tag13.xml><?xml version="1.0" encoding="utf-8"?>
<p:tagLst xmlns:p="http://schemas.openxmlformats.org/presentationml/2006/main">
  <p:tag name="AS_UNIQUEID" val="64"/>
</p:tagLst>
</file>

<file path=ppt/tags/tag130.xml><?xml version="1.0" encoding="utf-8"?>
<p:tagLst xmlns:p="http://schemas.openxmlformats.org/presentationml/2006/main">
  <p:tag name="AS_UNIQUEID" val="181"/>
</p:tagLst>
</file>

<file path=ppt/tags/tag131.xml><?xml version="1.0" encoding="utf-8"?>
<p:tagLst xmlns:p="http://schemas.openxmlformats.org/presentationml/2006/main">
  <p:tag name="AS_UNIQUEID" val="182"/>
</p:tagLst>
</file>

<file path=ppt/tags/tag132.xml><?xml version="1.0" encoding="utf-8"?>
<p:tagLst xmlns:p="http://schemas.openxmlformats.org/presentationml/2006/main">
  <p:tag name="AS_UNIQUEID" val="183"/>
</p:tagLst>
</file>

<file path=ppt/tags/tag133.xml><?xml version="1.0" encoding="utf-8"?>
<p:tagLst xmlns:p="http://schemas.openxmlformats.org/presentationml/2006/main">
  <p:tag name="AS_UNIQUEID" val="184"/>
</p:tagLst>
</file>

<file path=ppt/tags/tag134.xml><?xml version="1.0" encoding="utf-8"?>
<p:tagLst xmlns:p="http://schemas.openxmlformats.org/presentationml/2006/main">
  <p:tag name="AS_UNIQUEID" val="185"/>
</p:tagLst>
</file>

<file path=ppt/tags/tag135.xml><?xml version="1.0" encoding="utf-8"?>
<p:tagLst xmlns:p="http://schemas.openxmlformats.org/presentationml/2006/main">
  <p:tag name="AS_UNIQUEID" val="186"/>
</p:tagLst>
</file>

<file path=ppt/tags/tag136.xml><?xml version="1.0" encoding="utf-8"?>
<p:tagLst xmlns:p="http://schemas.openxmlformats.org/presentationml/2006/main">
  <p:tag name="AS_UNIQUEID" val="187"/>
</p:tagLst>
</file>

<file path=ppt/tags/tag137.xml><?xml version="1.0" encoding="utf-8"?>
<p:tagLst xmlns:p="http://schemas.openxmlformats.org/presentationml/2006/main">
  <p:tag name="AS_UNIQUEID" val="188"/>
</p:tagLst>
</file>

<file path=ppt/tags/tag138.xml><?xml version="1.0" encoding="utf-8"?>
<p:tagLst xmlns:p="http://schemas.openxmlformats.org/presentationml/2006/main">
  <p:tag name="AS_UNIQUEID" val="189"/>
</p:tagLst>
</file>

<file path=ppt/tags/tag139.xml><?xml version="1.0" encoding="utf-8"?>
<p:tagLst xmlns:p="http://schemas.openxmlformats.org/presentationml/2006/main">
  <p:tag name="AS_UNIQUEID" val="190"/>
</p:tagLst>
</file>

<file path=ppt/tags/tag14.xml><?xml version="1.0" encoding="utf-8"?>
<p:tagLst xmlns:p="http://schemas.openxmlformats.org/presentationml/2006/main">
  <p:tag name="AS_UNIQUEID" val="65"/>
</p:tagLst>
</file>

<file path=ppt/tags/tag140.xml><?xml version="1.0" encoding="utf-8"?>
<p:tagLst xmlns:p="http://schemas.openxmlformats.org/presentationml/2006/main">
  <p:tag name="AS_UNIQUEID" val="191"/>
</p:tagLst>
</file>

<file path=ppt/tags/tag141.xml><?xml version="1.0" encoding="utf-8"?>
<p:tagLst xmlns:p="http://schemas.openxmlformats.org/presentationml/2006/main">
  <p:tag name="AS_UNIQUEID" val="192"/>
</p:tagLst>
</file>

<file path=ppt/tags/tag142.xml><?xml version="1.0" encoding="utf-8"?>
<p:tagLst xmlns:p="http://schemas.openxmlformats.org/presentationml/2006/main">
  <p:tag name="AS_UNIQUEID" val="193"/>
</p:tagLst>
</file>

<file path=ppt/tags/tag143.xml><?xml version="1.0" encoding="utf-8"?>
<p:tagLst xmlns:p="http://schemas.openxmlformats.org/presentationml/2006/main">
  <p:tag name="AS_UNIQUEID" val="194"/>
</p:tagLst>
</file>

<file path=ppt/tags/tag144.xml><?xml version="1.0" encoding="utf-8"?>
<p:tagLst xmlns:p="http://schemas.openxmlformats.org/presentationml/2006/main">
  <p:tag name="AS_UNIQUEID" val="195"/>
</p:tagLst>
</file>

<file path=ppt/tags/tag145.xml><?xml version="1.0" encoding="utf-8"?>
<p:tagLst xmlns:p="http://schemas.openxmlformats.org/presentationml/2006/main">
  <p:tag name="AS_UNIQUEID" val="196"/>
</p:tagLst>
</file>

<file path=ppt/tags/tag146.xml><?xml version="1.0" encoding="utf-8"?>
<p:tagLst xmlns:p="http://schemas.openxmlformats.org/presentationml/2006/main">
  <p:tag name="AS_UNIQUEID" val="197"/>
</p:tagLst>
</file>

<file path=ppt/tags/tag147.xml><?xml version="1.0" encoding="utf-8"?>
<p:tagLst xmlns:p="http://schemas.openxmlformats.org/presentationml/2006/main">
  <p:tag name="AS_UNIQUEID" val="198"/>
</p:tagLst>
</file>

<file path=ppt/tags/tag148.xml><?xml version="1.0" encoding="utf-8"?>
<p:tagLst xmlns:p="http://schemas.openxmlformats.org/presentationml/2006/main">
  <p:tag name="AS_UNIQUEID" val="199"/>
</p:tagLst>
</file>

<file path=ppt/tags/tag149.xml><?xml version="1.0" encoding="utf-8"?>
<p:tagLst xmlns:p="http://schemas.openxmlformats.org/presentationml/2006/main">
  <p:tag name="AS_UNIQUEID" val="200"/>
</p:tagLst>
</file>

<file path=ppt/tags/tag15.xml><?xml version="1.0" encoding="utf-8"?>
<p:tagLst xmlns:p="http://schemas.openxmlformats.org/presentationml/2006/main">
  <p:tag name="AS_UNIQUEID" val="66"/>
</p:tagLst>
</file>

<file path=ppt/tags/tag150.xml><?xml version="1.0" encoding="utf-8"?>
<p:tagLst xmlns:p="http://schemas.openxmlformats.org/presentationml/2006/main">
  <p:tag name="AS_UNIQUEID" val="201"/>
</p:tagLst>
</file>

<file path=ppt/tags/tag151.xml><?xml version="1.0" encoding="utf-8"?>
<p:tagLst xmlns:p="http://schemas.openxmlformats.org/presentationml/2006/main">
  <p:tag name="AS_UNIQUEID" val="202"/>
</p:tagLst>
</file>

<file path=ppt/tags/tag152.xml><?xml version="1.0" encoding="utf-8"?>
<p:tagLst xmlns:p="http://schemas.openxmlformats.org/presentationml/2006/main">
  <p:tag name="AS_UNIQUEID" val="203"/>
</p:tagLst>
</file>

<file path=ppt/tags/tag153.xml><?xml version="1.0" encoding="utf-8"?>
<p:tagLst xmlns:p="http://schemas.openxmlformats.org/presentationml/2006/main">
  <p:tag name="AS_UNIQUEID" val="204"/>
</p:tagLst>
</file>

<file path=ppt/tags/tag154.xml><?xml version="1.0" encoding="utf-8"?>
<p:tagLst xmlns:p="http://schemas.openxmlformats.org/presentationml/2006/main">
  <p:tag name="AS_UNIQUEID" val="205"/>
</p:tagLst>
</file>

<file path=ppt/tags/tag155.xml><?xml version="1.0" encoding="utf-8"?>
<p:tagLst xmlns:p="http://schemas.openxmlformats.org/presentationml/2006/main">
  <p:tag name="AS_UNIQUEID" val="206"/>
</p:tagLst>
</file>

<file path=ppt/tags/tag156.xml><?xml version="1.0" encoding="utf-8"?>
<p:tagLst xmlns:p="http://schemas.openxmlformats.org/presentationml/2006/main">
  <p:tag name="AS_UNIQUEID" val="207"/>
</p:tagLst>
</file>

<file path=ppt/tags/tag157.xml><?xml version="1.0" encoding="utf-8"?>
<p:tagLst xmlns:p="http://schemas.openxmlformats.org/presentationml/2006/main">
  <p:tag name="AS_UNIQUEID" val="208"/>
</p:tagLst>
</file>

<file path=ppt/tags/tag158.xml><?xml version="1.0" encoding="utf-8"?>
<p:tagLst xmlns:p="http://schemas.openxmlformats.org/presentationml/2006/main">
  <p:tag name="AS_UNIQUEID" val="209"/>
</p:tagLst>
</file>

<file path=ppt/tags/tag159.xml><?xml version="1.0" encoding="utf-8"?>
<p:tagLst xmlns:p="http://schemas.openxmlformats.org/presentationml/2006/main">
  <p:tag name="AS_UNIQUEID" val="210"/>
</p:tagLst>
</file>

<file path=ppt/tags/tag16.xml><?xml version="1.0" encoding="utf-8"?>
<p:tagLst xmlns:p="http://schemas.openxmlformats.org/presentationml/2006/main">
  <p:tag name="AS_UNIQUEID" val="67"/>
</p:tagLst>
</file>

<file path=ppt/tags/tag160.xml><?xml version="1.0" encoding="utf-8"?>
<p:tagLst xmlns:p="http://schemas.openxmlformats.org/presentationml/2006/main">
  <p:tag name="AS_UNIQUEID" val="211"/>
</p:tagLst>
</file>

<file path=ppt/tags/tag161.xml><?xml version="1.0" encoding="utf-8"?>
<p:tagLst xmlns:p="http://schemas.openxmlformats.org/presentationml/2006/main">
  <p:tag name="AS_UNIQUEID" val="212"/>
</p:tagLst>
</file>

<file path=ppt/tags/tag162.xml><?xml version="1.0" encoding="utf-8"?>
<p:tagLst xmlns:p="http://schemas.openxmlformats.org/presentationml/2006/main">
  <p:tag name="AS_UNIQUEID" val="213"/>
</p:tagLst>
</file>

<file path=ppt/tags/tag163.xml><?xml version="1.0" encoding="utf-8"?>
<p:tagLst xmlns:p="http://schemas.openxmlformats.org/presentationml/2006/main">
  <p:tag name="AS_UNIQUEID" val="214"/>
</p:tagLst>
</file>

<file path=ppt/tags/tag164.xml><?xml version="1.0" encoding="utf-8"?>
<p:tagLst xmlns:p="http://schemas.openxmlformats.org/presentationml/2006/main">
  <p:tag name="AS_UNIQUEID" val="215"/>
</p:tagLst>
</file>

<file path=ppt/tags/tag165.xml><?xml version="1.0" encoding="utf-8"?>
<p:tagLst xmlns:p="http://schemas.openxmlformats.org/presentationml/2006/main">
  <p:tag name="AS_UNIQUEID" val="216"/>
</p:tagLst>
</file>

<file path=ppt/tags/tag166.xml><?xml version="1.0" encoding="utf-8"?>
<p:tagLst xmlns:p="http://schemas.openxmlformats.org/presentationml/2006/main">
  <p:tag name="AS_UNIQUEID" val="217"/>
</p:tagLst>
</file>

<file path=ppt/tags/tag167.xml><?xml version="1.0" encoding="utf-8"?>
<p:tagLst xmlns:p="http://schemas.openxmlformats.org/presentationml/2006/main">
  <p:tag name="AS_UNIQUEID" val="218"/>
</p:tagLst>
</file>

<file path=ppt/tags/tag168.xml><?xml version="1.0" encoding="utf-8"?>
<p:tagLst xmlns:p="http://schemas.openxmlformats.org/presentationml/2006/main">
  <p:tag name="AS_UNIQUEID" val="219"/>
</p:tagLst>
</file>

<file path=ppt/tags/tag169.xml><?xml version="1.0" encoding="utf-8"?>
<p:tagLst xmlns:p="http://schemas.openxmlformats.org/presentationml/2006/main">
  <p:tag name="AS_UNIQUEID" val="220"/>
</p:tagLst>
</file>

<file path=ppt/tags/tag17.xml><?xml version="1.0" encoding="utf-8"?>
<p:tagLst xmlns:p="http://schemas.openxmlformats.org/presentationml/2006/main">
  <p:tag name="AS_UNIQUEID" val="68"/>
</p:tagLst>
</file>

<file path=ppt/tags/tag170.xml><?xml version="1.0" encoding="utf-8"?>
<p:tagLst xmlns:p="http://schemas.openxmlformats.org/presentationml/2006/main">
  <p:tag name="AS_UNIQUEID" val="221"/>
</p:tagLst>
</file>

<file path=ppt/tags/tag171.xml><?xml version="1.0" encoding="utf-8"?>
<p:tagLst xmlns:p="http://schemas.openxmlformats.org/presentationml/2006/main">
  <p:tag name="AS_UNIQUEID" val="222"/>
</p:tagLst>
</file>

<file path=ppt/tags/tag172.xml><?xml version="1.0" encoding="utf-8"?>
<p:tagLst xmlns:p="http://schemas.openxmlformats.org/presentationml/2006/main">
  <p:tag name="AS_UNIQUEID" val="223"/>
</p:tagLst>
</file>

<file path=ppt/tags/tag173.xml><?xml version="1.0" encoding="utf-8"?>
<p:tagLst xmlns:p="http://schemas.openxmlformats.org/presentationml/2006/main">
  <p:tag name="AS_UNIQUEID" val="224"/>
</p:tagLst>
</file>

<file path=ppt/tags/tag174.xml><?xml version="1.0" encoding="utf-8"?>
<p:tagLst xmlns:p="http://schemas.openxmlformats.org/presentationml/2006/main">
  <p:tag name="AS_UNIQUEID" val="225"/>
</p:tagLst>
</file>

<file path=ppt/tags/tag175.xml><?xml version="1.0" encoding="utf-8"?>
<p:tagLst xmlns:p="http://schemas.openxmlformats.org/presentationml/2006/main">
  <p:tag name="AS_UNIQUEID" val="226"/>
</p:tagLst>
</file>

<file path=ppt/tags/tag176.xml><?xml version="1.0" encoding="utf-8"?>
<p:tagLst xmlns:p="http://schemas.openxmlformats.org/presentationml/2006/main">
  <p:tag name="AS_UNIQUEID" val="227"/>
</p:tagLst>
</file>

<file path=ppt/tags/tag177.xml><?xml version="1.0" encoding="utf-8"?>
<p:tagLst xmlns:p="http://schemas.openxmlformats.org/presentationml/2006/main">
  <p:tag name="AS_UNIQUEID" val="228"/>
</p:tagLst>
</file>

<file path=ppt/tags/tag178.xml><?xml version="1.0" encoding="utf-8"?>
<p:tagLst xmlns:p="http://schemas.openxmlformats.org/presentationml/2006/main">
  <p:tag name="AS_UNIQUEID" val="229"/>
</p:tagLst>
</file>

<file path=ppt/tags/tag179.xml><?xml version="1.0" encoding="utf-8"?>
<p:tagLst xmlns:p="http://schemas.openxmlformats.org/presentationml/2006/main">
  <p:tag name="AS_UNIQUEID" val="230"/>
</p:tagLst>
</file>

<file path=ppt/tags/tag18.xml><?xml version="1.0" encoding="utf-8"?>
<p:tagLst xmlns:p="http://schemas.openxmlformats.org/presentationml/2006/main">
  <p:tag name="AS_UNIQUEID" val="69"/>
</p:tagLst>
</file>

<file path=ppt/tags/tag180.xml><?xml version="1.0" encoding="utf-8"?>
<p:tagLst xmlns:p="http://schemas.openxmlformats.org/presentationml/2006/main">
  <p:tag name="AS_UNIQUEID" val="231"/>
</p:tagLst>
</file>

<file path=ppt/tags/tag181.xml><?xml version="1.0" encoding="utf-8"?>
<p:tagLst xmlns:p="http://schemas.openxmlformats.org/presentationml/2006/main">
  <p:tag name="AS_UNIQUEID" val="232"/>
</p:tagLst>
</file>

<file path=ppt/tags/tag182.xml><?xml version="1.0" encoding="utf-8"?>
<p:tagLst xmlns:p="http://schemas.openxmlformats.org/presentationml/2006/main">
  <p:tag name="AS_UNIQUEID" val="233"/>
</p:tagLst>
</file>

<file path=ppt/tags/tag183.xml><?xml version="1.0" encoding="utf-8"?>
<p:tagLst xmlns:p="http://schemas.openxmlformats.org/presentationml/2006/main">
  <p:tag name="AS_UNIQUEID" val="234"/>
</p:tagLst>
</file>

<file path=ppt/tags/tag184.xml><?xml version="1.0" encoding="utf-8"?>
<p:tagLst xmlns:p="http://schemas.openxmlformats.org/presentationml/2006/main">
  <p:tag name="AS_UNIQUEID" val="235"/>
</p:tagLst>
</file>

<file path=ppt/tags/tag185.xml><?xml version="1.0" encoding="utf-8"?>
<p:tagLst xmlns:p="http://schemas.openxmlformats.org/presentationml/2006/main">
  <p:tag name="AS_UNIQUEID" val="236"/>
</p:tagLst>
</file>

<file path=ppt/tags/tag186.xml><?xml version="1.0" encoding="utf-8"?>
<p:tagLst xmlns:p="http://schemas.openxmlformats.org/presentationml/2006/main">
  <p:tag name="AS_UNIQUEID" val="237"/>
</p:tagLst>
</file>

<file path=ppt/tags/tag187.xml><?xml version="1.0" encoding="utf-8"?>
<p:tagLst xmlns:p="http://schemas.openxmlformats.org/presentationml/2006/main">
  <p:tag name="AS_UNIQUEID" val="238"/>
</p:tagLst>
</file>

<file path=ppt/tags/tag188.xml><?xml version="1.0" encoding="utf-8"?>
<p:tagLst xmlns:p="http://schemas.openxmlformats.org/presentationml/2006/main">
  <p:tag name="AS_UNIQUEID" val="239"/>
</p:tagLst>
</file>

<file path=ppt/tags/tag189.xml><?xml version="1.0" encoding="utf-8"?>
<p:tagLst xmlns:p="http://schemas.openxmlformats.org/presentationml/2006/main">
  <p:tag name="AS_UNIQUEID" val="240"/>
</p:tagLst>
</file>

<file path=ppt/tags/tag19.xml><?xml version="1.0" encoding="utf-8"?>
<p:tagLst xmlns:p="http://schemas.openxmlformats.org/presentationml/2006/main">
  <p:tag name="AS_UNIQUEID" val="70"/>
</p:tagLst>
</file>

<file path=ppt/tags/tag190.xml><?xml version="1.0" encoding="utf-8"?>
<p:tagLst xmlns:p="http://schemas.openxmlformats.org/presentationml/2006/main">
  <p:tag name="AS_UNIQUEID" val="241"/>
</p:tagLst>
</file>

<file path=ppt/tags/tag191.xml><?xml version="1.0" encoding="utf-8"?>
<p:tagLst xmlns:p="http://schemas.openxmlformats.org/presentationml/2006/main">
  <p:tag name="AS_UNIQUEID" val="242"/>
</p:tagLst>
</file>

<file path=ppt/tags/tag192.xml><?xml version="1.0" encoding="utf-8"?>
<p:tagLst xmlns:p="http://schemas.openxmlformats.org/presentationml/2006/main">
  <p:tag name="AS_UNIQUEID" val="243"/>
</p:tagLst>
</file>

<file path=ppt/tags/tag193.xml><?xml version="1.0" encoding="utf-8"?>
<p:tagLst xmlns:p="http://schemas.openxmlformats.org/presentationml/2006/main">
  <p:tag name="AS_UNIQUEID" val="244"/>
</p:tagLst>
</file>

<file path=ppt/tags/tag194.xml><?xml version="1.0" encoding="utf-8"?>
<p:tagLst xmlns:p="http://schemas.openxmlformats.org/presentationml/2006/main">
  <p:tag name="AS_UNIQUEID" val="245"/>
</p:tagLst>
</file>

<file path=ppt/tags/tag195.xml><?xml version="1.0" encoding="utf-8"?>
<p:tagLst xmlns:p="http://schemas.openxmlformats.org/presentationml/2006/main">
  <p:tag name="AS_UNIQUEID" val="246"/>
</p:tagLst>
</file>

<file path=ppt/tags/tag196.xml><?xml version="1.0" encoding="utf-8"?>
<p:tagLst xmlns:p="http://schemas.openxmlformats.org/presentationml/2006/main">
  <p:tag name="AS_UNIQUEID" val="247"/>
</p:tagLst>
</file>

<file path=ppt/tags/tag197.xml><?xml version="1.0" encoding="utf-8"?>
<p:tagLst xmlns:p="http://schemas.openxmlformats.org/presentationml/2006/main">
  <p:tag name="AS_UNIQUEID" val="248"/>
</p:tagLst>
</file>

<file path=ppt/tags/tag198.xml><?xml version="1.0" encoding="utf-8"?>
<p:tagLst xmlns:p="http://schemas.openxmlformats.org/presentationml/2006/main">
  <p:tag name="AS_UNIQUEID" val="249"/>
</p:tagLst>
</file>

<file path=ppt/tags/tag199.xml><?xml version="1.0" encoding="utf-8"?>
<p:tagLst xmlns:p="http://schemas.openxmlformats.org/presentationml/2006/main">
  <p:tag name="AS_UNIQUEID" val="250"/>
</p:tagLst>
</file>

<file path=ppt/tags/tag2.xml><?xml version="1.0" encoding="utf-8"?>
<p:tagLst xmlns:p="http://schemas.openxmlformats.org/presentationml/2006/main">
  <p:tag name="AS_UNIQUEID" val="53"/>
</p:tagLst>
</file>

<file path=ppt/tags/tag20.xml><?xml version="1.0" encoding="utf-8"?>
<p:tagLst xmlns:p="http://schemas.openxmlformats.org/presentationml/2006/main">
  <p:tag name="AS_UNIQUEID" val="71"/>
</p:tagLst>
</file>

<file path=ppt/tags/tag200.xml><?xml version="1.0" encoding="utf-8"?>
<p:tagLst xmlns:p="http://schemas.openxmlformats.org/presentationml/2006/main">
  <p:tag name="AS_UNIQUEID" val="251"/>
</p:tagLst>
</file>

<file path=ppt/tags/tag201.xml><?xml version="1.0" encoding="utf-8"?>
<p:tagLst xmlns:p="http://schemas.openxmlformats.org/presentationml/2006/main">
  <p:tag name="AS_UNIQUEID" val="252"/>
</p:tagLst>
</file>

<file path=ppt/tags/tag202.xml><?xml version="1.0" encoding="utf-8"?>
<p:tagLst xmlns:p="http://schemas.openxmlformats.org/presentationml/2006/main">
  <p:tag name="AS_UNIQUEID" val="253"/>
</p:tagLst>
</file>

<file path=ppt/tags/tag203.xml><?xml version="1.0" encoding="utf-8"?>
<p:tagLst xmlns:p="http://schemas.openxmlformats.org/presentationml/2006/main">
  <p:tag name="AS_UNIQUEID" val="254"/>
</p:tagLst>
</file>

<file path=ppt/tags/tag204.xml><?xml version="1.0" encoding="utf-8"?>
<p:tagLst xmlns:p="http://schemas.openxmlformats.org/presentationml/2006/main">
  <p:tag name="AS_UNIQUEID" val="255"/>
</p:tagLst>
</file>

<file path=ppt/tags/tag205.xml><?xml version="1.0" encoding="utf-8"?>
<p:tagLst xmlns:p="http://schemas.openxmlformats.org/presentationml/2006/main">
  <p:tag name="AS_UNIQUEID" val="256"/>
</p:tagLst>
</file>

<file path=ppt/tags/tag206.xml><?xml version="1.0" encoding="utf-8"?>
<p:tagLst xmlns:p="http://schemas.openxmlformats.org/presentationml/2006/main">
  <p:tag name="AS_UNIQUEID" val="257"/>
</p:tagLst>
</file>

<file path=ppt/tags/tag207.xml><?xml version="1.0" encoding="utf-8"?>
<p:tagLst xmlns:p="http://schemas.openxmlformats.org/presentationml/2006/main">
  <p:tag name="AS_UNIQUEID" val="258"/>
</p:tagLst>
</file>

<file path=ppt/tags/tag208.xml><?xml version="1.0" encoding="utf-8"?>
<p:tagLst xmlns:p="http://schemas.openxmlformats.org/presentationml/2006/main">
  <p:tag name="AS_UNIQUEID" val="259"/>
</p:tagLst>
</file>

<file path=ppt/tags/tag209.xml><?xml version="1.0" encoding="utf-8"?>
<p:tagLst xmlns:p="http://schemas.openxmlformats.org/presentationml/2006/main">
  <p:tag name="AS_UNIQUEID" val="260"/>
</p:tagLst>
</file>

<file path=ppt/tags/tag21.xml><?xml version="1.0" encoding="utf-8"?>
<p:tagLst xmlns:p="http://schemas.openxmlformats.org/presentationml/2006/main">
  <p:tag name="AS_UNIQUEID" val="72"/>
</p:tagLst>
</file>

<file path=ppt/tags/tag210.xml><?xml version="1.0" encoding="utf-8"?>
<p:tagLst xmlns:p="http://schemas.openxmlformats.org/presentationml/2006/main">
  <p:tag name="AS_UNIQUEID" val="261"/>
</p:tagLst>
</file>

<file path=ppt/tags/tag211.xml><?xml version="1.0" encoding="utf-8"?>
<p:tagLst xmlns:p="http://schemas.openxmlformats.org/presentationml/2006/main">
  <p:tag name="AS_UNIQUEID" val="262"/>
</p:tagLst>
</file>

<file path=ppt/tags/tag212.xml><?xml version="1.0" encoding="utf-8"?>
<p:tagLst xmlns:p="http://schemas.openxmlformats.org/presentationml/2006/main">
  <p:tag name="AS_UNIQUEID" val="263"/>
</p:tagLst>
</file>

<file path=ppt/tags/tag213.xml><?xml version="1.0" encoding="utf-8"?>
<p:tagLst xmlns:p="http://schemas.openxmlformats.org/presentationml/2006/main">
  <p:tag name="AS_UNIQUEID" val="264"/>
</p:tagLst>
</file>

<file path=ppt/tags/tag214.xml><?xml version="1.0" encoding="utf-8"?>
<p:tagLst xmlns:p="http://schemas.openxmlformats.org/presentationml/2006/main">
  <p:tag name="AS_UNIQUEID" val="265"/>
</p:tagLst>
</file>

<file path=ppt/tags/tag215.xml><?xml version="1.0" encoding="utf-8"?>
<p:tagLst xmlns:p="http://schemas.openxmlformats.org/presentationml/2006/main">
  <p:tag name="AS_UNIQUEID" val="266"/>
</p:tagLst>
</file>

<file path=ppt/tags/tag216.xml><?xml version="1.0" encoding="utf-8"?>
<p:tagLst xmlns:p="http://schemas.openxmlformats.org/presentationml/2006/main">
  <p:tag name="AS_UNIQUEID" val="267"/>
</p:tagLst>
</file>

<file path=ppt/tags/tag217.xml><?xml version="1.0" encoding="utf-8"?>
<p:tagLst xmlns:p="http://schemas.openxmlformats.org/presentationml/2006/main">
  <p:tag name="AS_UNIQUEID" val="268"/>
</p:tagLst>
</file>

<file path=ppt/tags/tag218.xml><?xml version="1.0" encoding="utf-8"?>
<p:tagLst xmlns:p="http://schemas.openxmlformats.org/presentationml/2006/main">
  <p:tag name="AS_UNIQUEID" val="269"/>
</p:tagLst>
</file>

<file path=ppt/tags/tag219.xml><?xml version="1.0" encoding="utf-8"?>
<p:tagLst xmlns:p="http://schemas.openxmlformats.org/presentationml/2006/main">
  <p:tag name="AS_UNIQUEID" val="270"/>
</p:tagLst>
</file>

<file path=ppt/tags/tag22.xml><?xml version="1.0" encoding="utf-8"?>
<p:tagLst xmlns:p="http://schemas.openxmlformats.org/presentationml/2006/main">
  <p:tag name="AS_UNIQUEID" val="73"/>
</p:tagLst>
</file>

<file path=ppt/tags/tag220.xml><?xml version="1.0" encoding="utf-8"?>
<p:tagLst xmlns:p="http://schemas.openxmlformats.org/presentationml/2006/main">
  <p:tag name="AS_UNIQUEID" val="271"/>
</p:tagLst>
</file>

<file path=ppt/tags/tag221.xml><?xml version="1.0" encoding="utf-8"?>
<p:tagLst xmlns:p="http://schemas.openxmlformats.org/presentationml/2006/main">
  <p:tag name="AS_UNIQUEID" val="272"/>
</p:tagLst>
</file>

<file path=ppt/tags/tag222.xml><?xml version="1.0" encoding="utf-8"?>
<p:tagLst xmlns:p="http://schemas.openxmlformats.org/presentationml/2006/main">
  <p:tag name="AS_UNIQUEID" val="273"/>
</p:tagLst>
</file>

<file path=ppt/tags/tag223.xml><?xml version="1.0" encoding="utf-8"?>
<p:tagLst xmlns:p="http://schemas.openxmlformats.org/presentationml/2006/main">
  <p:tag name="AS_UNIQUEID" val="274"/>
</p:tagLst>
</file>

<file path=ppt/tags/tag224.xml><?xml version="1.0" encoding="utf-8"?>
<p:tagLst xmlns:p="http://schemas.openxmlformats.org/presentationml/2006/main">
  <p:tag name="AS_UNIQUEID" val="275"/>
</p:tagLst>
</file>

<file path=ppt/tags/tag225.xml><?xml version="1.0" encoding="utf-8"?>
<p:tagLst xmlns:p="http://schemas.openxmlformats.org/presentationml/2006/main">
  <p:tag name="AS_UNIQUEID" val="276"/>
</p:tagLst>
</file>

<file path=ppt/tags/tag226.xml><?xml version="1.0" encoding="utf-8"?>
<p:tagLst xmlns:p="http://schemas.openxmlformats.org/presentationml/2006/main">
  <p:tag name="AS_UNIQUEID" val="277"/>
</p:tagLst>
</file>

<file path=ppt/tags/tag227.xml><?xml version="1.0" encoding="utf-8"?>
<p:tagLst xmlns:p="http://schemas.openxmlformats.org/presentationml/2006/main">
  <p:tag name="AS_UNIQUEID" val="278"/>
</p:tagLst>
</file>

<file path=ppt/tags/tag228.xml><?xml version="1.0" encoding="utf-8"?>
<p:tagLst xmlns:p="http://schemas.openxmlformats.org/presentationml/2006/main">
  <p:tag name="AS_UNIQUEID" val="279"/>
</p:tagLst>
</file>

<file path=ppt/tags/tag229.xml><?xml version="1.0" encoding="utf-8"?>
<p:tagLst xmlns:p="http://schemas.openxmlformats.org/presentationml/2006/main">
  <p:tag name="AS_UNIQUEID" val="280"/>
</p:tagLst>
</file>

<file path=ppt/tags/tag23.xml><?xml version="1.0" encoding="utf-8"?>
<p:tagLst xmlns:p="http://schemas.openxmlformats.org/presentationml/2006/main">
  <p:tag name="AS_UNIQUEID" val="74"/>
</p:tagLst>
</file>

<file path=ppt/tags/tag230.xml><?xml version="1.0" encoding="utf-8"?>
<p:tagLst xmlns:p="http://schemas.openxmlformats.org/presentationml/2006/main">
  <p:tag name="AS_UNIQUEID" val="281"/>
</p:tagLst>
</file>

<file path=ppt/tags/tag231.xml><?xml version="1.0" encoding="utf-8"?>
<p:tagLst xmlns:p="http://schemas.openxmlformats.org/presentationml/2006/main">
  <p:tag name="AS_UNIQUEID" val="282"/>
</p:tagLst>
</file>

<file path=ppt/tags/tag232.xml><?xml version="1.0" encoding="utf-8"?>
<p:tagLst xmlns:p="http://schemas.openxmlformats.org/presentationml/2006/main">
  <p:tag name="AS_UNIQUEID" val="283"/>
</p:tagLst>
</file>

<file path=ppt/tags/tag233.xml><?xml version="1.0" encoding="utf-8"?>
<p:tagLst xmlns:p="http://schemas.openxmlformats.org/presentationml/2006/main">
  <p:tag name="AS_UNIQUEID" val="284"/>
</p:tagLst>
</file>

<file path=ppt/tags/tag234.xml><?xml version="1.0" encoding="utf-8"?>
<p:tagLst xmlns:p="http://schemas.openxmlformats.org/presentationml/2006/main">
  <p:tag name="AS_UNIQUEID" val="285"/>
</p:tagLst>
</file>

<file path=ppt/tags/tag235.xml><?xml version="1.0" encoding="utf-8"?>
<p:tagLst xmlns:p="http://schemas.openxmlformats.org/presentationml/2006/main">
  <p:tag name="AS_UNIQUEID" val="286"/>
</p:tagLst>
</file>

<file path=ppt/tags/tag236.xml><?xml version="1.0" encoding="utf-8"?>
<p:tagLst xmlns:p="http://schemas.openxmlformats.org/presentationml/2006/main">
  <p:tag name="AS_UNIQUEID" val="287"/>
</p:tagLst>
</file>

<file path=ppt/tags/tag237.xml><?xml version="1.0" encoding="utf-8"?>
<p:tagLst xmlns:p="http://schemas.openxmlformats.org/presentationml/2006/main">
  <p:tag name="AS_UNIQUEID" val="288"/>
</p:tagLst>
</file>

<file path=ppt/tags/tag238.xml><?xml version="1.0" encoding="utf-8"?>
<p:tagLst xmlns:p="http://schemas.openxmlformats.org/presentationml/2006/main">
  <p:tag name="AS_UNIQUEID" val="289"/>
</p:tagLst>
</file>

<file path=ppt/tags/tag239.xml><?xml version="1.0" encoding="utf-8"?>
<p:tagLst xmlns:p="http://schemas.openxmlformats.org/presentationml/2006/main">
  <p:tag name="AS_UNIQUEID" val="290"/>
</p:tagLst>
</file>

<file path=ppt/tags/tag24.xml><?xml version="1.0" encoding="utf-8"?>
<p:tagLst xmlns:p="http://schemas.openxmlformats.org/presentationml/2006/main">
  <p:tag name="AS_UNIQUEID" val="75"/>
</p:tagLst>
</file>

<file path=ppt/tags/tag240.xml><?xml version="1.0" encoding="utf-8"?>
<p:tagLst xmlns:p="http://schemas.openxmlformats.org/presentationml/2006/main">
  <p:tag name="AS_UNIQUEID" val="291"/>
</p:tagLst>
</file>

<file path=ppt/tags/tag241.xml><?xml version="1.0" encoding="utf-8"?>
<p:tagLst xmlns:p="http://schemas.openxmlformats.org/presentationml/2006/main">
  <p:tag name="AS_UNIQUEID" val="292"/>
</p:tagLst>
</file>

<file path=ppt/tags/tag242.xml><?xml version="1.0" encoding="utf-8"?>
<p:tagLst xmlns:p="http://schemas.openxmlformats.org/presentationml/2006/main">
  <p:tag name="AS_UNIQUEID" val="293"/>
</p:tagLst>
</file>

<file path=ppt/tags/tag243.xml><?xml version="1.0" encoding="utf-8"?>
<p:tagLst xmlns:p="http://schemas.openxmlformats.org/presentationml/2006/main">
  <p:tag name="AS_UNIQUEID" val="294"/>
</p:tagLst>
</file>

<file path=ppt/tags/tag244.xml><?xml version="1.0" encoding="utf-8"?>
<p:tagLst xmlns:p="http://schemas.openxmlformats.org/presentationml/2006/main">
  <p:tag name="AS_UNIQUEID" val="295"/>
</p:tagLst>
</file>

<file path=ppt/tags/tag245.xml><?xml version="1.0" encoding="utf-8"?>
<p:tagLst xmlns:p="http://schemas.openxmlformats.org/presentationml/2006/main">
  <p:tag name="AS_UNIQUEID" val="296"/>
</p:tagLst>
</file>

<file path=ppt/tags/tag246.xml><?xml version="1.0" encoding="utf-8"?>
<p:tagLst xmlns:p="http://schemas.openxmlformats.org/presentationml/2006/main">
  <p:tag name="AS_UNIQUEID" val="297"/>
</p:tagLst>
</file>

<file path=ppt/tags/tag247.xml><?xml version="1.0" encoding="utf-8"?>
<p:tagLst xmlns:p="http://schemas.openxmlformats.org/presentationml/2006/main">
  <p:tag name="AS_UNIQUEID" val="298"/>
</p:tagLst>
</file>

<file path=ppt/tags/tag248.xml><?xml version="1.0" encoding="utf-8"?>
<p:tagLst xmlns:p="http://schemas.openxmlformats.org/presentationml/2006/main">
  <p:tag name="AS_UNIQUEID" val="299"/>
</p:tagLst>
</file>

<file path=ppt/tags/tag249.xml><?xml version="1.0" encoding="utf-8"?>
<p:tagLst xmlns:p="http://schemas.openxmlformats.org/presentationml/2006/main">
  <p:tag name="AS_UNIQUEID" val="300"/>
</p:tagLst>
</file>

<file path=ppt/tags/tag25.xml><?xml version="1.0" encoding="utf-8"?>
<p:tagLst xmlns:p="http://schemas.openxmlformats.org/presentationml/2006/main">
  <p:tag name="AS_UNIQUEID" val="76"/>
</p:tagLst>
</file>

<file path=ppt/tags/tag250.xml><?xml version="1.0" encoding="utf-8"?>
<p:tagLst xmlns:p="http://schemas.openxmlformats.org/presentationml/2006/main">
  <p:tag name="AS_UNIQUEID" val="301"/>
</p:tagLst>
</file>

<file path=ppt/tags/tag251.xml><?xml version="1.0" encoding="utf-8"?>
<p:tagLst xmlns:p="http://schemas.openxmlformats.org/presentationml/2006/main">
  <p:tag name="AS_UNIQUEID" val="302"/>
</p:tagLst>
</file>

<file path=ppt/tags/tag252.xml><?xml version="1.0" encoding="utf-8"?>
<p:tagLst xmlns:p="http://schemas.openxmlformats.org/presentationml/2006/main">
  <p:tag name="AS_UNIQUEID" val="303"/>
</p:tagLst>
</file>

<file path=ppt/tags/tag253.xml><?xml version="1.0" encoding="utf-8"?>
<p:tagLst xmlns:p="http://schemas.openxmlformats.org/presentationml/2006/main">
  <p:tag name="AS_UNIQUEID" val="304"/>
</p:tagLst>
</file>

<file path=ppt/tags/tag254.xml><?xml version="1.0" encoding="utf-8"?>
<p:tagLst xmlns:p="http://schemas.openxmlformats.org/presentationml/2006/main">
  <p:tag name="AS_UNIQUEID" val="305"/>
</p:tagLst>
</file>

<file path=ppt/tags/tag255.xml><?xml version="1.0" encoding="utf-8"?>
<p:tagLst xmlns:p="http://schemas.openxmlformats.org/presentationml/2006/main">
  <p:tag name="AS_UNIQUEID" val="306"/>
</p:tagLst>
</file>

<file path=ppt/tags/tag256.xml><?xml version="1.0" encoding="utf-8"?>
<p:tagLst xmlns:p="http://schemas.openxmlformats.org/presentationml/2006/main">
  <p:tag name="AS_UNIQUEID" val="307"/>
</p:tagLst>
</file>

<file path=ppt/tags/tag257.xml><?xml version="1.0" encoding="utf-8"?>
<p:tagLst xmlns:p="http://schemas.openxmlformats.org/presentationml/2006/main">
  <p:tag name="AS_UNIQUEID" val="308"/>
</p:tagLst>
</file>

<file path=ppt/tags/tag258.xml><?xml version="1.0" encoding="utf-8"?>
<p:tagLst xmlns:p="http://schemas.openxmlformats.org/presentationml/2006/main">
  <p:tag name="AS_UNIQUEID" val="309"/>
</p:tagLst>
</file>

<file path=ppt/tags/tag259.xml><?xml version="1.0" encoding="utf-8"?>
<p:tagLst xmlns:p="http://schemas.openxmlformats.org/presentationml/2006/main">
  <p:tag name="AS_UNIQUEID" val="310"/>
</p:tagLst>
</file>

<file path=ppt/tags/tag26.xml><?xml version="1.0" encoding="utf-8"?>
<p:tagLst xmlns:p="http://schemas.openxmlformats.org/presentationml/2006/main">
  <p:tag name="AS_UNIQUEID" val="77"/>
</p:tagLst>
</file>

<file path=ppt/tags/tag260.xml><?xml version="1.0" encoding="utf-8"?>
<p:tagLst xmlns:p="http://schemas.openxmlformats.org/presentationml/2006/main">
  <p:tag name="AS_UNIQUEID" val="311"/>
</p:tagLst>
</file>

<file path=ppt/tags/tag261.xml><?xml version="1.0" encoding="utf-8"?>
<p:tagLst xmlns:p="http://schemas.openxmlformats.org/presentationml/2006/main">
  <p:tag name="AS_UNIQUEID" val="312"/>
</p:tagLst>
</file>

<file path=ppt/tags/tag262.xml><?xml version="1.0" encoding="utf-8"?>
<p:tagLst xmlns:p="http://schemas.openxmlformats.org/presentationml/2006/main">
  <p:tag name="AS_UNIQUEID" val="313"/>
</p:tagLst>
</file>

<file path=ppt/tags/tag263.xml><?xml version="1.0" encoding="utf-8"?>
<p:tagLst xmlns:p="http://schemas.openxmlformats.org/presentationml/2006/main">
  <p:tag name="AS_UNIQUEID" val="314"/>
</p:tagLst>
</file>

<file path=ppt/tags/tag264.xml><?xml version="1.0" encoding="utf-8"?>
<p:tagLst xmlns:p="http://schemas.openxmlformats.org/presentationml/2006/main">
  <p:tag name="AS_UNIQUEID" val="315"/>
</p:tagLst>
</file>

<file path=ppt/tags/tag265.xml><?xml version="1.0" encoding="utf-8"?>
<p:tagLst xmlns:p="http://schemas.openxmlformats.org/presentationml/2006/main">
  <p:tag name="AS_UNIQUEID" val="316"/>
</p:tagLst>
</file>

<file path=ppt/tags/tag266.xml><?xml version="1.0" encoding="utf-8"?>
<p:tagLst xmlns:p="http://schemas.openxmlformats.org/presentationml/2006/main">
  <p:tag name="AS_UNIQUEID" val="317"/>
</p:tagLst>
</file>

<file path=ppt/tags/tag267.xml><?xml version="1.0" encoding="utf-8"?>
<p:tagLst xmlns:p="http://schemas.openxmlformats.org/presentationml/2006/main">
  <p:tag name="AS_UNIQUEID" val="318"/>
</p:tagLst>
</file>

<file path=ppt/tags/tag268.xml><?xml version="1.0" encoding="utf-8"?>
<p:tagLst xmlns:p="http://schemas.openxmlformats.org/presentationml/2006/main">
  <p:tag name="AS_UNIQUEID" val="319"/>
</p:tagLst>
</file>

<file path=ppt/tags/tag269.xml><?xml version="1.0" encoding="utf-8"?>
<p:tagLst xmlns:p="http://schemas.openxmlformats.org/presentationml/2006/main">
  <p:tag name="AS_UNIQUEID" val="320"/>
</p:tagLst>
</file>

<file path=ppt/tags/tag27.xml><?xml version="1.0" encoding="utf-8"?>
<p:tagLst xmlns:p="http://schemas.openxmlformats.org/presentationml/2006/main">
  <p:tag name="AS_UNIQUEID" val="78"/>
</p:tagLst>
</file>

<file path=ppt/tags/tag270.xml><?xml version="1.0" encoding="utf-8"?>
<p:tagLst xmlns:p="http://schemas.openxmlformats.org/presentationml/2006/main">
  <p:tag name="AS_UNIQUEID" val="321"/>
</p:tagLst>
</file>

<file path=ppt/tags/tag271.xml><?xml version="1.0" encoding="utf-8"?>
<p:tagLst xmlns:p="http://schemas.openxmlformats.org/presentationml/2006/main">
  <p:tag name="AS_UNIQUEID" val="322"/>
</p:tagLst>
</file>

<file path=ppt/tags/tag272.xml><?xml version="1.0" encoding="utf-8"?>
<p:tagLst xmlns:p="http://schemas.openxmlformats.org/presentationml/2006/main">
  <p:tag name="AS_UNIQUEID" val="323"/>
</p:tagLst>
</file>

<file path=ppt/tags/tag273.xml><?xml version="1.0" encoding="utf-8"?>
<p:tagLst xmlns:p="http://schemas.openxmlformats.org/presentationml/2006/main">
  <p:tag name="AS_UNIQUEID" val="324"/>
</p:tagLst>
</file>

<file path=ppt/tags/tag274.xml><?xml version="1.0" encoding="utf-8"?>
<p:tagLst xmlns:p="http://schemas.openxmlformats.org/presentationml/2006/main">
  <p:tag name="AS_UNIQUEID" val="325"/>
</p:tagLst>
</file>

<file path=ppt/tags/tag275.xml><?xml version="1.0" encoding="utf-8"?>
<p:tagLst xmlns:p="http://schemas.openxmlformats.org/presentationml/2006/main">
  <p:tag name="AS_UNIQUEID" val="326"/>
</p:tagLst>
</file>

<file path=ppt/tags/tag276.xml><?xml version="1.0" encoding="utf-8"?>
<p:tagLst xmlns:p="http://schemas.openxmlformats.org/presentationml/2006/main">
  <p:tag name="AS_UNIQUEID" val="327"/>
</p:tagLst>
</file>

<file path=ppt/tags/tag277.xml><?xml version="1.0" encoding="utf-8"?>
<p:tagLst xmlns:p="http://schemas.openxmlformats.org/presentationml/2006/main">
  <p:tag name="AS_UNIQUEID" val="328"/>
</p:tagLst>
</file>

<file path=ppt/tags/tag278.xml><?xml version="1.0" encoding="utf-8"?>
<p:tagLst xmlns:p="http://schemas.openxmlformats.org/presentationml/2006/main">
  <p:tag name="AS_UNIQUEID" val="329"/>
</p:tagLst>
</file>

<file path=ppt/tags/tag279.xml><?xml version="1.0" encoding="utf-8"?>
<p:tagLst xmlns:p="http://schemas.openxmlformats.org/presentationml/2006/main">
  <p:tag name="AS_UNIQUEID" val="330"/>
</p:tagLst>
</file>

<file path=ppt/tags/tag28.xml><?xml version="1.0" encoding="utf-8"?>
<p:tagLst xmlns:p="http://schemas.openxmlformats.org/presentationml/2006/main">
  <p:tag name="AS_UNIQUEID" val="79"/>
</p:tagLst>
</file>

<file path=ppt/tags/tag280.xml><?xml version="1.0" encoding="utf-8"?>
<p:tagLst xmlns:p="http://schemas.openxmlformats.org/presentationml/2006/main">
  <p:tag name="AS_UNIQUEID" val="331"/>
</p:tagLst>
</file>

<file path=ppt/tags/tag281.xml><?xml version="1.0" encoding="utf-8"?>
<p:tagLst xmlns:p="http://schemas.openxmlformats.org/presentationml/2006/main">
  <p:tag name="AS_UNIQUEID" val="332"/>
</p:tagLst>
</file>

<file path=ppt/tags/tag282.xml><?xml version="1.0" encoding="utf-8"?>
<p:tagLst xmlns:p="http://schemas.openxmlformats.org/presentationml/2006/main">
  <p:tag name="AS_UNIQUEID" val="333"/>
</p:tagLst>
</file>

<file path=ppt/tags/tag283.xml><?xml version="1.0" encoding="utf-8"?>
<p:tagLst xmlns:p="http://schemas.openxmlformats.org/presentationml/2006/main">
  <p:tag name="AS_UNIQUEID" val="334"/>
</p:tagLst>
</file>

<file path=ppt/tags/tag284.xml><?xml version="1.0" encoding="utf-8"?>
<p:tagLst xmlns:p="http://schemas.openxmlformats.org/presentationml/2006/main">
  <p:tag name="AS_UNIQUEID" val="335"/>
</p:tagLst>
</file>

<file path=ppt/tags/tag285.xml><?xml version="1.0" encoding="utf-8"?>
<p:tagLst xmlns:p="http://schemas.openxmlformats.org/presentationml/2006/main">
  <p:tag name="AS_UNIQUEID" val="336"/>
</p:tagLst>
</file>

<file path=ppt/tags/tag286.xml><?xml version="1.0" encoding="utf-8"?>
<p:tagLst xmlns:p="http://schemas.openxmlformats.org/presentationml/2006/main">
  <p:tag name="AS_UNIQUEID" val="337"/>
</p:tagLst>
</file>

<file path=ppt/tags/tag287.xml><?xml version="1.0" encoding="utf-8"?>
<p:tagLst xmlns:p="http://schemas.openxmlformats.org/presentationml/2006/main">
  <p:tag name="AS_UNIQUEID" val="338"/>
</p:tagLst>
</file>

<file path=ppt/tags/tag288.xml><?xml version="1.0" encoding="utf-8"?>
<p:tagLst xmlns:p="http://schemas.openxmlformats.org/presentationml/2006/main">
  <p:tag name="AS_UNIQUEID" val="339"/>
</p:tagLst>
</file>

<file path=ppt/tags/tag289.xml><?xml version="1.0" encoding="utf-8"?>
<p:tagLst xmlns:p="http://schemas.openxmlformats.org/presentationml/2006/main">
  <p:tag name="AS_UNIQUEID" val="340"/>
</p:tagLst>
</file>

<file path=ppt/tags/tag29.xml><?xml version="1.0" encoding="utf-8"?>
<p:tagLst xmlns:p="http://schemas.openxmlformats.org/presentationml/2006/main">
  <p:tag name="AS_UNIQUEID" val="80"/>
</p:tagLst>
</file>

<file path=ppt/tags/tag290.xml><?xml version="1.0" encoding="utf-8"?>
<p:tagLst xmlns:p="http://schemas.openxmlformats.org/presentationml/2006/main">
  <p:tag name="AS_UNIQUEID" val="341"/>
</p:tagLst>
</file>

<file path=ppt/tags/tag291.xml><?xml version="1.0" encoding="utf-8"?>
<p:tagLst xmlns:p="http://schemas.openxmlformats.org/presentationml/2006/main">
  <p:tag name="AS_UNIQUEID" val="342"/>
</p:tagLst>
</file>

<file path=ppt/tags/tag292.xml><?xml version="1.0" encoding="utf-8"?>
<p:tagLst xmlns:p="http://schemas.openxmlformats.org/presentationml/2006/main">
  <p:tag name="AS_UNIQUEID" val="343"/>
</p:tagLst>
</file>

<file path=ppt/tags/tag293.xml><?xml version="1.0" encoding="utf-8"?>
<p:tagLst xmlns:p="http://schemas.openxmlformats.org/presentationml/2006/main">
  <p:tag name="AS_UNIQUEID" val="344"/>
</p:tagLst>
</file>

<file path=ppt/tags/tag294.xml><?xml version="1.0" encoding="utf-8"?>
<p:tagLst xmlns:p="http://schemas.openxmlformats.org/presentationml/2006/main">
  <p:tag name="AS_UNIQUEID" val="345"/>
</p:tagLst>
</file>

<file path=ppt/tags/tag295.xml><?xml version="1.0" encoding="utf-8"?>
<p:tagLst xmlns:p="http://schemas.openxmlformats.org/presentationml/2006/main">
  <p:tag name="AS_UNIQUEID" val="346"/>
</p:tagLst>
</file>

<file path=ppt/tags/tag296.xml><?xml version="1.0" encoding="utf-8"?>
<p:tagLst xmlns:p="http://schemas.openxmlformats.org/presentationml/2006/main">
  <p:tag name="AS_UNIQUEID" val="347"/>
</p:tagLst>
</file>

<file path=ppt/tags/tag297.xml><?xml version="1.0" encoding="utf-8"?>
<p:tagLst xmlns:p="http://schemas.openxmlformats.org/presentationml/2006/main">
  <p:tag name="AS_UNIQUEID" val="348"/>
</p:tagLst>
</file>

<file path=ppt/tags/tag298.xml><?xml version="1.0" encoding="utf-8"?>
<p:tagLst xmlns:p="http://schemas.openxmlformats.org/presentationml/2006/main">
  <p:tag name="AS_UNIQUEID" val="349"/>
</p:tagLst>
</file>

<file path=ppt/tags/tag299.xml><?xml version="1.0" encoding="utf-8"?>
<p:tagLst xmlns:p="http://schemas.openxmlformats.org/presentationml/2006/main">
  <p:tag name="AS_UNIQUEID" val="350"/>
</p:tagLst>
</file>

<file path=ppt/tags/tag3.xml><?xml version="1.0" encoding="utf-8"?>
<p:tagLst xmlns:p="http://schemas.openxmlformats.org/presentationml/2006/main">
  <p:tag name="AS_UNIQUEID" val="54"/>
</p:tagLst>
</file>

<file path=ppt/tags/tag30.xml><?xml version="1.0" encoding="utf-8"?>
<p:tagLst xmlns:p="http://schemas.openxmlformats.org/presentationml/2006/main">
  <p:tag name="AS_UNIQUEID" val="81"/>
</p:tagLst>
</file>

<file path=ppt/tags/tag300.xml><?xml version="1.0" encoding="utf-8"?>
<p:tagLst xmlns:p="http://schemas.openxmlformats.org/presentationml/2006/main">
  <p:tag name="AS_UNIQUEID" val="351"/>
</p:tagLst>
</file>

<file path=ppt/tags/tag301.xml><?xml version="1.0" encoding="utf-8"?>
<p:tagLst xmlns:p="http://schemas.openxmlformats.org/presentationml/2006/main">
  <p:tag name="AS_UNIQUEID" val="352"/>
</p:tagLst>
</file>

<file path=ppt/tags/tag302.xml><?xml version="1.0" encoding="utf-8"?>
<p:tagLst xmlns:p="http://schemas.openxmlformats.org/presentationml/2006/main">
  <p:tag name="AS_UNIQUEID" val="353"/>
</p:tagLst>
</file>

<file path=ppt/tags/tag303.xml><?xml version="1.0" encoding="utf-8"?>
<p:tagLst xmlns:p="http://schemas.openxmlformats.org/presentationml/2006/main">
  <p:tag name="AS_UNIQUEID" val="354"/>
</p:tagLst>
</file>

<file path=ppt/tags/tag304.xml><?xml version="1.0" encoding="utf-8"?>
<p:tagLst xmlns:p="http://schemas.openxmlformats.org/presentationml/2006/main">
  <p:tag name="AS_UNIQUEID" val="355"/>
</p:tagLst>
</file>

<file path=ppt/tags/tag305.xml><?xml version="1.0" encoding="utf-8"?>
<p:tagLst xmlns:p="http://schemas.openxmlformats.org/presentationml/2006/main">
  <p:tag name="AS_UNIQUEID" val="356"/>
</p:tagLst>
</file>

<file path=ppt/tags/tag306.xml><?xml version="1.0" encoding="utf-8"?>
<p:tagLst xmlns:p="http://schemas.openxmlformats.org/presentationml/2006/main">
  <p:tag name="AS_UNIQUEID" val="357"/>
</p:tagLst>
</file>

<file path=ppt/tags/tag307.xml><?xml version="1.0" encoding="utf-8"?>
<p:tagLst xmlns:p="http://schemas.openxmlformats.org/presentationml/2006/main">
  <p:tag name="AS_UNIQUEID" val="358"/>
</p:tagLst>
</file>

<file path=ppt/tags/tag308.xml><?xml version="1.0" encoding="utf-8"?>
<p:tagLst xmlns:p="http://schemas.openxmlformats.org/presentationml/2006/main">
  <p:tag name="AS_UNIQUEID" val="359"/>
</p:tagLst>
</file>

<file path=ppt/tags/tag309.xml><?xml version="1.0" encoding="utf-8"?>
<p:tagLst xmlns:p="http://schemas.openxmlformats.org/presentationml/2006/main">
  <p:tag name="AS_UNIQUEID" val="360"/>
</p:tagLst>
</file>

<file path=ppt/tags/tag31.xml><?xml version="1.0" encoding="utf-8"?>
<p:tagLst xmlns:p="http://schemas.openxmlformats.org/presentationml/2006/main">
  <p:tag name="AS_UNIQUEID" val="82"/>
</p:tagLst>
</file>

<file path=ppt/tags/tag310.xml><?xml version="1.0" encoding="utf-8"?>
<p:tagLst xmlns:p="http://schemas.openxmlformats.org/presentationml/2006/main">
  <p:tag name="AS_UNIQUEID" val="361"/>
</p:tagLst>
</file>

<file path=ppt/tags/tag311.xml><?xml version="1.0" encoding="utf-8"?>
<p:tagLst xmlns:p="http://schemas.openxmlformats.org/presentationml/2006/main">
  <p:tag name="AS_UNIQUEID" val="362"/>
</p:tagLst>
</file>

<file path=ppt/tags/tag312.xml><?xml version="1.0" encoding="utf-8"?>
<p:tagLst xmlns:p="http://schemas.openxmlformats.org/presentationml/2006/main">
  <p:tag name="AS_UNIQUEID" val="363"/>
</p:tagLst>
</file>

<file path=ppt/tags/tag313.xml><?xml version="1.0" encoding="utf-8"?>
<p:tagLst xmlns:p="http://schemas.openxmlformats.org/presentationml/2006/main">
  <p:tag name="AS_UNIQUEID" val="364"/>
</p:tagLst>
</file>

<file path=ppt/tags/tag314.xml><?xml version="1.0" encoding="utf-8"?>
<p:tagLst xmlns:p="http://schemas.openxmlformats.org/presentationml/2006/main">
  <p:tag name="AS_UNIQUEID" val="365"/>
</p:tagLst>
</file>

<file path=ppt/tags/tag315.xml><?xml version="1.0" encoding="utf-8"?>
<p:tagLst xmlns:p="http://schemas.openxmlformats.org/presentationml/2006/main">
  <p:tag name="AS_UNIQUEID" val="366"/>
</p:tagLst>
</file>

<file path=ppt/tags/tag316.xml><?xml version="1.0" encoding="utf-8"?>
<p:tagLst xmlns:p="http://schemas.openxmlformats.org/presentationml/2006/main">
  <p:tag name="AS_UNIQUEID" val="367"/>
</p:tagLst>
</file>

<file path=ppt/tags/tag317.xml><?xml version="1.0" encoding="utf-8"?>
<p:tagLst xmlns:p="http://schemas.openxmlformats.org/presentationml/2006/main">
  <p:tag name="AS_UNIQUEID" val="368"/>
</p:tagLst>
</file>

<file path=ppt/tags/tag318.xml><?xml version="1.0" encoding="utf-8"?>
<p:tagLst xmlns:p="http://schemas.openxmlformats.org/presentationml/2006/main">
  <p:tag name="AS_UNIQUEID" val="369"/>
</p:tagLst>
</file>

<file path=ppt/tags/tag319.xml><?xml version="1.0" encoding="utf-8"?>
<p:tagLst xmlns:p="http://schemas.openxmlformats.org/presentationml/2006/main">
  <p:tag name="AS_UNIQUEID" val="370"/>
</p:tagLst>
</file>

<file path=ppt/tags/tag32.xml><?xml version="1.0" encoding="utf-8"?>
<p:tagLst xmlns:p="http://schemas.openxmlformats.org/presentationml/2006/main">
  <p:tag name="AS_UNIQUEID" val="83"/>
</p:tagLst>
</file>

<file path=ppt/tags/tag320.xml><?xml version="1.0" encoding="utf-8"?>
<p:tagLst xmlns:p="http://schemas.openxmlformats.org/presentationml/2006/main">
  <p:tag name="AS_UNIQUEID" val="371"/>
</p:tagLst>
</file>

<file path=ppt/tags/tag321.xml><?xml version="1.0" encoding="utf-8"?>
<p:tagLst xmlns:p="http://schemas.openxmlformats.org/presentationml/2006/main">
  <p:tag name="AS_UNIQUEID" val="372"/>
</p:tagLst>
</file>

<file path=ppt/tags/tag322.xml><?xml version="1.0" encoding="utf-8"?>
<p:tagLst xmlns:p="http://schemas.openxmlformats.org/presentationml/2006/main">
  <p:tag name="AS_UNIQUEID" val="373"/>
</p:tagLst>
</file>

<file path=ppt/tags/tag323.xml><?xml version="1.0" encoding="utf-8"?>
<p:tagLst xmlns:p="http://schemas.openxmlformats.org/presentationml/2006/main">
  <p:tag name="AS_UNIQUEID" val="374"/>
</p:tagLst>
</file>

<file path=ppt/tags/tag324.xml><?xml version="1.0" encoding="utf-8"?>
<p:tagLst xmlns:p="http://schemas.openxmlformats.org/presentationml/2006/main">
  <p:tag name="AS_UNIQUEID" val="375"/>
</p:tagLst>
</file>

<file path=ppt/tags/tag325.xml><?xml version="1.0" encoding="utf-8"?>
<p:tagLst xmlns:p="http://schemas.openxmlformats.org/presentationml/2006/main">
  <p:tag name="AS_UNIQUEID" val="376"/>
</p:tagLst>
</file>

<file path=ppt/tags/tag326.xml><?xml version="1.0" encoding="utf-8"?>
<p:tagLst xmlns:p="http://schemas.openxmlformats.org/presentationml/2006/main">
  <p:tag name="AS_UNIQUEID" val="377"/>
</p:tagLst>
</file>

<file path=ppt/tags/tag327.xml><?xml version="1.0" encoding="utf-8"?>
<p:tagLst xmlns:p="http://schemas.openxmlformats.org/presentationml/2006/main">
  <p:tag name="AS_UNIQUEID" val="378"/>
</p:tagLst>
</file>

<file path=ppt/tags/tag328.xml><?xml version="1.0" encoding="utf-8"?>
<p:tagLst xmlns:p="http://schemas.openxmlformats.org/presentationml/2006/main">
  <p:tag name="AS_UNIQUEID" val="379"/>
</p:tagLst>
</file>

<file path=ppt/tags/tag329.xml><?xml version="1.0" encoding="utf-8"?>
<p:tagLst xmlns:p="http://schemas.openxmlformats.org/presentationml/2006/main">
  <p:tag name="AS_UNIQUEID" val="380"/>
</p:tagLst>
</file>

<file path=ppt/tags/tag33.xml><?xml version="1.0" encoding="utf-8"?>
<p:tagLst xmlns:p="http://schemas.openxmlformats.org/presentationml/2006/main">
  <p:tag name="AS_UNIQUEID" val="84"/>
</p:tagLst>
</file>

<file path=ppt/tags/tag330.xml><?xml version="1.0" encoding="utf-8"?>
<p:tagLst xmlns:p="http://schemas.openxmlformats.org/presentationml/2006/main">
  <p:tag name="AS_UNIQUEID" val="381"/>
</p:tagLst>
</file>

<file path=ppt/tags/tag331.xml><?xml version="1.0" encoding="utf-8"?>
<p:tagLst xmlns:p="http://schemas.openxmlformats.org/presentationml/2006/main">
  <p:tag name="AS_UNIQUEID" val="382"/>
</p:tagLst>
</file>

<file path=ppt/tags/tag332.xml><?xml version="1.0" encoding="utf-8"?>
<p:tagLst xmlns:p="http://schemas.openxmlformats.org/presentationml/2006/main">
  <p:tag name="AS_UNIQUEID" val="383"/>
</p:tagLst>
</file>

<file path=ppt/tags/tag333.xml><?xml version="1.0" encoding="utf-8"?>
<p:tagLst xmlns:p="http://schemas.openxmlformats.org/presentationml/2006/main">
  <p:tag name="AS_UNIQUEID" val="384"/>
</p:tagLst>
</file>

<file path=ppt/tags/tag334.xml><?xml version="1.0" encoding="utf-8"?>
<p:tagLst xmlns:p="http://schemas.openxmlformats.org/presentationml/2006/main">
  <p:tag name="AS_UNIQUEID" val="385"/>
</p:tagLst>
</file>

<file path=ppt/tags/tag335.xml><?xml version="1.0" encoding="utf-8"?>
<p:tagLst xmlns:p="http://schemas.openxmlformats.org/presentationml/2006/main">
  <p:tag name="AS_UNIQUEID" val="386"/>
</p:tagLst>
</file>

<file path=ppt/tags/tag336.xml><?xml version="1.0" encoding="utf-8"?>
<p:tagLst xmlns:p="http://schemas.openxmlformats.org/presentationml/2006/main">
  <p:tag name="AS_UNIQUEID" val="387"/>
</p:tagLst>
</file>

<file path=ppt/tags/tag337.xml><?xml version="1.0" encoding="utf-8"?>
<p:tagLst xmlns:p="http://schemas.openxmlformats.org/presentationml/2006/main">
  <p:tag name="AS_UNIQUEID" val="388"/>
</p:tagLst>
</file>

<file path=ppt/tags/tag338.xml><?xml version="1.0" encoding="utf-8"?>
<p:tagLst xmlns:p="http://schemas.openxmlformats.org/presentationml/2006/main">
  <p:tag name="AS_UNIQUEID" val="389"/>
</p:tagLst>
</file>

<file path=ppt/tags/tag339.xml><?xml version="1.0" encoding="utf-8"?>
<p:tagLst xmlns:p="http://schemas.openxmlformats.org/presentationml/2006/main">
  <p:tag name="AS_UNIQUEID" val="390"/>
</p:tagLst>
</file>

<file path=ppt/tags/tag34.xml><?xml version="1.0" encoding="utf-8"?>
<p:tagLst xmlns:p="http://schemas.openxmlformats.org/presentationml/2006/main">
  <p:tag name="AS_UNIQUEID" val="85"/>
</p:tagLst>
</file>

<file path=ppt/tags/tag340.xml><?xml version="1.0" encoding="utf-8"?>
<p:tagLst xmlns:p="http://schemas.openxmlformats.org/presentationml/2006/main">
  <p:tag name="AS_UNIQUEID" val="391"/>
</p:tagLst>
</file>

<file path=ppt/tags/tag341.xml><?xml version="1.0" encoding="utf-8"?>
<p:tagLst xmlns:p="http://schemas.openxmlformats.org/presentationml/2006/main">
  <p:tag name="AS_UNIQUEID" val="392"/>
</p:tagLst>
</file>

<file path=ppt/tags/tag342.xml><?xml version="1.0" encoding="utf-8"?>
<p:tagLst xmlns:p="http://schemas.openxmlformats.org/presentationml/2006/main">
  <p:tag name="AS_UNIQUEID" val="393"/>
</p:tagLst>
</file>

<file path=ppt/tags/tag343.xml><?xml version="1.0" encoding="utf-8"?>
<p:tagLst xmlns:p="http://schemas.openxmlformats.org/presentationml/2006/main">
  <p:tag name="AS_UNIQUEID" val="51"/>
</p:tagLst>
</file>

<file path=ppt/tags/tag344.xml><?xml version="1.0" encoding="utf-8"?>
<p:tagLst xmlns:p="http://schemas.openxmlformats.org/presentationml/2006/main">
  <p:tag name="AS_UNIQUEID" val="394"/>
</p:tagLst>
</file>

<file path=ppt/tags/tag345.xml><?xml version="1.0" encoding="utf-8"?>
<p:tagLst xmlns:p="http://schemas.openxmlformats.org/presentationml/2006/main">
  <p:tag name="AS_UNIQUEID" val="395"/>
</p:tagLst>
</file>

<file path=ppt/tags/tag346.xml><?xml version="1.0" encoding="utf-8"?>
<p:tagLst xmlns:p="http://schemas.openxmlformats.org/presentationml/2006/main">
  <p:tag name="AS_UNIQUEID" val="396"/>
</p:tagLst>
</file>

<file path=ppt/tags/tag347.xml><?xml version="1.0" encoding="utf-8"?>
<p:tagLst xmlns:p="http://schemas.openxmlformats.org/presentationml/2006/main">
  <p:tag name="AS_UNIQUEID" val="397"/>
</p:tagLst>
</file>

<file path=ppt/tags/tag348.xml><?xml version="1.0" encoding="utf-8"?>
<p:tagLst xmlns:p="http://schemas.openxmlformats.org/presentationml/2006/main">
  <p:tag name="AS_UNIQUEID" val="398"/>
</p:tagLst>
</file>

<file path=ppt/tags/tag349.xml><?xml version="1.0" encoding="utf-8"?>
<p:tagLst xmlns:p="http://schemas.openxmlformats.org/presentationml/2006/main">
  <p:tag name="AS_UNIQUEID" val="399"/>
</p:tagLst>
</file>

<file path=ppt/tags/tag35.xml><?xml version="1.0" encoding="utf-8"?>
<p:tagLst xmlns:p="http://schemas.openxmlformats.org/presentationml/2006/main">
  <p:tag name="AS_UNIQUEID" val="86"/>
</p:tagLst>
</file>

<file path=ppt/tags/tag350.xml><?xml version="1.0" encoding="utf-8"?>
<p:tagLst xmlns:p="http://schemas.openxmlformats.org/presentationml/2006/main">
  <p:tag name="AS_UNIQUEID" val="400"/>
</p:tagLst>
</file>

<file path=ppt/tags/tag351.xml><?xml version="1.0" encoding="utf-8"?>
<p:tagLst xmlns:p="http://schemas.openxmlformats.org/presentationml/2006/main">
  <p:tag name="AS_UNIQUEID" val="401"/>
</p:tagLst>
</file>

<file path=ppt/tags/tag352.xml><?xml version="1.0" encoding="utf-8"?>
<p:tagLst xmlns:p="http://schemas.openxmlformats.org/presentationml/2006/main">
  <p:tag name="AS_UNIQUEID" val="402"/>
</p:tagLst>
</file>

<file path=ppt/tags/tag353.xml><?xml version="1.0" encoding="utf-8"?>
<p:tagLst xmlns:p="http://schemas.openxmlformats.org/presentationml/2006/main">
  <p:tag name="AS_UNIQUEID" val="403"/>
</p:tagLst>
</file>

<file path=ppt/tags/tag354.xml><?xml version="1.0" encoding="utf-8"?>
<p:tagLst xmlns:p="http://schemas.openxmlformats.org/presentationml/2006/main">
  <p:tag name="AS_UNIQUEID" val="404"/>
</p:tagLst>
</file>

<file path=ppt/tags/tag355.xml><?xml version="1.0" encoding="utf-8"?>
<p:tagLst xmlns:p="http://schemas.openxmlformats.org/presentationml/2006/main">
  <p:tag name="AS_UNIQUEID" val="405"/>
</p:tagLst>
</file>

<file path=ppt/tags/tag356.xml><?xml version="1.0" encoding="utf-8"?>
<p:tagLst xmlns:p="http://schemas.openxmlformats.org/presentationml/2006/main">
  <p:tag name="AS_UNIQUEID" val="406"/>
</p:tagLst>
</file>

<file path=ppt/tags/tag357.xml><?xml version="1.0" encoding="utf-8"?>
<p:tagLst xmlns:p="http://schemas.openxmlformats.org/presentationml/2006/main">
  <p:tag name="AS_UNIQUEID" val="407"/>
</p:tagLst>
</file>

<file path=ppt/tags/tag358.xml><?xml version="1.0" encoding="utf-8"?>
<p:tagLst xmlns:p="http://schemas.openxmlformats.org/presentationml/2006/main">
  <p:tag name="AS_UNIQUEID" val="408"/>
</p:tagLst>
</file>

<file path=ppt/tags/tag359.xml><?xml version="1.0" encoding="utf-8"?>
<p:tagLst xmlns:p="http://schemas.openxmlformats.org/presentationml/2006/main">
  <p:tag name="AS_UNIQUEID" val="409"/>
</p:tagLst>
</file>

<file path=ppt/tags/tag36.xml><?xml version="1.0" encoding="utf-8"?>
<p:tagLst xmlns:p="http://schemas.openxmlformats.org/presentationml/2006/main">
  <p:tag name="AS_UNIQUEID" val="87"/>
</p:tagLst>
</file>

<file path=ppt/tags/tag360.xml><?xml version="1.0" encoding="utf-8"?>
<p:tagLst xmlns:p="http://schemas.openxmlformats.org/presentationml/2006/main">
  <p:tag name="AS_UNIQUEID" val="410"/>
</p:tagLst>
</file>

<file path=ppt/tags/tag361.xml><?xml version="1.0" encoding="utf-8"?>
<p:tagLst xmlns:p="http://schemas.openxmlformats.org/presentationml/2006/main">
  <p:tag name="AS_UNIQUEID" val="411"/>
</p:tagLst>
</file>

<file path=ppt/tags/tag362.xml><?xml version="1.0" encoding="utf-8"?>
<p:tagLst xmlns:p="http://schemas.openxmlformats.org/presentationml/2006/main">
  <p:tag name="AS_UNIQUEID" val="412"/>
</p:tagLst>
</file>

<file path=ppt/tags/tag363.xml><?xml version="1.0" encoding="utf-8"?>
<p:tagLst xmlns:p="http://schemas.openxmlformats.org/presentationml/2006/main">
  <p:tag name="AS_UNIQUEID" val="413"/>
</p:tagLst>
</file>

<file path=ppt/tags/tag364.xml><?xml version="1.0" encoding="utf-8"?>
<p:tagLst xmlns:p="http://schemas.openxmlformats.org/presentationml/2006/main">
  <p:tag name="AS_UNIQUEID" val="414"/>
</p:tagLst>
</file>

<file path=ppt/tags/tag365.xml><?xml version="1.0" encoding="utf-8"?>
<p:tagLst xmlns:p="http://schemas.openxmlformats.org/presentationml/2006/main">
  <p:tag name="AS_UNIQUEID" val="415"/>
</p:tagLst>
</file>

<file path=ppt/tags/tag366.xml><?xml version="1.0" encoding="utf-8"?>
<p:tagLst xmlns:p="http://schemas.openxmlformats.org/presentationml/2006/main">
  <p:tag name="AS_UNIQUEID" val="416"/>
</p:tagLst>
</file>

<file path=ppt/tags/tag367.xml><?xml version="1.0" encoding="utf-8"?>
<p:tagLst xmlns:p="http://schemas.openxmlformats.org/presentationml/2006/main">
  <p:tag name="AS_UNIQUEID" val="417"/>
</p:tagLst>
</file>

<file path=ppt/tags/tag368.xml><?xml version="1.0" encoding="utf-8"?>
<p:tagLst xmlns:p="http://schemas.openxmlformats.org/presentationml/2006/main">
  <p:tag name="AS_UNIQUEID" val="418"/>
</p:tagLst>
</file>

<file path=ppt/tags/tag369.xml><?xml version="1.0" encoding="utf-8"?>
<p:tagLst xmlns:p="http://schemas.openxmlformats.org/presentationml/2006/main">
  <p:tag name="AS_UNIQUEID" val="419"/>
</p:tagLst>
</file>

<file path=ppt/tags/tag37.xml><?xml version="1.0" encoding="utf-8"?>
<p:tagLst xmlns:p="http://schemas.openxmlformats.org/presentationml/2006/main">
  <p:tag name="AS_UNIQUEID" val="88"/>
</p:tagLst>
</file>

<file path=ppt/tags/tag370.xml><?xml version="1.0" encoding="utf-8"?>
<p:tagLst xmlns:p="http://schemas.openxmlformats.org/presentationml/2006/main">
  <p:tag name="AS_UNIQUEID" val="420"/>
</p:tagLst>
</file>

<file path=ppt/tags/tag371.xml><?xml version="1.0" encoding="utf-8"?>
<p:tagLst xmlns:p="http://schemas.openxmlformats.org/presentationml/2006/main">
  <p:tag name="AS_UNIQUEID" val="421"/>
</p:tagLst>
</file>

<file path=ppt/tags/tag372.xml><?xml version="1.0" encoding="utf-8"?>
<p:tagLst xmlns:p="http://schemas.openxmlformats.org/presentationml/2006/main">
  <p:tag name="AS_UNIQUEID" val="422"/>
</p:tagLst>
</file>

<file path=ppt/tags/tag373.xml><?xml version="1.0" encoding="utf-8"?>
<p:tagLst xmlns:p="http://schemas.openxmlformats.org/presentationml/2006/main">
  <p:tag name="AS_UNIQUEID" val="423"/>
</p:tagLst>
</file>

<file path=ppt/tags/tag374.xml><?xml version="1.0" encoding="utf-8"?>
<p:tagLst xmlns:p="http://schemas.openxmlformats.org/presentationml/2006/main">
  <p:tag name="AS_UNIQUEID" val="424"/>
</p:tagLst>
</file>

<file path=ppt/tags/tag375.xml><?xml version="1.0" encoding="utf-8"?>
<p:tagLst xmlns:p="http://schemas.openxmlformats.org/presentationml/2006/main">
  <p:tag name="AS_UNIQUEID" val="425"/>
</p:tagLst>
</file>

<file path=ppt/tags/tag376.xml><?xml version="1.0" encoding="utf-8"?>
<p:tagLst xmlns:p="http://schemas.openxmlformats.org/presentationml/2006/main">
  <p:tag name="AS_UNIQUEID" val="426"/>
</p:tagLst>
</file>

<file path=ppt/tags/tag377.xml><?xml version="1.0" encoding="utf-8"?>
<p:tagLst xmlns:p="http://schemas.openxmlformats.org/presentationml/2006/main">
  <p:tag name="AS_UNIQUEID" val="427"/>
</p:tagLst>
</file>

<file path=ppt/tags/tag378.xml><?xml version="1.0" encoding="utf-8"?>
<p:tagLst xmlns:p="http://schemas.openxmlformats.org/presentationml/2006/main">
  <p:tag name="AS_UNIQUEID" val="428"/>
</p:tagLst>
</file>

<file path=ppt/tags/tag379.xml><?xml version="1.0" encoding="utf-8"?>
<p:tagLst xmlns:p="http://schemas.openxmlformats.org/presentationml/2006/main">
  <p:tag name="AS_UNIQUEID" val="429"/>
</p:tagLst>
</file>

<file path=ppt/tags/tag38.xml><?xml version="1.0" encoding="utf-8"?>
<p:tagLst xmlns:p="http://schemas.openxmlformats.org/presentationml/2006/main">
  <p:tag name="AS_UNIQUEID" val="89"/>
</p:tagLst>
</file>

<file path=ppt/tags/tag380.xml><?xml version="1.0" encoding="utf-8"?>
<p:tagLst xmlns:p="http://schemas.openxmlformats.org/presentationml/2006/main">
  <p:tag name="AS_OS" val="Unix 3.10 unknown"/>
  <p:tag name="AS_RELEASE_DATE" val="2017.06.20"/>
  <p:tag name="AS_TITLE" val="Aspose.Slides for Java"/>
  <p:tag name="AS_VERSION" val="17.6"/>
</p:tagLst>
</file>

<file path=ppt/tags/tag39.xml><?xml version="1.0" encoding="utf-8"?>
<p:tagLst xmlns:p="http://schemas.openxmlformats.org/presentationml/2006/main">
  <p:tag name="AS_UNIQUEID" val="90"/>
</p:tagLst>
</file>

<file path=ppt/tags/tag4.xml><?xml version="1.0" encoding="utf-8"?>
<p:tagLst xmlns:p="http://schemas.openxmlformats.org/presentationml/2006/main">
  <p:tag name="AS_UNIQUEID" val="55"/>
</p:tagLst>
</file>

<file path=ppt/tags/tag40.xml><?xml version="1.0" encoding="utf-8"?>
<p:tagLst xmlns:p="http://schemas.openxmlformats.org/presentationml/2006/main">
  <p:tag name="AS_UNIQUEID" val="91"/>
</p:tagLst>
</file>

<file path=ppt/tags/tag41.xml><?xml version="1.0" encoding="utf-8"?>
<p:tagLst xmlns:p="http://schemas.openxmlformats.org/presentationml/2006/main">
  <p:tag name="AS_UNIQUEID" val="92"/>
</p:tagLst>
</file>

<file path=ppt/tags/tag42.xml><?xml version="1.0" encoding="utf-8"?>
<p:tagLst xmlns:p="http://schemas.openxmlformats.org/presentationml/2006/main">
  <p:tag name="AS_UNIQUEID" val="93"/>
</p:tagLst>
</file>

<file path=ppt/tags/tag43.xml><?xml version="1.0" encoding="utf-8"?>
<p:tagLst xmlns:p="http://schemas.openxmlformats.org/presentationml/2006/main">
  <p:tag name="AS_UNIQUEID" val="94"/>
</p:tagLst>
</file>

<file path=ppt/tags/tag44.xml><?xml version="1.0" encoding="utf-8"?>
<p:tagLst xmlns:p="http://schemas.openxmlformats.org/presentationml/2006/main">
  <p:tag name="AS_UNIQUEID" val="95"/>
</p:tagLst>
</file>

<file path=ppt/tags/tag45.xml><?xml version="1.0" encoding="utf-8"?>
<p:tagLst xmlns:p="http://schemas.openxmlformats.org/presentationml/2006/main">
  <p:tag name="AS_UNIQUEID" val="96"/>
</p:tagLst>
</file>

<file path=ppt/tags/tag46.xml><?xml version="1.0" encoding="utf-8"?>
<p:tagLst xmlns:p="http://schemas.openxmlformats.org/presentationml/2006/main">
  <p:tag name="AS_UNIQUEID" val="97"/>
</p:tagLst>
</file>

<file path=ppt/tags/tag47.xml><?xml version="1.0" encoding="utf-8"?>
<p:tagLst xmlns:p="http://schemas.openxmlformats.org/presentationml/2006/main">
  <p:tag name="AS_UNIQUEID" val="98"/>
</p:tagLst>
</file>

<file path=ppt/tags/tag48.xml><?xml version="1.0" encoding="utf-8"?>
<p:tagLst xmlns:p="http://schemas.openxmlformats.org/presentationml/2006/main">
  <p:tag name="AS_UNIQUEID" val="99"/>
</p:tagLst>
</file>

<file path=ppt/tags/tag49.xml><?xml version="1.0" encoding="utf-8"?>
<p:tagLst xmlns:p="http://schemas.openxmlformats.org/presentationml/2006/main">
  <p:tag name="AS_UNIQUEID" val="100"/>
</p:tagLst>
</file>

<file path=ppt/tags/tag5.xml><?xml version="1.0" encoding="utf-8"?>
<p:tagLst xmlns:p="http://schemas.openxmlformats.org/presentationml/2006/main">
  <p:tag name="AS_UNIQUEID" val="56"/>
</p:tagLst>
</file>

<file path=ppt/tags/tag50.xml><?xml version="1.0" encoding="utf-8"?>
<p:tagLst xmlns:p="http://schemas.openxmlformats.org/presentationml/2006/main">
  <p:tag name="AS_UNIQUEID" val="101"/>
</p:tagLst>
</file>

<file path=ppt/tags/tag51.xml><?xml version="1.0" encoding="utf-8"?>
<p:tagLst xmlns:p="http://schemas.openxmlformats.org/presentationml/2006/main">
  <p:tag name="AS_UNIQUEID" val="102"/>
</p:tagLst>
</file>

<file path=ppt/tags/tag52.xml><?xml version="1.0" encoding="utf-8"?>
<p:tagLst xmlns:p="http://schemas.openxmlformats.org/presentationml/2006/main">
  <p:tag name="AS_UNIQUEID" val="103"/>
</p:tagLst>
</file>

<file path=ppt/tags/tag53.xml><?xml version="1.0" encoding="utf-8"?>
<p:tagLst xmlns:p="http://schemas.openxmlformats.org/presentationml/2006/main">
  <p:tag name="AS_UNIQUEID" val="104"/>
</p:tagLst>
</file>

<file path=ppt/tags/tag54.xml><?xml version="1.0" encoding="utf-8"?>
<p:tagLst xmlns:p="http://schemas.openxmlformats.org/presentationml/2006/main">
  <p:tag name="AS_UNIQUEID" val="105"/>
</p:tagLst>
</file>

<file path=ppt/tags/tag55.xml><?xml version="1.0" encoding="utf-8"?>
<p:tagLst xmlns:p="http://schemas.openxmlformats.org/presentationml/2006/main">
  <p:tag name="AS_UNIQUEID" val="106"/>
</p:tagLst>
</file>

<file path=ppt/tags/tag56.xml><?xml version="1.0" encoding="utf-8"?>
<p:tagLst xmlns:p="http://schemas.openxmlformats.org/presentationml/2006/main">
  <p:tag name="AS_UNIQUEID" val="107"/>
</p:tagLst>
</file>

<file path=ppt/tags/tag57.xml><?xml version="1.0" encoding="utf-8"?>
<p:tagLst xmlns:p="http://schemas.openxmlformats.org/presentationml/2006/main">
  <p:tag name="AS_UNIQUEID" val="108"/>
</p:tagLst>
</file>

<file path=ppt/tags/tag58.xml><?xml version="1.0" encoding="utf-8"?>
<p:tagLst xmlns:p="http://schemas.openxmlformats.org/presentationml/2006/main">
  <p:tag name="AS_UNIQUEID" val="109"/>
</p:tagLst>
</file>

<file path=ppt/tags/tag59.xml><?xml version="1.0" encoding="utf-8"?>
<p:tagLst xmlns:p="http://schemas.openxmlformats.org/presentationml/2006/main">
  <p:tag name="AS_UNIQUEID" val="110"/>
</p:tagLst>
</file>

<file path=ppt/tags/tag6.xml><?xml version="1.0" encoding="utf-8"?>
<p:tagLst xmlns:p="http://schemas.openxmlformats.org/presentationml/2006/main">
  <p:tag name="AS_UNIQUEID" val="57"/>
</p:tagLst>
</file>

<file path=ppt/tags/tag60.xml><?xml version="1.0" encoding="utf-8"?>
<p:tagLst xmlns:p="http://schemas.openxmlformats.org/presentationml/2006/main">
  <p:tag name="AS_UNIQUEID" val="111"/>
</p:tagLst>
</file>

<file path=ppt/tags/tag61.xml><?xml version="1.0" encoding="utf-8"?>
<p:tagLst xmlns:p="http://schemas.openxmlformats.org/presentationml/2006/main">
  <p:tag name="AS_UNIQUEID" val="112"/>
</p:tagLst>
</file>

<file path=ppt/tags/tag62.xml><?xml version="1.0" encoding="utf-8"?>
<p:tagLst xmlns:p="http://schemas.openxmlformats.org/presentationml/2006/main">
  <p:tag name="AS_UNIQUEID" val="113"/>
</p:tagLst>
</file>

<file path=ppt/tags/tag63.xml><?xml version="1.0" encoding="utf-8"?>
<p:tagLst xmlns:p="http://schemas.openxmlformats.org/presentationml/2006/main">
  <p:tag name="AS_UNIQUEID" val="114"/>
</p:tagLst>
</file>

<file path=ppt/tags/tag64.xml><?xml version="1.0" encoding="utf-8"?>
<p:tagLst xmlns:p="http://schemas.openxmlformats.org/presentationml/2006/main">
  <p:tag name="AS_UNIQUEID" val="115"/>
</p:tagLst>
</file>

<file path=ppt/tags/tag65.xml><?xml version="1.0" encoding="utf-8"?>
<p:tagLst xmlns:p="http://schemas.openxmlformats.org/presentationml/2006/main">
  <p:tag name="AS_UNIQUEID" val="116"/>
</p:tagLst>
</file>

<file path=ppt/tags/tag66.xml><?xml version="1.0" encoding="utf-8"?>
<p:tagLst xmlns:p="http://schemas.openxmlformats.org/presentationml/2006/main">
  <p:tag name="AS_UNIQUEID" val="117"/>
</p:tagLst>
</file>

<file path=ppt/tags/tag67.xml><?xml version="1.0" encoding="utf-8"?>
<p:tagLst xmlns:p="http://schemas.openxmlformats.org/presentationml/2006/main">
  <p:tag name="AS_UNIQUEID" val="118"/>
</p:tagLst>
</file>

<file path=ppt/tags/tag68.xml><?xml version="1.0" encoding="utf-8"?>
<p:tagLst xmlns:p="http://schemas.openxmlformats.org/presentationml/2006/main">
  <p:tag name="AS_UNIQUEID" val="119"/>
</p:tagLst>
</file>

<file path=ppt/tags/tag69.xml><?xml version="1.0" encoding="utf-8"?>
<p:tagLst xmlns:p="http://schemas.openxmlformats.org/presentationml/2006/main">
  <p:tag name="AS_UNIQUEID" val="120"/>
</p:tagLst>
</file>

<file path=ppt/tags/tag7.xml><?xml version="1.0" encoding="utf-8"?>
<p:tagLst xmlns:p="http://schemas.openxmlformats.org/presentationml/2006/main">
  <p:tag name="AS_UNIQUEID" val="58"/>
</p:tagLst>
</file>

<file path=ppt/tags/tag70.xml><?xml version="1.0" encoding="utf-8"?>
<p:tagLst xmlns:p="http://schemas.openxmlformats.org/presentationml/2006/main">
  <p:tag name="AS_UNIQUEID" val="121"/>
</p:tagLst>
</file>

<file path=ppt/tags/tag71.xml><?xml version="1.0" encoding="utf-8"?>
<p:tagLst xmlns:p="http://schemas.openxmlformats.org/presentationml/2006/main">
  <p:tag name="AS_UNIQUEID" val="122"/>
</p:tagLst>
</file>

<file path=ppt/tags/tag72.xml><?xml version="1.0" encoding="utf-8"?>
<p:tagLst xmlns:p="http://schemas.openxmlformats.org/presentationml/2006/main">
  <p:tag name="AS_UNIQUEID" val="123"/>
</p:tagLst>
</file>

<file path=ppt/tags/tag73.xml><?xml version="1.0" encoding="utf-8"?>
<p:tagLst xmlns:p="http://schemas.openxmlformats.org/presentationml/2006/main">
  <p:tag name="AS_UNIQUEID" val="124"/>
</p:tagLst>
</file>

<file path=ppt/tags/tag74.xml><?xml version="1.0" encoding="utf-8"?>
<p:tagLst xmlns:p="http://schemas.openxmlformats.org/presentationml/2006/main">
  <p:tag name="AS_UNIQUEID" val="125"/>
</p:tagLst>
</file>

<file path=ppt/tags/tag75.xml><?xml version="1.0" encoding="utf-8"?>
<p:tagLst xmlns:p="http://schemas.openxmlformats.org/presentationml/2006/main">
  <p:tag name="AS_UNIQUEID" val="126"/>
</p:tagLst>
</file>

<file path=ppt/tags/tag76.xml><?xml version="1.0" encoding="utf-8"?>
<p:tagLst xmlns:p="http://schemas.openxmlformats.org/presentationml/2006/main">
  <p:tag name="AS_UNIQUEID" val="127"/>
</p:tagLst>
</file>

<file path=ppt/tags/tag77.xml><?xml version="1.0" encoding="utf-8"?>
<p:tagLst xmlns:p="http://schemas.openxmlformats.org/presentationml/2006/main">
  <p:tag name="AS_UNIQUEID" val="128"/>
</p:tagLst>
</file>

<file path=ppt/tags/tag78.xml><?xml version="1.0" encoding="utf-8"?>
<p:tagLst xmlns:p="http://schemas.openxmlformats.org/presentationml/2006/main">
  <p:tag name="AS_UNIQUEID" val="129"/>
</p:tagLst>
</file>

<file path=ppt/tags/tag79.xml><?xml version="1.0" encoding="utf-8"?>
<p:tagLst xmlns:p="http://schemas.openxmlformats.org/presentationml/2006/main">
  <p:tag name="AS_UNIQUEID" val="130"/>
</p:tagLst>
</file>

<file path=ppt/tags/tag8.xml><?xml version="1.0" encoding="utf-8"?>
<p:tagLst xmlns:p="http://schemas.openxmlformats.org/presentationml/2006/main">
  <p:tag name="AS_UNIQUEID" val="59"/>
</p:tagLst>
</file>

<file path=ppt/tags/tag80.xml><?xml version="1.0" encoding="utf-8"?>
<p:tagLst xmlns:p="http://schemas.openxmlformats.org/presentationml/2006/main">
  <p:tag name="AS_UNIQUEID" val="131"/>
</p:tagLst>
</file>

<file path=ppt/tags/tag81.xml><?xml version="1.0" encoding="utf-8"?>
<p:tagLst xmlns:p="http://schemas.openxmlformats.org/presentationml/2006/main">
  <p:tag name="AS_UNIQUEID" val="132"/>
</p:tagLst>
</file>

<file path=ppt/tags/tag82.xml><?xml version="1.0" encoding="utf-8"?>
<p:tagLst xmlns:p="http://schemas.openxmlformats.org/presentationml/2006/main">
  <p:tag name="AS_UNIQUEID" val="133"/>
</p:tagLst>
</file>

<file path=ppt/tags/tag83.xml><?xml version="1.0" encoding="utf-8"?>
<p:tagLst xmlns:p="http://schemas.openxmlformats.org/presentationml/2006/main">
  <p:tag name="AS_UNIQUEID" val="134"/>
</p:tagLst>
</file>

<file path=ppt/tags/tag84.xml><?xml version="1.0" encoding="utf-8"?>
<p:tagLst xmlns:p="http://schemas.openxmlformats.org/presentationml/2006/main">
  <p:tag name="AS_UNIQUEID" val="135"/>
</p:tagLst>
</file>

<file path=ppt/tags/tag85.xml><?xml version="1.0" encoding="utf-8"?>
<p:tagLst xmlns:p="http://schemas.openxmlformats.org/presentationml/2006/main">
  <p:tag name="AS_UNIQUEID" val="136"/>
</p:tagLst>
</file>

<file path=ppt/tags/tag86.xml><?xml version="1.0" encoding="utf-8"?>
<p:tagLst xmlns:p="http://schemas.openxmlformats.org/presentationml/2006/main">
  <p:tag name="AS_UNIQUEID" val="137"/>
</p:tagLst>
</file>

<file path=ppt/tags/tag87.xml><?xml version="1.0" encoding="utf-8"?>
<p:tagLst xmlns:p="http://schemas.openxmlformats.org/presentationml/2006/main">
  <p:tag name="AS_UNIQUEID" val="138"/>
</p:tagLst>
</file>

<file path=ppt/tags/tag88.xml><?xml version="1.0" encoding="utf-8"?>
<p:tagLst xmlns:p="http://schemas.openxmlformats.org/presentationml/2006/main">
  <p:tag name="AS_UNIQUEID" val="139"/>
</p:tagLst>
</file>

<file path=ppt/tags/tag89.xml><?xml version="1.0" encoding="utf-8"?>
<p:tagLst xmlns:p="http://schemas.openxmlformats.org/presentationml/2006/main">
  <p:tag name="AS_UNIQUEID" val="140"/>
</p:tagLst>
</file>

<file path=ppt/tags/tag9.xml><?xml version="1.0" encoding="utf-8"?>
<p:tagLst xmlns:p="http://schemas.openxmlformats.org/presentationml/2006/main">
  <p:tag name="AS_UNIQUEID" val="60"/>
</p:tagLst>
</file>

<file path=ppt/tags/tag90.xml><?xml version="1.0" encoding="utf-8"?>
<p:tagLst xmlns:p="http://schemas.openxmlformats.org/presentationml/2006/main">
  <p:tag name="AS_UNIQUEID" val="141"/>
</p:tagLst>
</file>

<file path=ppt/tags/tag91.xml><?xml version="1.0" encoding="utf-8"?>
<p:tagLst xmlns:p="http://schemas.openxmlformats.org/presentationml/2006/main">
  <p:tag name="AS_UNIQUEID" val="142"/>
</p:tagLst>
</file>

<file path=ppt/tags/tag92.xml><?xml version="1.0" encoding="utf-8"?>
<p:tagLst xmlns:p="http://schemas.openxmlformats.org/presentationml/2006/main">
  <p:tag name="AS_UNIQUEID" val="143"/>
</p:tagLst>
</file>

<file path=ppt/tags/tag93.xml><?xml version="1.0" encoding="utf-8"?>
<p:tagLst xmlns:p="http://schemas.openxmlformats.org/presentationml/2006/main">
  <p:tag name="AS_UNIQUEID" val="144"/>
</p:tagLst>
</file>

<file path=ppt/tags/tag94.xml><?xml version="1.0" encoding="utf-8"?>
<p:tagLst xmlns:p="http://schemas.openxmlformats.org/presentationml/2006/main">
  <p:tag name="AS_UNIQUEID" val="145"/>
</p:tagLst>
</file>

<file path=ppt/tags/tag95.xml><?xml version="1.0" encoding="utf-8"?>
<p:tagLst xmlns:p="http://schemas.openxmlformats.org/presentationml/2006/main">
  <p:tag name="AS_UNIQUEID" val="146"/>
</p:tagLst>
</file>

<file path=ppt/tags/tag96.xml><?xml version="1.0" encoding="utf-8"?>
<p:tagLst xmlns:p="http://schemas.openxmlformats.org/presentationml/2006/main">
  <p:tag name="AS_UNIQUEID" val="147"/>
</p:tagLst>
</file>

<file path=ppt/tags/tag97.xml><?xml version="1.0" encoding="utf-8"?>
<p:tagLst xmlns:p="http://schemas.openxmlformats.org/presentationml/2006/main">
  <p:tag name="AS_UNIQUEID" val="148"/>
</p:tagLst>
</file>

<file path=ppt/tags/tag98.xml><?xml version="1.0" encoding="utf-8"?>
<p:tagLst xmlns:p="http://schemas.openxmlformats.org/presentationml/2006/main">
  <p:tag name="AS_UNIQUEID" val="149"/>
</p:tagLst>
</file>

<file path=ppt/tags/tag99.xml><?xml version="1.0" encoding="utf-8"?>
<p:tagLst xmlns:p="http://schemas.openxmlformats.org/presentationml/2006/main">
  <p:tag name="AS_UNIQUEID" val="150"/>
</p:tagLst>
</file>

<file path=ppt/theme/theme1.xml><?xml version="1.0" encoding="utf-8"?>
<a:theme xmlns:r="http://schemas.openxmlformats.org/officeDocument/2006/relationships"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166</Paragraphs>
  <Slides>17</Slides>
  <Notes>2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18">
      <vt:lpstr>1_自定义设计方案</vt:lpstr>
      <vt:lpstr>2.4.1圆的标准方程</vt:lpstr>
      <vt:lpstr>Slide 2</vt:lpstr>
      <vt:lpstr>Slide 3</vt:lpstr>
      <vt:lpstr>圆的标准方程</vt:lpstr>
      <vt:lpstr>圆的标准方程</vt:lpstr>
      <vt:lpstr>求下列圆的圆心和半径</vt:lpstr>
      <vt:lpstr>Slide 7</vt:lpstr>
      <vt:lpstr>例2△ABC的三个顶点的坐标分别是A(5,1),     B(7,－3),C(2,－8)求它的外接圆方程.</vt:lpstr>
      <vt:lpstr>例2△ABC的三个顶点的坐标分别是A(5,1),     B(7,－3),C(2,－8)求它的外接圆方程.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作业</vt:lpstr>
    </vt:vector>
  </TitlesOfParts>
  <LinksUpToDate>0</LinksUpToDate>
  <SharedDoc>0</SharedDoc>
  <HyperlinksChanged>0</HyperlinksChanged>
  <Application>Aspose.Slides for Java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2020-09-28T08:55:35.587</cp:lastPrinted>
  <dcterms:created xsi:type="dcterms:W3CDTF">2020-09-28T08:55:35Z</dcterms:created>
  <dcterms:modified xsi:type="dcterms:W3CDTF">2020-09-28T00:55:38Z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