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wmf" ContentType="image/x-wmf"/>
  <Default Extension="xlsx" ContentType="application/vnd.openxmlformats-officedocument.spreadsheetml.sheet"/>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viewProps.xml" ContentType="application/vnd.openxmlformats-officedocument.presentationml.view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 Id="rId5" Type="http://schemas.openxmlformats.org/officeDocument/2006/relationships/custom-properties" Target="docProps/custom.xml"></Relationship></Relationships>
</file>

<file path=ppt/presentation.xml><?xml version="1.0" encoding="utf-8"?>
<p:presentation xmlns:r="http://schemas.openxmlformats.org/officeDocument/2006/relationships" xmlns:a="http://schemas.openxmlformats.org/drawingml/2006/main" xmlns:p="http://schemas.openxmlformats.org/presentationml/2006/main" xmlns:p14="http://schemas.microsoft.com/office/powerpoint/2010/main">
  <p:sldMasterIdLst>
    <p:sldMasterId id="2147483893" r:id="rId43"/>
  </p:sldMasterIdLst>
  <p:notesMasterIdLst>
    <p:notesMasterId r:id="rId45"/>
  </p:notesMasterIdLst>
  <p:sldIdLst>
    <p:sldId id="329" r:id="rId47"/>
    <p:sldId id="2964" r:id="rId48"/>
    <p:sldId id="2966" r:id="rId49"/>
    <p:sldId id="2968" r:id="rId50"/>
    <p:sldId id="2969" r:id="rId51"/>
    <p:sldId id="2988" r:id="rId52"/>
    <p:sldId id="2989" r:id="rId53"/>
    <p:sldId id="2991" r:id="rId54"/>
    <p:sldId id="2992" r:id="rId55"/>
    <p:sldId id="2993" r:id="rId56"/>
    <p:sldId id="2972" r:id="rId57"/>
    <p:sldId id="2973" r:id="rId58"/>
    <p:sldId id="2974" r:id="rId59"/>
    <p:sldId id="2975" r:id="rId60"/>
    <p:sldId id="2976" r:id="rId61"/>
    <p:sldId id="2978" r:id="rId62"/>
    <p:sldId id="2994" r:id="rId63"/>
    <p:sldId id="2981" r:id="rId64"/>
    <p:sldId id="2982" r:id="rId65"/>
    <p:sldId id="2983" r:id="rId66"/>
    <p:sldId id="2984" r:id="rId67"/>
    <p:sldId id="2985" r:id="rId68"/>
    <p:sldId id="2986" r:id="rId69"/>
    <p:sldId id="2987" r:id="rId70"/>
  </p:sldIdLst>
  <p:sldSz cx="12192000" cy="6858000"/>
  <p:notesSz cx="7104380" cy="1023493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0">
          <p15:clr>
            <a:srgbClr val="A4A3A4"/>
          </p15:clr>
        </p15:guide>
        <p15:guide id="2" pos="3839" userDrawn="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6618" autoAdjust="0"/>
    <p:restoredTop sz="76110" autoAdjust="0"/>
  </p:normalViewPr>
  <p:slideViewPr>
    <p:cSldViewPr snapToGrid="0" snapToObjects="1">
      <p:cViewPr varScale="1">
        <p:scale>
          <a:sx n="51" d="100"/>
          <a:sy n="51" d="100"/>
        </p:scale>
        <p:origin x="1196" y="44"/>
      </p:cViewPr>
      <p:guideLst>
        <p:guide orient="horz" pos="2143"/>
        <p:guide pos="3839"/>
      </p:guideLst>
    </p:cSldViewPr>
  </p:slideViewPr>
  <p:notesTextViewPr>
    <p:cViewPr>
      <p:scale>
        <a:sx n="1" d="1"/>
        <a:sy n="1" d="1"/>
      </p:scale>
      <p:origin x="0" y="0"/>
    </p:cViewPr>
  </p:notesTextViewPr>
  <p:notesViewPr>
    <p:cSldViewPr snapToGrid="0" snapToObjects="1">
      <p:cViewPr>
        <p:scale>
          <a:sx n="1" d="100"/>
          <a:sy n="1" d="100"/>
        </p:scale>
        <p:origin x="0" y="0"/>
      </p:cViewPr>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gs" Target="tags/tag409.xml"></Relationship><Relationship Id="rId43" Type="http://schemas.openxmlformats.org/officeDocument/2006/relationships/slideMaster" Target="slideMasters/slideMaster1.xml"></Relationship><Relationship Id="rId44" Type="http://schemas.openxmlformats.org/officeDocument/2006/relationships/theme" Target="theme/theme1.xml"></Relationship><Relationship Id="rId45" Type="http://schemas.openxmlformats.org/officeDocument/2006/relationships/notesMaster" Target="notesMasters/notesMaster1.xml"></Relationship><Relationship Id="rId47" Type="http://schemas.openxmlformats.org/officeDocument/2006/relationships/slide" Target="slides/slide1.xml"></Relationship><Relationship Id="rId48" Type="http://schemas.openxmlformats.org/officeDocument/2006/relationships/slide" Target="slides/slide2.xml"></Relationship><Relationship Id="rId49" Type="http://schemas.openxmlformats.org/officeDocument/2006/relationships/slide" Target="slides/slide3.xml"></Relationship><Relationship Id="rId50" Type="http://schemas.openxmlformats.org/officeDocument/2006/relationships/slide" Target="slides/slide4.xml"></Relationship><Relationship Id="rId51" Type="http://schemas.openxmlformats.org/officeDocument/2006/relationships/slide" Target="slides/slide5.xml"></Relationship><Relationship Id="rId52" Type="http://schemas.openxmlformats.org/officeDocument/2006/relationships/slide" Target="slides/slide6.xml"></Relationship><Relationship Id="rId53" Type="http://schemas.openxmlformats.org/officeDocument/2006/relationships/slide" Target="slides/slide7.xml"></Relationship><Relationship Id="rId54" Type="http://schemas.openxmlformats.org/officeDocument/2006/relationships/slide" Target="slides/slide8.xml"></Relationship><Relationship Id="rId55" Type="http://schemas.openxmlformats.org/officeDocument/2006/relationships/slide" Target="slides/slide9.xml"></Relationship><Relationship Id="rId56" Type="http://schemas.openxmlformats.org/officeDocument/2006/relationships/slide" Target="slides/slide10.xml"></Relationship><Relationship Id="rId57" Type="http://schemas.openxmlformats.org/officeDocument/2006/relationships/slide" Target="slides/slide11.xml"></Relationship><Relationship Id="rId58" Type="http://schemas.openxmlformats.org/officeDocument/2006/relationships/slide" Target="slides/slide12.xml"></Relationship><Relationship Id="rId59" Type="http://schemas.openxmlformats.org/officeDocument/2006/relationships/slide" Target="slides/slide13.xml"></Relationship><Relationship Id="rId60" Type="http://schemas.openxmlformats.org/officeDocument/2006/relationships/slide" Target="slides/slide14.xml"></Relationship><Relationship Id="rId61" Type="http://schemas.openxmlformats.org/officeDocument/2006/relationships/slide" Target="slides/slide15.xml"></Relationship><Relationship Id="rId62" Type="http://schemas.openxmlformats.org/officeDocument/2006/relationships/slide" Target="slides/slide16.xml"></Relationship><Relationship Id="rId63" Type="http://schemas.openxmlformats.org/officeDocument/2006/relationships/slide" Target="slides/slide17.xml"></Relationship><Relationship Id="rId64" Type="http://schemas.openxmlformats.org/officeDocument/2006/relationships/slide" Target="slides/slide18.xml"></Relationship><Relationship Id="rId65" Type="http://schemas.openxmlformats.org/officeDocument/2006/relationships/slide" Target="slides/slide19.xml"></Relationship><Relationship Id="rId66" Type="http://schemas.openxmlformats.org/officeDocument/2006/relationships/slide" Target="slides/slide20.xml"></Relationship><Relationship Id="rId67" Type="http://schemas.openxmlformats.org/officeDocument/2006/relationships/slide" Target="slides/slide21.xml"></Relationship><Relationship Id="rId68" Type="http://schemas.openxmlformats.org/officeDocument/2006/relationships/slide" Target="slides/slide22.xml"></Relationship><Relationship Id="rId69" Type="http://schemas.openxmlformats.org/officeDocument/2006/relationships/slide" Target="slides/slide23.xml"></Relationship><Relationship Id="rId70" Type="http://schemas.openxmlformats.org/officeDocument/2006/relationships/slide" Target="slides/slide24.xml"></Relationship><Relationship Id="rId71" Type="http://schemas.openxmlformats.org/officeDocument/2006/relationships/viewProps" Target="viewProps.xml"></Relationship><Relationship Id="rId72" Type="http://schemas.openxmlformats.org/officeDocument/2006/relationships/presProps" Target="presProps.xml"></Relationship></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47.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50.emf" /><Relationship Id="rId2" Type="http://schemas.openxmlformats.org/officeDocument/2006/relationships/image" Target="../media/image51.emf" /><Relationship Id="rId3" Type="http://schemas.openxmlformats.org/officeDocument/2006/relationships/image" Target="../media/image52.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53.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54.emf" /><Relationship Id="rId2" Type="http://schemas.openxmlformats.org/officeDocument/2006/relationships/image" Target="../media/image55.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57.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58.emf" /><Relationship Id="rId2" Type="http://schemas.openxmlformats.org/officeDocument/2006/relationships/image" Target="../media/image59.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60.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61.emf" /><Relationship Id="rId2" Type="http://schemas.openxmlformats.org/officeDocument/2006/relationships/image" Target="../media/image6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6.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7.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8.emf" /><Relationship Id="rId2" Type="http://schemas.openxmlformats.org/officeDocument/2006/relationships/image" Target="../media/image19.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0.emf" /><Relationship Id="rId2" Type="http://schemas.openxmlformats.org/officeDocument/2006/relationships/image" Target="../media/image21.emf" /><Relationship Id="rId3" Type="http://schemas.openxmlformats.org/officeDocument/2006/relationships/image" Target="../media/image22.emf" /><Relationship Id="rId4" Type="http://schemas.openxmlformats.org/officeDocument/2006/relationships/image" Target="../media/image24.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6.wmf" /><Relationship Id="rId10" Type="http://schemas.openxmlformats.org/officeDocument/2006/relationships/image" Target="../media/image36.wmf" /><Relationship Id="rId11" Type="http://schemas.openxmlformats.org/officeDocument/2006/relationships/image" Target="../media/image37.wmf" /><Relationship Id="rId12" Type="http://schemas.openxmlformats.org/officeDocument/2006/relationships/image" Target="../media/image38.wmf" /><Relationship Id="rId13" Type="http://schemas.openxmlformats.org/officeDocument/2006/relationships/image" Target="../media/image39.wmf" /><Relationship Id="rId14" Type="http://schemas.openxmlformats.org/officeDocument/2006/relationships/image" Target="../media/image40.wmf" /><Relationship Id="rId15" Type="http://schemas.openxmlformats.org/officeDocument/2006/relationships/image" Target="../media/image41.wmf" /><Relationship Id="rId16" Type="http://schemas.openxmlformats.org/officeDocument/2006/relationships/image" Target="../media/image42.wmf" /><Relationship Id="rId17" Type="http://schemas.openxmlformats.org/officeDocument/2006/relationships/image" Target="../media/image43.wmf" /><Relationship Id="rId2" Type="http://schemas.openxmlformats.org/officeDocument/2006/relationships/image" Target="../media/image28.wmf" /><Relationship Id="rId3" Type="http://schemas.openxmlformats.org/officeDocument/2006/relationships/image" Target="../media/image29.wmf" /><Relationship Id="rId4" Type="http://schemas.openxmlformats.org/officeDocument/2006/relationships/image" Target="../media/image30.wmf" /><Relationship Id="rId5" Type="http://schemas.openxmlformats.org/officeDocument/2006/relationships/image" Target="../media/image31.wmf" /><Relationship Id="rId6" Type="http://schemas.openxmlformats.org/officeDocument/2006/relationships/image" Target="../media/image32.wmf" /><Relationship Id="rId7" Type="http://schemas.openxmlformats.org/officeDocument/2006/relationships/image" Target="../media/image33.wmf" /><Relationship Id="rId8" Type="http://schemas.openxmlformats.org/officeDocument/2006/relationships/image" Target="../media/image34.wmf" /><Relationship Id="rId9" Type="http://schemas.openxmlformats.org/officeDocument/2006/relationships/image" Target="../media/image35.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44.emf" /><Relationship Id="rId2" Type="http://schemas.openxmlformats.org/officeDocument/2006/relationships/image" Target="../media/image45.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46.emf" /></Relationships>
</file>

<file path=ppt/notesMasters/_rels/notesMaster1.xml.rels><?xml version="1.0" encoding="UTF-8"?>
<Relationships xmlns="http://schemas.openxmlformats.org/package/2006/relationships"><Relationship Id="rId1" Type="http://schemas.openxmlformats.org/officeDocument/2006/relationships/tags" Target="../tags/tag227.xml"></Relationship><Relationship Id="rId2" Type="http://schemas.openxmlformats.org/officeDocument/2006/relationships/tags" Target="../tags/tag228.xml"></Relationship><Relationship Id="rId3" Type="http://schemas.openxmlformats.org/officeDocument/2006/relationships/tags" Target="../tags/tag229.xml"></Relationship><Relationship Id="rId4" Type="http://schemas.openxmlformats.org/officeDocument/2006/relationships/tags" Target="../tags/tag230.xml"></Relationship><Relationship Id="rId5" Type="http://schemas.openxmlformats.org/officeDocument/2006/relationships/tags" Target="../tags/tag231.xml"></Relationship><Relationship Id="rId6" Type="http://schemas.openxmlformats.org/officeDocument/2006/relationships/tags" Target="../tags/tag232.xml"></Relationship><Relationship Id="rId7" Type="http://schemas.openxmlformats.org/officeDocument/2006/relationships/tags" Target="../tags/tag233.xml"></Relationship><Relationship Id="rId8"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custDataLst>
            <p:tags r:id="rId1"/>
          </p:custDataLst>
        </p:nvPr>
      </p:nvGrpSpPr>
      <p:grpSpPr>
        <a:xfrm>
          <a:off x="0" y="0"/>
          <a:ext cx="0" cy="0"/>
        </a:xfrm>
      </p:grpSpPr>
      <p:sp>
        <p:nvSpPr>
          <p:cNvPr id="2" name="页眉占位符 1"/>
          <p:cNvSpPr>
            <a:spLocks noGrp="1"/>
          </p:cNvSpPr>
          <p:nvPr>
            <p:ph type="hdr" sz="quarter"/>
            <p:custDataLst>
              <p:tags r:id="rId2"/>
            </p:custDataLst>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3"/>
            </p:custDataLst>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2020/8/11</a:t>
            </a:fld>
            <a:endParaRPr lang="zh-CN" altLang="en-US"/>
          </a:p>
        </p:txBody>
      </p:sp>
      <p:sp>
        <p:nvSpPr>
          <p:cNvPr id="4" name="幻灯片图像占位符 3"/>
          <p:cNvSpPr>
            <a:spLocks noGrp="1" noRot="1" noChangeAspect="1"/>
          </p:cNvSpPr>
          <p:nvPr>
            <p:ph type="sldImg" idx="2"/>
            <p:custDataLst>
              <p:tags r:id="rId4"/>
            </p:custDataLst>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custDataLst>
              <p:tags r:id="rId6"/>
            </p:custDataLst>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7"/>
            </p:custDataLst>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482355.png"></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315906.png"></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1.jpeg"></Relationship><Relationship Id="rId3" Type="http://schemas.openxmlformats.org/officeDocument/2006/relationships/image" Target="../media/image2.png"></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3.png"></Relationship><Relationship Id="rId3" Type="http://schemas.openxmlformats.org/officeDocument/2006/relationships/slide" Target="../slides/slide1.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3.png"></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4.jpeg"></Relationship><Relationship Id="rId3" Type="http://schemas.openxmlformats.org/officeDocument/2006/relationships/image" Target="../media/image5.png"></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4.jpeg"></Relationship><Relationship Id="rId3" Type="http://schemas.openxmlformats.org/officeDocument/2006/relationships/image" Target="../media/image5.png"></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4.jpeg"></Relationship><Relationship Id="rId3" Type="http://schemas.openxmlformats.org/officeDocument/2006/relationships/image" Target="../media/image5.png"></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7.png"></Relationship><Relationship Id="rId3" Type="http://schemas.openxmlformats.org/officeDocument/2006/relationships/image" Target="../media/image8.png"></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7.png"></Relationship><Relationship Id="rId3" Type="http://schemas.openxmlformats.org/officeDocument/2006/relationships/image" Target="../media/image8.png"></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9.png"></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554336.png"></Relationship></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387983.png"></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256432.png"></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084673.png"></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894913.png"></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9633271.png"></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txBox="1">
            <a:spLocks/>
          </p:cNvSpPr>
          <p:nvPr>
            <p:ph type="ctrTitle"/>
          </p:nvPr>
        </p:nvSpPr>
        <p:spPr>
          <a:xfrm rot="0">
            <a:off x="1524000" y="1122680"/>
            <a:ext cx="9144635" cy="2388235"/>
          </a:xfrm>
          <a:prstGeom prst="rect"/>
        </p:spPr>
        <p:txBody>
          <a:bodyPr wrap="square" lIns="91440" tIns="45720" rIns="91440" bIns="45720" numCol="1" vert="horz" anchor="b">
            <a:normAutofit fontScale="100000" lnSpcReduction="0"/>
          </a:bodyPr>
          <a:lstStyle>
            <a:lvl1pPr marL="0" indent="0" algn="ctr" defTabSz="508000">
              <a:lnSpc>
                <a:spcPct val="100000"/>
              </a:lnSpc>
              <a:spcBef>
                <a:spcPts val="0"/>
              </a:spcBef>
              <a:spcAft>
                <a:spcPts val="0"/>
              </a:spcAft>
              <a:buFontTx/>
              <a:buNone/>
              <a:defRPr lang="en-GB" altLang="en-US" sz="6000">
                <a:solidFill>
                  <a:schemeClr val="bg1"/>
                </a:solidFill>
              </a:defRPr>
            </a:lvl1pPr>
          </a:lstStyle>
          <a:p>
            <a:pPr marL="0" indent="0" defTabSz="508000">
              <a:lnSpc>
                <a:spcPct val="100000"/>
              </a:lnSpc>
              <a:spcBef>
                <a:spcPts val="0"/>
              </a:spcBef>
              <a:spcAft>
                <a:spcPts val="0"/>
              </a:spcAft>
              <a:buFontTx/>
              <a:buNone/>
            </a:pPr>
            <a:r>
              <a:rPr lang="zh-CN" altLang="en-US" sz="6000"/>
              <a:t>单击此处添加标题</a:t>
            </a:r>
          </a:p>
        </p:txBody>
      </p:sp>
      <p:sp>
        <p:nvSpPr>
          <p:cNvPr id="3" name="Subtitle 2"/>
          <p:cNvSpPr txBox="1">
            <a:spLocks/>
          </p:cNvSpPr>
          <p:nvPr>
            <p:ph type="subTitle" idx="1"/>
          </p:nvPr>
        </p:nvSpPr>
        <p:spPr>
          <a:xfrm rot="0">
            <a:off x="1524000" y="3602355"/>
            <a:ext cx="9144635" cy="1656080"/>
          </a:xfrm>
          <a:prstGeom prst="rect"/>
        </p:spPr>
        <p:txBody>
          <a:bodyPr wrap="square" lIns="91440" tIns="45720" rIns="91440" bIns="45720" numCol="1" vert="horz" anchor="t">
            <a:normAutofit fontScale="100000" lnSpcReduction="0"/>
          </a:bodyPr>
          <a:lstStyle>
            <a:lvl1pPr marL="0" indent="0" algn="ctr" defTabSz="508000">
              <a:lnSpc>
                <a:spcPct val="100000"/>
              </a:lnSpc>
              <a:spcBef>
                <a:spcPts val="0"/>
              </a:spcBef>
              <a:spcAft>
                <a:spcPts val="0"/>
              </a:spcAft>
              <a:buFontTx/>
              <a:buNone/>
              <a:defRPr lang="en-GB" altLang="en-US" sz="2400">
                <a:solidFill>
                  <a:schemeClr val="bg1"/>
                </a:solidFill>
              </a:defRPr>
            </a:lvl1pPr>
            <a:lvl2pPr marL="457200" indent="0" algn="ctr" defTabSz="508000">
              <a:lnSpc>
                <a:spcPct val="100000"/>
              </a:lnSpc>
              <a:spcBef>
                <a:spcPts val="0"/>
              </a:spcBef>
              <a:spcAft>
                <a:spcPts val="0"/>
              </a:spcAft>
              <a:buFontTx/>
              <a:buNone/>
              <a:defRPr lang="en-GB" altLang="en-US" sz="2000"/>
            </a:lvl2pPr>
            <a:lvl3pPr marL="914400" indent="0" algn="ctr" defTabSz="508000">
              <a:lnSpc>
                <a:spcPct val="100000"/>
              </a:lnSpc>
              <a:spcBef>
                <a:spcPts val="0"/>
              </a:spcBef>
              <a:spcAft>
                <a:spcPts val="0"/>
              </a:spcAft>
              <a:buFontTx/>
              <a:buNone/>
              <a:defRPr lang="en-GB" altLang="en-US" sz="1800"/>
            </a:lvl3pPr>
            <a:lvl4pPr marL="1371600" indent="0" algn="ctr" defTabSz="508000">
              <a:lnSpc>
                <a:spcPct val="100000"/>
              </a:lnSpc>
              <a:spcBef>
                <a:spcPts val="0"/>
              </a:spcBef>
              <a:spcAft>
                <a:spcPts val="0"/>
              </a:spcAft>
              <a:buFontTx/>
              <a:buNone/>
              <a:defRPr lang="en-GB" altLang="en-US" sz="1600"/>
            </a:lvl4pPr>
            <a:lvl5pPr marL="1828800" indent="0" algn="ctr" defTabSz="508000">
              <a:lnSpc>
                <a:spcPct val="100000"/>
              </a:lnSpc>
              <a:spcBef>
                <a:spcPts val="0"/>
              </a:spcBef>
              <a:spcAft>
                <a:spcPts val="0"/>
              </a:spcAft>
              <a:buFontTx/>
              <a:buNone/>
              <a:defRPr lang="en-GB" altLang="en-US" sz="1600"/>
            </a:lvl5pPr>
            <a:lvl6pPr marL="2286000" indent="0" algn="ctr" defTabSz="508000">
              <a:lnSpc>
                <a:spcPct val="100000"/>
              </a:lnSpc>
              <a:spcBef>
                <a:spcPts val="0"/>
              </a:spcBef>
              <a:spcAft>
                <a:spcPts val="0"/>
              </a:spcAft>
              <a:buFontTx/>
              <a:buNone/>
              <a:defRPr lang="en-GB" altLang="en-US" sz="1600"/>
            </a:lvl6pPr>
            <a:lvl7pPr marL="2743200" indent="0" algn="ctr" defTabSz="508000">
              <a:lnSpc>
                <a:spcPct val="100000"/>
              </a:lnSpc>
              <a:spcBef>
                <a:spcPts val="0"/>
              </a:spcBef>
              <a:spcAft>
                <a:spcPts val="0"/>
              </a:spcAft>
              <a:buFontTx/>
              <a:buNone/>
              <a:defRPr lang="en-GB" altLang="en-US" sz="1600"/>
            </a:lvl7pPr>
            <a:lvl8pPr marL="3200400" indent="0" algn="ctr" defTabSz="508000">
              <a:lnSpc>
                <a:spcPct val="100000"/>
              </a:lnSpc>
              <a:spcBef>
                <a:spcPts val="0"/>
              </a:spcBef>
              <a:spcAft>
                <a:spcPts val="0"/>
              </a:spcAft>
              <a:buFontTx/>
              <a:buNone/>
              <a:defRPr lang="en-GB" altLang="en-US" sz="1600"/>
            </a:lvl8pPr>
            <a:lvl9pPr marL="3657600" indent="0" algn="ctr" defTabSz="508000">
              <a:lnSpc>
                <a:spcPct val="100000"/>
              </a:lnSpc>
              <a:spcBef>
                <a:spcPts val="0"/>
              </a:spcBef>
              <a:spcAft>
                <a:spcPts val="0"/>
              </a:spcAft>
              <a:buFontTx/>
              <a:buNone/>
              <a:defRPr lang="en-GB" altLang="en-US" sz="1600"/>
            </a:lvl9pPr>
          </a:lstStyle>
          <a:p>
            <a:pPr marL="0" indent="0" defTabSz="508000">
              <a:lnSpc>
                <a:spcPct val="100000"/>
              </a:lnSpc>
              <a:spcBef>
                <a:spcPts val="1000"/>
              </a:spcBef>
              <a:spcAft>
                <a:spcPts val="0"/>
              </a:spcAft>
              <a:buFontTx/>
              <a:buNone/>
            </a:pPr>
            <a:r>
              <a:rPr lang="zh-CN" altLang="en-US" sz="2400"/>
              <a:t>单击此处添加副标题</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pic>
        <p:nvPicPr>
          <p:cNvPr id="8" name="그림 7" descr="C:/Users/Administrator/AppData/Roaming/JisuOffice/ETemp/8372_9303072/fImage69019482355.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Vertical Text Placeholder 2"/>
          <p:cNvSpPr txBox="1">
            <a:spLocks/>
          </p:cNvSpPr>
          <p:nvPr>
            <p:ph type="body" orient="vert" idx="1"/>
          </p:nvPr>
        </p:nvSpPr>
        <p:spPr>
          <a:xfrm rot="0">
            <a:off x="838200" y="1825625"/>
            <a:ext cx="10516235" cy="4352290"/>
          </a:xfrm>
          <a:prstGeom prst="rect"/>
        </p:spPr>
        <p:txBody>
          <a:bodyPr wrap="square" lIns="91440" tIns="45720" rIns="91440" bIns="45720" numCol="1" vert="eaVert"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solidFill>
              </a:defRPr>
            </a:lvl1pPr>
            <a:lvl2pPr marL="0" indent="0" defTabSz="508000">
              <a:lnSpc>
                <a:spcPct val="100000"/>
              </a:lnSpc>
              <a:spcBef>
                <a:spcPts val="0"/>
              </a:spcBef>
              <a:spcAft>
                <a:spcPts val="0"/>
              </a:spcAft>
              <a:buFontTx/>
              <a:buNone/>
              <a:defRPr lang="en-GB" altLang="en-US" sz="1800">
                <a:solidFill>
                  <a:schemeClr val="tx1"/>
                </a:solidFill>
              </a:defRPr>
            </a:lvl2pPr>
            <a:lvl3pPr marL="0" indent="0" defTabSz="508000">
              <a:lnSpc>
                <a:spcPct val="100000"/>
              </a:lnSpc>
              <a:spcBef>
                <a:spcPts val="0"/>
              </a:spcBef>
              <a:spcAft>
                <a:spcPts val="0"/>
              </a:spcAft>
              <a:buFontTx/>
              <a:buNone/>
              <a:defRPr lang="en-GB" altLang="en-US" sz="1800">
                <a:solidFill>
                  <a:schemeClr val="tx1"/>
                </a:solidFill>
              </a:defRPr>
            </a:lvl3pPr>
            <a:lvl4pPr marL="0" indent="0" defTabSz="508000">
              <a:lnSpc>
                <a:spcPct val="100000"/>
              </a:lnSpc>
              <a:spcBef>
                <a:spcPts val="0"/>
              </a:spcBef>
              <a:spcAft>
                <a:spcPts val="0"/>
              </a:spcAft>
              <a:buFontTx/>
              <a:buNone/>
              <a:defRPr lang="en-GB" altLang="en-US" sz="1800">
                <a:solidFill>
                  <a:schemeClr val="tx1"/>
                </a:solidFill>
              </a:defRPr>
            </a:lvl4pPr>
            <a:lvl5pPr marL="0" indent="0" defTabSz="508000">
              <a:lnSpc>
                <a:spcPct val="100000"/>
              </a:lnSpc>
              <a:spcBef>
                <a:spcPts val="0"/>
              </a:spcBef>
              <a:spcAft>
                <a:spcPts val="0"/>
              </a:spcAft>
              <a:buFontTx/>
              <a:buNone/>
              <a:defRPr lang="en-GB" altLang="en-US" sz="1800">
                <a:solidFill>
                  <a:schemeClr val="tx1"/>
                </a:solidFill>
              </a:defRPr>
            </a:lvl5pPr>
          </a:lstStyle>
          <a:p>
            <a:pPr marL="228600" indent="-228600" defTabSz="508000">
              <a:lnSpc>
                <a:spcPct val="100000"/>
              </a:lnSpc>
              <a:spcBef>
                <a:spcPts val="1000"/>
              </a:spcBef>
              <a:spcAft>
                <a:spcPts val="0"/>
              </a:spcAft>
              <a:buClr>
                <a:srgbClr val="000000"/>
              </a:buClr>
              <a:buFont typeface="Arial"/>
              <a:buChar char="•"/>
            </a:pPr>
            <a:r>
              <a:rPr lang="zh-CN" altLang="en-US" sz="2800"/>
              <a:t>单击此处添加文本</a:t>
            </a:r>
          </a:p>
          <a:p>
            <a:pPr marL="685800" indent="-228600" defTabSz="508000">
              <a:lnSpc>
                <a:spcPct val="100000"/>
              </a:lnSpc>
              <a:spcBef>
                <a:spcPts val="500"/>
              </a:spcBef>
              <a:spcAft>
                <a:spcPts val="0"/>
              </a:spcAft>
              <a:buClr>
                <a:srgbClr val="000000"/>
              </a:buClr>
              <a:buFont typeface="Arial"/>
              <a:buChar char="•"/>
            </a:pPr>
            <a:r>
              <a:rPr lang="zh-CN" altLang="en-US" sz="2400"/>
              <a:t>第二级</a:t>
            </a:r>
          </a:p>
          <a:p>
            <a:pPr marL="1143000" indent="-228600" defTabSz="508000">
              <a:lnSpc>
                <a:spcPct val="100000"/>
              </a:lnSpc>
              <a:spcBef>
                <a:spcPts val="500"/>
              </a:spcBef>
              <a:spcAft>
                <a:spcPts val="0"/>
              </a:spcAft>
              <a:buClr>
                <a:srgbClr val="000000"/>
              </a:buClr>
              <a:buFont typeface="Arial"/>
              <a:buChar char="•"/>
            </a:pPr>
            <a:r>
              <a:rPr lang="zh-CN" altLang="en-US" sz="2000"/>
              <a:t>第三级</a:t>
            </a:r>
          </a:p>
          <a:p>
            <a:pPr marL="1600200" indent="-228600" defTabSz="508000">
              <a:lnSpc>
                <a:spcPct val="100000"/>
              </a:lnSpc>
              <a:spcBef>
                <a:spcPts val="500"/>
              </a:spcBef>
              <a:spcAft>
                <a:spcPts val="0"/>
              </a:spcAft>
              <a:buClr>
                <a:srgbClr val="000000"/>
              </a:buClr>
              <a:buFont typeface="Arial"/>
              <a:buChar char="•"/>
            </a:pPr>
            <a:r>
              <a:rPr lang="zh-CN" altLang="en-US" sz="1800"/>
              <a:t>第四级</a:t>
            </a:r>
          </a:p>
          <a:p>
            <a:pPr marL="2057400" indent="-228600" defTabSz="508000">
              <a:lnSpc>
                <a:spcPct val="100000"/>
              </a:lnSpc>
              <a:spcBef>
                <a:spcPts val="500"/>
              </a:spcBef>
              <a:spcAft>
                <a:spcPts val="0"/>
              </a:spcAft>
              <a:buClr>
                <a:srgbClr val="000000"/>
              </a:buClr>
              <a:buFont typeface="Arial"/>
              <a:buChar char="•"/>
            </a:pPr>
            <a:r>
              <a:rPr lang="zh-CN" altLang="en-US" sz="1800"/>
              <a:t>第五级</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pic>
        <p:nvPicPr>
          <p:cNvPr id="8" name="그림 7" descr="C:/Users/Administrator/AppData/Roaming/JisuOffice/ETemp/8372_9303072/fImage69019315906.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Vertical Title 1"/>
          <p:cNvSpPr txBox="1">
            <a:spLocks/>
          </p:cNvSpPr>
          <p:nvPr>
            <p:ph type="title" orient="vert"/>
          </p:nvPr>
        </p:nvSpPr>
        <p:spPr>
          <a:xfrm rot="0">
            <a:off x="8724900" y="365125"/>
            <a:ext cx="2629535" cy="5812790"/>
          </a:xfrm>
          <a:prstGeom prst="rect"/>
        </p:spPr>
        <p:txBody>
          <a:bodyPr wrap="square" lIns="91440" tIns="45720" rIns="91440" bIns="45720" numCol="1" vert="eaVert" anchor="ctr">
            <a:normAutofit fontScale="100000" lnSpcReduction="0"/>
          </a:bodyPr>
          <a:lstStyle>
            <a:lvl1pPr marL="0" indent="0" defTabSz="508000">
              <a:lnSpc>
                <a:spcPct val="100000"/>
              </a:lnSpc>
              <a:spcBef>
                <a:spcPts val="0"/>
              </a:spcBef>
              <a:spcAft>
                <a:spcPts val="0"/>
              </a:spcAft>
              <a:buFontTx/>
              <a:buNone/>
              <a:defRPr lang="en-GB" altLang="en-US" sz="1800">
                <a:solidFill>
                  <a:schemeClr val="tx1"/>
                </a:solidFill>
              </a:defRPr>
            </a:lvl1pPr>
          </a:lstStyle>
          <a:p>
            <a:pPr marL="0" indent="0" defTabSz="508000">
              <a:lnSpc>
                <a:spcPct val="100000"/>
              </a:lnSpc>
              <a:spcBef>
                <a:spcPts val="0"/>
              </a:spcBef>
              <a:spcAft>
                <a:spcPts val="0"/>
              </a:spcAft>
              <a:buFontTx/>
              <a:buNone/>
            </a:pPr>
            <a:r>
              <a:rPr lang="zh-CN" altLang="en-US" sz="4400"/>
              <a:t>单击此处添加标题</a:t>
            </a:r>
          </a:p>
        </p:txBody>
      </p:sp>
      <p:sp>
        <p:nvSpPr>
          <p:cNvPr id="3" name="Vertical Text Placeholder 2"/>
          <p:cNvSpPr txBox="1">
            <a:spLocks/>
          </p:cNvSpPr>
          <p:nvPr>
            <p:ph type="body" orient="vert" idx="1"/>
          </p:nvPr>
        </p:nvSpPr>
        <p:spPr>
          <a:xfrm rot="0">
            <a:off x="838200" y="365125"/>
            <a:ext cx="7734935" cy="5812790"/>
          </a:xfrm>
          <a:prstGeom prst="rect"/>
        </p:spPr>
        <p:txBody>
          <a:bodyPr wrap="square" lIns="91440" tIns="45720" rIns="91440" bIns="45720" numCol="1" vert="eaVert"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solidFill>
              </a:defRPr>
            </a:lvl1pPr>
            <a:lvl2pPr marL="0" indent="0" defTabSz="508000">
              <a:lnSpc>
                <a:spcPct val="100000"/>
              </a:lnSpc>
              <a:spcBef>
                <a:spcPts val="0"/>
              </a:spcBef>
              <a:spcAft>
                <a:spcPts val="0"/>
              </a:spcAft>
              <a:buFontTx/>
              <a:buNone/>
              <a:defRPr lang="en-GB" altLang="en-US" sz="1800">
                <a:solidFill>
                  <a:schemeClr val="tx1"/>
                </a:solidFill>
              </a:defRPr>
            </a:lvl2pPr>
            <a:lvl3pPr marL="0" indent="0" defTabSz="508000">
              <a:lnSpc>
                <a:spcPct val="100000"/>
              </a:lnSpc>
              <a:spcBef>
                <a:spcPts val="0"/>
              </a:spcBef>
              <a:spcAft>
                <a:spcPts val="0"/>
              </a:spcAft>
              <a:buFontTx/>
              <a:buNone/>
              <a:defRPr lang="en-GB" altLang="en-US" sz="1800">
                <a:solidFill>
                  <a:schemeClr val="tx1"/>
                </a:solidFill>
              </a:defRPr>
            </a:lvl3pPr>
            <a:lvl4pPr marL="0" indent="0" defTabSz="508000">
              <a:lnSpc>
                <a:spcPct val="100000"/>
              </a:lnSpc>
              <a:spcBef>
                <a:spcPts val="0"/>
              </a:spcBef>
              <a:spcAft>
                <a:spcPts val="0"/>
              </a:spcAft>
              <a:buFontTx/>
              <a:buNone/>
              <a:defRPr lang="en-GB" altLang="en-US" sz="1800">
                <a:solidFill>
                  <a:schemeClr val="tx1"/>
                </a:solidFill>
              </a:defRPr>
            </a:lvl4pPr>
            <a:lvl5pPr marL="0" indent="0" defTabSz="508000">
              <a:lnSpc>
                <a:spcPct val="100000"/>
              </a:lnSpc>
              <a:spcBef>
                <a:spcPts val="0"/>
              </a:spcBef>
              <a:spcAft>
                <a:spcPts val="0"/>
              </a:spcAft>
              <a:buFontTx/>
              <a:buNone/>
              <a:defRPr lang="en-GB" altLang="en-US" sz="1800">
                <a:solidFill>
                  <a:schemeClr val="tx1"/>
                </a:solidFill>
              </a:defRPr>
            </a:lvl5pPr>
          </a:lstStyle>
          <a:p>
            <a:pPr marL="228600" indent="-228600" defTabSz="508000">
              <a:lnSpc>
                <a:spcPct val="100000"/>
              </a:lnSpc>
              <a:spcBef>
                <a:spcPts val="1000"/>
              </a:spcBef>
              <a:spcAft>
                <a:spcPts val="0"/>
              </a:spcAft>
              <a:buClr>
                <a:srgbClr val="000000"/>
              </a:buClr>
              <a:buFont typeface="Arial"/>
              <a:buChar char="•"/>
            </a:pPr>
            <a:r>
              <a:rPr lang="zh-CN" altLang="en-US" sz="2800"/>
              <a:t>单击此处添加文本</a:t>
            </a:r>
          </a:p>
          <a:p>
            <a:pPr marL="685800" indent="-228600" defTabSz="508000">
              <a:lnSpc>
                <a:spcPct val="100000"/>
              </a:lnSpc>
              <a:spcBef>
                <a:spcPts val="500"/>
              </a:spcBef>
              <a:spcAft>
                <a:spcPts val="0"/>
              </a:spcAft>
              <a:buClr>
                <a:srgbClr val="000000"/>
              </a:buClr>
              <a:buFont typeface="Arial"/>
              <a:buChar char="•"/>
            </a:pPr>
            <a:r>
              <a:rPr lang="zh-CN" altLang="en-US" sz="2400"/>
              <a:t>第二级</a:t>
            </a:r>
          </a:p>
          <a:p>
            <a:pPr marL="1143000" indent="-228600" defTabSz="508000">
              <a:lnSpc>
                <a:spcPct val="100000"/>
              </a:lnSpc>
              <a:spcBef>
                <a:spcPts val="500"/>
              </a:spcBef>
              <a:spcAft>
                <a:spcPts val="0"/>
              </a:spcAft>
              <a:buClr>
                <a:srgbClr val="000000"/>
              </a:buClr>
              <a:buFont typeface="Arial"/>
              <a:buChar char="•"/>
            </a:pPr>
            <a:r>
              <a:rPr lang="zh-CN" altLang="en-US" sz="2000"/>
              <a:t>第三级</a:t>
            </a:r>
          </a:p>
          <a:p>
            <a:pPr marL="1600200" indent="-228600" defTabSz="508000">
              <a:lnSpc>
                <a:spcPct val="100000"/>
              </a:lnSpc>
              <a:spcBef>
                <a:spcPts val="500"/>
              </a:spcBef>
              <a:spcAft>
                <a:spcPts val="0"/>
              </a:spcAft>
              <a:buClr>
                <a:srgbClr val="000000"/>
              </a:buClr>
              <a:buFont typeface="Arial"/>
              <a:buChar char="•"/>
            </a:pPr>
            <a:r>
              <a:rPr lang="zh-CN" altLang="en-US" sz="1800"/>
              <a:t>第四级</a:t>
            </a:r>
          </a:p>
          <a:p>
            <a:pPr marL="2057400" indent="-228600" defTabSz="508000">
              <a:lnSpc>
                <a:spcPct val="100000"/>
              </a:lnSpc>
              <a:spcBef>
                <a:spcPts val="500"/>
              </a:spcBef>
              <a:spcAft>
                <a:spcPts val="0"/>
              </a:spcAft>
              <a:buClr>
                <a:srgbClr val="000000"/>
              </a:buClr>
              <a:buFont typeface="Arial"/>
              <a:buChar char="•"/>
            </a:pPr>
            <a:r>
              <a:rPr lang="zh-CN" altLang="en-US" sz="1800"/>
              <a:t>第五级</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1" descr="C:/Users/Administrator/AppData/Roaming/JisuOffice/ETemp/8372_9303072/image1.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635" cy="824865"/>
          </a:xfrm>
          <a:prstGeom prst="rect"/>
          <a:noFill/>
          <a:ln w="0">
            <a:noFill/>
            <a:prstDash/>
          </a:ln>
        </p:spPr>
      </p:pic>
      <p:pic>
        <p:nvPicPr>
          <p:cNvPr id="3" name="图片 2" descr="C:/Users/Administrator/AppData/Roaming/JisuOffice/ETemp/8372_9303072/image2.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459105" y="247650"/>
            <a:ext cx="1981835" cy="419735"/>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栏目二">
    <p:spTree>
      <p:nvGrpSpPr>
        <p:cNvPr id="1" name=""/>
        <p:cNvGrpSpPr/>
        <p:nvPr/>
      </p:nvGrpSpPr>
      <p:grpSpPr>
        <a:xfrm>
          <a:off x="0" y="0"/>
          <a:ext cx="0" cy="0"/>
          <a:chOff x="0" y="0"/>
          <a:chExt cx="0" cy="0"/>
        </a:xfrm>
      </p:grpSpPr>
      <p:grpSp>
        <p:nvGrpSpPr>
          <p:cNvPr id="2" name="组合 1"/>
          <p:cNvGrpSpPr/>
          <p:nvPr/>
        </p:nvGrpSpPr>
        <p:grpSpPr>
          <a:xfrm rot="0">
            <a:off x="7727950" y="-27305"/>
            <a:ext cx="2256155" cy="880745"/>
            <a:chOff x="7727950" y="-27305"/>
            <a:chExt cx="2256155" cy="880745"/>
          </a:xfrm>
        </p:grpSpPr>
        <p:pic>
          <p:nvPicPr>
            <p:cNvPr id="7" name="图片 6" descr="C:/Users/Administrator/AppData/Roaming/JisuOffice/ETemp/8372_9303072/image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7727950" y="-27305"/>
              <a:ext cx="2256155" cy="880745"/>
            </a:xfrm>
            <a:prstGeom prst="rect"/>
            <a:noFill/>
          </p:spPr>
        </p:pic>
        <p:sp>
          <p:nvSpPr>
            <p:cNvPr id="9" name="TextBox 8">
              <a:hlinkClick r:id="rId3" action="ppaction://hlinksldjump"/>
            </p:cNvPr>
            <p:cNvSpPr txBox="1">
              <a:spLocks/>
            </p:cNvSpPr>
            <p:nvPr/>
          </p:nvSpPr>
          <p:spPr>
            <a:xfrm rot="0">
              <a:off x="7824470" y="240665"/>
              <a:ext cx="1442085" cy="308610"/>
            </a:xfrm>
            <a:prstGeom prst="rect"/>
            <a:noFill/>
          </p:spPr>
          <p:txBody>
            <a:bodyPr wrap="none" lIns="91440" tIns="45720" rIns="91440" bIns="45720" numCol="1" vert="horz" anchor="t">
              <a:spAutoFit/>
            </a:bodyPr>
            <a:lstStyle/>
            <a:p>
              <a:pPr marL="0" indent="0" defTabSz="508000">
                <a:lnSpc>
                  <a:spcPct val="100000"/>
                </a:lnSpc>
                <a:spcBef>
                  <a:spcPts val="0"/>
                </a:spcBef>
                <a:spcAft>
                  <a:spcPts val="0"/>
                </a:spcAft>
                <a:buFontTx/>
                <a:buNone/>
              </a:pPr>
              <a:r>
                <a:rPr lang="zh-CN" altLang="en-US" sz="1400">
                  <a:solidFill>
                    <a:schemeClr val="bg1"/>
                  </a:solidFill>
                  <a:latin typeface="黑体" charset="0"/>
                  <a:ea typeface="黑体" charset="0"/>
                </a:rPr>
                <a:t>课前篇自主预习</a:t>
              </a: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栏目三">
    <p:spTree>
      <p:nvGrpSpPr>
        <p:cNvPr id="1" name=""/>
        <p:cNvGrpSpPr/>
        <p:nvPr/>
      </p:nvGrpSpPr>
      <p:grpSpPr>
        <a:xfrm>
          <a:off x="0" y="0"/>
          <a:ext cx="0" cy="0"/>
          <a:chOff x="0" y="0"/>
          <a:chExt cx="0" cy="0"/>
        </a:xfrm>
      </p:grpSpPr>
      <p:grpSp>
        <p:nvGrpSpPr>
          <p:cNvPr id="2" name="组合 1"/>
          <p:cNvGrpSpPr/>
          <p:nvPr/>
        </p:nvGrpSpPr>
        <p:grpSpPr>
          <a:xfrm rot="0">
            <a:off x="9826625" y="-27305"/>
            <a:ext cx="2152015" cy="880745"/>
            <a:chOff x="9826625" y="-27305"/>
            <a:chExt cx="2152015" cy="880745"/>
          </a:xfrm>
        </p:grpSpPr>
        <p:pic>
          <p:nvPicPr>
            <p:cNvPr id="8" name="图片 7" descr="C:/Users/Administrator/AppData/Roaming/JisuOffice/ETemp/8372_9303072/image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9826625" y="-27305"/>
              <a:ext cx="2152015" cy="880745"/>
            </a:xfrm>
            <a:prstGeom prst="rect"/>
            <a:noFill/>
          </p:spPr>
        </p:pic>
        <p:sp>
          <p:nvSpPr>
            <p:cNvPr id="10" name="TextBox 9"/>
            <p:cNvSpPr txBox="1">
              <a:spLocks/>
            </p:cNvSpPr>
            <p:nvPr/>
          </p:nvSpPr>
          <p:spPr>
            <a:xfrm rot="0">
              <a:off x="9899650" y="240665"/>
              <a:ext cx="1442085" cy="308610"/>
            </a:xfrm>
            <a:prstGeom prst="rect"/>
            <a:noFill/>
          </p:spPr>
          <p:txBody>
            <a:bodyPr wrap="none" lIns="91440" tIns="45720" rIns="91440" bIns="45720" numCol="1" vert="horz" anchor="t">
              <a:spAutoFit/>
            </a:bodyPr>
            <a:lstStyle/>
            <a:p>
              <a:pPr marL="0" indent="0" defTabSz="508000">
                <a:lnSpc>
                  <a:spcPct val="100000"/>
                </a:lnSpc>
                <a:spcBef>
                  <a:spcPts val="0"/>
                </a:spcBef>
                <a:spcAft>
                  <a:spcPts val="0"/>
                </a:spcAft>
                <a:buFontTx/>
                <a:buNone/>
              </a:pPr>
              <a:r>
                <a:rPr lang="zh-CN" altLang="en-US" sz="1400">
                  <a:solidFill>
                    <a:schemeClr val="bg1"/>
                  </a:solidFill>
                  <a:latin typeface="黑体" charset="0"/>
                  <a:ea typeface="黑体" charset="0"/>
                </a:rPr>
                <a:t>课堂篇探究学习</a:t>
              </a: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pic>
        <p:nvPicPr>
          <p:cNvPr id="2" name="Picture 2" descr="C:/Users/Administrator/AppData/Roaming/JisuOffice/ETemp/8372_9303072/image4.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2" name="Picture 2" descr="C:/Users/Administrator/AppData/Roaming/JisuOffice/ETemp/8372_9303072/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pic>
        <p:nvPicPr>
          <p:cNvPr id="2" name="Picture 2" descr="C:/Users/Administrator/AppData/Roaming/JisuOffice/ETemp/8372_9303072/image4.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2" name="Picture 2" descr="C:/Users/Administrator/AppData/Roaming/JisuOffice/ETemp/8372_9303072/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pic>
        <p:nvPicPr>
          <p:cNvPr id="2" name="Picture 2" descr="C:/Users/Administrator/AppData/Roaming/JisuOffice/ETemp/8372_9303072/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Content Placeholder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Font typeface="Arial"/>
              <a:buChar char="•"/>
            </a:pPr>
            <a:r>
              <a:rPr lang="zh-CN" altLang="en-US" sz="2800"/>
              <a:t>单击此处添加文本</a:t>
            </a:r>
          </a:p>
          <a:p>
            <a:pPr marL="685800" indent="-228600" defTabSz="508000">
              <a:lnSpc>
                <a:spcPct val="100000"/>
              </a:lnSpc>
              <a:spcBef>
                <a:spcPts val="500"/>
              </a:spcBef>
              <a:spcAft>
                <a:spcPts val="0"/>
              </a:spcAft>
              <a:buFont typeface="Arial"/>
              <a:buChar char="•"/>
            </a:pPr>
            <a:r>
              <a:rPr lang="zh-CN" altLang="en-US" sz="2400"/>
              <a:t>第二级</a:t>
            </a:r>
          </a:p>
          <a:p>
            <a:pPr marL="1143000" indent="-228600" defTabSz="508000">
              <a:lnSpc>
                <a:spcPct val="100000"/>
              </a:lnSpc>
              <a:spcBef>
                <a:spcPts val="500"/>
              </a:spcBef>
              <a:spcAft>
                <a:spcPts val="0"/>
              </a:spcAft>
              <a:buFont typeface="Arial"/>
              <a:buChar char="•"/>
            </a:pPr>
            <a:r>
              <a:rPr lang="zh-CN" altLang="en-US" sz="2000"/>
              <a:t>第三级</a:t>
            </a:r>
          </a:p>
          <a:p>
            <a:pPr marL="1600200" indent="-228600" defTabSz="508000">
              <a:lnSpc>
                <a:spcPct val="100000"/>
              </a:lnSpc>
              <a:spcBef>
                <a:spcPts val="500"/>
              </a:spcBef>
              <a:spcAft>
                <a:spcPts val="0"/>
              </a:spcAft>
              <a:buFont typeface="Arial"/>
              <a:buChar char="•"/>
            </a:pPr>
            <a:r>
              <a:rPr lang="zh-CN" altLang="en-US" sz="1800"/>
              <a:t>第四级</a:t>
            </a:r>
          </a:p>
          <a:p>
            <a:pPr marL="2057400" indent="-228600" defTabSz="508000">
              <a:lnSpc>
                <a:spcPct val="100000"/>
              </a:lnSpc>
              <a:spcBef>
                <a:spcPts val="500"/>
              </a:spcBef>
              <a:spcAft>
                <a:spcPts val="0"/>
              </a:spcAft>
              <a:buFont typeface="Arial"/>
              <a:buChar char="•"/>
            </a:pPr>
            <a:r>
              <a:rPr lang="zh-CN" altLang="en-US" sz="1800"/>
              <a:t>第五级</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pic>
        <p:nvPicPr>
          <p:cNvPr id="2" name="Picture 2" descr="C:/Users/Administrator/AppData/Roaming/JisuOffice/ETemp/8372_9303072/image4.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Picture 2" descr="C:/Users/Administrator/AppData/Roaming/JisuOffice/ETemp/8372_9303072/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节标题">
    <p:spTree>
      <p:nvGrpSpPr>
        <p:cNvPr id="1" name=""/>
        <p:cNvGrpSpPr/>
        <p:nvPr/>
      </p:nvGrpSpPr>
      <p:grpSpPr>
        <a:xfrm>
          <a:off x="0" y="0"/>
          <a:ext cx="0" cy="0"/>
          <a:chOff x="0" y="0"/>
          <a:chExt cx="0" cy="0"/>
        </a:xfrm>
      </p:grpSpPr>
      <p:pic>
        <p:nvPicPr>
          <p:cNvPr id="2" name="Picture 2" descr="C:/Users/Administrator/AppData/Roaming/JisuOffice/ETemp/8372_9303072/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8372_9303072/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grpSp>
        <p:nvGrpSpPr>
          <p:cNvPr id="2" name="Group 9"/>
          <p:cNvGrpSpPr/>
          <p:nvPr/>
        </p:nvGrpSpPr>
        <p:grpSpPr>
          <a:xfrm rot="0">
            <a:off x="10775315" y="51435"/>
            <a:ext cx="1417320" cy="473710"/>
            <a:chOff x="10775315" y="51435"/>
            <a:chExt cx="1417320" cy="473710"/>
          </a:xfrm>
        </p:grpSpPr>
        <p:pic>
          <p:nvPicPr>
            <p:cNvPr id="3" name="image3.png" descr="C:/Users/Administrator/AppData/Roaming/JisuOffice/ETemp/8372_9303072/image7.png"/>
            <p:cNvPicPr>
              <a:picLocks/>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11126470" y="51435"/>
              <a:ext cx="612775" cy="246380"/>
            </a:xfrm>
            <a:prstGeom prst="rect"/>
            <a:noFill/>
            <a:ln w="0">
              <a:noFill/>
              <a:prstDash/>
            </a:ln>
          </p:spPr>
        </p:pic>
        <p:pic>
          <p:nvPicPr>
            <p:cNvPr id="4" name="image4.png" descr="C:/Users/Administrator/AppData/Roaming/JisuOffice/ETemp/8372_9303072/image8.png"/>
            <p:cNvPicPr>
              <a:picLocks/>
            </p:cNvPicPr>
            <p:nvPr/>
          </p:nvPicPr>
          <p:blipFill rotWithShape="1">
            <a:blip r:embed="rId3" cstate="print">
              <a:extLst>
                <a:ext uri="{28A0092B-C50C-407E-A947-70E740481C1C}">
                  <a14:useLocalDpi xmlns:a14="http://schemas.microsoft.com/office/drawing/2010/main" val="0"/>
                </a:ext>
              </a:extLst>
            </a:blip>
            <a:srcRect/>
            <a:stretch>
              <a:fillRect/>
            </a:stretch>
          </p:blipFill>
          <p:spPr>
            <a:xfrm rot="0">
              <a:off x="10775315" y="311150"/>
              <a:ext cx="1417320" cy="213995"/>
            </a:xfrm>
            <a:prstGeom prst="rect"/>
            <a:noFill/>
            <a:ln w="0">
              <a:noFill/>
              <a:prstDash/>
            </a:ln>
          </p:spPr>
        </p:pic>
      </p:grpSp>
      <p:cxnSp>
        <p:nvCxnSpPr>
          <p:cNvPr id="5" name="直接箭头连接符 79"/>
          <p:cNvCxnSpPr/>
          <p:nvPr/>
        </p:nvCxnSpPr>
        <p:spPr bwMode="auto">
          <a:xfrm rot="0">
            <a:off x="5014595" y="408940"/>
            <a:ext cx="6911975" cy="3175"/>
          </a:xfrm>
          <a:prstGeom prst="straightConnector1"/>
          <a:ln w="635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cxnSp>
        <p:nvCxnSpPr>
          <p:cNvPr id="6" name="直接连接符 5"/>
          <p:cNvCxnSpPr/>
          <p:nvPr/>
        </p:nvCxnSpPr>
        <p:spPr>
          <a:xfrm rot="0">
            <a:off x="351155" y="6583045"/>
            <a:ext cx="7550150" cy="635"/>
          </a:xfrm>
          <a:prstGeom prst="line"/>
          <a:ln w="1270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grpSp>
        <p:nvGrpSpPr>
          <p:cNvPr id="6" name="Group 9"/>
          <p:cNvGrpSpPr/>
          <p:nvPr/>
        </p:nvGrpSpPr>
        <p:grpSpPr>
          <a:xfrm rot="0">
            <a:off x="10775315" y="51435"/>
            <a:ext cx="1417320" cy="473710"/>
            <a:chOff x="10775315" y="51435"/>
            <a:chExt cx="1417320" cy="473710"/>
          </a:xfrm>
        </p:grpSpPr>
        <p:pic>
          <p:nvPicPr>
            <p:cNvPr id="7" name="image3.png" descr="C:/Users/Administrator/AppData/Roaming/JisuOffice/ETemp/8372_9303072/image7.png"/>
            <p:cNvPicPr>
              <a:picLocks/>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11126470" y="51435"/>
              <a:ext cx="612775" cy="246380"/>
            </a:xfrm>
            <a:prstGeom prst="rect"/>
            <a:noFill/>
            <a:ln w="0">
              <a:noFill/>
              <a:prstDash/>
            </a:ln>
          </p:spPr>
        </p:pic>
        <p:pic>
          <p:nvPicPr>
            <p:cNvPr id="8" name="image4.png" descr="C:/Users/Administrator/AppData/Roaming/JisuOffice/ETemp/8372_9303072/image8.png"/>
            <p:cNvPicPr>
              <a:picLocks/>
            </p:cNvPicPr>
            <p:nvPr/>
          </p:nvPicPr>
          <p:blipFill rotWithShape="1">
            <a:blip r:embed="rId3" cstate="print">
              <a:extLst>
                <a:ext uri="{28A0092B-C50C-407E-A947-70E740481C1C}">
                  <a14:useLocalDpi xmlns:a14="http://schemas.microsoft.com/office/drawing/2010/main" val="0"/>
                </a:ext>
              </a:extLst>
            </a:blip>
            <a:srcRect/>
            <a:stretch>
              <a:fillRect/>
            </a:stretch>
          </p:blipFill>
          <p:spPr>
            <a:xfrm rot="0">
              <a:off x="10775315" y="311150"/>
              <a:ext cx="1417320" cy="213995"/>
            </a:xfrm>
            <a:prstGeom prst="rect"/>
            <a:noFill/>
            <a:ln w="0">
              <a:noFill/>
              <a:prstDash/>
            </a:ln>
          </p:spPr>
        </p:pic>
      </p:grpSp>
      <p:cxnSp>
        <p:nvCxnSpPr>
          <p:cNvPr id="9" name="直接箭头连接符 79"/>
          <p:cNvCxnSpPr/>
          <p:nvPr/>
        </p:nvCxnSpPr>
        <p:spPr bwMode="auto">
          <a:xfrm rot="0">
            <a:off x="5014595" y="408940"/>
            <a:ext cx="6911975" cy="3175"/>
          </a:xfrm>
          <a:prstGeom prst="straightConnector1"/>
          <a:ln w="635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cxnSp>
        <p:nvCxnSpPr>
          <p:cNvPr id="10" name="直接连接符 9"/>
          <p:cNvCxnSpPr/>
          <p:nvPr/>
        </p:nvCxnSpPr>
        <p:spPr>
          <a:xfrm rot="0">
            <a:off x="351155" y="6583045"/>
            <a:ext cx="7550150" cy="635"/>
          </a:xfrm>
          <a:prstGeom prst="line"/>
          <a:ln w="1270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相框">
    <p:bg>
      <p:bgPr>
        <a:solidFill>
          <a:schemeClr val="tx2"/>
        </a:solidFill>
      </p:bgPr>
    </p:bg>
    <p:spTree>
      <p:nvGrpSpPr>
        <p:cNvPr id="1" name=""/>
        <p:cNvGrpSpPr/>
        <p:nvPr/>
      </p:nvGrpSpPr>
      <p:grpSpPr>
        <a:xfrm>
          <a:off x="0" y="0"/>
          <a:ext cx="0" cy="0"/>
          <a:chOff x="0" y="0"/>
          <a:chExt cx="0" cy="0"/>
        </a:xfrm>
      </p:grpSpPr>
      <p:sp>
        <p:nvSpPr>
          <p:cNvPr id="6" name="矩形 5"/>
          <p:cNvSpPr>
            <a:spLocks/>
          </p:cNvSpPr>
          <p:nvPr/>
        </p:nvSpPr>
        <p:spPr>
          <a:xfrm rot="0">
            <a:off x="286385" y="273050"/>
            <a:ext cx="11616690" cy="6312535"/>
          </a:xfrm>
          <a:prstGeom prst="rect"/>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508000">
              <a:lnSpc>
                <a:spcPct val="100000"/>
              </a:lnSpc>
              <a:spcBef>
                <a:spcPts val="0"/>
              </a:spcBef>
              <a:spcAft>
                <a:spcPts val="0"/>
              </a:spcAft>
              <a:buFontTx/>
              <a:buNone/>
            </a:pP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atin typeface="Arial" charset="0"/>
                <a:ea typeface="微软雅黑" charset="0"/>
              </a:defRPr>
            </a:lvl1p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2" name="Rect 0"/>
          <p:cNvSpPr txBox="1">
            <a:spLocks/>
          </p:cNvSpPr>
          <p:nvPr>
            <p:ph type="title" hasCustomPrompt="1"/>
          </p:nvPr>
        </p:nvSpPr>
        <p:spPr>
          <a:xfrm rot="0">
            <a:off x="1281430" y="1249045"/>
            <a:ext cx="9627235" cy="724535"/>
          </a:xfrm>
          <a:prstGeom prst="rect"/>
        </p:spPr>
        <p:txBody>
          <a:bodyPr wrap="square" lIns="91440" tIns="45720" rIns="91440" bIns="45720" numCol="1" vert="horz" anchor="ctr">
            <a:normAutofit fontScale="100000" lnSpcReduction="0"/>
          </a:bodyPr>
          <a:lstStyle>
            <a:lvl1pPr marL="0" indent="0" defTabSz="508000">
              <a:lnSpc>
                <a:spcPct val="100000"/>
              </a:lnSpc>
              <a:spcBef>
                <a:spcPts val="0"/>
              </a:spcBef>
              <a:spcAft>
                <a:spcPts val="0"/>
              </a:spcAft>
              <a:buFontTx/>
              <a:buNone/>
              <a:defRPr lang="en-GB" altLang="en-US" sz="3200">
                <a:solidFill>
                  <a:schemeClr val="tx1">
                    <a:lumMod val="85000"/>
                    <a:lumOff val="15000"/>
                  </a:schemeClr>
                </a:solidFill>
                <a:latin typeface="Arial" charset="0"/>
                <a:ea typeface="微软雅黑" charset="0"/>
              </a:defRPr>
            </a:lvl1pPr>
          </a:lstStyle>
          <a:p>
            <a:pPr marL="0" indent="0" defTabSz="508000">
              <a:lnSpc>
                <a:spcPct val="100000"/>
              </a:lnSpc>
              <a:spcBef>
                <a:spcPts val="0"/>
              </a:spcBef>
              <a:spcAft>
                <a:spcPts val="0"/>
              </a:spcAft>
              <a:buFontTx/>
              <a:buNone/>
            </a:pPr>
            <a:r>
              <a:rPr lang="zh-CN" altLang="en-US" sz="3200"/>
              <a:t>单击此处编辑标题</a:t>
            </a:r>
          </a:p>
        </p:txBody>
      </p:sp>
      <p:sp>
        <p:nvSpPr>
          <p:cNvPr id="7" name="Rect 0"/>
          <p:cNvSpPr txBox="1">
            <a:spLocks/>
          </p:cNvSpPr>
          <p:nvPr>
            <p:ph type="obj" idx="13"/>
          </p:nvPr>
        </p:nvSpPr>
        <p:spPr>
          <a:xfrm rot="0">
            <a:off x="1281430" y="2163445"/>
            <a:ext cx="9627235" cy="344614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1pPr>
            <a:lvl2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2pPr>
            <a:lvl3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3pPr>
            <a:lvl4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4pPr>
            <a:lvl5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5pPr>
          </a:lstStyle>
          <a:p>
            <a:pPr marL="457200" indent="-457200" defTabSz="508000">
              <a:lnSpc>
                <a:spcPct val="100000"/>
              </a:lnSpc>
              <a:spcBef>
                <a:spcPts val="100"/>
              </a:spcBef>
              <a:spcAft>
                <a:spcPts val="0"/>
              </a:spcAft>
              <a:buFontTx/>
              <a:buNone/>
            </a:pPr>
            <a:r>
              <a:rPr lang="zh-CN" altLang="en-US" sz="1400"/>
              <a:t>单击此处编辑母版文本样式</a:t>
            </a:r>
          </a:p>
          <a:p>
            <a:pPr marL="990600" indent="-381000" defTabSz="508000">
              <a:lnSpc>
                <a:spcPct val="100000"/>
              </a:lnSpc>
              <a:spcBef>
                <a:spcPts val="100"/>
              </a:spcBef>
              <a:spcAft>
                <a:spcPts val="0"/>
              </a:spcAft>
              <a:buFontTx/>
              <a:buNone/>
            </a:pPr>
            <a:r>
              <a:rPr lang="zh-CN" altLang="en-US" sz="1400"/>
              <a:t>第二级</a:t>
            </a:r>
          </a:p>
          <a:p>
            <a:pPr marL="1524000" indent="-304800" defTabSz="508000">
              <a:lnSpc>
                <a:spcPct val="100000"/>
              </a:lnSpc>
              <a:spcBef>
                <a:spcPts val="100"/>
              </a:spcBef>
              <a:spcAft>
                <a:spcPts val="0"/>
              </a:spcAft>
              <a:buFontTx/>
              <a:buNone/>
            </a:pPr>
            <a:r>
              <a:rPr lang="zh-CN" altLang="en-US" sz="1400"/>
              <a:t>第</a:t>
            </a:r>
            <a:r>
              <a:rPr lang="zh-CN" altLang="en-US" sz="1400"/>
              <a:t>三级</a:t>
            </a:r>
          </a:p>
          <a:p>
            <a:pPr marL="2133600" indent="-304800" defTabSz="508000">
              <a:lnSpc>
                <a:spcPct val="100000"/>
              </a:lnSpc>
              <a:spcBef>
                <a:spcPts val="100"/>
              </a:spcBef>
              <a:spcAft>
                <a:spcPts val="0"/>
              </a:spcAft>
              <a:buFontTx/>
              <a:buNone/>
            </a:pPr>
            <a:r>
              <a:rPr lang="zh-CN" altLang="en-US" sz="1400"/>
              <a:t>第</a:t>
            </a:r>
            <a:r>
              <a:rPr lang="zh-CN" altLang="en-US" sz="1400"/>
              <a:t>四级</a:t>
            </a:r>
          </a:p>
          <a:p>
            <a:pPr marL="2743200" indent="-304800" defTabSz="508000">
              <a:lnSpc>
                <a:spcPct val="100000"/>
              </a:lnSpc>
              <a:spcBef>
                <a:spcPts val="100"/>
              </a:spcBef>
              <a:spcAft>
                <a:spcPts val="0"/>
              </a:spcAft>
              <a:buFontTx/>
              <a:buNone/>
            </a:pPr>
            <a:r>
              <a:rPr lang="zh-CN" altLang="en-US" sz="1400"/>
              <a:t>第</a:t>
            </a:r>
            <a:r>
              <a:rPr lang="zh-CN" altLang="en-US" sz="1400"/>
              <a:t>五级</a:t>
            </a:r>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atin typeface="Arial" charset="0"/>
                <a:ea typeface="微软雅黑" charset="0"/>
              </a:defRPr>
            </a:lvl1p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atin typeface="Arial" charset="0"/>
                <a:ea typeface="微软雅黑" charset="0"/>
              </a:defRPr>
            </a:lvl1pPr>
          </a:lstStyle>
          <a:p>
            <a:pPr marL="0" indent="0" defTabSz="508000">
              <a:lnSpc>
                <a:spcPct val="100000"/>
              </a:lnSpc>
              <a:spcBef>
                <a:spcPts val="0"/>
              </a:spcBef>
              <a:spcAft>
                <a:spcPts val="0"/>
              </a:spcAft>
              <a:buFontTx/>
              <a:buNone/>
            </a:pPr>
            <a:fld id="{B9320F77-B9A0-41C5-862A-B4B631284C64}" type="slidenum">
              <a:rPr lang="zh-CN" altLang="en-US" sz="1600"/>
              <a:t>‹#›</a:t>
            </a:fld>
          </a:p>
        </p:txBody>
      </p:sp>
      <p:pic>
        <p:nvPicPr>
          <p:cNvPr id="10" name="图片 9" descr="C:/Users/Administrator/AppData/Roaming/JisuOffice/ETemp/8372_9303072/image9.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flipH="1">
            <a:off x="7072630" y="4933315"/>
            <a:ext cx="4830445" cy="165227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txBox="1">
            <a:spLocks/>
          </p:cNvSpPr>
          <p:nvPr>
            <p:ph type="title"/>
          </p:nvPr>
        </p:nvSpPr>
        <p:spPr>
          <a:xfrm rot="0">
            <a:off x="831850" y="1710055"/>
            <a:ext cx="10516235" cy="285305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6000"/>
            </a:lvl1pPr>
          </a:lstStyle>
          <a:p>
            <a:pPr marL="0" indent="0" defTabSz="508000">
              <a:lnSpc>
                <a:spcPct val="100000"/>
              </a:lnSpc>
              <a:spcBef>
                <a:spcPts val="0"/>
              </a:spcBef>
              <a:spcAft>
                <a:spcPts val="0"/>
              </a:spcAft>
              <a:buFontTx/>
              <a:buNone/>
            </a:pPr>
            <a:r>
              <a:rPr lang="zh-CN" altLang="en-US" sz="6000"/>
              <a:t>单击此处添加标题</a:t>
            </a:r>
          </a:p>
        </p:txBody>
      </p:sp>
      <p:sp>
        <p:nvSpPr>
          <p:cNvPr id="3" name="Text Placeholder 2"/>
          <p:cNvSpPr txBox="1">
            <a:spLocks/>
          </p:cNvSpPr>
          <p:nvPr>
            <p:ph type="body" idx="1"/>
          </p:nvPr>
        </p:nvSpPr>
        <p:spPr>
          <a:xfrm rot="0">
            <a:off x="831850" y="4589780"/>
            <a:ext cx="10516235" cy="150050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2400">
                <a:solidFill>
                  <a:schemeClr val="tx1">
                    <a:tint val="75000"/>
                  </a:schemeClr>
                </a:solidFill>
              </a:defRPr>
            </a:lvl1pPr>
            <a:lvl2pPr marL="457200" indent="0" defTabSz="508000">
              <a:lnSpc>
                <a:spcPct val="100000"/>
              </a:lnSpc>
              <a:spcBef>
                <a:spcPts val="0"/>
              </a:spcBef>
              <a:spcAft>
                <a:spcPts val="0"/>
              </a:spcAft>
              <a:buFontTx/>
              <a:buNone/>
              <a:defRPr lang="en-GB" altLang="en-US" sz="2000">
                <a:solidFill>
                  <a:schemeClr val="tx1">
                    <a:tint val="75000"/>
                  </a:schemeClr>
                </a:solidFill>
              </a:defRPr>
            </a:lvl2pPr>
            <a:lvl3pPr marL="914400" indent="0" defTabSz="508000">
              <a:lnSpc>
                <a:spcPct val="100000"/>
              </a:lnSpc>
              <a:spcBef>
                <a:spcPts val="0"/>
              </a:spcBef>
              <a:spcAft>
                <a:spcPts val="0"/>
              </a:spcAft>
              <a:buFontTx/>
              <a:buNone/>
              <a:defRPr lang="en-GB" altLang="en-US" sz="1800">
                <a:solidFill>
                  <a:schemeClr val="tx1">
                    <a:tint val="75000"/>
                  </a:schemeClr>
                </a:solidFill>
              </a:defRPr>
            </a:lvl3pPr>
            <a:lvl4pPr marL="1371600" indent="0" defTabSz="508000">
              <a:lnSpc>
                <a:spcPct val="100000"/>
              </a:lnSpc>
              <a:spcBef>
                <a:spcPts val="0"/>
              </a:spcBef>
              <a:spcAft>
                <a:spcPts val="0"/>
              </a:spcAft>
              <a:buFontTx/>
              <a:buNone/>
              <a:defRPr lang="en-GB" altLang="en-US" sz="1600">
                <a:solidFill>
                  <a:schemeClr val="tx1">
                    <a:tint val="75000"/>
                  </a:schemeClr>
                </a:solidFill>
              </a:defRPr>
            </a:lvl4pPr>
            <a:lvl5pPr marL="1828800" indent="0" defTabSz="508000">
              <a:lnSpc>
                <a:spcPct val="100000"/>
              </a:lnSpc>
              <a:spcBef>
                <a:spcPts val="0"/>
              </a:spcBef>
              <a:spcAft>
                <a:spcPts val="0"/>
              </a:spcAft>
              <a:buFontTx/>
              <a:buNone/>
              <a:defRPr lang="en-GB" altLang="en-US" sz="1600">
                <a:solidFill>
                  <a:schemeClr val="tx1">
                    <a:tint val="75000"/>
                  </a:schemeClr>
                </a:solidFill>
              </a:defRPr>
            </a:lvl5pPr>
            <a:lvl6pPr marL="2286000" indent="0" defTabSz="508000">
              <a:lnSpc>
                <a:spcPct val="100000"/>
              </a:lnSpc>
              <a:spcBef>
                <a:spcPts val="0"/>
              </a:spcBef>
              <a:spcAft>
                <a:spcPts val="0"/>
              </a:spcAft>
              <a:buFontTx/>
              <a:buNone/>
              <a:defRPr lang="en-GB" altLang="en-US" sz="1600">
                <a:solidFill>
                  <a:schemeClr val="tx1">
                    <a:tint val="75000"/>
                  </a:schemeClr>
                </a:solidFill>
              </a:defRPr>
            </a:lvl6pPr>
            <a:lvl7pPr marL="2743200" indent="0" defTabSz="508000">
              <a:lnSpc>
                <a:spcPct val="100000"/>
              </a:lnSpc>
              <a:spcBef>
                <a:spcPts val="0"/>
              </a:spcBef>
              <a:spcAft>
                <a:spcPts val="0"/>
              </a:spcAft>
              <a:buFontTx/>
              <a:buNone/>
              <a:defRPr lang="en-GB" altLang="en-US" sz="1600">
                <a:solidFill>
                  <a:schemeClr val="tx1">
                    <a:tint val="75000"/>
                  </a:schemeClr>
                </a:solidFill>
              </a:defRPr>
            </a:lvl7pPr>
            <a:lvl8pPr marL="3200400" indent="0" defTabSz="508000">
              <a:lnSpc>
                <a:spcPct val="100000"/>
              </a:lnSpc>
              <a:spcBef>
                <a:spcPts val="0"/>
              </a:spcBef>
              <a:spcAft>
                <a:spcPts val="0"/>
              </a:spcAft>
              <a:buFontTx/>
              <a:buNone/>
              <a:defRPr lang="en-GB" altLang="en-US" sz="1600">
                <a:solidFill>
                  <a:schemeClr val="tx1">
                    <a:tint val="75000"/>
                  </a:schemeClr>
                </a:solidFill>
              </a:defRPr>
            </a:lvl8pPr>
            <a:lvl9pPr marL="3657600" indent="0" defTabSz="508000">
              <a:lnSpc>
                <a:spcPct val="100000"/>
              </a:lnSpc>
              <a:spcBef>
                <a:spcPts val="0"/>
              </a:spcBef>
              <a:spcAft>
                <a:spcPts val="0"/>
              </a:spcAft>
              <a:buFontTx/>
              <a:buNone/>
              <a:defRPr lang="en-GB" altLang="en-US" sz="1600">
                <a:solidFill>
                  <a:schemeClr val="tx1">
                    <a:tint val="75000"/>
                  </a:schemeClr>
                </a:solidFill>
              </a:defRPr>
            </a:lvl9pPr>
          </a:lstStyle>
          <a:p>
            <a:pPr marL="0" indent="0" defTabSz="508000">
              <a:lnSpc>
                <a:spcPct val="100000"/>
              </a:lnSpc>
              <a:spcBef>
                <a:spcPts val="1000"/>
              </a:spcBef>
              <a:spcAft>
                <a:spcPts val="0"/>
              </a:spcAft>
              <a:buFontTx/>
              <a:buNone/>
            </a:pPr>
            <a:r>
              <a:rPr lang="zh-CN" altLang="en-US" sz="2400"/>
              <a:t>单击此处添加文本</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pic>
        <p:nvPicPr>
          <p:cNvPr id="10" name="그림 9" descr="C:/Users/Administrator/AppData/Roaming/JisuOffice/ETemp/8372_9303072/fImage69019554336.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Content Placeholder 2"/>
          <p:cNvSpPr txBox="1">
            <a:spLocks/>
          </p:cNvSpPr>
          <p:nvPr>
            <p:ph type="obj" sz="half" idx="1"/>
          </p:nvPr>
        </p:nvSpPr>
        <p:spPr>
          <a:xfrm rot="0">
            <a:off x="838200" y="1825625"/>
            <a:ext cx="5182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latin typeface="+mn-ea"/>
                <a:ea typeface="+mn-ea"/>
              </a:defRPr>
            </a:lvl1pPr>
            <a:lvl2pPr marL="0" indent="0" defTabSz="508000">
              <a:lnSpc>
                <a:spcPct val="100000"/>
              </a:lnSpc>
              <a:spcBef>
                <a:spcPts val="0"/>
              </a:spcBef>
              <a:spcAft>
                <a:spcPts val="0"/>
              </a:spcAft>
              <a:buFontTx/>
              <a:buNone/>
              <a:defRPr lang="en-GB" altLang="en-US" sz="1800">
                <a:latin typeface="+mn-ea"/>
                <a:ea typeface="+mn-ea"/>
              </a:defRPr>
            </a:lvl2pPr>
            <a:lvl3pPr marL="0" indent="0" defTabSz="508000">
              <a:lnSpc>
                <a:spcPct val="100000"/>
              </a:lnSpc>
              <a:spcBef>
                <a:spcPts val="0"/>
              </a:spcBef>
              <a:spcAft>
                <a:spcPts val="0"/>
              </a:spcAft>
              <a:buFontTx/>
              <a:buNone/>
              <a:defRPr lang="en-GB" altLang="en-US" sz="1800">
                <a:latin typeface="+mn-ea"/>
                <a:ea typeface="+mn-ea"/>
              </a:defRPr>
            </a:lvl3pPr>
            <a:lvl4pPr marL="0" indent="0" defTabSz="508000">
              <a:lnSpc>
                <a:spcPct val="100000"/>
              </a:lnSpc>
              <a:spcBef>
                <a:spcPts val="0"/>
              </a:spcBef>
              <a:spcAft>
                <a:spcPts val="0"/>
              </a:spcAft>
              <a:buFontTx/>
              <a:buNone/>
              <a:defRPr lang="en-GB" altLang="en-US" sz="1800">
                <a:latin typeface="+mn-ea"/>
                <a:ea typeface="+mn-ea"/>
              </a:defRPr>
            </a:lvl4pPr>
            <a:lvl5pPr marL="0" indent="0" defTabSz="508000">
              <a:lnSpc>
                <a:spcPct val="100000"/>
              </a:lnSpc>
              <a:spcBef>
                <a:spcPts val="0"/>
              </a:spcBef>
              <a:spcAft>
                <a:spcPts val="0"/>
              </a:spcAft>
              <a:buFontTx/>
              <a:buNone/>
              <a:defRPr lang="en-GB" altLang="en-US" sz="1800">
                <a:latin typeface="+mn-ea"/>
                <a:ea typeface="+mn-ea"/>
              </a:defRPr>
            </a:lvl5p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4" name="Content Placeholder 3"/>
          <p:cNvSpPr txBox="1">
            <a:spLocks/>
          </p:cNvSpPr>
          <p:nvPr>
            <p:ph type="obj" sz="half" idx="2"/>
          </p:nvPr>
        </p:nvSpPr>
        <p:spPr>
          <a:xfrm rot="0">
            <a:off x="6172200" y="1825625"/>
            <a:ext cx="5182870" cy="4352925"/>
          </a:xfrm>
          <a:prstGeom prst="rect"/>
        </p:spPr>
        <p:txBody>
          <a:bodyPr wrap="square" lIns="91440" tIns="45720" rIns="91440" bIns="45720" numCol="1" vert="horz" anchor="t">
            <a:noAutofit/>
          </a:bodyPr>
          <a:lstStyle>
            <a:lvl1pPr marL="0" indent="0" defTabSz="508000">
              <a:lnSpc>
                <a:spcPct val="100000"/>
              </a:lnSpc>
              <a:spcBef>
                <a:spcPts val="0"/>
              </a:spcBef>
              <a:spcAft>
                <a:spcPts val="0"/>
              </a:spcAft>
              <a:buFontTx/>
              <a:buNone/>
              <a:defRPr lang="en-GB" altLang="en-US" sz="1800">
                <a:latin typeface="+mn-ea"/>
                <a:ea typeface="+mn-ea"/>
              </a:defRPr>
            </a:lvl1pPr>
            <a:lvl2pPr marL="0" indent="0" defTabSz="508000">
              <a:lnSpc>
                <a:spcPct val="100000"/>
              </a:lnSpc>
              <a:spcBef>
                <a:spcPts val="0"/>
              </a:spcBef>
              <a:spcAft>
                <a:spcPts val="0"/>
              </a:spcAft>
              <a:buFontTx/>
              <a:buNone/>
              <a:defRPr lang="en-GB" altLang="en-US" sz="1800">
                <a:latin typeface="+mn-ea"/>
                <a:ea typeface="+mn-ea"/>
              </a:defRPr>
            </a:lvl2pPr>
            <a:lvl3pPr marL="0" indent="0" defTabSz="508000">
              <a:lnSpc>
                <a:spcPct val="100000"/>
              </a:lnSpc>
              <a:spcBef>
                <a:spcPts val="0"/>
              </a:spcBef>
              <a:spcAft>
                <a:spcPts val="0"/>
              </a:spcAft>
              <a:buFontTx/>
              <a:buNone/>
              <a:defRPr lang="en-GB" altLang="en-US" sz="1800">
                <a:latin typeface="+mn-ea"/>
                <a:ea typeface="+mn-ea"/>
              </a:defRPr>
            </a:lvl3pPr>
            <a:lvl4pPr marL="0" indent="0" defTabSz="508000">
              <a:lnSpc>
                <a:spcPct val="100000"/>
              </a:lnSpc>
              <a:spcBef>
                <a:spcPts val="0"/>
              </a:spcBef>
              <a:spcAft>
                <a:spcPts val="0"/>
              </a:spcAft>
              <a:buFontTx/>
              <a:buNone/>
              <a:defRPr lang="en-GB" altLang="en-US" sz="1800">
                <a:latin typeface="+mn-ea"/>
                <a:ea typeface="+mn-ea"/>
              </a:defRPr>
            </a:lvl4pPr>
            <a:lvl5pPr marL="0" indent="0" defTabSz="508000">
              <a:lnSpc>
                <a:spcPct val="100000"/>
              </a:lnSpc>
              <a:spcBef>
                <a:spcPts val="0"/>
              </a:spcBef>
              <a:spcAft>
                <a:spcPts val="0"/>
              </a:spcAft>
              <a:buFontTx/>
              <a:buNone/>
              <a:defRPr lang="en-GB" altLang="en-US" sz="1800">
                <a:latin typeface="+mn-ea"/>
                <a:ea typeface="+mn-ea"/>
              </a:defRPr>
            </a:lvl5p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5" name="Date Placeholder 4"/>
          <p:cNvSpPr txBox="1">
            <a:spLocks/>
          </p:cNvSpPr>
          <p:nvPr>
            <p:ph type="dt" sz="half" idx="10"/>
          </p:nvPr>
        </p:nvSpPr>
        <p:spPr>
          <a:xfrm rot="0">
            <a:off x="8382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6" name="Footer Placeholder 5"/>
          <p:cNvSpPr txBox="1">
            <a:spLocks/>
          </p:cNvSpPr>
          <p:nvPr>
            <p:ph type="ftr" sz="quarter" idx="11"/>
          </p:nvPr>
        </p:nvSpPr>
        <p:spPr>
          <a:xfrm rot="0">
            <a:off x="4038600" y="6356350"/>
            <a:ext cx="41160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pic>
        <p:nvPicPr>
          <p:cNvPr id="11" name="그림 10" descr="C:/Users/Administrator/AppData/Roaming/JisuOffice/ETemp/8372_9303072/fImage6901938798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6350"/>
            <a:ext cx="12193270" cy="6859270"/>
          </a:xfrm>
          <a:prstGeom prst="rect"/>
          <a:noFill/>
        </p:spPr>
      </p:pic>
      <p:sp>
        <p:nvSpPr>
          <p:cNvPr id="2" name="Title 1"/>
          <p:cNvSpPr txBox="1">
            <a:spLocks/>
          </p:cNvSpPr>
          <p:nvPr>
            <p:ph type="title"/>
          </p:nvPr>
        </p:nvSpPr>
        <p:spPr>
          <a:xfrm rot="0">
            <a:off x="840105"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Text Placeholder 2"/>
          <p:cNvSpPr txBox="1">
            <a:spLocks/>
          </p:cNvSpPr>
          <p:nvPr>
            <p:ph type="body" idx="1"/>
          </p:nvPr>
        </p:nvSpPr>
        <p:spPr>
          <a:xfrm rot="0">
            <a:off x="840105" y="1687830"/>
            <a:ext cx="5158740" cy="82486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1800">
                <a:latin typeface="+mn-ea"/>
                <a:ea typeface="+mn-ea"/>
              </a:defRPr>
            </a:lvl1pPr>
          </a:lstStyle>
          <a:p>
            <a:pPr marL="0" indent="0" algn="l" fontAlgn="auto" defTabSz="914400">
              <a:lnSpc>
                <a:spcPct val="90000"/>
              </a:lnSpc>
              <a:spcBef>
                <a:spcPts val="1000"/>
              </a:spcBef>
              <a:spcAft>
                <a:spcPts val="0"/>
              </a:spcAft>
              <a:buFontTx/>
              <a:buNone/>
            </a:pPr>
            <a:r>
              <a:rPr lang="zh-CN" altLang="en-US" sz="2400" cap="none" b="1">
                <a:solidFill>
                  <a:schemeClr val="tx1"/>
                </a:solidFill>
                <a:latin typeface="맑은 고딕" charset="0"/>
              </a:rPr>
              <a:t>单击此处添加文本</a:t>
            </a:r>
          </a:p>
        </p:txBody>
      </p:sp>
      <p:sp>
        <p:nvSpPr>
          <p:cNvPr id="4" name="Content Placeholder 3"/>
          <p:cNvSpPr txBox="1">
            <a:spLocks/>
          </p:cNvSpPr>
          <p:nvPr>
            <p:ph type="obj" sz="half" idx="2"/>
          </p:nvPr>
        </p:nvSpPr>
        <p:spPr>
          <a:xfrm rot="0">
            <a:off x="840105" y="2505075"/>
            <a:ext cx="5158740" cy="3686175"/>
          </a:xfrm>
          <a:prstGeom prst="rect"/>
        </p:spPr>
        <p:txBody>
          <a:bodyPr wrap="square" lIns="91440" tIns="45720" rIns="91440" bIns="45720" numCol="1" vert="horz" anchor="t">
            <a:noAutofit/>
          </a:body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5" name="Text Placeholder 4"/>
          <p:cNvSpPr txBox="1">
            <a:spLocks/>
          </p:cNvSpPr>
          <p:nvPr>
            <p:ph type="body" sz="quarter" idx="3"/>
          </p:nvPr>
        </p:nvSpPr>
        <p:spPr>
          <a:xfrm rot="0">
            <a:off x="6172200" y="1687830"/>
            <a:ext cx="5184775" cy="824865"/>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1000"/>
              </a:spcBef>
              <a:spcAft>
                <a:spcPts val="0"/>
              </a:spcAft>
              <a:buFontTx/>
              <a:buNone/>
            </a:pPr>
            <a:r>
              <a:rPr lang="zh-CN" altLang="en-US" sz="2400" cap="none" b="1">
                <a:solidFill>
                  <a:schemeClr val="tx1"/>
                </a:solidFill>
                <a:latin typeface="맑은 고딕" charset="0"/>
              </a:rPr>
              <a:t>单击此处添加文本</a:t>
            </a:r>
          </a:p>
        </p:txBody>
      </p:sp>
      <p:sp>
        <p:nvSpPr>
          <p:cNvPr id="6" name="Content Placeholder 5"/>
          <p:cNvSpPr txBox="1">
            <a:spLocks/>
          </p:cNvSpPr>
          <p:nvPr>
            <p:ph type="obj" sz="quarter" idx="4"/>
          </p:nvPr>
        </p:nvSpPr>
        <p:spPr>
          <a:xfrm rot="0">
            <a:off x="6172200" y="2505075"/>
            <a:ext cx="5184775" cy="3686175"/>
          </a:xfrm>
          <a:prstGeom prst="rect"/>
        </p:spPr>
        <p:txBody>
          <a:bodyPr wrap="square" lIns="91440" tIns="45720" rIns="91440" bIns="45720" numCol="1" vert="horz" anchor="t">
            <a:noAutofit/>
          </a:body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7" name="Date Placeholder 6"/>
          <p:cNvSpPr txBox="1">
            <a:spLocks/>
          </p:cNvSpPr>
          <p:nvPr>
            <p:ph type="dt" sz="half" idx="10"/>
          </p:nvPr>
        </p:nvSpPr>
        <p:spPr>
          <a:xfrm rot="0">
            <a:off x="8382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8" name="Footer Placeholder 7"/>
          <p:cNvSpPr txBox="1">
            <a:spLocks/>
          </p:cNvSpPr>
          <p:nvPr>
            <p:ph type="ftr" sz="quarter" idx="11"/>
          </p:nvPr>
        </p:nvSpPr>
        <p:spPr>
          <a:xfrm rot="0">
            <a:off x="4038600" y="6356350"/>
            <a:ext cx="41160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9" name="Slide Number Placeholder 8"/>
          <p:cNvSpPr txBox="1">
            <a:spLocks/>
          </p:cNvSpPr>
          <p:nvPr>
            <p:ph type="sldNum" sz="quarter" idx="12"/>
          </p:nvPr>
        </p:nvSpPr>
        <p:spPr>
          <a:xfrm rot="0">
            <a:off x="86106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pic>
        <p:nvPicPr>
          <p:cNvPr id="7" name="그림 6" descr="C:/Users/Administrator/AppData/Roaming/JisuOffice/ETemp/8372_9303072/fImage69019256432.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Date Placeholder 2"/>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4" name="Footer Placeholder 3"/>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Slide Number Placeholder 4"/>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6" name="그림 5" descr="C:/Users/Administrator/AppData/Roaming/JisuOffice/ETemp/8372_9303072/fImage6901908467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Date Placeholder 1"/>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3" name="Footer Placeholder 2"/>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4" name="Slide Number Placeholder 3"/>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pic>
        <p:nvPicPr>
          <p:cNvPr id="9" name="그림 8" descr="C:/Users/Administrator/AppData/Roaming/JisuOffice/ETemp/8372_9303072/fImage690189491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40105" y="457200"/>
            <a:ext cx="3932555" cy="160083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3200">
                <a:solidFill>
                  <a:schemeClr val="tx1"/>
                </a:solidFill>
              </a:defRPr>
            </a:lvl1pPr>
          </a:lstStyle>
          <a:p>
            <a:pPr marL="0" indent="0" defTabSz="508000">
              <a:lnSpc>
                <a:spcPct val="100000"/>
              </a:lnSpc>
              <a:spcBef>
                <a:spcPts val="0"/>
              </a:spcBef>
              <a:spcAft>
                <a:spcPts val="0"/>
              </a:spcAft>
              <a:buFontTx/>
              <a:buNone/>
            </a:pPr>
            <a:r>
              <a:rPr lang="zh-CN" altLang="en-US" sz="3200"/>
              <a:t>单击此处添加标题</a:t>
            </a:r>
          </a:p>
        </p:txBody>
      </p:sp>
      <p:sp>
        <p:nvSpPr>
          <p:cNvPr id="3" name="Content Placeholder 2"/>
          <p:cNvSpPr txBox="1">
            <a:spLocks/>
          </p:cNvSpPr>
          <p:nvPr>
            <p:ph type="obj" idx="1"/>
          </p:nvPr>
        </p:nvSpPr>
        <p:spPr>
          <a:xfrm rot="0">
            <a:off x="5183505" y="987425"/>
            <a:ext cx="6172835" cy="487426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3200">
                <a:solidFill>
                  <a:schemeClr val="tx1"/>
                </a:solidFill>
              </a:defRPr>
            </a:lvl1pPr>
            <a:lvl2pPr marL="0" indent="0" defTabSz="508000">
              <a:lnSpc>
                <a:spcPct val="100000"/>
              </a:lnSpc>
              <a:spcBef>
                <a:spcPts val="0"/>
              </a:spcBef>
              <a:spcAft>
                <a:spcPts val="0"/>
              </a:spcAft>
              <a:buFontTx/>
              <a:buNone/>
              <a:defRPr lang="en-GB" altLang="en-US" sz="2800">
                <a:solidFill>
                  <a:schemeClr val="tx1"/>
                </a:solidFill>
              </a:defRPr>
            </a:lvl2pPr>
            <a:lvl3pPr marL="0" indent="0" defTabSz="508000">
              <a:lnSpc>
                <a:spcPct val="100000"/>
              </a:lnSpc>
              <a:spcBef>
                <a:spcPts val="0"/>
              </a:spcBef>
              <a:spcAft>
                <a:spcPts val="0"/>
              </a:spcAft>
              <a:buFontTx/>
              <a:buNone/>
              <a:defRPr lang="en-GB" altLang="en-US" sz="2400">
                <a:solidFill>
                  <a:schemeClr val="tx1"/>
                </a:solidFill>
              </a:defRPr>
            </a:lvl3pPr>
            <a:lvl4pPr marL="0" indent="0" defTabSz="508000">
              <a:lnSpc>
                <a:spcPct val="100000"/>
              </a:lnSpc>
              <a:spcBef>
                <a:spcPts val="0"/>
              </a:spcBef>
              <a:spcAft>
                <a:spcPts val="0"/>
              </a:spcAft>
              <a:buFontTx/>
              <a:buNone/>
              <a:defRPr lang="en-GB" altLang="en-US" sz="2000">
                <a:solidFill>
                  <a:schemeClr val="tx1"/>
                </a:solidFill>
              </a:defRPr>
            </a:lvl4pPr>
            <a:lvl5pPr marL="0" indent="0" defTabSz="508000">
              <a:lnSpc>
                <a:spcPct val="100000"/>
              </a:lnSpc>
              <a:spcBef>
                <a:spcPts val="0"/>
              </a:spcBef>
              <a:spcAft>
                <a:spcPts val="0"/>
              </a:spcAft>
              <a:buFontTx/>
              <a:buNone/>
              <a:defRPr lang="en-GB" altLang="en-US" sz="2000">
                <a:solidFill>
                  <a:schemeClr val="tx1"/>
                </a:solidFill>
              </a:defRPr>
            </a:lvl5pPr>
            <a:lvl6pPr marL="0" indent="0" defTabSz="508000">
              <a:lnSpc>
                <a:spcPct val="100000"/>
              </a:lnSpc>
              <a:spcBef>
                <a:spcPts val="0"/>
              </a:spcBef>
              <a:spcAft>
                <a:spcPts val="0"/>
              </a:spcAft>
              <a:buFontTx/>
              <a:buNone/>
              <a:defRPr lang="en-GB" altLang="en-US" sz="2000"/>
            </a:lvl6pPr>
            <a:lvl7pPr marL="0" indent="0" defTabSz="508000">
              <a:lnSpc>
                <a:spcPct val="100000"/>
              </a:lnSpc>
              <a:spcBef>
                <a:spcPts val="0"/>
              </a:spcBef>
              <a:spcAft>
                <a:spcPts val="0"/>
              </a:spcAft>
              <a:buFontTx/>
              <a:buNone/>
              <a:defRPr lang="en-GB" altLang="en-US" sz="2000"/>
            </a:lvl7pPr>
            <a:lvl8pPr marL="0" indent="0" defTabSz="508000">
              <a:lnSpc>
                <a:spcPct val="100000"/>
              </a:lnSpc>
              <a:spcBef>
                <a:spcPts val="0"/>
              </a:spcBef>
              <a:spcAft>
                <a:spcPts val="0"/>
              </a:spcAft>
              <a:buFontTx/>
              <a:buNone/>
              <a:defRPr lang="en-GB" altLang="en-US" sz="2000"/>
            </a:lvl8pPr>
            <a:lvl9pPr marL="0" indent="0" defTabSz="508000">
              <a:lnSpc>
                <a:spcPct val="100000"/>
              </a:lnSpc>
              <a:spcBef>
                <a:spcPts val="0"/>
              </a:spcBef>
              <a:spcAft>
                <a:spcPts val="0"/>
              </a:spcAft>
              <a:buFontTx/>
              <a:buNone/>
              <a:defRPr lang="en-GB" altLang="en-US" sz="2000"/>
            </a:lvl9pPr>
          </a:lstStyle>
          <a:p>
            <a:pPr marL="228600" indent="-228600" defTabSz="508000">
              <a:lnSpc>
                <a:spcPct val="100000"/>
              </a:lnSpc>
              <a:spcBef>
                <a:spcPts val="1000"/>
              </a:spcBef>
              <a:spcAft>
                <a:spcPts val="0"/>
              </a:spcAft>
              <a:buClr>
                <a:srgbClr val="000000"/>
              </a:buClr>
              <a:buFont typeface="Arial"/>
              <a:buChar char="•"/>
            </a:pPr>
            <a:r>
              <a:rPr lang="zh-CN" altLang="en-US" sz="3200"/>
              <a:t>单击此处添加文本</a:t>
            </a:r>
          </a:p>
          <a:p>
            <a:pPr marL="685800" indent="-228600" defTabSz="508000">
              <a:lnSpc>
                <a:spcPct val="100000"/>
              </a:lnSpc>
              <a:spcBef>
                <a:spcPts val="500"/>
              </a:spcBef>
              <a:spcAft>
                <a:spcPts val="0"/>
              </a:spcAft>
              <a:buClr>
                <a:srgbClr val="000000"/>
              </a:buClr>
              <a:buFont typeface="Arial"/>
              <a:buChar char="•"/>
            </a:pPr>
            <a:r>
              <a:rPr lang="zh-CN" altLang="en-US" sz="2800"/>
              <a:t>第二级</a:t>
            </a:r>
          </a:p>
          <a:p>
            <a:pPr marL="1143000" indent="-228600" defTabSz="508000">
              <a:lnSpc>
                <a:spcPct val="100000"/>
              </a:lnSpc>
              <a:spcBef>
                <a:spcPts val="500"/>
              </a:spcBef>
              <a:spcAft>
                <a:spcPts val="0"/>
              </a:spcAft>
              <a:buClr>
                <a:srgbClr val="000000"/>
              </a:buClr>
              <a:buFont typeface="Arial"/>
              <a:buChar char="•"/>
            </a:pPr>
            <a:r>
              <a:rPr lang="zh-CN" altLang="en-US" sz="2400"/>
              <a:t>第三级</a:t>
            </a:r>
          </a:p>
          <a:p>
            <a:pPr marL="1600200" indent="-228600" defTabSz="508000">
              <a:lnSpc>
                <a:spcPct val="100000"/>
              </a:lnSpc>
              <a:spcBef>
                <a:spcPts val="500"/>
              </a:spcBef>
              <a:spcAft>
                <a:spcPts val="0"/>
              </a:spcAft>
              <a:buClr>
                <a:srgbClr val="000000"/>
              </a:buClr>
              <a:buFont typeface="Arial"/>
              <a:buChar char="•"/>
            </a:pPr>
            <a:r>
              <a:rPr lang="zh-CN" altLang="en-US" sz="2000"/>
              <a:t>第四级</a:t>
            </a:r>
          </a:p>
          <a:p>
            <a:pPr marL="2057400" indent="-228600" defTabSz="508000">
              <a:lnSpc>
                <a:spcPct val="100000"/>
              </a:lnSpc>
              <a:spcBef>
                <a:spcPts val="500"/>
              </a:spcBef>
              <a:spcAft>
                <a:spcPts val="0"/>
              </a:spcAft>
              <a:buClr>
                <a:srgbClr val="000000"/>
              </a:buClr>
              <a:buFont typeface="Arial"/>
              <a:buChar char="•"/>
            </a:pPr>
            <a:r>
              <a:rPr lang="zh-CN" altLang="en-US" sz="2000"/>
              <a:t>第五级</a:t>
            </a:r>
          </a:p>
        </p:txBody>
      </p:sp>
      <p:sp>
        <p:nvSpPr>
          <p:cNvPr id="4" name="Text Placeholder 3"/>
          <p:cNvSpPr txBox="1">
            <a:spLocks/>
          </p:cNvSpPr>
          <p:nvPr>
            <p:ph type="body" sz="half" idx="2"/>
          </p:nvPr>
        </p:nvSpPr>
        <p:spPr>
          <a:xfrm rot="0">
            <a:off x="840105" y="2057400"/>
            <a:ext cx="3932555" cy="381254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600">
                <a:solidFill>
                  <a:schemeClr val="tx1"/>
                </a:solidFill>
              </a:defRPr>
            </a:lvl1pPr>
            <a:lvl2pPr marL="457200" indent="0" defTabSz="508000">
              <a:lnSpc>
                <a:spcPct val="100000"/>
              </a:lnSpc>
              <a:spcBef>
                <a:spcPts val="0"/>
              </a:spcBef>
              <a:spcAft>
                <a:spcPts val="0"/>
              </a:spcAft>
              <a:buFontTx/>
              <a:buNone/>
              <a:defRPr lang="en-GB" altLang="en-US" sz="1400"/>
            </a:lvl2pPr>
            <a:lvl3pPr marL="914400" indent="0" defTabSz="508000">
              <a:lnSpc>
                <a:spcPct val="100000"/>
              </a:lnSpc>
              <a:spcBef>
                <a:spcPts val="0"/>
              </a:spcBef>
              <a:spcAft>
                <a:spcPts val="0"/>
              </a:spcAft>
              <a:buFontTx/>
              <a:buNone/>
              <a:defRPr lang="en-GB" altLang="en-US" sz="1200"/>
            </a:lvl3pPr>
            <a:lvl4pPr marL="1371600" indent="0" defTabSz="508000">
              <a:lnSpc>
                <a:spcPct val="100000"/>
              </a:lnSpc>
              <a:spcBef>
                <a:spcPts val="0"/>
              </a:spcBef>
              <a:spcAft>
                <a:spcPts val="0"/>
              </a:spcAft>
              <a:buFontTx/>
              <a:buNone/>
              <a:defRPr lang="en-GB" altLang="en-US" sz="1000"/>
            </a:lvl4pPr>
            <a:lvl5pPr marL="1828800" indent="0" defTabSz="508000">
              <a:lnSpc>
                <a:spcPct val="100000"/>
              </a:lnSpc>
              <a:spcBef>
                <a:spcPts val="0"/>
              </a:spcBef>
              <a:spcAft>
                <a:spcPts val="0"/>
              </a:spcAft>
              <a:buFontTx/>
              <a:buNone/>
              <a:defRPr lang="en-GB" altLang="en-US" sz="1000"/>
            </a:lvl5pPr>
            <a:lvl6pPr marL="2286000" indent="0" defTabSz="508000">
              <a:lnSpc>
                <a:spcPct val="100000"/>
              </a:lnSpc>
              <a:spcBef>
                <a:spcPts val="0"/>
              </a:spcBef>
              <a:spcAft>
                <a:spcPts val="0"/>
              </a:spcAft>
              <a:buFontTx/>
              <a:buNone/>
              <a:defRPr lang="en-GB" altLang="en-US" sz="1000"/>
            </a:lvl6pPr>
            <a:lvl7pPr marL="2743200" indent="0" defTabSz="508000">
              <a:lnSpc>
                <a:spcPct val="100000"/>
              </a:lnSpc>
              <a:spcBef>
                <a:spcPts val="0"/>
              </a:spcBef>
              <a:spcAft>
                <a:spcPts val="0"/>
              </a:spcAft>
              <a:buFontTx/>
              <a:buNone/>
              <a:defRPr lang="en-GB" altLang="en-US" sz="1000"/>
            </a:lvl7pPr>
            <a:lvl8pPr marL="3200400" indent="0" defTabSz="508000">
              <a:lnSpc>
                <a:spcPct val="100000"/>
              </a:lnSpc>
              <a:spcBef>
                <a:spcPts val="0"/>
              </a:spcBef>
              <a:spcAft>
                <a:spcPts val="0"/>
              </a:spcAft>
              <a:buFontTx/>
              <a:buNone/>
              <a:defRPr lang="en-GB" altLang="en-US" sz="1000"/>
            </a:lvl8pPr>
            <a:lvl9pPr marL="3657600" indent="0" defTabSz="508000">
              <a:lnSpc>
                <a:spcPct val="100000"/>
              </a:lnSpc>
              <a:spcBef>
                <a:spcPts val="0"/>
              </a:spcBef>
              <a:spcAft>
                <a:spcPts val="0"/>
              </a:spcAft>
              <a:buFontTx/>
              <a:buNone/>
              <a:defRPr lang="en-GB" altLang="en-US" sz="1000"/>
            </a:lvl9pPr>
          </a:lstStyle>
          <a:p>
            <a:pPr marL="0" indent="0" defTabSz="508000">
              <a:lnSpc>
                <a:spcPct val="100000"/>
              </a:lnSpc>
              <a:spcBef>
                <a:spcPts val="1000"/>
              </a:spcBef>
              <a:spcAft>
                <a:spcPts val="0"/>
              </a:spcAft>
              <a:buFontTx/>
              <a:buNone/>
            </a:pPr>
            <a:r>
              <a:rPr lang="zh-CN" altLang="en-US" sz="1600"/>
              <a:t>单击此处添加文本</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pic>
        <p:nvPicPr>
          <p:cNvPr id="9" name="그림 8" descr="C:/Users/Administrator/AppData/Roaming/JisuOffice/ETemp/8372_9303072/fImage69019633271.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40105" y="457200"/>
            <a:ext cx="3932555" cy="160083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3200">
                <a:solidFill>
                  <a:schemeClr val="tx1"/>
                </a:solidFill>
              </a:defRPr>
            </a:lvl1pPr>
          </a:lstStyle>
          <a:p>
            <a:pPr marL="0" indent="0" defTabSz="508000">
              <a:lnSpc>
                <a:spcPct val="100000"/>
              </a:lnSpc>
              <a:spcBef>
                <a:spcPts val="0"/>
              </a:spcBef>
              <a:spcAft>
                <a:spcPts val="0"/>
              </a:spcAft>
              <a:buFontTx/>
              <a:buNone/>
            </a:pPr>
            <a:r>
              <a:rPr lang="zh-CN" altLang="en-US" sz="3200"/>
              <a:t>单击此处添加标题</a:t>
            </a:r>
          </a:p>
        </p:txBody>
      </p:sp>
      <p:sp>
        <p:nvSpPr>
          <p:cNvPr id="3" name="Picture Placeholder 2"/>
          <p:cNvSpPr txBox="1">
            <a:spLocks noChangeAspect="1"/>
          </p:cNvSpPr>
          <p:nvPr>
            <p:ph type="pic" idx="1"/>
          </p:nvPr>
        </p:nvSpPr>
        <p:spPr>
          <a:xfrm rot="0">
            <a:off x="5183505" y="987425"/>
            <a:ext cx="6172835" cy="4874260"/>
          </a:xfrm>
          <a:prstGeom prst="rect"/>
        </p:spPr>
      </p:sp>
      <p:sp>
        <p:nvSpPr>
          <p:cNvPr id="4" name="Text Placeholder 3"/>
          <p:cNvSpPr txBox="1">
            <a:spLocks/>
          </p:cNvSpPr>
          <p:nvPr>
            <p:ph type="body" sz="half" idx="2"/>
          </p:nvPr>
        </p:nvSpPr>
        <p:spPr>
          <a:xfrm rot="0">
            <a:off x="840105" y="2057400"/>
            <a:ext cx="3932555" cy="381254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600">
                <a:solidFill>
                  <a:schemeClr val="tx1"/>
                </a:solidFill>
              </a:defRPr>
            </a:lvl1pPr>
            <a:lvl2pPr marL="457200" indent="0" defTabSz="508000">
              <a:lnSpc>
                <a:spcPct val="100000"/>
              </a:lnSpc>
              <a:spcBef>
                <a:spcPts val="0"/>
              </a:spcBef>
              <a:spcAft>
                <a:spcPts val="0"/>
              </a:spcAft>
              <a:buFontTx/>
              <a:buNone/>
              <a:defRPr lang="en-GB" altLang="en-US" sz="1400"/>
            </a:lvl2pPr>
            <a:lvl3pPr marL="914400" indent="0" defTabSz="508000">
              <a:lnSpc>
                <a:spcPct val="100000"/>
              </a:lnSpc>
              <a:spcBef>
                <a:spcPts val="0"/>
              </a:spcBef>
              <a:spcAft>
                <a:spcPts val="0"/>
              </a:spcAft>
              <a:buFontTx/>
              <a:buNone/>
              <a:defRPr lang="en-GB" altLang="en-US" sz="1200"/>
            </a:lvl3pPr>
            <a:lvl4pPr marL="1371600" indent="0" defTabSz="508000">
              <a:lnSpc>
                <a:spcPct val="100000"/>
              </a:lnSpc>
              <a:spcBef>
                <a:spcPts val="0"/>
              </a:spcBef>
              <a:spcAft>
                <a:spcPts val="0"/>
              </a:spcAft>
              <a:buFontTx/>
              <a:buNone/>
              <a:defRPr lang="en-GB" altLang="en-US" sz="1000"/>
            </a:lvl4pPr>
            <a:lvl5pPr marL="1828800" indent="0" defTabSz="508000">
              <a:lnSpc>
                <a:spcPct val="100000"/>
              </a:lnSpc>
              <a:spcBef>
                <a:spcPts val="0"/>
              </a:spcBef>
              <a:spcAft>
                <a:spcPts val="0"/>
              </a:spcAft>
              <a:buFontTx/>
              <a:buNone/>
              <a:defRPr lang="en-GB" altLang="en-US" sz="1000"/>
            </a:lvl5pPr>
            <a:lvl6pPr marL="2286000" indent="0" defTabSz="508000">
              <a:lnSpc>
                <a:spcPct val="100000"/>
              </a:lnSpc>
              <a:spcBef>
                <a:spcPts val="0"/>
              </a:spcBef>
              <a:spcAft>
                <a:spcPts val="0"/>
              </a:spcAft>
              <a:buFontTx/>
              <a:buNone/>
              <a:defRPr lang="en-GB" altLang="en-US" sz="1000"/>
            </a:lvl6pPr>
            <a:lvl7pPr marL="2743200" indent="0" defTabSz="508000">
              <a:lnSpc>
                <a:spcPct val="100000"/>
              </a:lnSpc>
              <a:spcBef>
                <a:spcPts val="0"/>
              </a:spcBef>
              <a:spcAft>
                <a:spcPts val="0"/>
              </a:spcAft>
              <a:buFontTx/>
              <a:buNone/>
              <a:defRPr lang="en-GB" altLang="en-US" sz="1000"/>
            </a:lvl7pPr>
            <a:lvl8pPr marL="3200400" indent="0" defTabSz="508000">
              <a:lnSpc>
                <a:spcPct val="100000"/>
              </a:lnSpc>
              <a:spcBef>
                <a:spcPts val="0"/>
              </a:spcBef>
              <a:spcAft>
                <a:spcPts val="0"/>
              </a:spcAft>
              <a:buFontTx/>
              <a:buNone/>
              <a:defRPr lang="en-GB" altLang="en-US" sz="1000"/>
            </a:lvl8pPr>
            <a:lvl9pPr marL="3657600" indent="0" defTabSz="508000">
              <a:lnSpc>
                <a:spcPct val="100000"/>
              </a:lnSpc>
              <a:spcBef>
                <a:spcPts val="0"/>
              </a:spcBef>
              <a:spcAft>
                <a:spcPts val="0"/>
              </a:spcAft>
              <a:buFontTx/>
              <a:buNone/>
              <a:defRPr lang="en-GB" altLang="en-US" sz="1000"/>
            </a:lvl9pPr>
          </a:lstStyle>
          <a:p>
            <a:pPr marL="0" indent="0" defTabSz="508000">
              <a:lnSpc>
                <a:spcPct val="100000"/>
              </a:lnSpc>
              <a:spcBef>
                <a:spcPts val="1000"/>
              </a:spcBef>
              <a:spcAft>
                <a:spcPts val="0"/>
              </a:spcAft>
              <a:buFontTx/>
              <a:buNone/>
            </a:pPr>
            <a:r>
              <a:rPr lang="zh-CN" altLang="en-US" sz="1600"/>
              <a:t>单击此处添加文本</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slideLayout" Target="../slideLayouts/slideLayout12.xml"></Relationship><Relationship Id="rId13" Type="http://schemas.openxmlformats.org/officeDocument/2006/relationships/slideLayout" Target="../slideLayouts/slideLayout13.xml"></Relationship><Relationship Id="rId14" Type="http://schemas.openxmlformats.org/officeDocument/2006/relationships/slideLayout" Target="../slideLayouts/slideLayout14.xml"></Relationship><Relationship Id="rId15" Type="http://schemas.openxmlformats.org/officeDocument/2006/relationships/slideLayout" Target="../slideLayouts/slideLayout15.xml"></Relationship><Relationship Id="rId16" Type="http://schemas.openxmlformats.org/officeDocument/2006/relationships/slideLayout" Target="../slideLayouts/slideLayout16.xml"></Relationship><Relationship Id="rId17" Type="http://schemas.openxmlformats.org/officeDocument/2006/relationships/slideLayout" Target="../slideLayouts/slideLayout17.xml"></Relationship><Relationship Id="rId18" Type="http://schemas.openxmlformats.org/officeDocument/2006/relationships/slideLayout" Target="../slideLayouts/slideLayout18.xml"></Relationship><Relationship Id="rId19" Type="http://schemas.openxmlformats.org/officeDocument/2006/relationships/slideLayout" Target="../slideLayouts/slideLayout19.xml"></Relationship><Relationship Id="rId20" Type="http://schemas.openxmlformats.org/officeDocument/2006/relationships/slideLayout" Target="../slideLayouts/slideLayout20.xml"></Relationship><Relationship Id="rId21" Type="http://schemas.openxmlformats.org/officeDocument/2006/relationships/slideLayout" Target="../slideLayouts/slideLayout21.xml"></Relationship><Relationship Id="rId22" Type="http://schemas.openxmlformats.org/officeDocument/2006/relationships/slideLayout" Target="../slideLayouts/slideLayout22.xml"></Relationship><Relationship Id="rId23" Type="http://schemas.openxmlformats.org/officeDocument/2006/relationships/slideLayout" Target="../slideLayouts/slideLayout23.xml"></Relationship><Relationship Id="rId24" Type="http://schemas.openxmlformats.org/officeDocument/2006/relationships/slideLayout" Target="../slideLayouts/slideLayout24.xml"></Relationship><Relationship Id="rId25" Type="http://schemas.openxmlformats.org/officeDocument/2006/relationships/slideLayout" Target="../slideLayouts/slideLayout25.xml"></Relationship><Relationship Id="rId26" Type="http://schemas.openxmlformats.org/officeDocument/2006/relationships/slideLayout" Target="../slideLayouts/slideLayout26.xml"></Relationship><Relationship Id="rId27" Type="http://schemas.openxmlformats.org/officeDocument/2006/relationships/slideLayout" Target="../slideLayouts/slideLayout27.xml"></Relationship><Relationship Id="rId28" Type="http://schemas.openxmlformats.org/officeDocument/2006/relationships/slideLayout" Target="../slideLayouts/slideLayout28.xml"></Relationship><Relationship Id="rId29" Type="http://schemas.openxmlformats.org/officeDocument/2006/relationships/slideLayout" Target="../slideLayouts/slideLayout29.xml"></Relationship><Relationship Id="rId30" Type="http://schemas.openxmlformats.org/officeDocument/2006/relationships/slideLayout" Target="../slideLayouts/slideLayout30.xml"></Relationship><Relationship Id="rId31" Type="http://schemas.openxmlformats.org/officeDocument/2006/relationships/slideLayout" Target="../slideLayouts/slideLayout31.xml"></Relationship><Relationship Id="rId32" Type="http://schemas.openxmlformats.org/officeDocument/2006/relationships/slideLayout" Target="../slideLayouts/slideLayout32.xml"></Relationship><Relationship Id="rId33" Type="http://schemas.openxmlformats.org/officeDocument/2006/relationships/slideLayout" Target="../slideLayouts/slideLayout33.xml"></Relationship><Relationship Id="rId34" Type="http://schemas.openxmlformats.org/officeDocument/2006/relationships/slideLayout" Target="../slideLayouts/slideLayout34.xml"></Relationship><Relationship Id="rId35" Type="http://schemas.openxmlformats.org/officeDocument/2006/relationships/slideLayout" Target="../slideLayouts/slideLayout35.xml"></Relationship><Relationship Id="rId36" Type="http://schemas.openxmlformats.org/officeDocument/2006/relationships/slideLayout" Target="../slideLayouts/slideLayout36.xml"></Relationship><Relationship Id="rId37" Type="http://schemas.openxmlformats.org/officeDocument/2006/relationships/slideLayout" Target="../slideLayouts/slideLayout37.xml"></Relationship><Relationship Id="rId38" Type="http://schemas.openxmlformats.org/officeDocument/2006/relationships/slideLayout" Target="../slideLayouts/slideLayout38.xml"></Relationship><Relationship Id="rId39" Type="http://schemas.openxmlformats.org/officeDocument/2006/relationships/slideLayout" Target="../slideLayouts/slideLayout39.xml"></Relationship><Relationship Id="rId40" Type="http://schemas.openxmlformats.org/officeDocument/2006/relationships/slideLayout" Target="../slideLayouts/slideLayout40.xml"></Relationship><Relationship Id="rId41" Type="http://schemas.openxmlformats.org/officeDocument/2006/relationships/slideLayout" Target="../slideLayouts/slideLayout41.xml"></Relationship><Relationship Id="rId42" Type="http://schemas.openxmlformats.org/officeDocument/2006/relationships/image" Target="../media/fImage108908878175.png"></Relationship><Relationship Id="rId43"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descr="C:/Users/Administrator/AppData/Roaming/JisuOffice/ETemp/8372_9303072/fImage108908878175.png"/>
          <p:cNvPicPr>
            <a:picLocks noChangeAspect="1"/>
          </p:cNvPicPr>
          <p:nvPr/>
        </p:nvPicPr>
        <p:blipFill rotWithShape="1">
          <a:blip r:embed="rId4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4" name="Date Placeholder 3"/>
          <p:cNvSpPr txBox="1">
            <a:spLocks/>
          </p:cNvSpPr>
          <p:nvPr>
            <p:ph type="dt" sz="half" idx="2"/>
          </p:nvPr>
        </p:nvSpPr>
        <p:spPr>
          <a:xfrm rot="0">
            <a:off x="838200" y="6356350"/>
            <a:ext cx="2743835" cy="365760"/>
          </a:xfrm>
          <a:prstGeom prst="rect"/>
        </p:spPr>
        <p:txBody>
          <a:bodyPr wrap="square" lIns="91440" tIns="45720" rIns="91440" bIns="45720" numCol="1" vert="horz" anchor="ctr">
            <a:noAutofit/>
          </a:bodyPr>
          <a:lstStyle>
            <a:lvl1pPr marL="0" indent="0" algn="l" defTabSz="508000">
              <a:lnSpc>
                <a:spcPct val="100000"/>
              </a:lnSpc>
              <a:spcBef>
                <a:spcPts val="0"/>
              </a:spcBef>
              <a:spcAft>
                <a:spcPts val="0"/>
              </a:spcAft>
              <a:buFontTx/>
              <a:buNone/>
              <a:defRPr lang="en-GB" altLang="en-US" sz="1200">
                <a:solidFill>
                  <a:schemeClr val="tx1">
                    <a:tint val="75000"/>
                  </a:schemeClr>
                </a:solidFill>
                <a:latin typeface="宋体" charset="0"/>
                <a:ea typeface="宋体" charset="0"/>
              </a:defRPr>
            </a:lvl1pPr>
          </a:lstStyle>
          <a:p>
            <a:pPr marL="0" indent="0" defTabSz="508000">
              <a:lnSpc>
                <a:spcPct val="100000"/>
              </a:lnSpc>
              <a:spcBef>
                <a:spcPts val="0"/>
              </a:spcBef>
              <a:spcAft>
                <a:spcPts val="0"/>
              </a:spcAft>
              <a:buFontTx/>
              <a:buNone/>
            </a:pPr>
            <a:fld id="{B9320F77-B9A0-41C5-862A-B4B631284C64}" type="datetime1">
              <a:rPr lang="zh-CN" altLang="en-US" sz="1600"/>
              <a:t>2020/8/11</a:t>
            </a:fld>
          </a:p>
        </p:txBody>
      </p:sp>
      <p:sp>
        <p:nvSpPr>
          <p:cNvPr id="5" name="Footer Placeholder 4"/>
          <p:cNvSpPr txBox="1">
            <a:spLocks/>
          </p:cNvSpPr>
          <p:nvPr>
            <p:ph type="ftr" sz="quarter" idx="3"/>
          </p:nvPr>
        </p:nvSpPr>
        <p:spPr>
          <a:xfrm rot="0">
            <a:off x="4038600" y="6356350"/>
            <a:ext cx="4115435" cy="365760"/>
          </a:xfrm>
          <a:prstGeom prst="rect"/>
        </p:spPr>
        <p:txBody>
          <a:bodyPr wrap="square" lIns="91440" tIns="45720" rIns="91440" bIns="45720" numCol="1" vert="horz" anchor="ctr">
            <a:noAutofit/>
          </a:bodyPr>
          <a:lstStyle>
            <a:lvl1pPr marL="0" indent="0" algn="ctr" defTabSz="508000">
              <a:lnSpc>
                <a:spcPct val="100000"/>
              </a:lnSpc>
              <a:spcBef>
                <a:spcPts val="0"/>
              </a:spcBef>
              <a:spcAft>
                <a:spcPts val="0"/>
              </a:spcAft>
              <a:buFontTx/>
              <a:buNone/>
              <a:defRPr lang="en-GB" altLang="en-US" sz="1200">
                <a:solidFill>
                  <a:schemeClr val="tx1">
                    <a:tint val="75000"/>
                  </a:schemeClr>
                </a:solidFill>
                <a:latin typeface="宋体" charset="0"/>
                <a:ea typeface="宋体" charset="0"/>
              </a:defRPr>
            </a:lvl1pPr>
          </a:lstStyle>
          <a:p>
            <a:pPr marL="0" indent="0" defTabSz="508000">
              <a:lnSpc>
                <a:spcPct val="100000"/>
              </a:lnSpc>
              <a:spcBef>
                <a:spcPts val="0"/>
              </a:spcBef>
              <a:spcAft>
                <a:spcPts val="0"/>
              </a:spcAft>
              <a:buFontTx/>
              <a:buNone/>
            </a:pPr>
          </a:p>
        </p:txBody>
      </p:sp>
      <p:sp>
        <p:nvSpPr>
          <p:cNvPr id="7" name="Title Placeholder 6"/>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编辑母版标题样式</a:t>
            </a:r>
          </a:p>
        </p:txBody>
      </p:sp>
      <p:sp>
        <p:nvSpPr>
          <p:cNvPr id="2" name="文本占位符 1"/>
          <p:cNvSpPr txBox="1">
            <a:spLocks/>
          </p:cNvSpPr>
          <p:nvPr>
            <p:ph type="body"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Font typeface="Arial"/>
              <a:buChar char="•"/>
            </a:pPr>
            <a:r>
              <a:rPr lang="zh-CN" altLang="en-US" sz="2800"/>
              <a:t>编辑母版副标题样式</a:t>
            </a:r>
          </a:p>
          <a:p>
            <a:pPr marL="685800" indent="-228600" defTabSz="508000">
              <a:lnSpc>
                <a:spcPct val="100000"/>
              </a:lnSpc>
              <a:spcBef>
                <a:spcPts val="500"/>
              </a:spcBef>
              <a:spcAft>
                <a:spcPts val="0"/>
              </a:spcAft>
              <a:buFont typeface="Arial"/>
              <a:buChar char="•"/>
            </a:pPr>
            <a:r>
              <a:rPr lang="zh-CN" altLang="en-US" sz="2400"/>
              <a:t>第二级</a:t>
            </a:r>
          </a:p>
          <a:p>
            <a:pPr marL="1143000" indent="-228600" defTabSz="508000">
              <a:lnSpc>
                <a:spcPct val="100000"/>
              </a:lnSpc>
              <a:spcBef>
                <a:spcPts val="500"/>
              </a:spcBef>
              <a:spcAft>
                <a:spcPts val="0"/>
              </a:spcAft>
              <a:buFont typeface="Arial"/>
              <a:buChar char="•"/>
            </a:pPr>
            <a:r>
              <a:rPr lang="zh-CN" altLang="en-US" sz="2000"/>
              <a:t>第三级</a:t>
            </a:r>
          </a:p>
          <a:p>
            <a:pPr marL="1600200" indent="-228600" defTabSz="508000">
              <a:lnSpc>
                <a:spcPct val="100000"/>
              </a:lnSpc>
              <a:spcBef>
                <a:spcPts val="500"/>
              </a:spcBef>
              <a:spcAft>
                <a:spcPts val="0"/>
              </a:spcAft>
              <a:buFont typeface="Arial"/>
              <a:buChar char="•"/>
            </a:pPr>
            <a:r>
              <a:rPr lang="zh-CN" altLang="en-US" sz="1800"/>
              <a:t>第四级</a:t>
            </a:r>
          </a:p>
          <a:p>
            <a:pPr marL="2057400" indent="-228600" defTabSz="508000">
              <a:lnSpc>
                <a:spcPct val="100000"/>
              </a:lnSpc>
              <a:spcBef>
                <a:spcPts val="500"/>
              </a:spcBef>
              <a:spcAft>
                <a:spcPts val="0"/>
              </a:spcAft>
              <a:buFont typeface="Arial"/>
              <a:buChar char="•"/>
            </a:pPr>
            <a:r>
              <a:rPr lang="zh-CN" altLang="en-US" sz="1800"/>
              <a:t>第五级</a:t>
            </a:r>
          </a:p>
        </p:txBody>
      </p:sp>
      <p:sp>
        <p:nvSpPr>
          <p:cNvPr id="3" name="灯片编号占位符 2"/>
          <p:cNvSpPr txBox="1">
            <a:spLocks/>
          </p:cNvSpPr>
          <p:nvPr>
            <p:ph type="sldNum" sz="quarter" idx="4"/>
          </p:nvPr>
        </p:nvSpPr>
        <p:spPr>
          <a:xfrm rot="0">
            <a:off x="8610600" y="6356350"/>
            <a:ext cx="2743835" cy="365760"/>
          </a:xfrm>
          <a:prstGeom prst="rect"/>
        </p:spPr>
        <p:txBody>
          <a:bodyPr wrap="square" lIns="91440" tIns="45720" rIns="91440" bIns="45720" numCol="1" vert="horz" anchor="ctr">
            <a:noAutofit/>
          </a:bodyPr>
          <a:lstStyle>
            <a:lvl1pPr marL="0" indent="0" algn="r" defTabSz="508000">
              <a:lnSpc>
                <a:spcPct val="100000"/>
              </a:lnSpc>
              <a:spcBef>
                <a:spcPts val="0"/>
              </a:spcBef>
              <a:spcAft>
                <a:spcPts val="0"/>
              </a:spcAft>
              <a:buFontTx/>
              <a:buNone/>
              <a:defRPr lang="en-GB" altLang="en-US" sz="1200">
                <a:solidFill>
                  <a:schemeClr val="tx1">
                    <a:tint val="75000"/>
                  </a:schemeClr>
                </a:solidFill>
                <a:latin typeface="宋体" charset="0"/>
                <a:ea typeface="宋体" charset="0"/>
              </a:defRPr>
            </a:lvl1p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 id="2147483878" r:id="rId27"/>
    <p:sldLayoutId id="2147483879" r:id="rId28"/>
    <p:sldLayoutId id="2147483880" r:id="rId29"/>
    <p:sldLayoutId id="2147483881" r:id="rId30"/>
    <p:sldLayoutId id="2147483882" r:id="rId31"/>
    <p:sldLayoutId id="2147483883" r:id="rId32"/>
    <p:sldLayoutId id="2147483884" r:id="rId33"/>
    <p:sldLayoutId id="2147483885" r:id="rId34"/>
    <p:sldLayoutId id="2147483886" r:id="rId35"/>
    <p:sldLayoutId id="2147483887" r:id="rId36"/>
    <p:sldLayoutId id="2147483888" r:id="rId37"/>
    <p:sldLayoutId id="2147483889" r:id="rId38"/>
    <p:sldLayoutId id="2147483890" r:id="rId39"/>
    <p:sldLayoutId id="2147483891" r:id="rId40"/>
    <p:sldLayoutId id="2147483892" r:id="rId4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2" Type="http://schemas.openxmlformats.org/officeDocument/2006/relationships/tags" Target="../tags/tag234.xml"></Relationship><Relationship Id="rId3" Type="http://schemas.openxmlformats.org/officeDocument/2006/relationships/tags" Target="../tags/tag235.xml"></Relationship><Relationship Id="rId4" Type="http://schemas.openxmlformats.org/officeDocument/2006/relationships/tags" Target="../tags/tag236.xml"></Relationship><Relationship Id="rId5" Type="http://schemas.openxmlformats.org/officeDocument/2006/relationships/tags" Target="../tags/tag237.xml"></Relationship><Relationship Id="rId6" Type="http://schemas.openxmlformats.org/officeDocument/2006/relationships/image" Target="../media/image11.png"></Relationship><Relationship Id="rId7"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0" Type="http://schemas.openxmlformats.org/officeDocument/2006/relationships/image" Target="../media/image27.wmf"></Relationship><Relationship Id="rId11" Type="http://schemas.openxmlformats.org/officeDocument/2006/relationships/tags" Target="../tags/tag290.xml"></Relationship><Relationship Id="rId12" Type="http://schemas.openxmlformats.org/officeDocument/2006/relationships/tags" Target="../tags/tag291.xml"></Relationship><Relationship Id="rId13" Type="http://schemas.openxmlformats.org/officeDocument/2006/relationships/tags" Target="../tags/tag292.xml"></Relationship><Relationship Id="rId14" Type="http://schemas.openxmlformats.org/officeDocument/2006/relationships/oleObject" Target="../embeddings/oleObject9.bin"></Relationship><Relationship Id="rId15" Type="http://schemas.openxmlformats.org/officeDocument/2006/relationships/image" Target="../media/image28.wmf"></Relationship><Relationship Id="rId16" Type="http://schemas.openxmlformats.org/officeDocument/2006/relationships/tags" Target="../tags/tag293.xml"></Relationship><Relationship Id="rId17" Type="http://schemas.openxmlformats.org/officeDocument/2006/relationships/oleObject" Target="../embeddings/oleObject10.bin"></Relationship><Relationship Id="rId18" Type="http://schemas.openxmlformats.org/officeDocument/2006/relationships/image" Target="../media/image29.wmf"></Relationship><Relationship Id="rId19" Type="http://schemas.openxmlformats.org/officeDocument/2006/relationships/tags" Target="../tags/tag294.xml"></Relationship><Relationship Id="rId2" Type="http://schemas.openxmlformats.org/officeDocument/2006/relationships/tags" Target="../tags/tag284.xml"></Relationship><Relationship Id="rId20" Type="http://schemas.openxmlformats.org/officeDocument/2006/relationships/oleObject" Target="../embeddings/oleObject11.bin"></Relationship><Relationship Id="rId21" Type="http://schemas.openxmlformats.org/officeDocument/2006/relationships/image" Target="../media/image30.wmf"></Relationship><Relationship Id="rId22" Type="http://schemas.openxmlformats.org/officeDocument/2006/relationships/tags" Target="../tags/tag295.xml"></Relationship><Relationship Id="rId23" Type="http://schemas.openxmlformats.org/officeDocument/2006/relationships/tags" Target="../tags/tag296.xml"></Relationship><Relationship Id="rId24" Type="http://schemas.openxmlformats.org/officeDocument/2006/relationships/tags" Target="../tags/tag297.xml"></Relationship><Relationship Id="rId25" Type="http://schemas.openxmlformats.org/officeDocument/2006/relationships/tags" Target="../tags/tag298.xml"></Relationship><Relationship Id="rId26" Type="http://schemas.openxmlformats.org/officeDocument/2006/relationships/oleObject" Target="../embeddings/oleObject12.bin"></Relationship><Relationship Id="rId27" Type="http://schemas.openxmlformats.org/officeDocument/2006/relationships/image" Target="../media/image31.wmf"></Relationship><Relationship Id="rId28" Type="http://schemas.openxmlformats.org/officeDocument/2006/relationships/tags" Target="../tags/tag299.xml"></Relationship><Relationship Id="rId29" Type="http://schemas.openxmlformats.org/officeDocument/2006/relationships/tags" Target="../tags/tag300.xml"></Relationship><Relationship Id="rId3" Type="http://schemas.openxmlformats.org/officeDocument/2006/relationships/tags" Target="../tags/tag285.xml"></Relationship><Relationship Id="rId30" Type="http://schemas.openxmlformats.org/officeDocument/2006/relationships/tags" Target="../tags/tag301.xml"></Relationship><Relationship Id="rId31" Type="http://schemas.openxmlformats.org/officeDocument/2006/relationships/oleObject" Target="../embeddings/oleObject13.bin"></Relationship><Relationship Id="rId32" Type="http://schemas.openxmlformats.org/officeDocument/2006/relationships/image" Target="../media/image32.wmf"></Relationship><Relationship Id="rId33" Type="http://schemas.openxmlformats.org/officeDocument/2006/relationships/tags" Target="../tags/tag302.xml"></Relationship><Relationship Id="rId34" Type="http://schemas.openxmlformats.org/officeDocument/2006/relationships/oleObject" Target="../embeddings/oleObject14.bin"></Relationship><Relationship Id="rId35" Type="http://schemas.openxmlformats.org/officeDocument/2006/relationships/image" Target="../media/image33.wmf"></Relationship><Relationship Id="rId36" Type="http://schemas.openxmlformats.org/officeDocument/2006/relationships/tags" Target="../tags/tag303.xml"></Relationship><Relationship Id="rId37" Type="http://schemas.openxmlformats.org/officeDocument/2006/relationships/oleObject" Target="../embeddings/oleObject15.bin"></Relationship><Relationship Id="rId38" Type="http://schemas.openxmlformats.org/officeDocument/2006/relationships/image" Target="../media/image34.wmf"></Relationship><Relationship Id="rId39" Type="http://schemas.openxmlformats.org/officeDocument/2006/relationships/tags" Target="../tags/tag304.xml"></Relationship><Relationship Id="rId4" Type="http://schemas.openxmlformats.org/officeDocument/2006/relationships/tags" Target="../tags/tag286.xml"></Relationship><Relationship Id="rId40" Type="http://schemas.openxmlformats.org/officeDocument/2006/relationships/tags" Target="../tags/tag305.xml"></Relationship><Relationship Id="rId41" Type="http://schemas.openxmlformats.org/officeDocument/2006/relationships/tags" Target="../tags/tag306.xml"></Relationship><Relationship Id="rId42" Type="http://schemas.openxmlformats.org/officeDocument/2006/relationships/tags" Target="../tags/tag307.xml"></Relationship><Relationship Id="rId43" Type="http://schemas.openxmlformats.org/officeDocument/2006/relationships/oleObject" Target="../embeddings/oleObject16.bin"></Relationship><Relationship Id="rId44" Type="http://schemas.openxmlformats.org/officeDocument/2006/relationships/tags" Target="../tags/tag308.xml"></Relationship><Relationship Id="rId45" Type="http://schemas.openxmlformats.org/officeDocument/2006/relationships/tags" Target="../tags/tag309.xml"></Relationship><Relationship Id="rId46" Type="http://schemas.openxmlformats.org/officeDocument/2006/relationships/tags" Target="../tags/tag310.xml"></Relationship><Relationship Id="rId47" Type="http://schemas.openxmlformats.org/officeDocument/2006/relationships/tags" Target="../tags/tag311.xml"></Relationship><Relationship Id="rId48" Type="http://schemas.openxmlformats.org/officeDocument/2006/relationships/tags" Target="../tags/tag312.xml"></Relationship><Relationship Id="rId49" Type="http://schemas.openxmlformats.org/officeDocument/2006/relationships/tags" Target="../tags/tag313.xml"></Relationship><Relationship Id="rId5" Type="http://schemas.openxmlformats.org/officeDocument/2006/relationships/tags" Target="../tags/tag287.xml"></Relationship><Relationship Id="rId50" Type="http://schemas.openxmlformats.org/officeDocument/2006/relationships/oleObject" Target="../embeddings/oleObject17.bin"></Relationship><Relationship Id="rId51" Type="http://schemas.openxmlformats.org/officeDocument/2006/relationships/image" Target="../media/image35.wmf"></Relationship><Relationship Id="rId52" Type="http://schemas.openxmlformats.org/officeDocument/2006/relationships/tags" Target="../tags/tag314.xml"></Relationship><Relationship Id="rId53" Type="http://schemas.openxmlformats.org/officeDocument/2006/relationships/oleObject" Target="../embeddings/oleObject18.bin"></Relationship><Relationship Id="rId54" Type="http://schemas.openxmlformats.org/officeDocument/2006/relationships/image" Target="../media/image36.wmf"></Relationship><Relationship Id="rId55" Type="http://schemas.openxmlformats.org/officeDocument/2006/relationships/tags" Target="../tags/tag315.xml"></Relationship><Relationship Id="rId56" Type="http://schemas.openxmlformats.org/officeDocument/2006/relationships/oleObject" Target="../embeddings/oleObject19.bin"></Relationship><Relationship Id="rId57" Type="http://schemas.openxmlformats.org/officeDocument/2006/relationships/image" Target="../media/image37.wmf"></Relationship><Relationship Id="rId58" Type="http://schemas.openxmlformats.org/officeDocument/2006/relationships/tags" Target="../tags/tag316.xml"></Relationship><Relationship Id="rId59" Type="http://schemas.openxmlformats.org/officeDocument/2006/relationships/oleObject" Target="../embeddings/oleObject20.bin"></Relationship><Relationship Id="rId6" Type="http://schemas.openxmlformats.org/officeDocument/2006/relationships/tags" Target="../tags/tag288.xml"></Relationship><Relationship Id="rId60" Type="http://schemas.openxmlformats.org/officeDocument/2006/relationships/image" Target="../media/image38.wmf"></Relationship><Relationship Id="rId61" Type="http://schemas.openxmlformats.org/officeDocument/2006/relationships/tags" Target="../tags/tag317.xml"></Relationship><Relationship Id="rId62" Type="http://schemas.openxmlformats.org/officeDocument/2006/relationships/tags" Target="../tags/tag318.xml"></Relationship><Relationship Id="rId63" Type="http://schemas.openxmlformats.org/officeDocument/2006/relationships/tags" Target="../tags/tag319.xml"></Relationship><Relationship Id="rId64" Type="http://schemas.openxmlformats.org/officeDocument/2006/relationships/tags" Target="../tags/tag320.xml"></Relationship><Relationship Id="rId65" Type="http://schemas.openxmlformats.org/officeDocument/2006/relationships/tags" Target="../tags/tag321.xml"></Relationship><Relationship Id="rId66" Type="http://schemas.openxmlformats.org/officeDocument/2006/relationships/oleObject" Target="../embeddings/oleObject21.bin"></Relationship><Relationship Id="rId67" Type="http://schemas.openxmlformats.org/officeDocument/2006/relationships/image" Target="../media/image39.wmf"></Relationship><Relationship Id="rId68" Type="http://schemas.openxmlformats.org/officeDocument/2006/relationships/tags" Target="../tags/tag322.xml"></Relationship><Relationship Id="rId69" Type="http://schemas.openxmlformats.org/officeDocument/2006/relationships/tags" Target="../tags/tag323.xml"></Relationship><Relationship Id="rId7" Type="http://schemas.openxmlformats.org/officeDocument/2006/relationships/oleObject" Target="../embeddings/oleObject8.bin"></Relationship><Relationship Id="rId70" Type="http://schemas.openxmlformats.org/officeDocument/2006/relationships/tags" Target="../tags/tag324.xml"></Relationship><Relationship Id="rId71" Type="http://schemas.openxmlformats.org/officeDocument/2006/relationships/oleObject" Target="../embeddings/oleObject22.bin"></Relationship><Relationship Id="rId72" Type="http://schemas.openxmlformats.org/officeDocument/2006/relationships/image" Target="../media/image40.wmf"></Relationship><Relationship Id="rId73" Type="http://schemas.openxmlformats.org/officeDocument/2006/relationships/tags" Target="../tags/tag325.xml"></Relationship><Relationship Id="rId74" Type="http://schemas.openxmlformats.org/officeDocument/2006/relationships/oleObject" Target="../embeddings/oleObject23.bin"></Relationship><Relationship Id="rId75" Type="http://schemas.openxmlformats.org/officeDocument/2006/relationships/image" Target="../media/image41.wmf"></Relationship><Relationship Id="rId76" Type="http://schemas.openxmlformats.org/officeDocument/2006/relationships/tags" Target="../tags/tag326.xml"></Relationship><Relationship Id="rId77" Type="http://schemas.openxmlformats.org/officeDocument/2006/relationships/oleObject" Target="../embeddings/oleObject24.bin"></Relationship><Relationship Id="rId78" Type="http://schemas.openxmlformats.org/officeDocument/2006/relationships/image" Target="../media/image42.wmf"></Relationship><Relationship Id="rId79" Type="http://schemas.openxmlformats.org/officeDocument/2006/relationships/tags" Target="../tags/tag327.xml"></Relationship><Relationship Id="rId8" Type="http://schemas.openxmlformats.org/officeDocument/2006/relationships/image" Target="../media/image26.wmf"></Relationship><Relationship Id="rId80" Type="http://schemas.openxmlformats.org/officeDocument/2006/relationships/tags" Target="../tags/tag328.xml"></Relationship><Relationship Id="rId81" Type="http://schemas.openxmlformats.org/officeDocument/2006/relationships/oleObject" Target="../embeddings/oleObject25.bin"></Relationship><Relationship Id="rId82" Type="http://schemas.openxmlformats.org/officeDocument/2006/relationships/image" Target="../media/image43.wmf"></Relationship><Relationship Id="rId83" Type="http://schemas.openxmlformats.org/officeDocument/2006/relationships/tags" Target="../tags/tag329.xml"></Relationship><Relationship Id="rId84" Type="http://schemas.openxmlformats.org/officeDocument/2006/relationships/tags" Target="../tags/tag330.xml"></Relationship><Relationship Id="rId85" Type="http://schemas.openxmlformats.org/officeDocument/2006/relationships/tags" Target="../tags/tag331.xml"></Relationship><Relationship Id="rId86" Type="http://schemas.openxmlformats.org/officeDocument/2006/relationships/tags" Target="../tags/tag332.xml"></Relationship><Relationship Id="rId87" Type="http://schemas.openxmlformats.org/officeDocument/2006/relationships/tags" Target="../tags/tag333.xml"></Relationship><Relationship Id="rId88" Type="http://schemas.openxmlformats.org/officeDocument/2006/relationships/tags" Target="../tags/tag334.xml"></Relationship><Relationship Id="rId89" Type="http://schemas.openxmlformats.org/officeDocument/2006/relationships/tags" Target="../tags/tag335.xml"></Relationship><Relationship Id="rId9" Type="http://schemas.openxmlformats.org/officeDocument/2006/relationships/tags" Target="../tags/tag289.xml"></Relationship><Relationship Id="rId90" Type="http://schemas.openxmlformats.org/officeDocument/2006/relationships/vmlDrawing" Target="../drawings/vmlDrawing7.vml"></Relationship><Relationship Id="rId91" Type="http://schemas.openxmlformats.org/officeDocument/2006/relationships/slideLayout" Target="../slideLayouts/slideLayout7.xml"></Relationship></Relationships>
</file>

<file path=ppt/slides/_rels/slide11.xml.rels><?xml version="1.0" encoding="UTF-8"?>
<Relationships xmlns="http://schemas.openxmlformats.org/package/2006/relationships"><Relationship Id="rId10" Type="http://schemas.openxmlformats.org/officeDocument/2006/relationships/image" Target="../media/image45.emf"></Relationship><Relationship Id="rId11" Type="http://schemas.openxmlformats.org/officeDocument/2006/relationships/tags" Target="../tags/tag341.xml"></Relationship><Relationship Id="rId12" Type="http://schemas.openxmlformats.org/officeDocument/2006/relationships/vmlDrawing" Target="../drawings/vmlDrawing8.vml"></Relationship><Relationship Id="rId2" Type="http://schemas.openxmlformats.org/officeDocument/2006/relationships/tags" Target="../tags/tag336.xml"></Relationship><Relationship Id="rId3" Type="http://schemas.openxmlformats.org/officeDocument/2006/relationships/tags" Target="../tags/tag337.xml"></Relationship><Relationship Id="rId4" Type="http://schemas.openxmlformats.org/officeDocument/2006/relationships/tags" Target="../tags/tag338.xml"></Relationship><Relationship Id="rId5" Type="http://schemas.openxmlformats.org/officeDocument/2006/relationships/package" Target="../embeddings/Microsoft_Word_Document3.docx"></Relationship><Relationship Id="rId6" Type="http://schemas.openxmlformats.org/officeDocument/2006/relationships/image" Target="../media/image44.emf"></Relationship><Relationship Id="rId7" Type="http://schemas.openxmlformats.org/officeDocument/2006/relationships/tags" Target="../tags/tag339.xml"></Relationship><Relationship Id="rId8" Type="http://schemas.openxmlformats.org/officeDocument/2006/relationships/tags" Target="../tags/tag340.xml"></Relationship><Relationship Id="rId9" Type="http://schemas.openxmlformats.org/officeDocument/2006/relationships/package" Target="../embeddings/Microsoft_Word_Document4.docx"></Relationship><Relationship Id="rId13" Type="http://schemas.openxmlformats.org/officeDocument/2006/relationships/slideLayout" Target="../slideLayouts/slideLayout6.xml"></Relationship></Relationships>
</file>

<file path=ppt/slides/_rels/slide12.xml.rels><?xml version="1.0" encoding="UTF-8"?>
<Relationships xmlns="http://schemas.openxmlformats.org/package/2006/relationships"><Relationship Id="rId2" Type="http://schemas.openxmlformats.org/officeDocument/2006/relationships/tags" Target="../tags/tag342.xml"></Relationship><Relationship Id="rId3" Type="http://schemas.openxmlformats.org/officeDocument/2006/relationships/tags" Target="../tags/tag343.xml"></Relationship><Relationship Id="rId4" Type="http://schemas.openxmlformats.org/officeDocument/2006/relationships/tags" Target="../tags/tag344.xml"></Relationship><Relationship Id="rId5" Type="http://schemas.openxmlformats.org/officeDocument/2006/relationships/package" Target="../embeddings/Microsoft_Word_Document5.docx"></Relationship><Relationship Id="rId7" Type="http://schemas.openxmlformats.org/officeDocument/2006/relationships/tags" Target="../tags/tag345.xml"></Relationship><Relationship Id="rId8" Type="http://schemas.openxmlformats.org/officeDocument/2006/relationships/tags" Target="../tags/tag346.xml"></Relationship><Relationship Id="rId9" Type="http://schemas.openxmlformats.org/officeDocument/2006/relationships/vmlDrawing" Target="../drawings/vmlDrawing9.vml"></Relationship><Relationship Id="rId10" Type="http://schemas.openxmlformats.org/officeDocument/2006/relationships/slideLayout" Target="../slideLayouts/slideLayout6.xml"></Relationship></Relationships>
</file>

<file path=ppt/slides/_rels/slide13.xml.rels><?xml version="1.0" encoding="UTF-8"?>
<Relationships xmlns="http://schemas.openxmlformats.org/package/2006/relationships"><Relationship Id="rId10" Type="http://schemas.openxmlformats.org/officeDocument/2006/relationships/tags" Target="../tags/tag352.xml"></Relationship><Relationship Id="rId11" Type="http://schemas.openxmlformats.org/officeDocument/2006/relationships/vmlDrawing" Target="../drawings/vmlDrawing10.vml"></Relationship><Relationship Id="rId2" Type="http://schemas.openxmlformats.org/officeDocument/2006/relationships/tags" Target="../tags/tag347.xml"></Relationship><Relationship Id="rId3" Type="http://schemas.openxmlformats.org/officeDocument/2006/relationships/tags" Target="../tags/tag348.xml"></Relationship><Relationship Id="rId4" Type="http://schemas.openxmlformats.org/officeDocument/2006/relationships/tags" Target="../tags/tag349.xml"></Relationship><Relationship Id="rId5" Type="http://schemas.openxmlformats.org/officeDocument/2006/relationships/package" Target="../embeddings/Microsoft_Word_Document6.docx"></Relationship><Relationship Id="rId6" Type="http://schemas.openxmlformats.org/officeDocument/2006/relationships/image" Target="../media/image47.emf"></Relationship><Relationship Id="rId7" Type="http://schemas.openxmlformats.org/officeDocument/2006/relationships/image" Target="../media/image48.jpeg"></Relationship><Relationship Id="rId8" Type="http://schemas.openxmlformats.org/officeDocument/2006/relationships/tags" Target="../tags/tag350.xml"></Relationship><Relationship Id="rId9" Type="http://schemas.openxmlformats.org/officeDocument/2006/relationships/tags" Target="../tags/tag351.xml"></Relationship><Relationship Id="rId12" Type="http://schemas.openxmlformats.org/officeDocument/2006/relationships/slideLayout" Target="../slideLayouts/slideLayout6.xml"></Relationship></Relationships>
</file>

<file path=ppt/slides/_rels/slide14.xml.rels><?xml version="1.0" encoding="UTF-8"?>
<Relationships xmlns="http://schemas.openxmlformats.org/package/2006/relationships"><Relationship Id="rId2" Type="http://schemas.openxmlformats.org/officeDocument/2006/relationships/tags" Target="../tags/tag353.xml"></Relationship><Relationship Id="rId3" Type="http://schemas.openxmlformats.org/officeDocument/2006/relationships/tags" Target="../tags/tag354.xml"></Relationship><Relationship Id="rId4" Type="http://schemas.openxmlformats.org/officeDocument/2006/relationships/tags" Target="../tags/tag355.xml"></Relationship><Relationship Id="rId5" Type="http://schemas.openxmlformats.org/officeDocument/2006/relationships/slideLayout" Target="../slideLayouts/slideLayout6.xml"></Relationship></Relationships>
</file>

<file path=ppt/slides/_rels/slide15.xml.rels><?xml version="1.0" encoding="UTF-8"?>
<Relationships xmlns="http://schemas.openxmlformats.org/package/2006/relationships"><Relationship Id="rId2" Type="http://schemas.openxmlformats.org/officeDocument/2006/relationships/tags" Target="../tags/tag356.xml"></Relationship><Relationship Id="rId3" Type="http://schemas.openxmlformats.org/officeDocument/2006/relationships/tags" Target="../tags/tag357.xml"></Relationship><Relationship Id="rId4" Type="http://schemas.openxmlformats.org/officeDocument/2006/relationships/tags" Target="../tags/tag358.xml"></Relationship><Relationship Id="rId5" Type="http://schemas.openxmlformats.org/officeDocument/2006/relationships/tags" Target="../tags/tag359.xml"></Relationship><Relationship Id="rId6" Type="http://schemas.openxmlformats.org/officeDocument/2006/relationships/image" Target="../media/image49.jpeg"></Relationship><Relationship Id="rId7" Type="http://schemas.openxmlformats.org/officeDocument/2006/relationships/tags" Target="../tags/tag360.xml"></Relationship><Relationship Id="rId8" Type="http://schemas.openxmlformats.org/officeDocument/2006/relationships/tags" Target="../tags/tag361.xml"></Relationship><Relationship Id="rId9" Type="http://schemas.openxmlformats.org/officeDocument/2006/relationships/slideLayout" Target="../slideLayouts/slideLayout6.xml"></Relationship></Relationships>
</file>

<file path=ppt/slides/_rels/slide16.xml.rels><?xml version="1.0" encoding="UTF-8"?>
<Relationships xmlns="http://schemas.openxmlformats.org/package/2006/relationships"><Relationship Id="rId10" Type="http://schemas.openxmlformats.org/officeDocument/2006/relationships/tags" Target="../tags/tag368.xml"></Relationship><Relationship Id="rId11" Type="http://schemas.openxmlformats.org/officeDocument/2006/relationships/package" Target="../embeddings/Microsoft_Word_Document8.docx"></Relationship><Relationship Id="rId13" Type="http://schemas.openxmlformats.org/officeDocument/2006/relationships/tags" Target="../tags/tag369.xml"></Relationship><Relationship Id="rId14" Type="http://schemas.openxmlformats.org/officeDocument/2006/relationships/tags" Target="../tags/tag370.xml"></Relationship><Relationship Id="rId15" Type="http://schemas.openxmlformats.org/officeDocument/2006/relationships/package" Target="../embeddings/Microsoft_Word_Document9.docx"></Relationship><Relationship Id="rId17" Type="http://schemas.openxmlformats.org/officeDocument/2006/relationships/vmlDrawing" Target="../drawings/vmlDrawing11.vml"></Relationship><Relationship Id="rId2" Type="http://schemas.openxmlformats.org/officeDocument/2006/relationships/tags" Target="../tags/tag362.xml"></Relationship><Relationship Id="rId3" Type="http://schemas.openxmlformats.org/officeDocument/2006/relationships/tags" Target="../tags/tag363.xml"></Relationship><Relationship Id="rId4" Type="http://schemas.openxmlformats.org/officeDocument/2006/relationships/tags" Target="../tags/tag364.xml"></Relationship><Relationship Id="rId5" Type="http://schemas.openxmlformats.org/officeDocument/2006/relationships/package" Target="../embeddings/Microsoft_Word_Document7.docx"></Relationship><Relationship Id="rId7" Type="http://schemas.openxmlformats.org/officeDocument/2006/relationships/tags" Target="../tags/tag365.xml"></Relationship><Relationship Id="rId8" Type="http://schemas.openxmlformats.org/officeDocument/2006/relationships/tags" Target="../tags/tag366.xml"></Relationship><Relationship Id="rId9" Type="http://schemas.openxmlformats.org/officeDocument/2006/relationships/tags" Target="../tags/tag367.xml"></Relationship><Relationship Id="rId18" Type="http://schemas.openxmlformats.org/officeDocument/2006/relationships/slideLayout" Target="../slideLayouts/slideLayout6.xml"></Relationship></Relationships>
</file>

<file path=ppt/slides/_rels/slide17.xml.rels><?xml version="1.0" encoding="UTF-8"?>
<Relationships xmlns="http://schemas.openxmlformats.org/package/2006/relationships"><Relationship Id="rId2" Type="http://schemas.openxmlformats.org/officeDocument/2006/relationships/tags" Target="../tags/tag371.xml"></Relationship><Relationship Id="rId3" Type="http://schemas.openxmlformats.org/officeDocument/2006/relationships/tags" Target="../tags/tag372.xml"></Relationship><Relationship Id="rId4" Type="http://schemas.openxmlformats.org/officeDocument/2006/relationships/tags" Target="../tags/tag373.xml"></Relationship><Relationship Id="rId5" Type="http://schemas.openxmlformats.org/officeDocument/2006/relationships/package" Target="../embeddings/Microsoft_Word_Document10.docx"></Relationship><Relationship Id="rId6" Type="http://schemas.openxmlformats.org/officeDocument/2006/relationships/image" Target="../media/image53.emf"></Relationship><Relationship Id="rId7" Type="http://schemas.openxmlformats.org/officeDocument/2006/relationships/tags" Target="../tags/tag374.xml"></Relationship><Relationship Id="rId8" Type="http://schemas.openxmlformats.org/officeDocument/2006/relationships/vmlDrawing" Target="../drawings/vmlDrawing12.vml"></Relationship><Relationship Id="rId9" Type="http://schemas.openxmlformats.org/officeDocument/2006/relationships/slideLayout" Target="../slideLayouts/slideLayout6.xml"></Relationship></Relationships>
</file>

<file path=ppt/slides/_rels/slide18.xml.rels><?xml version="1.0" encoding="UTF-8"?>
<Relationships xmlns="http://schemas.openxmlformats.org/package/2006/relationships"><Relationship Id="rId10" Type="http://schemas.openxmlformats.org/officeDocument/2006/relationships/image" Target="../media/image55.emf"></Relationship><Relationship Id="rId11" Type="http://schemas.openxmlformats.org/officeDocument/2006/relationships/image" Target="../media/image56.jpeg"></Relationship><Relationship Id="rId12" Type="http://schemas.openxmlformats.org/officeDocument/2006/relationships/tags" Target="../tags/tag380.xml"></Relationship><Relationship Id="rId13" Type="http://schemas.openxmlformats.org/officeDocument/2006/relationships/tags" Target="../tags/tag381.xml"></Relationship><Relationship Id="rId14" Type="http://schemas.openxmlformats.org/officeDocument/2006/relationships/vmlDrawing" Target="../drawings/vmlDrawing13.vml"></Relationship><Relationship Id="rId2" Type="http://schemas.openxmlformats.org/officeDocument/2006/relationships/tags" Target="../tags/tag375.xml"></Relationship><Relationship Id="rId3" Type="http://schemas.openxmlformats.org/officeDocument/2006/relationships/tags" Target="../tags/tag376.xml"></Relationship><Relationship Id="rId4" Type="http://schemas.openxmlformats.org/officeDocument/2006/relationships/tags" Target="../tags/tag377.xml"></Relationship><Relationship Id="rId5" Type="http://schemas.openxmlformats.org/officeDocument/2006/relationships/package" Target="../embeddings/Microsoft_Word_Document11.docx"></Relationship><Relationship Id="rId6" Type="http://schemas.openxmlformats.org/officeDocument/2006/relationships/image" Target="../media/image54.emf"></Relationship><Relationship Id="rId7" Type="http://schemas.openxmlformats.org/officeDocument/2006/relationships/tags" Target="../tags/tag378.xml"></Relationship><Relationship Id="rId8" Type="http://schemas.openxmlformats.org/officeDocument/2006/relationships/tags" Target="../tags/tag379.xml"></Relationship><Relationship Id="rId9" Type="http://schemas.openxmlformats.org/officeDocument/2006/relationships/package" Target="../embeddings/Microsoft_Word_Document12.docx"></Relationship><Relationship Id="rId15" Type="http://schemas.openxmlformats.org/officeDocument/2006/relationships/slideLayout" Target="../slideLayouts/slideLayout6.xml"></Relationship></Relationships>
</file>

<file path=ppt/slides/_rels/slide19.xml.rels><?xml version="1.0" encoding="UTF-8"?>
<Relationships xmlns="http://schemas.openxmlformats.org/package/2006/relationships"><Relationship Id="rId2" Type="http://schemas.openxmlformats.org/officeDocument/2006/relationships/tags" Target="../tags/tag382.xml"></Relationship><Relationship Id="rId3" Type="http://schemas.openxmlformats.org/officeDocument/2006/relationships/tags" Target="../tags/tag383.xml"></Relationship><Relationship Id="rId4" Type="http://schemas.openxmlformats.org/officeDocument/2006/relationships/tags" Target="../tags/tag384.xml"></Relationship><Relationship Id="rId5" Type="http://schemas.openxmlformats.org/officeDocument/2006/relationships/slideLayout" Target="../slideLayouts/slideLayout6.xml"></Relationship></Relationships>
</file>

<file path=ppt/slides/_rels/slide2.xml.rels><?xml version="1.0" encoding="UTF-8"?>
<Relationships xmlns="http://schemas.openxmlformats.org/package/2006/relationships"><Relationship Id="rId2" Type="http://schemas.openxmlformats.org/officeDocument/2006/relationships/tags" Target="../tags/tag238.xml"></Relationship><Relationship Id="rId3" Type="http://schemas.openxmlformats.org/officeDocument/2006/relationships/tags" Target="../tags/tag239.xml"></Relationship><Relationship Id="rId4" Type="http://schemas.openxmlformats.org/officeDocument/2006/relationships/tags" Target="../tags/tag240.xml"></Relationship><Relationship Id="rId5" Type="http://schemas.openxmlformats.org/officeDocument/2006/relationships/slideLayout" Target="../slideLayouts/slideLayout6.xml"></Relationship></Relationships>
</file>

<file path=ppt/slides/_rels/slide20.xml.rels><?xml version="1.0" encoding="UTF-8"?>
<Relationships xmlns="http://schemas.openxmlformats.org/package/2006/relationships"><Relationship Id="rId2" Type="http://schemas.openxmlformats.org/officeDocument/2006/relationships/tags" Target="../tags/tag385.xml"></Relationship><Relationship Id="rId3" Type="http://schemas.openxmlformats.org/officeDocument/2006/relationships/tags" Target="../tags/tag386.xml"></Relationship><Relationship Id="rId4" Type="http://schemas.openxmlformats.org/officeDocument/2006/relationships/tags" Target="../tags/tag387.xml"></Relationship><Relationship Id="rId5" Type="http://schemas.openxmlformats.org/officeDocument/2006/relationships/package" Target="../embeddings/Microsoft_Word_Document13.docx"></Relationship><Relationship Id="rId6" Type="http://schemas.openxmlformats.org/officeDocument/2006/relationships/image" Target="../media/image57.emf"></Relationship><Relationship Id="rId7" Type="http://schemas.openxmlformats.org/officeDocument/2006/relationships/tags" Target="../tags/tag388.xml"></Relationship><Relationship Id="rId8" Type="http://schemas.openxmlformats.org/officeDocument/2006/relationships/vmlDrawing" Target="../drawings/vmlDrawing14.vml"></Relationship><Relationship Id="rId9" Type="http://schemas.openxmlformats.org/officeDocument/2006/relationships/slideLayout" Target="../slideLayouts/slideLayout6.xml"></Relationship></Relationships>
</file>

<file path=ppt/slides/_rels/slide21.xml.rels><?xml version="1.0" encoding="UTF-8"?>
<Relationships xmlns="http://schemas.openxmlformats.org/package/2006/relationships"><Relationship Id="rId10" Type="http://schemas.openxmlformats.org/officeDocument/2006/relationships/tags" Target="../tags/tag393.xml"></Relationship><Relationship Id="rId11" Type="http://schemas.openxmlformats.org/officeDocument/2006/relationships/tags" Target="../tags/tag394.xml"></Relationship><Relationship Id="rId12" Type="http://schemas.openxmlformats.org/officeDocument/2006/relationships/vmlDrawing" Target="../drawings/vmlDrawing15.vml"></Relationship><Relationship Id="rId2" Type="http://schemas.openxmlformats.org/officeDocument/2006/relationships/tags" Target="../tags/tag389.xml"></Relationship><Relationship Id="rId3" Type="http://schemas.openxmlformats.org/officeDocument/2006/relationships/tags" Target="../tags/tag390.xml"></Relationship><Relationship Id="rId4" Type="http://schemas.openxmlformats.org/officeDocument/2006/relationships/tags" Target="../tags/tag391.xml"></Relationship><Relationship Id="rId5" Type="http://schemas.openxmlformats.org/officeDocument/2006/relationships/package" Target="../embeddings/Microsoft_Word_Document14.docx"></Relationship><Relationship Id="rId6" Type="http://schemas.openxmlformats.org/officeDocument/2006/relationships/image" Target="../media/image58.emf"></Relationship><Relationship Id="rId7" Type="http://schemas.openxmlformats.org/officeDocument/2006/relationships/tags" Target="../tags/tag392.xml"></Relationship><Relationship Id="rId8" Type="http://schemas.openxmlformats.org/officeDocument/2006/relationships/package" Target="../embeddings/Microsoft_Word_Document15.docx"></Relationship><Relationship Id="rId9" Type="http://schemas.openxmlformats.org/officeDocument/2006/relationships/image" Target="../media/image59.emf"></Relationship><Relationship Id="rId13" Type="http://schemas.openxmlformats.org/officeDocument/2006/relationships/slideLayout" Target="../slideLayouts/slideLayout6.xml"></Relationship></Relationships>
</file>

<file path=ppt/slides/_rels/slide22.xml.rels><?xml version="1.0" encoding="UTF-8"?>
<Relationships xmlns="http://schemas.openxmlformats.org/package/2006/relationships"><Relationship Id="rId2" Type="http://schemas.openxmlformats.org/officeDocument/2006/relationships/tags" Target="../tags/tag395.xml"></Relationship><Relationship Id="rId3" Type="http://schemas.openxmlformats.org/officeDocument/2006/relationships/tags" Target="../tags/tag396.xml"></Relationship><Relationship Id="rId4" Type="http://schemas.openxmlformats.org/officeDocument/2006/relationships/tags" Target="../tags/tag397.xml"></Relationship><Relationship Id="rId5" Type="http://schemas.openxmlformats.org/officeDocument/2006/relationships/package" Target="../embeddings/Microsoft_Word_Document16.docx"></Relationship><Relationship Id="rId6" Type="http://schemas.openxmlformats.org/officeDocument/2006/relationships/image" Target="../media/image60.emf"></Relationship><Relationship Id="rId7" Type="http://schemas.openxmlformats.org/officeDocument/2006/relationships/tags" Target="../tags/tag398.xml"></Relationship><Relationship Id="rId8" Type="http://schemas.openxmlformats.org/officeDocument/2006/relationships/vmlDrawing" Target="../drawings/vmlDrawing16.vml"></Relationship><Relationship Id="rId9" Type="http://schemas.openxmlformats.org/officeDocument/2006/relationships/slideLayout" Target="../slideLayouts/slideLayout6.xml"></Relationship></Relationships>
</file>

<file path=ppt/slides/_rels/slide23.xml.rels><?xml version="1.0" encoding="UTF-8"?>
<Relationships xmlns="http://schemas.openxmlformats.org/package/2006/relationships"><Relationship Id="rId10" Type="http://schemas.openxmlformats.org/officeDocument/2006/relationships/vmlDrawing" Target="../drawings/vmlDrawing17.vml"></Relationship><Relationship Id="rId2" Type="http://schemas.openxmlformats.org/officeDocument/2006/relationships/tags" Target="../tags/tag399.xml"></Relationship><Relationship Id="rId3" Type="http://schemas.openxmlformats.org/officeDocument/2006/relationships/tags" Target="../tags/tag400.xml"></Relationship><Relationship Id="rId4" Type="http://schemas.openxmlformats.org/officeDocument/2006/relationships/package" Target="../embeddings/Microsoft_Word_Document17.docx"></Relationship><Relationship Id="rId5" Type="http://schemas.openxmlformats.org/officeDocument/2006/relationships/image" Target="../media/image61.emf"></Relationship><Relationship Id="rId6" Type="http://schemas.openxmlformats.org/officeDocument/2006/relationships/tags" Target="../tags/tag401.xml"></Relationship><Relationship Id="rId7" Type="http://schemas.openxmlformats.org/officeDocument/2006/relationships/package" Target="../embeddings/Microsoft_Word_Document18.docx"></Relationship><Relationship Id="rId8" Type="http://schemas.openxmlformats.org/officeDocument/2006/relationships/image" Target="../media/image62.emf"></Relationship><Relationship Id="rId9" Type="http://schemas.openxmlformats.org/officeDocument/2006/relationships/tags" Target="../tags/tag402.xml"></Relationship><Relationship Id="rId11" Type="http://schemas.openxmlformats.org/officeDocument/2006/relationships/slideLayout" Target="../slideLayouts/slideLayout6.xml"></Relationship></Relationships>
</file>

<file path=ppt/slides/_rels/slide24.xml.rels><?xml version="1.0" encoding="UTF-8"?>
<Relationships xmlns="http://schemas.openxmlformats.org/package/2006/relationships"><Relationship Id="rId2" Type="http://schemas.openxmlformats.org/officeDocument/2006/relationships/tags" Target="../tags/tag404.xml"></Relationship><Relationship Id="rId3" Type="http://schemas.openxmlformats.org/officeDocument/2006/relationships/image" Target="../media/image63.jpeg"></Relationship><Relationship Id="rId4" Type="http://schemas.openxmlformats.org/officeDocument/2006/relationships/tags" Target="../tags/tag405.xml"></Relationship><Relationship Id="rId5" Type="http://schemas.openxmlformats.org/officeDocument/2006/relationships/slideLayout" Target="../slideLayouts/slideLayout6.xml"></Relationship></Relationships>
</file>

<file path=ppt/slides/_rels/slide3.xml.rels><?xml version="1.0" encoding="UTF-8"?>
<Relationships xmlns="http://schemas.openxmlformats.org/package/2006/relationships"><Relationship Id="rId2" Type="http://schemas.openxmlformats.org/officeDocument/2006/relationships/tags" Target="../tags/tag245.xml"></Relationship><Relationship Id="rId3" Type="http://schemas.openxmlformats.org/officeDocument/2006/relationships/tags" Target="../tags/tag246.xml"></Relationship><Relationship Id="rId4" Type="http://schemas.openxmlformats.org/officeDocument/2006/relationships/tags" Target="../tags/tag247.xml"></Relationship><Relationship Id="rId5" Type="http://schemas.openxmlformats.org/officeDocument/2006/relationships/package" Target="../embeddings/Microsoft_Word_Document1.docx"></Relationship><Relationship Id="rId6" Type="http://schemas.openxmlformats.org/officeDocument/2006/relationships/image" Target="../media/image14.emf"></Relationship><Relationship Id="rId7" Type="http://schemas.openxmlformats.org/officeDocument/2006/relationships/tags" Target="../tags/tag248.xml"></Relationship><Relationship Id="rId8" Type="http://schemas.openxmlformats.org/officeDocument/2006/relationships/tags" Target="../tags/tag249.xml"></Relationship><Relationship Id="rId9" Type="http://schemas.openxmlformats.org/officeDocument/2006/relationships/vmlDrawing" Target="../drawings/vmlDrawing2.vml"></Relationship><Relationship Id="rId10" Type="http://schemas.openxmlformats.org/officeDocument/2006/relationships/slideLayout" Target="../slideLayouts/slideLayout6.xml"></Relationship></Relationships>
</file>

<file path=ppt/slides/_rels/slide4.xml.rels><?xml version="1.0" encoding="UTF-8"?>
<Relationships xmlns="http://schemas.openxmlformats.org/package/2006/relationships"><Relationship Id="rId2" Type="http://schemas.openxmlformats.org/officeDocument/2006/relationships/tags" Target="../tags/tag250.xml"></Relationship><Relationship Id="rId3" Type="http://schemas.openxmlformats.org/officeDocument/2006/relationships/tags" Target="../tags/tag251.xml"></Relationship><Relationship Id="rId4" Type="http://schemas.openxmlformats.org/officeDocument/2006/relationships/tags" Target="../tags/tag252.xml"></Relationship><Relationship Id="rId5" Type="http://schemas.openxmlformats.org/officeDocument/2006/relationships/tags" Target="../tags/tag253.xml"></Relationship><Relationship Id="rId6" Type="http://schemas.openxmlformats.org/officeDocument/2006/relationships/tags" Target="../tags/tag254.xml"></Relationship><Relationship Id="rId7" Type="http://schemas.openxmlformats.org/officeDocument/2006/relationships/tags" Target="../tags/tag255.xml"></Relationship><Relationship Id="rId8" Type="http://schemas.openxmlformats.org/officeDocument/2006/relationships/image" Target="../media/image15.png"></Relationship><Relationship Id="rId9" Type="http://schemas.openxmlformats.org/officeDocument/2006/relationships/tags" Target="../tags/tag256.xml"></Relationship><Relationship Id="rId10" Type="http://schemas.openxmlformats.org/officeDocument/2006/relationships/slideLayout" Target="../slideLayouts/slideLayout6.xml"></Relationship></Relationships>
</file>

<file path=ppt/slides/_rels/slide5.xml.rels><?xml version="1.0" encoding="UTF-8"?>
<Relationships xmlns="http://schemas.openxmlformats.org/package/2006/relationships"><Relationship Id="rId2" Type="http://schemas.openxmlformats.org/officeDocument/2006/relationships/tags" Target="../tags/tag257.xml"></Relationship><Relationship Id="rId3" Type="http://schemas.openxmlformats.org/officeDocument/2006/relationships/tags" Target="../tags/tag258.xml"></Relationship><Relationship Id="rId4" Type="http://schemas.openxmlformats.org/officeDocument/2006/relationships/tags" Target="../tags/tag259.xml"></Relationship><Relationship Id="rId5" Type="http://schemas.openxmlformats.org/officeDocument/2006/relationships/package" Target="../embeddings/Microsoft_Word_Document2.docx"></Relationship><Relationship Id="rId6" Type="http://schemas.openxmlformats.org/officeDocument/2006/relationships/image" Target="../media/image16.emf"></Relationship><Relationship Id="rId7" Type="http://schemas.openxmlformats.org/officeDocument/2006/relationships/tags" Target="../tags/tag260.xml"></Relationship><Relationship Id="rId8" Type="http://schemas.openxmlformats.org/officeDocument/2006/relationships/tags" Target="../tags/tag261.xml"></Relationship><Relationship Id="rId9" Type="http://schemas.openxmlformats.org/officeDocument/2006/relationships/vmlDrawing" Target="../drawings/vmlDrawing3.vml"></Relationship><Relationship Id="rId10" Type="http://schemas.openxmlformats.org/officeDocument/2006/relationships/slideLayout" Target="../slideLayouts/slideLayout6.xml"></Relationship></Relationships>
</file>

<file path=ppt/slides/_rels/slide6.xml.rels><?xml version="1.0" encoding="UTF-8"?>
<Relationships xmlns="http://schemas.openxmlformats.org/package/2006/relationships"><Relationship Id="rId10" Type="http://schemas.openxmlformats.org/officeDocument/2006/relationships/tags" Target="../tags/tag268.xml"></Relationship><Relationship Id="rId11" Type="http://schemas.openxmlformats.org/officeDocument/2006/relationships/vmlDrawing" Target="../drawings/vmlDrawing4.vml"></Relationship><Relationship Id="rId2" Type="http://schemas.openxmlformats.org/officeDocument/2006/relationships/tags" Target="../tags/tag262.xml"></Relationship><Relationship Id="rId3" Type="http://schemas.openxmlformats.org/officeDocument/2006/relationships/tags" Target="../tags/tag263.xml"></Relationship><Relationship Id="rId4" Type="http://schemas.openxmlformats.org/officeDocument/2006/relationships/oleObject" Target="../embeddings/oleObject1.bin"></Relationship><Relationship Id="rId5" Type="http://schemas.openxmlformats.org/officeDocument/2006/relationships/image" Target="../media/image17.emf"></Relationship><Relationship Id="rId6" Type="http://schemas.openxmlformats.org/officeDocument/2006/relationships/tags" Target="../tags/tag264.xml"></Relationship><Relationship Id="rId7" Type="http://schemas.openxmlformats.org/officeDocument/2006/relationships/tags" Target="../tags/tag265.xml"></Relationship><Relationship Id="rId8" Type="http://schemas.openxmlformats.org/officeDocument/2006/relationships/tags" Target="../tags/tag266.xml"></Relationship><Relationship Id="rId9" Type="http://schemas.openxmlformats.org/officeDocument/2006/relationships/tags" Target="../tags/tag267.xml"></Relationship><Relationship Id="rId12" Type="http://schemas.openxmlformats.org/officeDocument/2006/relationships/slideLayout" Target="../slideLayouts/slideLayout7.xml"></Relationship></Relationships>
</file>

<file path=ppt/slides/_rels/slide7.xml.rels><?xml version="1.0" encoding="UTF-8"?>
<Relationships xmlns="http://schemas.openxmlformats.org/package/2006/relationships"><Relationship Id="rId10" Type="http://schemas.openxmlformats.org/officeDocument/2006/relationships/vmlDrawing" Target="../drawings/vmlDrawing5.vml"></Relationship><Relationship Id="rId2" Type="http://schemas.openxmlformats.org/officeDocument/2006/relationships/tags" Target="../tags/tag269.xml"></Relationship><Relationship Id="rId3" Type="http://schemas.openxmlformats.org/officeDocument/2006/relationships/tags" Target="../tags/tag270.xml"></Relationship><Relationship Id="rId4" Type="http://schemas.openxmlformats.org/officeDocument/2006/relationships/oleObject" Target="../embeddings/oleObject2.bin"></Relationship><Relationship Id="rId5" Type="http://schemas.openxmlformats.org/officeDocument/2006/relationships/image" Target="../media/image18.emf"></Relationship><Relationship Id="rId6" Type="http://schemas.openxmlformats.org/officeDocument/2006/relationships/tags" Target="../tags/tag271.xml"></Relationship><Relationship Id="rId7" Type="http://schemas.openxmlformats.org/officeDocument/2006/relationships/oleObject" Target="../embeddings/oleObject3.bin"></Relationship><Relationship Id="rId8" Type="http://schemas.openxmlformats.org/officeDocument/2006/relationships/image" Target="../media/image19.emf"></Relationship><Relationship Id="rId9" Type="http://schemas.openxmlformats.org/officeDocument/2006/relationships/tags" Target="../tags/tag272.xml"></Relationship><Relationship Id="rId11" Type="http://schemas.openxmlformats.org/officeDocument/2006/relationships/slideLayout" Target="../slideLayouts/slideLayout7.xml"></Relationship></Relationships>
</file>

<file path=ppt/slides/_rels/slide8.xml.rels><?xml version="1.0" encoding="UTF-8"?>
<Relationships xmlns="http://schemas.openxmlformats.org/package/2006/relationships"><Relationship Id="rId10" Type="http://schemas.openxmlformats.org/officeDocument/2006/relationships/oleObject" Target="../embeddings/oleObject6.bin"></Relationship><Relationship Id="rId11" Type="http://schemas.openxmlformats.org/officeDocument/2006/relationships/image" Target="../media/image22.emf"></Relationship><Relationship Id="rId12" Type="http://schemas.openxmlformats.org/officeDocument/2006/relationships/image" Target="XTB181-501.tif" TargetMode="External"></Relationship><Relationship Id="rId13" Type="http://schemas.openxmlformats.org/officeDocument/2006/relationships/image" Target="../media/image23.png"></Relationship><Relationship Id="rId14" Type="http://schemas.openxmlformats.org/officeDocument/2006/relationships/tags" Target="../tags/tag277.xml"></Relationship><Relationship Id="rId15" Type="http://schemas.openxmlformats.org/officeDocument/2006/relationships/tags" Target="../tags/tag278.xml"></Relationship><Relationship Id="rId16" Type="http://schemas.openxmlformats.org/officeDocument/2006/relationships/oleObject" Target="../embeddings/oleObject7.bin"></Relationship><Relationship Id="rId17" Type="http://schemas.openxmlformats.org/officeDocument/2006/relationships/image" Target="../media/image24.emf"></Relationship><Relationship Id="rId18" Type="http://schemas.openxmlformats.org/officeDocument/2006/relationships/vmlDrawing" Target="../drawings/vmlDrawing6.vml"></Relationship><Relationship Id="rId2" Type="http://schemas.openxmlformats.org/officeDocument/2006/relationships/tags" Target="../tags/tag273.xml"></Relationship><Relationship Id="rId3" Type="http://schemas.openxmlformats.org/officeDocument/2006/relationships/tags" Target="../tags/tag274.xml"></Relationship><Relationship Id="rId4" Type="http://schemas.openxmlformats.org/officeDocument/2006/relationships/oleObject" Target="../embeddings/oleObject4.bin"></Relationship><Relationship Id="rId5" Type="http://schemas.openxmlformats.org/officeDocument/2006/relationships/image" Target="../media/image20.emf"></Relationship><Relationship Id="rId6" Type="http://schemas.openxmlformats.org/officeDocument/2006/relationships/tags" Target="../tags/tag275.xml"></Relationship><Relationship Id="rId7" Type="http://schemas.openxmlformats.org/officeDocument/2006/relationships/oleObject" Target="../embeddings/oleObject5.bin"></Relationship><Relationship Id="rId8" Type="http://schemas.openxmlformats.org/officeDocument/2006/relationships/image" Target="../media/image21.emf"></Relationship><Relationship Id="rId9" Type="http://schemas.openxmlformats.org/officeDocument/2006/relationships/tags" Target="../tags/tag276.xml"></Relationship><Relationship Id="rId19" Type="http://schemas.openxmlformats.org/officeDocument/2006/relationships/slideLayout" Target="../slideLayouts/slideLayout7.xml"></Relationship></Relationships>
</file>

<file path=ppt/slides/_rels/slide9.xml.rels><?xml version="1.0" encoding="UTF-8"?>
<Relationships xmlns="http://schemas.openxmlformats.org/package/2006/relationships"><Relationship Id="rId2" Type="http://schemas.openxmlformats.org/officeDocument/2006/relationships/tags" Target="../tags/tag279.xml"></Relationship><Relationship Id="rId3" Type="http://schemas.openxmlformats.org/officeDocument/2006/relationships/tags" Target="../tags/tag280.xml"></Relationship><Relationship Id="rId4" Type="http://schemas.openxmlformats.org/officeDocument/2006/relationships/tags" Target="../tags/tag281.xml"></Relationship><Relationship Id="rId5" Type="http://schemas.openxmlformats.org/officeDocument/2006/relationships/tags" Target="../tags/tag282.xml"></Relationship><Relationship Id="rId6" Type="http://schemas.openxmlformats.org/officeDocument/2006/relationships/image" Target="../media/image25.emf"></Relationship><Relationship Id="rId7" Type="http://schemas.openxmlformats.org/officeDocument/2006/relationships/tags" Target="../tags/tag283.xml"></Relationship><Relationship Id="rId8" Type="http://schemas.openxmlformats.org/officeDocument/2006/relationships/slideLayout" Target="../slideLayouts/slideLayout7.xml"></Relationship></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rotWithShape="1">
          <a:blip r:embed="rId6" cstate="print">
            <a:extLst>
              <a:ext uri="{28A0092B-C50C-407E-A947-70E740481C1C}">
                <a14:useLocalDpi xmlns:a14="http://schemas.microsoft.com/office/drawing/2010/main" val="0"/>
              </a:ext>
            </a:extLst>
          </a:blip>
          <a:srcRect/>
          <a:stretch>
            <a:fillRect/>
          </a:stretch>
        </a:blipFill>
      </p:bgPr>
    </p:bg>
    <p:spTree>
      <p:nvGrpSpPr>
        <p:cNvPr id="1" name=""/>
        <p:cNvGrpSpPr/>
        <p:nvPr/>
      </p:nvGrpSpPr>
      <p:grpSpPr>
        <a:xfrm>
          <a:off x="0" y="0"/>
          <a:ext cx="0" cy="0"/>
        </a:xfrm>
      </p:grpSpPr>
      <p:sp>
        <p:nvSpPr>
          <p:cNvPr id="4" name="文本框 3"/>
          <p:cNvSpPr txBox="1">
            <a:spLocks/>
          </p:cNvSpPr>
          <p:nvPr/>
        </p:nvSpPr>
        <p:spPr>
          <a:xfrm rot="0">
            <a:off x="8951595" y="309245"/>
            <a:ext cx="3114675" cy="368935"/>
          </a:xfrm>
          <a:prstGeom prst="rect"/>
          <a:noFill/>
        </p:spPr>
        <p:txBody>
          <a:bodyPr wrap="squar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sz="1800" b="1">
                <a:solidFill>
                  <a:srgbClr val="FF0000"/>
                </a:solidFill>
                <a:latin typeface="Times New Roman" charset="0"/>
                <a:ea typeface="Arial" charset="0"/>
                <a:cs typeface="宋体" charset="0"/>
              </a:rPr>
              <a:t>人教</a:t>
            </a:r>
            <a:r>
              <a:rPr sz="1800" b="1">
                <a:solidFill>
                  <a:srgbClr val="FF0000"/>
                </a:solidFill>
                <a:latin typeface="Times New Roman" charset="0"/>
                <a:ea typeface="Times New Roman" charset="0"/>
                <a:cs typeface="宋体" charset="0"/>
              </a:rPr>
              <a:t>2019 A</a:t>
            </a:r>
            <a:r>
              <a:rPr sz="1800" b="1">
                <a:solidFill>
                  <a:srgbClr val="FF0000"/>
                </a:solidFill>
                <a:latin typeface="Times New Roman" charset="0"/>
                <a:ea typeface="Arial" charset="0"/>
                <a:cs typeface="宋体" charset="0"/>
              </a:rPr>
              <a:t>版</a:t>
            </a:r>
            <a:r>
              <a:rPr sz="1800" b="1">
                <a:solidFill>
                  <a:srgbClr val="FF0000"/>
                </a:solidFill>
                <a:latin typeface="Times New Roman" charset="0"/>
                <a:ea typeface="Times New Roman" charset="0"/>
                <a:cs typeface="宋体" charset="0"/>
              </a:rPr>
              <a:t> </a:t>
            </a:r>
            <a:r>
              <a:rPr sz="1800" b="1">
                <a:solidFill>
                  <a:srgbClr val="FF0000"/>
                </a:solidFill>
                <a:latin typeface="Times New Roman" charset="0"/>
                <a:ea typeface="Arial" charset="0"/>
                <a:cs typeface="宋体" charset="0"/>
              </a:rPr>
              <a:t>选择性必修</a:t>
            </a:r>
            <a:r>
              <a:rPr sz="1800" b="1">
                <a:solidFill>
                  <a:srgbClr val="FF0000"/>
                </a:solidFill>
                <a:latin typeface="Times New Roman" charset="0"/>
                <a:ea typeface="Times New Roman" charset="0"/>
                <a:cs typeface="宋体" charset="0"/>
              </a:rPr>
              <a:t> </a:t>
            </a:r>
            <a:r>
              <a:rPr sz="1800" b="1">
                <a:solidFill>
                  <a:srgbClr val="FF0000"/>
                </a:solidFill>
                <a:latin typeface="Times New Roman" charset="0"/>
                <a:ea typeface="Arial" charset="0"/>
                <a:cs typeface="宋体" charset="0"/>
              </a:rPr>
              <a:t>一</a:t>
            </a:r>
            <a:endParaRPr lang="ko-KR" altLang="en-US" sz="1800" b="1">
              <a:solidFill>
                <a:srgbClr val="FF0000"/>
              </a:solidFill>
              <a:latin typeface="Times New Roman" charset="0"/>
              <a:ea typeface="Arial" charset="0"/>
              <a:cs typeface="宋体" charset="0"/>
            </a:endParaRPr>
          </a:p>
        </p:txBody>
      </p:sp>
      <p:sp>
        <p:nvSpPr>
          <p:cNvPr id="5" name="文本框 4"/>
          <p:cNvSpPr txBox="1">
            <a:spLocks/>
          </p:cNvSpPr>
          <p:nvPr/>
        </p:nvSpPr>
        <p:spPr>
          <a:xfrm rot="0">
            <a:off x="3402330" y="2947035"/>
            <a:ext cx="10416540" cy="923925"/>
          </a:xfrm>
          <a:prstGeom prst="rect"/>
          <a:noFill/>
        </p:spPr>
        <p:txBody>
          <a:bodyPr wrap="square" lIns="91440" tIns="45720" rIns="91440" bIns="45720" numCol="1" vert="horz" anchor="t">
            <a:spAutoFit/>
            <a:scene3d>
              <a:camera prst="orthographicFront"/>
              <a:lightRig rig="threePt" dir="t"/>
            </a:scene3d>
            <a:sp3d/>
          </a:bodyPr>
          <a:lstStyle>
            <a:lvl1pPr marL="0" indent="0" defTabSz="508000">
              <a:lnSpc>
                <a:spcPct val="150000"/>
              </a:lnSpc>
              <a:spcBef>
                <a:spcPts val="0"/>
              </a:spcBef>
              <a:spcAft>
                <a:spcPts val="0"/>
              </a:spcAft>
              <a:buFontTx/>
              <a:buNone/>
              <a:defRPr lang="en-GB" altLang="en-US" sz="3600">
                <a:solidFill>
                  <a:srgbClr val="FF0000"/>
                </a:solidFill>
                <a:latin typeface="Times New Roman" charset="0"/>
                <a:cs typeface="Times New Roman" charset="0"/>
              </a:defRPr>
            </a:lvl1pPr>
          </a:lstStyle>
          <a:p>
            <a:pPr marL="0" indent="0" algn="l" defTabSz="914400" eaLnBrk="1" latinLnBrk="0" hangingPunct="1">
              <a:lnSpc>
                <a:spcPct val="100000"/>
              </a:lnSpc>
              <a:spcBef>
                <a:spcPts val="0"/>
              </a:spcBef>
              <a:spcAft>
                <a:spcPts val="0"/>
              </a:spcAft>
              <a:buFontTx/>
              <a:buNone/>
            </a:pPr>
            <a:r>
              <a:rPr lang="en-US" altLang="zh-CN" sz="3600">
                <a:solidFill>
                  <a:schemeClr val="tx1"/>
                </a:solidFill>
                <a:latin typeface="Calibri" charset="0"/>
                <a:ea typeface="Arial" charset="0"/>
                <a:cs typeface="+mn-cs"/>
              </a:rPr>
              <a:t>2.1.1</a:t>
            </a:r>
            <a:r>
              <a:rPr lang="zh-CN" altLang="en-US" sz="3600">
                <a:solidFill>
                  <a:schemeClr val="tx1"/>
                </a:solidFill>
                <a:latin typeface="Calibri" charset="0"/>
                <a:ea typeface="Arial" charset="0"/>
                <a:cs typeface="+mn-cs"/>
              </a:rPr>
              <a:t>　直线的倾斜角与斜率</a:t>
            </a:r>
            <a:endParaRPr lang="ko-KR" altLang="en-US" sz="3600">
              <a:solidFill>
                <a:schemeClr val="tx1"/>
              </a:solidFill>
              <a:latin typeface="Calibri" charset="0"/>
              <a:ea typeface="Arial" charset="0"/>
              <a:cs typeface="+mn-cs"/>
            </a:endParaRPr>
          </a:p>
        </p:txBody>
      </p:sp>
      <p:sp>
        <p:nvSpPr>
          <p:cNvPr id="2" name="矩形 1"/>
          <p:cNvSpPr>
            <a:spLocks/>
          </p:cNvSpPr>
          <p:nvPr/>
        </p:nvSpPr>
        <p:spPr>
          <a:xfrm rot="0">
            <a:off x="2904490" y="813435"/>
            <a:ext cx="5828030" cy="1539240"/>
          </a:xfrm>
          <a:prstGeom prst="rect"/>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zh-CN" sz="4000">
                <a:solidFill>
                  <a:srgbClr val="FF0000"/>
                </a:solidFill>
                <a:latin typeface="Times New Roman" charset="0"/>
                <a:ea typeface="Arial" charset="0"/>
                <a:cs typeface="Times New Roman" charset="0"/>
              </a:rPr>
              <a:t>第</a:t>
            </a:r>
            <a:r>
              <a:rPr lang="zh-CN" altLang="en-US" sz="4000">
                <a:solidFill>
                  <a:srgbClr val="FF0000"/>
                </a:solidFill>
                <a:latin typeface="Times New Roman" charset="0"/>
                <a:ea typeface="Arial" charset="0"/>
                <a:cs typeface="Times New Roman" charset="0"/>
              </a:rPr>
              <a:t>二</a:t>
            </a:r>
            <a:r>
              <a:rPr lang="zh-CN" altLang="zh-CN" sz="4000">
                <a:solidFill>
                  <a:srgbClr val="FF0000"/>
                </a:solidFill>
                <a:latin typeface="Times New Roman" charset="0"/>
                <a:ea typeface="Arial" charset="0"/>
                <a:cs typeface="Times New Roman" charset="0"/>
              </a:rPr>
              <a:t>章　</a:t>
            </a:r>
            <a:r>
              <a:rPr lang="zh-CN" altLang="en-US" sz="4000">
                <a:solidFill>
                  <a:srgbClr val="FF0000"/>
                </a:solidFill>
                <a:latin typeface="Times New Roman" charset="0"/>
                <a:ea typeface="Arial" charset="0"/>
                <a:cs typeface="Times New Roman" charset="0"/>
              </a:rPr>
              <a:t>直线和圆的方程</a:t>
            </a:r>
            <a:endParaRPr lang="ko-KR" altLang="en-US" sz="4000">
              <a:solidFill>
                <a:srgbClr val="FF0000"/>
              </a:solidFill>
              <a:latin typeface="Times New Roman" charset="0"/>
              <a:ea typeface="Arial" charset="0"/>
              <a:cs typeface="Times New Roman" charset="0"/>
            </a:endParaRPr>
          </a:p>
          <a:p>
            <a:pPr marL="0" indent="0" algn="l" defTabSz="914400" eaLnBrk="1" latinLnBrk="0" hangingPunct="1">
              <a:lnSpc>
                <a:spcPct val="100000"/>
              </a:lnSpc>
              <a:spcBef>
                <a:spcPts val="0"/>
              </a:spcBef>
              <a:spcAft>
                <a:spcPts val="0"/>
              </a:spcAft>
              <a:buFontTx/>
              <a:buNone/>
            </a:pPr>
            <a:endParaRPr lang="ko-KR" altLang="en-US" sz="5400" b="1">
              <a:solidFill>
                <a:srgbClr val="FF0000"/>
              </a:solidFill>
              <a:latin typeface="Calibri" charset="0"/>
              <a:ea typeface="Arial"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cxnSp>
        <p:nvCxnSpPr>
          <p:cNvPr id="12290" name="Line 3"/>
          <p:cNvCxnSpPr/>
          <p:nvPr/>
        </p:nvCxnSpPr>
        <p:spPr bwMode="auto">
          <a:xfrm rot="0" flipV="1">
            <a:off x="504825" y="2021205"/>
            <a:ext cx="2972435" cy="2515235"/>
          </a:xfrm>
          <a:prstGeom prst="line"/>
          <a:noFill/>
          <a:ln w="31750" cap="flat" cmpd="sng">
            <a:solidFill>
              <a:srgbClr val="FF0000">
                <a:alpha val="100000"/>
              </a:srgbClr>
            </a:solidFill>
            <a:prstDash val="solid"/>
            <a:round/>
          </a:ln>
        </p:spPr>
        <p:style>
          <a:lnRef idx="1">
            <a:schemeClr val="accent1"/>
          </a:lnRef>
          <a:fillRef idx="0">
            <a:schemeClr val="accent1"/>
          </a:fillRef>
          <a:effectRef idx="0">
            <a:schemeClr val="accent1"/>
          </a:effectRef>
          <a:fontRef idx="minor">
            <a:schemeClr val="tx1"/>
          </a:fontRef>
        </p:style>
      </p:cxnSp>
      <p:grpSp>
        <p:nvGrpSpPr>
          <p:cNvPr id="12291" name="Group 4">
            <a:extLst>
              <a:ext uri="{FF2B5EF4-FFF2-40B4-BE49-F238E27FC236}">
                <a16:creationId xmlns:a16="http://schemas.microsoft.com/office/drawing/2014/main" id="{8415410C-7370-465B-B6E2-8B419209D2E8}"/>
              </a:ext>
            </a:extLst>
          </p:cNvPr>
          <p:cNvGrpSpPr/>
          <p:nvPr>
            <p:custDataLst>
              <p:tags r:id="rId4"/>
            </p:custDataLst>
          </p:nvPr>
        </p:nvGrpSpPr>
        <p:grpSpPr>
          <a:xfrm>
            <a:off x="1037590" y="3926205"/>
            <a:ext cx="450850" cy="381000"/>
            <a:chExt cx="450850" cy="381000"/>
          </a:xfrm>
        </p:grpSpPr>
        <p:sp>
          <p:nvSpPr>
            <p:cNvPr id="12292" name="Arc 5">
              <a:extLst>
                <a:ext uri="{FF2B5EF4-FFF2-40B4-BE49-F238E27FC236}">
                  <a16:creationId xmlns:a16="http://schemas.microsoft.com/office/drawing/2014/main" id="{C527B99F-413F-4ED1-A6BC-A8E17FCF6D04}"/>
                </a:ext>
              </a:extLst>
            </p:cNvPr>
            <p:cNvSpPr>
              <a:spLocks noChangeArrowheads="1"/>
            </p:cNvSpPr>
            <p:nvPr>
              <p:custDataLst>
                <p:tags r:id="rId5"/>
              </p:custDataLst>
            </p:nvPr>
          </p:nvSpPr>
          <p:spPr bwMode="auto">
            <a:xfrm>
              <a:off x="1038225" y="4078605"/>
              <a:ext cx="152400" cy="228600"/>
            </a:xfrm>
            <a:custGeom>
              <a:gdLst>
                <a:gd name="T0" fmla="*/ 0 w 20000"/>
                <a:gd name="T1" fmla="*/ 0 h 20000"/>
                <a:gd name="T2" fmla="*/ 20000 w 20000"/>
                <a:gd name="T3" fmla="*/ 20000 h 20000"/>
              </a:gdLst>
              <a:cxnLst>
                <a:cxn ang="0">
                  <a:pos x="T0" y="T1"/>
                </a:cxn>
                <a:cxn ang="0">
                  <a:pos x="T2" y="T3"/>
                </a:cxn>
              </a:cxnLst>
              <a:rect l="0" t="0" r="r" b="b"/>
              <a:pathLst>
                <a:path w="20000" h="20000">
                  <a:moveTo>
                    <a:pt x="0" y="0"/>
                  </a:moveTo>
                  <a:cubicBezTo>
                    <a:pt x="11045" y="0"/>
                    <a:pt x="20000" y="8953"/>
                    <a:pt x="20000" y="20000"/>
                  </a:cubicBezTo>
                </a:path>
              </a:pathLst>
            </a:custGeom>
            <a:noFill/>
            <a:ln w="31750" cmpd="sng">
              <a:solidFill>
                <a:srgbClr val="FF99C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600" b="1">
                  <a:solidFill>
                    <a:schemeClr val="tx1"/>
                  </a:solidFill>
                  <a:latin typeface="Arial" pitchFamily="34" charset="0"/>
                </a:defRPr>
              </a:lvl1pPr>
              <a:lvl2pPr>
                <a:defRPr sz="3600" b="1">
                  <a:solidFill>
                    <a:schemeClr val="tx1"/>
                  </a:solidFill>
                  <a:latin typeface="Arial" pitchFamily="34" charset="0"/>
                </a:defRPr>
              </a:lvl2pPr>
              <a:lvl3pPr>
                <a:defRPr sz="3600" b="1">
                  <a:solidFill>
                    <a:schemeClr val="tx1"/>
                  </a:solidFill>
                  <a:latin typeface="Arial" pitchFamily="34" charset="0"/>
                </a:defRPr>
              </a:lvl3pPr>
              <a:lvl4pPr>
                <a:defRPr sz="3600" b="1">
                  <a:solidFill>
                    <a:schemeClr val="tx1"/>
                  </a:solidFill>
                  <a:latin typeface="Arial" pitchFamily="34" charset="0"/>
                </a:defRPr>
              </a:lvl4pPr>
              <a:lvl5pPr>
                <a:defRPr sz="3600" b="1">
                  <a:solidFill>
                    <a:schemeClr val="tx1"/>
                  </a:solidFill>
                  <a:latin typeface="Arial" pitchFamily="34" charset="0"/>
                </a:defRPr>
              </a:lvl5pPr>
              <a:lvl6pPr eaLnBrk="0" fontAlgn="base" hangingPunct="0">
                <a:spcBef>
                  <a:spcPct val="0"/>
                </a:spcBef>
                <a:spcAft>
                  <a:spcPct val="0"/>
                </a:spcAft>
                <a:defRPr sz="3600" b="1">
                  <a:solidFill>
                    <a:schemeClr val="tx1"/>
                  </a:solidFill>
                  <a:latin typeface="Arial" pitchFamily="34" charset="0"/>
                </a:defRPr>
              </a:lvl6pPr>
              <a:lvl7pPr eaLnBrk="0" fontAlgn="base" hangingPunct="0">
                <a:spcBef>
                  <a:spcPct val="0"/>
                </a:spcBef>
                <a:spcAft>
                  <a:spcPct val="0"/>
                </a:spcAft>
                <a:defRPr sz="3600" b="1">
                  <a:solidFill>
                    <a:schemeClr val="tx1"/>
                  </a:solidFill>
                  <a:latin typeface="Arial" pitchFamily="34" charset="0"/>
                </a:defRPr>
              </a:lvl7pPr>
              <a:lvl8pPr eaLnBrk="0" fontAlgn="base" hangingPunct="0">
                <a:spcBef>
                  <a:spcPct val="0"/>
                </a:spcBef>
                <a:spcAft>
                  <a:spcPct val="0"/>
                </a:spcAft>
                <a:defRPr sz="3600" b="1">
                  <a:solidFill>
                    <a:schemeClr val="tx1"/>
                  </a:solidFill>
                  <a:latin typeface="Arial" pitchFamily="34" charset="0"/>
                </a:defRPr>
              </a:lvl8pPr>
              <a:lvl9pPr eaLnBrk="0" fontAlgn="base" hangingPunct="0">
                <a:spcBef>
                  <a:spcPct val="0"/>
                </a:spcBef>
                <a:spcAft>
                  <a:spcPct val="0"/>
                </a:spcAft>
                <a:defRPr sz="3600" b="1">
                  <a:solidFill>
                    <a:schemeClr val="tx1"/>
                  </a:solidFill>
                  <a:latin typeface="Arial" pitchFamily="34" charset="0"/>
                </a:defRPr>
              </a:lvl9pPr>
            </a:lstStyle>
            <a:p>
              <a:endParaRPr lang="zh-CN" altLang="zh-CN" sz="3599"/>
            </a:p>
          </p:txBody>
        </p:sp>
        <p:graphicFrame>
          <p:nvGraphicFramePr>
            <p:cNvPr id="12293" name="Object 6">
              <a:extLst>
                <a:ext uri="{FF2B5EF4-FFF2-40B4-BE49-F238E27FC236}">
                  <a16:creationId xmlns:a16="http://schemas.microsoft.com/office/drawing/2014/main" id="{1BBE62C6-4DA5-48BE-BE6F-43432201BB77}"/>
                </a:ext>
              </a:extLst>
            </p:cNvPr>
            <p:cNvGraphicFramePr>
              <a:graphicFrameLocks noChangeAspect="1"/>
            </p:cNvGraphicFramePr>
            <p:nvPr>
              <p:custDataLst>
                <p:tags r:id="rId6"/>
              </p:custDataLst>
            </p:nvPr>
          </p:nvGraphicFramePr>
          <p:xfrm>
            <a:off x="1690" y="0"/>
            <a:ext cx="8310" cy="9833"/>
          </p:xfrm>
          <a:graphic>
            <a:graphicData uri="http://schemas.openxmlformats.org/presentationml/2006/ole">
              <mc:AlternateContent>
                <mc:Choice xmlns:v="urn:schemas-microsoft-com:vml" Requires="v">
                  <p:oleObj spid="_x0000_s1048" r:id="rId7" imgW="142875" imgH="142875" progId="unknown">
                    <p:embed/>
                  </p:oleObj>
                </mc:Choice>
                <mc:Fallback>
                  <p:oleObj r:id="rId7" imgW="142875" imgH="142875" progId="unknown">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1114425" y="3926205"/>
                          <a:ext cx="374650" cy="374650"/>
                        </a:xfrm>
                        <a:prstGeom prst="rect">
                          <a:avLst/>
                        </a:prstGeom>
                        <a:noFill/>
                        <a:ln>
                          <a:noFill/>
                        </a:ln>
                        <a:effectLst/>
                      </p:spPr>
                    </p:pic>
                  </p:oleObj>
                </mc:Fallback>
              </mc:AlternateContent>
            </a:graphicData>
          </a:graphic>
        </p:graphicFrame>
      </p:grpSp>
      <p:grpSp>
        <p:nvGrpSpPr>
          <p:cNvPr id="12294" name="Group 7">
            <a:extLst>
              <a:ext uri="{FF2B5EF4-FFF2-40B4-BE49-F238E27FC236}">
                <a16:creationId xmlns:a16="http://schemas.microsoft.com/office/drawing/2014/main" id="{313BC1FF-C901-4F7B-91A2-45AD6658EAD5}"/>
              </a:ext>
            </a:extLst>
          </p:cNvPr>
          <p:cNvGrpSpPr/>
          <p:nvPr>
            <p:custDataLst>
              <p:tags r:id="rId9"/>
            </p:custDataLst>
          </p:nvPr>
        </p:nvGrpSpPr>
        <p:grpSpPr>
          <a:xfrm>
            <a:off x="1723390" y="2249805"/>
            <a:ext cx="2438400" cy="1543050"/>
            <a:chExt cx="2438400" cy="1543050"/>
          </a:xfrm>
        </p:grpSpPr>
        <p:pic>
          <p:nvPicPr>
            <p:cNvPr id="12295" name="Picture 8">
              <a:extLst>
                <a:ext uri="{FF2B5EF4-FFF2-40B4-BE49-F238E27FC236}">
                  <a16:creationId xmlns:a16="http://schemas.microsoft.com/office/drawing/2014/main" id="{D8685C2C-DE9C-4536-AF3B-A05FDC0249B1}"/>
                </a:ext>
              </a:extLst>
            </p:cNvPr>
            <p:cNvPicPr>
              <a:picLocks noRot="1" noChangeAspect="1" noChangeArrowheads="1"/>
            </p:cNvPicPr>
            <p:nvPr>
              <p:custDataLst>
                <p:tags r:id="rId11"/>
              </p:custDataLst>
            </p:nvPr>
          </p:nvPicPr>
          <p:blipFill>
            <a:blip r:embed="rId10">
              <a:extLst>
                <a:ext uri="{28A0092B-C50C-407E-A947-70E740481C1C}">
                  <a14:useLocalDpi xmlns:a14="http://schemas.microsoft.com/office/drawing/2010/main" val="0"/>
                </a:ext>
              </a:extLst>
            </a:blip>
            <a:stretch>
              <a:fillRect/>
            </a:stretch>
          </p:blipFill>
          <p:spPr bwMode="auto">
            <a:xfrm>
              <a:off x="2790825" y="22498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6" name="Picture 9">
              <a:extLst>
                <a:ext uri="{FF2B5EF4-FFF2-40B4-BE49-F238E27FC236}">
                  <a16:creationId xmlns:a16="http://schemas.microsoft.com/office/drawing/2014/main" id="{A070186A-53AD-4EBE-9A40-C51B655FE3A0}"/>
                </a:ext>
              </a:extLst>
            </p:cNvPr>
            <p:cNvPicPr>
              <a:picLocks noRot="1" noChangeAspect="1" noChangeArrowheads="1"/>
            </p:cNvPicPr>
            <p:nvPr>
              <p:custDataLst>
                <p:tags r:id="rId12"/>
              </p:custDataLst>
            </p:nvPr>
          </p:nvPicPr>
          <p:blipFill>
            <a:blip r:embed="rId10">
              <a:extLst>
                <a:ext uri="{28A0092B-C50C-407E-A947-70E740481C1C}">
                  <a14:useLocalDpi xmlns:a14="http://schemas.microsoft.com/office/drawing/2010/main" val="0"/>
                </a:ext>
              </a:extLst>
            </a:blip>
            <a:stretch>
              <a:fillRect/>
            </a:stretch>
          </p:blipFill>
          <p:spPr bwMode="auto">
            <a:xfrm>
              <a:off x="1724025" y="31642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2297" name="Object 10">
              <a:extLst>
                <a:ext uri="{FF2B5EF4-FFF2-40B4-BE49-F238E27FC236}">
                  <a16:creationId xmlns:a16="http://schemas.microsoft.com/office/drawing/2014/main" id="{7ADD4387-DE04-44F5-8772-DCD3E39F8724}"/>
                </a:ext>
              </a:extLst>
            </p:cNvPr>
            <p:cNvGraphicFramePr>
              <a:graphicFrameLocks noChangeAspect="1"/>
            </p:cNvGraphicFramePr>
            <p:nvPr>
              <p:custDataLst>
                <p:tags r:id="rId13"/>
              </p:custDataLst>
            </p:nvPr>
          </p:nvGraphicFramePr>
          <p:xfrm>
            <a:off x="625" y="7407"/>
            <a:ext cx="4245" cy="2593"/>
          </p:xfrm>
          <a:graphic>
            <a:graphicData uri="http://schemas.openxmlformats.org/presentationml/2006/ole">
              <mc:AlternateContent>
                <mc:Choice xmlns:v="urn:schemas-microsoft-com:vml" Requires="v">
                  <p:oleObj spid="_x0000_s1049" r:id="rId14" imgW="561975" imgH="219075" progId="unknown">
                    <p:embed/>
                  </p:oleObj>
                </mc:Choice>
                <mc:Fallback>
                  <p:oleObj r:id="rId14" imgW="561975" imgH="219075" progId="unknown">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1876425" y="3392805"/>
                          <a:ext cx="1035050" cy="400050"/>
                        </a:xfrm>
                        <a:prstGeom prst="rect">
                          <a:avLst/>
                        </a:prstGeom>
                        <a:noFill/>
                        <a:ln>
                          <a:noFill/>
                        </a:ln>
                        <a:effectLst/>
                      </p:spPr>
                    </p:pic>
                  </p:oleObj>
                </mc:Fallback>
              </mc:AlternateContent>
            </a:graphicData>
          </a:graphic>
        </p:graphicFrame>
        <p:graphicFrame>
          <p:nvGraphicFramePr>
            <p:cNvPr id="12298" name="Object 11">
              <a:extLst>
                <a:ext uri="{FF2B5EF4-FFF2-40B4-BE49-F238E27FC236}">
                  <a16:creationId xmlns:a16="http://schemas.microsoft.com/office/drawing/2014/main" id="{CF9C8D63-7E93-4E4C-9864-D2898BA7C362}"/>
                </a:ext>
              </a:extLst>
            </p:cNvPr>
            <p:cNvGraphicFramePr>
              <a:graphicFrameLocks noChangeAspect="1"/>
            </p:cNvGraphicFramePr>
            <p:nvPr>
              <p:custDataLst>
                <p:tags r:id="rId16"/>
              </p:custDataLst>
            </p:nvPr>
          </p:nvGraphicFramePr>
          <p:xfrm>
            <a:off x="5313" y="0"/>
            <a:ext cx="4687" cy="2623"/>
          </p:xfrm>
          <a:graphic>
            <a:graphicData uri="http://schemas.openxmlformats.org/presentationml/2006/ole">
              <mc:AlternateContent>
                <mc:Choice xmlns:v="urn:schemas-microsoft-com:vml" Requires="v">
                  <p:oleObj spid="_x0000_s1050" r:id="rId17" imgW="609600" imgH="219075" progId="unknown">
                    <p:embed/>
                  </p:oleObj>
                </mc:Choice>
                <mc:Fallback>
                  <p:oleObj r:id="rId17" imgW="609600" imgH="219075" progId="unknown">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3019425" y="2249805"/>
                          <a:ext cx="1143000" cy="404495"/>
                        </a:xfrm>
                        <a:prstGeom prst="rect">
                          <a:avLst/>
                        </a:prstGeom>
                        <a:noFill/>
                        <a:ln>
                          <a:noFill/>
                        </a:ln>
                        <a:effectLst/>
                      </p:spPr>
                    </p:pic>
                  </p:oleObj>
                </mc:Fallback>
              </mc:AlternateContent>
            </a:graphicData>
          </a:graphic>
        </p:graphicFrame>
      </p:grpSp>
      <p:graphicFrame>
        <p:nvGraphicFramePr>
          <p:cNvPr id="12299" name="Object 12">
            <a:extLst>
              <a:ext uri="{FF2B5EF4-FFF2-40B4-BE49-F238E27FC236}">
                <a16:creationId xmlns:a16="http://schemas.microsoft.com/office/drawing/2014/main" id="{5CD12B69-679B-4606-AC4A-BCCF398CC640}"/>
              </a:ext>
            </a:extLst>
          </p:cNvPr>
          <p:cNvGraphicFramePr>
            <a:graphicFrameLocks noChangeAspect="1"/>
          </p:cNvGraphicFramePr>
          <p:nvPr>
            <p:custDataLst>
              <p:tags r:id="rId19"/>
            </p:custDataLst>
            <p:extLst>
              <p:ext uri="{D42A27DB-BD31-4B8C-83A1-F6EECF244321}">
                <p14:modId xmlns:p14="http://schemas.microsoft.com/office/powerpoint/2010/main" val="3070371459"/>
              </p:ext>
            </p:extLst>
          </p:nvPr>
        </p:nvGraphicFramePr>
        <p:xfrm>
          <a:off x="4390565" y="2408487"/>
          <a:ext cx="3124079" cy="1236615"/>
        </p:xfrm>
        <a:graphic>
          <a:graphicData uri="http://schemas.openxmlformats.org/presentationml/2006/ole">
            <mc:AlternateContent>
              <mc:Choice xmlns:v="urn:schemas-microsoft-com:vml" Requires="v">
                <p:oleObj spid="_x0000_s1051" r:id="rId20" imgW="1038225" imgH="457200" progId="unknown">
                  <p:embed/>
                </p:oleObj>
              </mc:Choice>
              <mc:Fallback>
                <p:oleObj r:id="rId20" imgW="1038225" imgH="457200" progId="unknown">
                  <p:embed/>
                  <p:pic>
                    <p:nvPicPr>
                      <p:cNvPr id="0" name="OLE substitute image"/>
                      <p:cNvPicPr/>
                      <p:nvPr/>
                    </p:nvPicPr>
                    <p:blipFill>
                      <a:blip r:embed="rId21">
                        <a:extLst>
                          <a:ext uri="{28A0092B-C50C-407E-A947-70E740481C1C}">
                            <a14:useLocalDpi xmlns:a14="http://schemas.microsoft.com/office/drawing/2010/main" val="0"/>
                          </a:ext>
                        </a:extLst>
                      </a:blip>
                      <a:stretch>
                        <a:fillRect/>
                      </a:stretch>
                    </p:blipFill>
                    <p:spPr>
                      <a:xfrm>
                        <a:off x="4390390" y="2408555"/>
                        <a:ext cx="3124200" cy="1236345"/>
                      </a:xfrm>
                      <a:prstGeom prst="rect">
                        <a:avLst/>
                      </a:prstGeom>
                      <a:noFill/>
                      <a:ln>
                        <a:noFill/>
                      </a:ln>
                      <a:effectLst/>
                    </p:spPr>
                  </p:pic>
                </p:oleObj>
              </mc:Fallback>
            </mc:AlternateContent>
          </a:graphicData>
        </a:graphic>
      </p:graphicFrame>
      <p:sp>
        <p:nvSpPr>
          <p:cNvPr id="12300" name="Rectangle 13"/>
          <p:cNvSpPr>
            <a:spLocks/>
          </p:cNvSpPr>
          <p:nvPr/>
        </p:nvSpPr>
        <p:spPr bwMode="auto">
          <a:xfrm rot="0">
            <a:off x="4314190" y="1564005"/>
            <a:ext cx="4820285" cy="584200"/>
          </a:xfrm>
          <a:prstGeom prst="rect"/>
          <a:noFill/>
          <a:ln w="0">
            <a:noFill/>
            <a:prstDash/>
          </a:ln>
        </p:spPr>
        <p:txBody>
          <a:bodyPr wrap="square" lIns="91440" tIns="45720" rIns="91440" bIns="45720" numCol="1" vert="horz" anchor="t">
            <a:spAutoFit/>
          </a:bodyPr>
          <a:lstStyle>
            <a:lvl1pPr marL="0" indent="0" defTabSz="508000">
              <a:lnSpc>
                <a:spcPct val="100000"/>
              </a:lnSpc>
              <a:spcBef>
                <a:spcPts val="0"/>
              </a:spcBef>
              <a:spcAft>
                <a:spcPts val="0"/>
              </a:spcAft>
              <a:buFontTx/>
              <a:buNone/>
              <a:defRPr lang="en-GB" altLang="en-US" sz="3600" b="1">
                <a:solidFill>
                  <a:schemeClr val="tx1"/>
                </a:solidFill>
                <a:latin typeface="Arial" charset="0"/>
              </a:defRPr>
            </a:lvl1pPr>
            <a:lvl2pPr marL="0" indent="0" defTabSz="508000">
              <a:lnSpc>
                <a:spcPct val="100000"/>
              </a:lnSpc>
              <a:spcBef>
                <a:spcPts val="0"/>
              </a:spcBef>
              <a:spcAft>
                <a:spcPts val="0"/>
              </a:spcAft>
              <a:buFontTx/>
              <a:buNone/>
              <a:defRPr lang="en-GB" altLang="en-US" sz="3600" b="1">
                <a:solidFill>
                  <a:schemeClr val="tx1"/>
                </a:solidFill>
                <a:latin typeface="Arial" charset="0"/>
              </a:defRPr>
            </a:lvl2pPr>
            <a:lvl3pPr marL="0" indent="0" defTabSz="508000">
              <a:lnSpc>
                <a:spcPct val="100000"/>
              </a:lnSpc>
              <a:spcBef>
                <a:spcPts val="0"/>
              </a:spcBef>
              <a:spcAft>
                <a:spcPts val="0"/>
              </a:spcAft>
              <a:buFontTx/>
              <a:buNone/>
              <a:defRPr lang="en-GB" altLang="en-US" sz="3600" b="1">
                <a:solidFill>
                  <a:schemeClr val="tx1"/>
                </a:solidFill>
                <a:latin typeface="Arial" charset="0"/>
              </a:defRPr>
            </a:lvl3pPr>
            <a:lvl4pPr marL="0" indent="0" defTabSz="508000">
              <a:lnSpc>
                <a:spcPct val="100000"/>
              </a:lnSpc>
              <a:spcBef>
                <a:spcPts val="0"/>
              </a:spcBef>
              <a:spcAft>
                <a:spcPts val="0"/>
              </a:spcAft>
              <a:buFontTx/>
              <a:buNone/>
              <a:defRPr lang="en-GB" altLang="en-US" sz="3600" b="1">
                <a:solidFill>
                  <a:schemeClr val="tx1"/>
                </a:solidFill>
                <a:latin typeface="Arial" charset="0"/>
              </a:defRPr>
            </a:lvl4pPr>
            <a:lvl5pPr marL="0" indent="0" defTabSz="508000">
              <a:lnSpc>
                <a:spcPct val="100000"/>
              </a:lnSpc>
              <a:spcBef>
                <a:spcPts val="0"/>
              </a:spcBef>
              <a:spcAft>
                <a:spcPts val="0"/>
              </a:spcAft>
              <a:buFontTx/>
              <a:buNone/>
              <a:defRPr lang="en-GB" altLang="en-US" sz="3600" b="1">
                <a:solidFill>
                  <a:schemeClr val="tx1"/>
                </a:solidFill>
                <a:latin typeface="Arial" charset="0"/>
              </a:defRPr>
            </a:lvl5pPr>
            <a:lvl6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6pPr>
            <a:lvl7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7pPr>
            <a:lvl8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8pPr>
            <a:lvl9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9pPr>
          </a:lstStyle>
          <a:p>
            <a:pPr marL="0" indent="0" algn="l" defTabSz="914400" eaLnBrk="1" latinLnBrk="0" hangingPunct="1">
              <a:lnSpc>
                <a:spcPct val="100000"/>
              </a:lnSpc>
              <a:spcBef>
                <a:spcPts val="0"/>
              </a:spcBef>
              <a:spcAft>
                <a:spcPts val="0"/>
              </a:spcAft>
              <a:buFontTx/>
              <a:buNone/>
            </a:pPr>
            <a:r>
              <a:rPr lang="zh-CN" altLang="zh-CN" sz="3200" b="0">
                <a:latin typeface="Times New Roman" charset="0"/>
                <a:ea typeface="宋体" charset="0"/>
              </a:rPr>
              <a:t>如图，当</a:t>
            </a:r>
            <a:r>
              <a:rPr lang="zh-CN" altLang="zh-CN" sz="3200" b="0">
                <a:latin typeface="Times New Roman" charset="0"/>
                <a:ea typeface="宋体" charset="0"/>
                <a:cs typeface="+mn-cs"/>
              </a:rPr>
              <a:t>α</a:t>
            </a:r>
            <a:r>
              <a:rPr lang="zh-CN" altLang="zh-CN" sz="3200" b="0">
                <a:latin typeface="Times New Roman" charset="0"/>
                <a:ea typeface="宋体" charset="0"/>
              </a:rPr>
              <a:t>为锐角时，</a:t>
            </a:r>
            <a:r>
              <a:rPr lang="zh-CN" altLang="zh-CN" sz="1395" b="0">
                <a:latin typeface="Times New Roman" charset="0"/>
                <a:ea typeface="宋体" charset="0"/>
              </a:rPr>
              <a:t> </a:t>
            </a:r>
            <a:endParaRPr lang="ko-KR" altLang="en-US" sz="1395" b="0">
              <a:latin typeface="Times New Roman" charset="0"/>
              <a:ea typeface="宋体" charset="0"/>
            </a:endParaRPr>
          </a:p>
        </p:txBody>
      </p:sp>
      <p:grpSp>
        <p:nvGrpSpPr>
          <p:cNvPr id="12301" name="Group 14">
            <a:extLst>
              <a:ext uri="{FF2B5EF4-FFF2-40B4-BE49-F238E27FC236}">
                <a16:creationId xmlns:a16="http://schemas.microsoft.com/office/drawing/2014/main" id="{1E760E0B-B62D-41DA-921A-3E3E66167E9D}"/>
              </a:ext>
            </a:extLst>
          </p:cNvPr>
          <p:cNvGrpSpPr/>
          <p:nvPr>
            <p:custDataLst>
              <p:tags r:id="rId23"/>
            </p:custDataLst>
          </p:nvPr>
        </p:nvGrpSpPr>
        <p:grpSpPr>
          <a:xfrm>
            <a:off x="4085590" y="344805"/>
            <a:ext cx="3429000" cy="2438400"/>
            <a:chExt cx="3429000" cy="2438400"/>
          </a:xfrm>
        </p:grpSpPr>
        <p:sp>
          <p:nvSpPr>
            <p:cNvPr id="12302" name="AutoShape 15">
              <a:extLst>
                <a:ext uri="{FF2B5EF4-FFF2-40B4-BE49-F238E27FC236}">
                  <a16:creationId xmlns:a16="http://schemas.microsoft.com/office/drawing/2014/main" id="{40414FA1-70BF-4FA8-8B25-6B1E943645D8}"/>
                </a:ext>
              </a:extLst>
            </p:cNvPr>
            <p:cNvSpPr>
              <a:spLocks noChangeArrowheads="1"/>
            </p:cNvSpPr>
            <p:nvPr>
              <p:custDataLst>
                <p:tags r:id="rId24"/>
              </p:custDataLst>
            </p:nvPr>
          </p:nvSpPr>
          <p:spPr bwMode="auto">
            <a:xfrm>
              <a:off x="4086225" y="344805"/>
              <a:ext cx="3429000" cy="2438400"/>
            </a:xfrm>
            <a:prstGeom prst="cloudCallout">
              <a:avLst>
                <a:gd name="adj1" fmla="val -46759"/>
                <a:gd name="adj2" fmla="val 50454"/>
              </a:avLst>
            </a:prstGeom>
            <a:solidFill>
              <a:schemeClr val="bg1"/>
            </a:solidFill>
            <a:ln w="9525"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600" b="1">
                  <a:solidFill>
                    <a:schemeClr val="tx1"/>
                  </a:solidFill>
                  <a:latin typeface="Arial" pitchFamily="34" charset="0"/>
                </a:defRPr>
              </a:lvl1pPr>
              <a:lvl2pPr>
                <a:defRPr sz="3600" b="1">
                  <a:solidFill>
                    <a:schemeClr val="tx1"/>
                  </a:solidFill>
                  <a:latin typeface="Arial" pitchFamily="34" charset="0"/>
                </a:defRPr>
              </a:lvl2pPr>
              <a:lvl3pPr>
                <a:defRPr sz="3600" b="1">
                  <a:solidFill>
                    <a:schemeClr val="tx1"/>
                  </a:solidFill>
                  <a:latin typeface="Arial" pitchFamily="34" charset="0"/>
                </a:defRPr>
              </a:lvl3pPr>
              <a:lvl4pPr>
                <a:defRPr sz="3600" b="1">
                  <a:solidFill>
                    <a:schemeClr val="tx1"/>
                  </a:solidFill>
                  <a:latin typeface="Arial" pitchFamily="34" charset="0"/>
                </a:defRPr>
              </a:lvl4pPr>
              <a:lvl5pPr>
                <a:defRPr sz="3600" b="1">
                  <a:solidFill>
                    <a:schemeClr val="tx1"/>
                  </a:solidFill>
                  <a:latin typeface="Arial" pitchFamily="34" charset="0"/>
                </a:defRPr>
              </a:lvl5pPr>
              <a:lvl6pPr eaLnBrk="0" fontAlgn="base" hangingPunct="0">
                <a:spcBef>
                  <a:spcPct val="0"/>
                </a:spcBef>
                <a:spcAft>
                  <a:spcPct val="0"/>
                </a:spcAft>
                <a:defRPr sz="3600" b="1">
                  <a:solidFill>
                    <a:schemeClr val="tx1"/>
                  </a:solidFill>
                  <a:latin typeface="Arial" pitchFamily="34" charset="0"/>
                </a:defRPr>
              </a:lvl6pPr>
              <a:lvl7pPr eaLnBrk="0" fontAlgn="base" hangingPunct="0">
                <a:spcBef>
                  <a:spcPct val="0"/>
                </a:spcBef>
                <a:spcAft>
                  <a:spcPct val="0"/>
                </a:spcAft>
                <a:defRPr sz="3600" b="1">
                  <a:solidFill>
                    <a:schemeClr val="tx1"/>
                  </a:solidFill>
                  <a:latin typeface="Arial" pitchFamily="34" charset="0"/>
                </a:defRPr>
              </a:lvl7pPr>
              <a:lvl8pPr eaLnBrk="0" fontAlgn="base" hangingPunct="0">
                <a:spcBef>
                  <a:spcPct val="0"/>
                </a:spcBef>
                <a:spcAft>
                  <a:spcPct val="0"/>
                </a:spcAft>
                <a:defRPr sz="3600" b="1">
                  <a:solidFill>
                    <a:schemeClr val="tx1"/>
                  </a:solidFill>
                  <a:latin typeface="Arial" pitchFamily="34" charset="0"/>
                </a:defRPr>
              </a:lvl8pPr>
              <a:lvl9pPr eaLnBrk="0" fontAlgn="base" hangingPunct="0">
                <a:spcBef>
                  <a:spcPct val="0"/>
                </a:spcBef>
                <a:spcAft>
                  <a:spcPct val="0"/>
                </a:spcAft>
                <a:defRPr sz="3600" b="1">
                  <a:solidFill>
                    <a:schemeClr val="tx1"/>
                  </a:solidFill>
                  <a:latin typeface="Arial" pitchFamily="34" charset="0"/>
                </a:defRPr>
              </a:lvl9pPr>
            </a:lstStyle>
            <a:p>
              <a:pPr algn="ctr"/>
              <a:endParaRPr lang="zh-CN" altLang="zh-CN" sz="2800" b="0">
                <a:latin typeface="Times New Roman" pitchFamily="18" charset="0"/>
              </a:endParaRPr>
            </a:p>
            <a:p>
              <a:pPr algn="ctr"/>
              <a:r>
                <a:rPr lang="zh-CN" altLang="zh-CN" sz="2800">
                  <a:solidFill>
                    <a:srgbClr val="FC2A70"/>
                  </a:solidFill>
                  <a:latin typeface="Times New Roman" pitchFamily="18" charset="0"/>
                  <a:ea typeface="宋体" pitchFamily="2" charset="-122"/>
                </a:rPr>
                <a:t>能不能构造一个直角三角形去求？</a:t>
              </a:r>
            </a:p>
          </p:txBody>
        </p:sp>
        <p:graphicFrame>
          <p:nvGraphicFramePr>
            <p:cNvPr id="12303" name="Object 16">
              <a:extLst>
                <a:ext uri="{FF2B5EF4-FFF2-40B4-BE49-F238E27FC236}">
                  <a16:creationId xmlns:a16="http://schemas.microsoft.com/office/drawing/2014/main" id="{9F340079-30A4-412B-95DA-767ADA6D2292}"/>
                </a:ext>
              </a:extLst>
            </p:cNvPr>
            <p:cNvGraphicFramePr>
              <a:graphicFrameLocks noChangeAspect="1"/>
            </p:cNvGraphicFramePr>
            <p:nvPr>
              <p:custDataLst>
                <p:tags r:id="rId25"/>
              </p:custDataLst>
            </p:nvPr>
          </p:nvGraphicFramePr>
          <p:xfrm>
            <a:off x="2000" y="1250"/>
            <a:ext cx="5296" cy="2266"/>
          </p:xfrm>
          <a:graphic>
            <a:graphicData uri="http://schemas.openxmlformats.org/presentationml/2006/ole">
              <mc:AlternateContent>
                <mc:Choice xmlns:v="urn:schemas-microsoft-com:vml" Requires="v">
                  <p:oleObj spid="_x0000_s1052" r:id="rId26" imgW="581025" imgH="180975" progId="unknown">
                    <p:embed/>
                  </p:oleObj>
                </mc:Choice>
                <mc:Fallback>
                  <p:oleObj r:id="rId26" imgW="581025" imgH="180975" progId="unknown">
                    <p:embed/>
                    <p:pic>
                      <p:nvPicPr>
                        <p:cNvPr id="0" name="OLE substitute image"/>
                        <p:cNvPicPr/>
                        <p:nvPr/>
                      </p:nvPicPr>
                      <p:blipFill>
                        <a:blip r:embed="rId27">
                          <a:extLst>
                            <a:ext uri="{28A0092B-C50C-407E-A947-70E740481C1C}">
                              <a14:useLocalDpi xmlns:a14="http://schemas.microsoft.com/office/drawing/2010/main" val="0"/>
                            </a:ext>
                          </a:extLst>
                        </a:blip>
                        <a:stretch>
                          <a:fillRect/>
                        </a:stretch>
                      </p:blipFill>
                      <p:spPr>
                        <a:xfrm>
                          <a:off x="4772025" y="649605"/>
                          <a:ext cx="1816100" cy="552450"/>
                        </a:xfrm>
                        <a:prstGeom prst="rect">
                          <a:avLst/>
                        </a:prstGeom>
                        <a:noFill/>
                        <a:ln>
                          <a:noFill/>
                        </a:ln>
                        <a:effectLst/>
                      </p:spPr>
                    </p:pic>
                  </p:oleObj>
                </mc:Fallback>
              </mc:AlternateContent>
            </a:graphicData>
          </a:graphic>
        </p:graphicFrame>
      </p:grpSp>
      <p:grpSp>
        <p:nvGrpSpPr>
          <p:cNvPr id="12304" name="Group 17">
            <a:extLst>
              <a:ext uri="{FF2B5EF4-FFF2-40B4-BE49-F238E27FC236}">
                <a16:creationId xmlns:a16="http://schemas.microsoft.com/office/drawing/2014/main" id="{9A192ABF-8DEF-4FF8-9158-2BF1D79B3C32}"/>
              </a:ext>
            </a:extLst>
          </p:cNvPr>
          <p:cNvGrpSpPr/>
          <p:nvPr>
            <p:custDataLst>
              <p:tags r:id="rId28"/>
            </p:custDataLst>
          </p:nvPr>
        </p:nvGrpSpPr>
        <p:grpSpPr>
          <a:xfrm>
            <a:off x="581025" y="1868805"/>
            <a:ext cx="3105150" cy="2895600"/>
            <a:chExt cx="3105150" cy="2895600"/>
          </a:xfrm>
        </p:grpSpPr>
        <p:sp>
          <p:nvSpPr>
            <p:cNvPr id="12305" name="Line 18">
              <a:extLst>
                <a:ext uri="{FF2B5EF4-FFF2-40B4-BE49-F238E27FC236}">
                  <a16:creationId xmlns:a16="http://schemas.microsoft.com/office/drawing/2014/main" id="{5EB3E289-A1E0-41B4-91F3-C6E80ACE091F}"/>
                </a:ext>
              </a:extLst>
            </p:cNvPr>
            <p:cNvSpPr>
              <a:spLocks noChangeShapeType="1"/>
            </p:cNvSpPr>
            <p:nvPr>
              <p:custDataLst>
                <p:tags r:id="rId29"/>
              </p:custDataLst>
            </p:nvPr>
          </p:nvSpPr>
          <p:spPr bwMode="auto">
            <a:xfrm>
              <a:off x="581025" y="4313555"/>
              <a:ext cx="3048000" cy="0"/>
            </a:xfrm>
            <a:prstGeom prst="line">
              <a:avLst/>
            </a:prstGeom>
            <a:noFill/>
            <a:ln w="31750" cmpd="sng">
              <a:solidFill>
                <a:schemeClr val="tx1"/>
              </a:solidFill>
              <a:prstDash val="solid"/>
              <a:round/>
              <a:headEnd type="none"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graphicFrame>
          <p:nvGraphicFramePr>
            <p:cNvPr id="12306" name="Object 19">
              <a:extLst>
                <a:ext uri="{FF2B5EF4-FFF2-40B4-BE49-F238E27FC236}">
                  <a16:creationId xmlns:a16="http://schemas.microsoft.com/office/drawing/2014/main" id="{73A2B74D-5A2F-4921-9F8A-2CECCF5290C0}"/>
                </a:ext>
              </a:extLst>
            </p:cNvPr>
            <p:cNvGraphicFramePr>
              <a:graphicFrameLocks noChangeAspect="1"/>
            </p:cNvGraphicFramePr>
            <p:nvPr>
              <p:custDataLst>
                <p:tags r:id="rId30"/>
              </p:custDataLst>
            </p:nvPr>
          </p:nvGraphicFramePr>
          <p:xfrm>
            <a:off x="8681" y="8443"/>
            <a:ext cx="1319" cy="1557"/>
          </p:xfrm>
          <a:graphic>
            <a:graphicData uri="http://schemas.openxmlformats.org/presentationml/2006/ole">
              <mc:AlternateContent>
                <mc:Choice xmlns:v="urn:schemas-microsoft-com:vml" Requires="v">
                  <p:oleObj spid="_x0000_s1053" r:id="rId31" imgW="123825" imgH="142875" progId="unknown">
                    <p:embed/>
                  </p:oleObj>
                </mc:Choice>
                <mc:Fallback>
                  <p:oleObj r:id="rId31" imgW="123825" imgH="142875" progId="unknown">
                    <p:embed/>
                    <p:pic>
                      <p:nvPicPr>
                        <p:cNvPr id="0" name="OLE substitute image"/>
                        <p:cNvPicPr/>
                        <p:nvPr/>
                      </p:nvPicPr>
                      <p:blipFill>
                        <a:blip r:embed="rId32">
                          <a:extLst>
                            <a:ext uri="{28A0092B-C50C-407E-A947-70E740481C1C}">
                              <a14:useLocalDpi xmlns:a14="http://schemas.microsoft.com/office/drawing/2010/main" val="0"/>
                            </a:ext>
                          </a:extLst>
                        </a:blip>
                        <a:stretch>
                          <a:fillRect/>
                        </a:stretch>
                      </p:blipFill>
                      <p:spPr>
                        <a:xfrm>
                          <a:off x="3276600" y="4313555"/>
                          <a:ext cx="409575" cy="450850"/>
                        </a:xfrm>
                        <a:prstGeom prst="rect">
                          <a:avLst/>
                        </a:prstGeom>
                        <a:noFill/>
                        <a:ln>
                          <a:noFill/>
                        </a:ln>
                        <a:effectLst/>
                      </p:spPr>
                    </p:pic>
                  </p:oleObj>
                </mc:Fallback>
              </mc:AlternateContent>
            </a:graphicData>
          </a:graphic>
        </p:graphicFrame>
        <p:graphicFrame>
          <p:nvGraphicFramePr>
            <p:cNvPr id="12307" name="Object 20">
              <a:extLst>
                <a:ext uri="{FF2B5EF4-FFF2-40B4-BE49-F238E27FC236}">
                  <a16:creationId xmlns:a16="http://schemas.microsoft.com/office/drawing/2014/main" id="{4342EA4F-F79F-4715-949D-1EAEADB69EEF}"/>
                </a:ext>
              </a:extLst>
            </p:cNvPr>
            <p:cNvGraphicFramePr>
              <a:graphicFrameLocks noChangeAspect="1"/>
            </p:cNvGraphicFramePr>
            <p:nvPr>
              <p:custDataLst>
                <p:tags r:id="rId33"/>
              </p:custDataLst>
            </p:nvPr>
          </p:nvGraphicFramePr>
          <p:xfrm>
            <a:off x="1319" y="0"/>
            <a:ext cx="1263" cy="1601"/>
          </p:xfrm>
          <a:graphic>
            <a:graphicData uri="http://schemas.openxmlformats.org/presentationml/2006/ole">
              <mc:AlternateContent>
                <mc:Choice xmlns:v="urn:schemas-microsoft-com:vml" Requires="v">
                  <p:oleObj spid="_x0000_s1054" r:id="rId34" imgW="142875" imgH="161925" progId="unknown">
                    <p:embed/>
                  </p:oleObj>
                </mc:Choice>
                <mc:Fallback>
                  <p:oleObj r:id="rId34" imgW="142875" imgH="161925" progId="unknown">
                    <p:embed/>
                    <p:pic>
                      <p:nvPicPr>
                        <p:cNvPr id="0" name="OLE substitute image"/>
                        <p:cNvPicPr/>
                        <p:nvPr/>
                      </p:nvPicPr>
                      <p:blipFill>
                        <a:blip r:embed="rId35">
                          <a:extLst>
                            <a:ext uri="{28A0092B-C50C-407E-A947-70E740481C1C}">
                              <a14:useLocalDpi xmlns:a14="http://schemas.microsoft.com/office/drawing/2010/main" val="0"/>
                            </a:ext>
                          </a:extLst>
                        </a:blip>
                        <a:stretch>
                          <a:fillRect/>
                        </a:stretch>
                      </p:blipFill>
                      <p:spPr>
                        <a:xfrm>
                          <a:off x="990600" y="1868805"/>
                          <a:ext cx="392430" cy="463550"/>
                        </a:xfrm>
                        <a:prstGeom prst="rect">
                          <a:avLst/>
                        </a:prstGeom>
                        <a:noFill/>
                        <a:ln>
                          <a:noFill/>
                        </a:ln>
                        <a:effectLst/>
                      </p:spPr>
                    </p:pic>
                  </p:oleObj>
                </mc:Fallback>
              </mc:AlternateContent>
            </a:graphicData>
          </a:graphic>
        </p:graphicFrame>
        <p:graphicFrame>
          <p:nvGraphicFramePr>
            <p:cNvPr id="12308" name="Object 21">
              <a:extLst>
                <a:ext uri="{FF2B5EF4-FFF2-40B4-BE49-F238E27FC236}">
                  <a16:creationId xmlns:a16="http://schemas.microsoft.com/office/drawing/2014/main" id="{5E896B8A-2065-4BAF-B3CA-93061DF4A7A8}"/>
                </a:ext>
              </a:extLst>
            </p:cNvPr>
            <p:cNvGraphicFramePr>
              <a:graphicFrameLocks noChangeAspect="1"/>
            </p:cNvGraphicFramePr>
            <p:nvPr>
              <p:custDataLst>
                <p:tags r:id="rId36"/>
              </p:custDataLst>
            </p:nvPr>
          </p:nvGraphicFramePr>
          <p:xfrm>
            <a:off x="1472" y="8202"/>
            <a:ext cx="1325" cy="1557"/>
          </p:xfrm>
          <a:graphic>
            <a:graphicData uri="http://schemas.openxmlformats.org/presentationml/2006/ole">
              <mc:AlternateContent>
                <mc:Choice xmlns:v="urn:schemas-microsoft-com:vml" Requires="v">
                  <p:oleObj spid="_x0000_s1055" r:id="rId37" imgW="123825" imgH="142875" progId="unknown">
                    <p:embed/>
                  </p:oleObj>
                </mc:Choice>
                <mc:Fallback>
                  <p:oleObj r:id="rId37" imgW="123825" imgH="142875" progId="unknown">
                    <p:embed/>
                    <p:pic>
                      <p:nvPicPr>
                        <p:cNvPr id="0" name="OLE substitute image"/>
                        <p:cNvPicPr/>
                        <p:nvPr/>
                      </p:nvPicPr>
                      <p:blipFill>
                        <a:blip r:embed="rId38">
                          <a:extLst>
                            <a:ext uri="{28A0092B-C50C-407E-A947-70E740481C1C}">
                              <a14:useLocalDpi xmlns:a14="http://schemas.microsoft.com/office/drawing/2010/main" val="0"/>
                            </a:ext>
                          </a:extLst>
                        </a:blip>
                        <a:stretch>
                          <a:fillRect/>
                        </a:stretch>
                      </p:blipFill>
                      <p:spPr>
                        <a:xfrm>
                          <a:off x="1038225" y="4243705"/>
                          <a:ext cx="411480" cy="450850"/>
                        </a:xfrm>
                        <a:prstGeom prst="rect">
                          <a:avLst/>
                        </a:prstGeom>
                        <a:noFill/>
                        <a:ln>
                          <a:noFill/>
                        </a:ln>
                        <a:effectLst/>
                      </p:spPr>
                    </p:pic>
                  </p:oleObj>
                </mc:Fallback>
              </mc:AlternateContent>
            </a:graphicData>
          </a:graphic>
        </p:graphicFrame>
        <p:sp>
          <p:nvSpPr>
            <p:cNvPr id="12309" name="Line 22">
              <a:extLst>
                <a:ext uri="{FF2B5EF4-FFF2-40B4-BE49-F238E27FC236}">
                  <a16:creationId xmlns:a16="http://schemas.microsoft.com/office/drawing/2014/main" id="{ADE6B14A-C1F8-4F63-A700-D2BB500F4FA8}"/>
                </a:ext>
              </a:extLst>
            </p:cNvPr>
            <p:cNvSpPr>
              <a:spLocks noChangeShapeType="1"/>
            </p:cNvSpPr>
            <p:nvPr>
              <p:custDataLst>
                <p:tags r:id="rId39"/>
              </p:custDataLst>
            </p:nvPr>
          </p:nvSpPr>
          <p:spPr bwMode="auto">
            <a:xfrm flipH="1" flipV="1">
              <a:off x="1419225" y="1951355"/>
              <a:ext cx="0" cy="2667000"/>
            </a:xfrm>
            <a:prstGeom prst="line">
              <a:avLst/>
            </a:prstGeom>
            <a:noFill/>
            <a:ln w="31750" cmpd="sng">
              <a:solidFill>
                <a:schemeClr val="tx1"/>
              </a:solidFill>
              <a:prstDash val="solid"/>
              <a:round/>
              <a:headEnd type="none"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grpSp>
      <p:grpSp>
        <p:nvGrpSpPr>
          <p:cNvPr id="12310" name="Group 23">
            <a:extLst>
              <a:ext uri="{FF2B5EF4-FFF2-40B4-BE49-F238E27FC236}">
                <a16:creationId xmlns:a16="http://schemas.microsoft.com/office/drawing/2014/main" id="{B97BFCC5-895C-453E-819A-4D7B2DAA561F}"/>
              </a:ext>
            </a:extLst>
          </p:cNvPr>
          <p:cNvGrpSpPr/>
          <p:nvPr>
            <p:custDataLst>
              <p:tags r:id="rId40"/>
            </p:custDataLst>
          </p:nvPr>
        </p:nvGrpSpPr>
        <p:grpSpPr>
          <a:xfrm>
            <a:off x="2180590" y="2935605"/>
            <a:ext cx="450850" cy="381000"/>
            <a:chExt cx="450850" cy="381000"/>
          </a:xfrm>
        </p:grpSpPr>
        <p:sp>
          <p:nvSpPr>
            <p:cNvPr id="12311" name="Arc 24">
              <a:extLst>
                <a:ext uri="{FF2B5EF4-FFF2-40B4-BE49-F238E27FC236}">
                  <a16:creationId xmlns:a16="http://schemas.microsoft.com/office/drawing/2014/main" id="{F2060112-D4B0-42D8-B15A-C15497FE17B3}"/>
                </a:ext>
              </a:extLst>
            </p:cNvPr>
            <p:cNvSpPr>
              <a:spLocks noChangeArrowheads="1"/>
            </p:cNvSpPr>
            <p:nvPr>
              <p:custDataLst>
                <p:tags r:id="rId41"/>
              </p:custDataLst>
            </p:nvPr>
          </p:nvSpPr>
          <p:spPr bwMode="auto">
            <a:xfrm>
              <a:off x="2180590" y="3088005"/>
              <a:ext cx="152400" cy="228600"/>
            </a:xfrm>
            <a:custGeom>
              <a:gdLst>
                <a:gd name="T0" fmla="*/ 0 w 20000"/>
                <a:gd name="T1" fmla="*/ 0 h 20000"/>
                <a:gd name="T2" fmla="*/ 20000 w 20000"/>
                <a:gd name="T3" fmla="*/ 20000 h 20000"/>
              </a:gdLst>
              <a:cxnLst>
                <a:cxn ang="0">
                  <a:pos x="T0" y="T1"/>
                </a:cxn>
                <a:cxn ang="0">
                  <a:pos x="T2" y="T3"/>
                </a:cxn>
              </a:cxnLst>
              <a:rect l="0" t="0" r="r" b="b"/>
              <a:pathLst>
                <a:path w="20000" h="20000">
                  <a:moveTo>
                    <a:pt x="0" y="0"/>
                  </a:moveTo>
                  <a:cubicBezTo>
                    <a:pt x="11045" y="0"/>
                    <a:pt x="20000" y="8953"/>
                    <a:pt x="20000" y="20000"/>
                  </a:cubicBezTo>
                </a:path>
              </a:pathLst>
            </a:custGeom>
            <a:noFill/>
            <a:ln w="31750" cmpd="sng">
              <a:solidFill>
                <a:srgbClr val="FF99C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600" b="1">
                  <a:solidFill>
                    <a:schemeClr val="tx1"/>
                  </a:solidFill>
                  <a:latin typeface="Arial" pitchFamily="34" charset="0"/>
                </a:defRPr>
              </a:lvl1pPr>
              <a:lvl2pPr>
                <a:defRPr sz="3600" b="1">
                  <a:solidFill>
                    <a:schemeClr val="tx1"/>
                  </a:solidFill>
                  <a:latin typeface="Arial" pitchFamily="34" charset="0"/>
                </a:defRPr>
              </a:lvl2pPr>
              <a:lvl3pPr>
                <a:defRPr sz="3600" b="1">
                  <a:solidFill>
                    <a:schemeClr val="tx1"/>
                  </a:solidFill>
                  <a:latin typeface="Arial" pitchFamily="34" charset="0"/>
                </a:defRPr>
              </a:lvl3pPr>
              <a:lvl4pPr>
                <a:defRPr sz="3600" b="1">
                  <a:solidFill>
                    <a:schemeClr val="tx1"/>
                  </a:solidFill>
                  <a:latin typeface="Arial" pitchFamily="34" charset="0"/>
                </a:defRPr>
              </a:lvl4pPr>
              <a:lvl5pPr>
                <a:defRPr sz="3600" b="1">
                  <a:solidFill>
                    <a:schemeClr val="tx1"/>
                  </a:solidFill>
                  <a:latin typeface="Arial" pitchFamily="34" charset="0"/>
                </a:defRPr>
              </a:lvl5pPr>
              <a:lvl6pPr eaLnBrk="0" fontAlgn="base" hangingPunct="0">
                <a:spcBef>
                  <a:spcPct val="0"/>
                </a:spcBef>
                <a:spcAft>
                  <a:spcPct val="0"/>
                </a:spcAft>
                <a:defRPr sz="3600" b="1">
                  <a:solidFill>
                    <a:schemeClr val="tx1"/>
                  </a:solidFill>
                  <a:latin typeface="Arial" pitchFamily="34" charset="0"/>
                </a:defRPr>
              </a:lvl6pPr>
              <a:lvl7pPr eaLnBrk="0" fontAlgn="base" hangingPunct="0">
                <a:spcBef>
                  <a:spcPct val="0"/>
                </a:spcBef>
                <a:spcAft>
                  <a:spcPct val="0"/>
                </a:spcAft>
                <a:defRPr sz="3600" b="1">
                  <a:solidFill>
                    <a:schemeClr val="tx1"/>
                  </a:solidFill>
                  <a:latin typeface="Arial" pitchFamily="34" charset="0"/>
                </a:defRPr>
              </a:lvl7pPr>
              <a:lvl8pPr eaLnBrk="0" fontAlgn="base" hangingPunct="0">
                <a:spcBef>
                  <a:spcPct val="0"/>
                </a:spcBef>
                <a:spcAft>
                  <a:spcPct val="0"/>
                </a:spcAft>
                <a:defRPr sz="3600" b="1">
                  <a:solidFill>
                    <a:schemeClr val="tx1"/>
                  </a:solidFill>
                  <a:latin typeface="Arial" pitchFamily="34" charset="0"/>
                </a:defRPr>
              </a:lvl8pPr>
              <a:lvl9pPr eaLnBrk="0" fontAlgn="base" hangingPunct="0">
                <a:spcBef>
                  <a:spcPct val="0"/>
                </a:spcBef>
                <a:spcAft>
                  <a:spcPct val="0"/>
                </a:spcAft>
                <a:defRPr sz="3600" b="1">
                  <a:solidFill>
                    <a:schemeClr val="tx1"/>
                  </a:solidFill>
                  <a:latin typeface="Arial" pitchFamily="34" charset="0"/>
                </a:defRPr>
              </a:lvl9pPr>
            </a:lstStyle>
            <a:p>
              <a:endParaRPr lang="zh-CN" altLang="zh-CN" sz="3599"/>
            </a:p>
          </p:txBody>
        </p:sp>
        <p:graphicFrame>
          <p:nvGraphicFramePr>
            <p:cNvPr id="12312" name="Object 25">
              <a:extLst>
                <a:ext uri="{FF2B5EF4-FFF2-40B4-BE49-F238E27FC236}">
                  <a16:creationId xmlns:a16="http://schemas.microsoft.com/office/drawing/2014/main" id="{EC2EE674-FB74-4EB2-90D3-6DA272F49E41}"/>
                </a:ext>
              </a:extLst>
            </p:cNvPr>
            <p:cNvGraphicFramePr>
              <a:graphicFrameLocks noChangeAspect="1"/>
            </p:cNvGraphicFramePr>
            <p:nvPr>
              <p:custDataLst>
                <p:tags r:id="rId42"/>
              </p:custDataLst>
            </p:nvPr>
          </p:nvGraphicFramePr>
          <p:xfrm>
            <a:off x="1690" y="0"/>
            <a:ext cx="8310" cy="9833"/>
          </p:xfrm>
          <a:graphic>
            <a:graphicData uri="http://schemas.openxmlformats.org/presentationml/2006/ole">
              <mc:AlternateContent>
                <mc:Choice xmlns:v="urn:schemas-microsoft-com:vml" Requires="v">
                  <p:oleObj spid="_x0000_s1056" r:id="rId43" imgW="142875" imgH="142875" progId="unknown">
                    <p:embed/>
                  </p:oleObj>
                </mc:Choice>
                <mc:Fallback>
                  <p:oleObj r:id="rId43" imgW="142875" imgH="142875" progId="unknown">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2256790" y="2935605"/>
                          <a:ext cx="374650" cy="374650"/>
                        </a:xfrm>
                        <a:prstGeom prst="rect">
                          <a:avLst/>
                        </a:prstGeom>
                        <a:noFill/>
                        <a:ln>
                          <a:noFill/>
                        </a:ln>
                        <a:effectLst/>
                      </p:spPr>
                    </p:pic>
                  </p:oleObj>
                </mc:Fallback>
              </mc:AlternateContent>
            </a:graphicData>
          </a:graphic>
        </p:graphicFrame>
      </p:grpSp>
      <p:grpSp>
        <p:nvGrpSpPr>
          <p:cNvPr id="12313" name="Group 26">
            <a:extLst>
              <a:ext uri="{FF2B5EF4-FFF2-40B4-BE49-F238E27FC236}">
                <a16:creationId xmlns:a16="http://schemas.microsoft.com/office/drawing/2014/main" id="{0A622589-C565-45CF-8C59-FF0900A7AF85}"/>
              </a:ext>
            </a:extLst>
          </p:cNvPr>
          <p:cNvGrpSpPr/>
          <p:nvPr>
            <p:custDataLst>
              <p:tags r:id="rId44"/>
            </p:custDataLst>
          </p:nvPr>
        </p:nvGrpSpPr>
        <p:grpSpPr>
          <a:xfrm>
            <a:off x="1037590" y="2173605"/>
            <a:ext cx="2133600" cy="2590800"/>
            <a:chExt cx="2133600" cy="2590800"/>
          </a:xfrm>
        </p:grpSpPr>
        <p:sp>
          <p:nvSpPr>
            <p:cNvPr id="12314" name="Line 27">
              <a:extLst>
                <a:ext uri="{FF2B5EF4-FFF2-40B4-BE49-F238E27FC236}">
                  <a16:creationId xmlns:a16="http://schemas.microsoft.com/office/drawing/2014/main" id="{9ED6A579-9E99-406B-B119-B448055AC59C}"/>
                </a:ext>
              </a:extLst>
            </p:cNvPr>
            <p:cNvSpPr>
              <a:spLocks noChangeShapeType="1"/>
            </p:cNvSpPr>
            <p:nvPr>
              <p:custDataLst>
                <p:tags r:id="rId45"/>
              </p:custDataLst>
            </p:nvPr>
          </p:nvSpPr>
          <p:spPr bwMode="auto">
            <a:xfrm flipH="1">
              <a:off x="2943225" y="3316605"/>
              <a:ext cx="0" cy="990600"/>
            </a:xfrm>
            <a:prstGeom prst="line">
              <a:avLst/>
            </a:prstGeom>
            <a:noFill/>
            <a:ln w="31750" cmpd="sng">
              <a:solidFill>
                <a:srgbClr val="FF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sp>
          <p:nvSpPr>
            <p:cNvPr id="12315" name="Line 28">
              <a:extLst>
                <a:ext uri="{FF2B5EF4-FFF2-40B4-BE49-F238E27FC236}">
                  <a16:creationId xmlns:a16="http://schemas.microsoft.com/office/drawing/2014/main" id="{225CF4D4-FC39-47F5-BD78-B62C33E871EE}"/>
                </a:ext>
              </a:extLst>
            </p:cNvPr>
            <p:cNvSpPr>
              <a:spLocks noChangeShapeType="1"/>
            </p:cNvSpPr>
            <p:nvPr>
              <p:custDataLst>
                <p:tags r:id="rId46"/>
              </p:custDataLst>
            </p:nvPr>
          </p:nvSpPr>
          <p:spPr bwMode="auto">
            <a:xfrm flipH="1">
              <a:off x="1952625" y="3316605"/>
              <a:ext cx="0" cy="990600"/>
            </a:xfrm>
            <a:prstGeom prst="line">
              <a:avLst/>
            </a:prstGeom>
            <a:noFill/>
            <a:ln w="31750" cmpd="sng">
              <a:solidFill>
                <a:srgbClr val="FF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sp>
          <p:nvSpPr>
            <p:cNvPr id="12316" name="Line 29">
              <a:extLst>
                <a:ext uri="{FF2B5EF4-FFF2-40B4-BE49-F238E27FC236}">
                  <a16:creationId xmlns:a16="http://schemas.microsoft.com/office/drawing/2014/main" id="{117829DF-6A5F-43E0-AF29-C216A9338657}"/>
                </a:ext>
              </a:extLst>
            </p:cNvPr>
            <p:cNvSpPr>
              <a:spLocks noChangeShapeType="1"/>
            </p:cNvSpPr>
            <p:nvPr>
              <p:custDataLst>
                <p:tags r:id="rId47"/>
              </p:custDataLst>
            </p:nvPr>
          </p:nvSpPr>
          <p:spPr bwMode="auto">
            <a:xfrm flipH="1">
              <a:off x="1419225" y="2402205"/>
              <a:ext cx="1524000" cy="0"/>
            </a:xfrm>
            <a:prstGeom prst="line">
              <a:avLst/>
            </a:prstGeom>
            <a:noFill/>
            <a:ln w="31750" cmpd="sng">
              <a:solidFill>
                <a:srgbClr val="FF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sp>
          <p:nvSpPr>
            <p:cNvPr id="12317" name="Line 30">
              <a:extLst>
                <a:ext uri="{FF2B5EF4-FFF2-40B4-BE49-F238E27FC236}">
                  <a16:creationId xmlns:a16="http://schemas.microsoft.com/office/drawing/2014/main" id="{71AF64E4-3107-4F38-862E-DC8E41D3C4D1}"/>
                </a:ext>
              </a:extLst>
            </p:cNvPr>
            <p:cNvSpPr>
              <a:spLocks noChangeShapeType="1"/>
            </p:cNvSpPr>
            <p:nvPr>
              <p:custDataLst>
                <p:tags r:id="rId48"/>
              </p:custDataLst>
            </p:nvPr>
          </p:nvSpPr>
          <p:spPr bwMode="auto">
            <a:xfrm flipH="1">
              <a:off x="1419225" y="3316605"/>
              <a:ext cx="533400" cy="0"/>
            </a:xfrm>
            <a:prstGeom prst="line">
              <a:avLst/>
            </a:prstGeom>
            <a:noFill/>
            <a:ln w="31750" cmpd="sng">
              <a:solidFill>
                <a:srgbClr val="FF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graphicFrame>
          <p:nvGraphicFramePr>
            <p:cNvPr id="12318" name="Object 31">
              <a:extLst>
                <a:ext uri="{FF2B5EF4-FFF2-40B4-BE49-F238E27FC236}">
                  <a16:creationId xmlns:a16="http://schemas.microsoft.com/office/drawing/2014/main" id="{2B89E80E-C1D4-479F-A848-1DCB135D9686}"/>
                </a:ext>
              </a:extLst>
            </p:cNvPr>
            <p:cNvGraphicFramePr>
              <a:graphicFrameLocks noChangeAspect="1"/>
            </p:cNvGraphicFramePr>
            <p:nvPr>
              <p:custDataLst>
                <p:tags r:id="rId49"/>
              </p:custDataLst>
            </p:nvPr>
          </p:nvGraphicFramePr>
          <p:xfrm>
            <a:off x="3571" y="8113"/>
            <a:ext cx="1615" cy="1887"/>
          </p:xfrm>
          <a:graphic>
            <a:graphicData uri="http://schemas.openxmlformats.org/presentationml/2006/ole">
              <mc:AlternateContent>
                <mc:Choice xmlns:v="urn:schemas-microsoft-com:vml" Requires="v">
                  <p:oleObj spid="_x0000_s1057" r:id="rId50" imgW="152400" imgH="219075" progId="unknown">
                    <p:embed/>
                  </p:oleObj>
                </mc:Choice>
                <mc:Fallback>
                  <p:oleObj r:id="rId50" imgW="152400" imgH="219075" progId="unknown">
                    <p:embed/>
                    <p:pic>
                      <p:nvPicPr>
                        <p:cNvPr id="0" name="OLE substitute image"/>
                        <p:cNvPicPr/>
                        <p:nvPr/>
                      </p:nvPicPr>
                      <p:blipFill>
                        <a:blip r:embed="rId51">
                          <a:extLst>
                            <a:ext uri="{28A0092B-C50C-407E-A947-70E740481C1C}">
                              <a14:useLocalDpi xmlns:a14="http://schemas.microsoft.com/office/drawing/2010/main" val="0"/>
                            </a:ext>
                          </a:extLst>
                        </a:blip>
                        <a:stretch>
                          <a:fillRect/>
                        </a:stretch>
                      </p:blipFill>
                      <p:spPr>
                        <a:xfrm>
                          <a:off x="1800225" y="4275455"/>
                          <a:ext cx="344805" cy="488950"/>
                        </a:xfrm>
                        <a:prstGeom prst="rect">
                          <a:avLst/>
                        </a:prstGeom>
                        <a:noFill/>
                        <a:ln>
                          <a:noFill/>
                        </a:ln>
                        <a:effectLst/>
                      </p:spPr>
                    </p:pic>
                  </p:oleObj>
                </mc:Fallback>
              </mc:AlternateContent>
            </a:graphicData>
          </a:graphic>
        </p:graphicFrame>
        <p:graphicFrame>
          <p:nvGraphicFramePr>
            <p:cNvPr id="12319" name="Object 32">
              <a:extLst>
                <a:ext uri="{FF2B5EF4-FFF2-40B4-BE49-F238E27FC236}">
                  <a16:creationId xmlns:a16="http://schemas.microsoft.com/office/drawing/2014/main" id="{BF42D824-BF0F-4E41-BD8F-7280D2EFA1F8}"/>
                </a:ext>
              </a:extLst>
            </p:cNvPr>
            <p:cNvGraphicFramePr>
              <a:graphicFrameLocks noChangeAspect="1"/>
            </p:cNvGraphicFramePr>
            <p:nvPr>
              <p:custDataLst>
                <p:tags r:id="rId52"/>
              </p:custDataLst>
            </p:nvPr>
          </p:nvGraphicFramePr>
          <p:xfrm>
            <a:off x="8363" y="7941"/>
            <a:ext cx="1637" cy="1765"/>
          </p:xfrm>
          <a:graphic>
            <a:graphicData uri="http://schemas.openxmlformats.org/presentationml/2006/ole">
              <mc:AlternateContent>
                <mc:Choice xmlns:v="urn:schemas-microsoft-com:vml" Requires="v">
                  <p:oleObj spid="_x0000_s1058" r:id="rId53" imgW="161925" imgH="219075" progId="unknown">
                    <p:embed/>
                  </p:oleObj>
                </mc:Choice>
                <mc:Fallback>
                  <p:oleObj r:id="rId53" imgW="161925" imgH="219075" progId="unknown">
                    <p:embed/>
                    <p:pic>
                      <p:nvPicPr>
                        <p:cNvPr id="0" name="OLE substitute image"/>
                        <p:cNvPicPr/>
                        <p:nvPr/>
                      </p:nvPicPr>
                      <p:blipFill>
                        <a:blip r:embed="rId54">
                          <a:extLst>
                            <a:ext uri="{28A0092B-C50C-407E-A947-70E740481C1C}">
                              <a14:useLocalDpi xmlns:a14="http://schemas.microsoft.com/office/drawing/2010/main" val="0"/>
                            </a:ext>
                          </a:extLst>
                        </a:blip>
                        <a:stretch>
                          <a:fillRect/>
                        </a:stretch>
                      </p:blipFill>
                      <p:spPr>
                        <a:xfrm>
                          <a:off x="2822575" y="4231005"/>
                          <a:ext cx="349250" cy="457200"/>
                        </a:xfrm>
                        <a:prstGeom prst="rect">
                          <a:avLst/>
                        </a:prstGeom>
                        <a:noFill/>
                        <a:ln>
                          <a:noFill/>
                        </a:ln>
                        <a:effectLst/>
                      </p:spPr>
                    </p:pic>
                  </p:oleObj>
                </mc:Fallback>
              </mc:AlternateContent>
            </a:graphicData>
          </a:graphic>
        </p:graphicFrame>
        <p:graphicFrame>
          <p:nvGraphicFramePr>
            <p:cNvPr id="12320" name="Object 33">
              <a:extLst>
                <a:ext uri="{FF2B5EF4-FFF2-40B4-BE49-F238E27FC236}">
                  <a16:creationId xmlns:a16="http://schemas.microsoft.com/office/drawing/2014/main" id="{FAAAC49B-84C3-4148-979E-B5D5AAB8BDFB}"/>
                </a:ext>
              </a:extLst>
            </p:cNvPr>
            <p:cNvGraphicFramePr>
              <a:graphicFrameLocks noChangeAspect="1"/>
            </p:cNvGraphicFramePr>
            <p:nvPr>
              <p:custDataLst>
                <p:tags r:id="rId55"/>
              </p:custDataLst>
            </p:nvPr>
          </p:nvGraphicFramePr>
          <p:xfrm>
            <a:off x="0" y="3407"/>
            <a:ext cx="1481" cy="1593"/>
          </p:xfrm>
          <a:graphic>
            <a:graphicData uri="http://schemas.openxmlformats.org/presentationml/2006/ole">
              <mc:AlternateContent>
                <mc:Choice xmlns:v="urn:schemas-microsoft-com:vml" Requires="v">
                  <p:oleObj spid="_x0000_s1059" r:id="rId56" imgW="161925" imgH="219075" progId="unknown">
                    <p:embed/>
                  </p:oleObj>
                </mc:Choice>
                <mc:Fallback>
                  <p:oleObj r:id="rId56" imgW="161925" imgH="219075" progId="unknown">
                    <p:embed/>
                    <p:pic>
                      <p:nvPicPr>
                        <p:cNvPr id="0" name="OLE substitute image"/>
                        <p:cNvPicPr/>
                        <p:nvPr/>
                      </p:nvPicPr>
                      <p:blipFill>
                        <a:blip r:embed="rId57">
                          <a:extLst>
                            <a:ext uri="{28A0092B-C50C-407E-A947-70E740481C1C}">
                              <a14:useLocalDpi xmlns:a14="http://schemas.microsoft.com/office/drawing/2010/main" val="0"/>
                            </a:ext>
                          </a:extLst>
                        </a:blip>
                        <a:stretch>
                          <a:fillRect/>
                        </a:stretch>
                      </p:blipFill>
                      <p:spPr>
                        <a:xfrm>
                          <a:off x="1038225" y="3056255"/>
                          <a:ext cx="316230" cy="412750"/>
                        </a:xfrm>
                        <a:prstGeom prst="rect">
                          <a:avLst/>
                        </a:prstGeom>
                        <a:noFill/>
                        <a:ln>
                          <a:noFill/>
                        </a:ln>
                        <a:effectLst/>
                      </p:spPr>
                    </p:pic>
                  </p:oleObj>
                </mc:Fallback>
              </mc:AlternateContent>
            </a:graphicData>
          </a:graphic>
        </p:graphicFrame>
        <p:graphicFrame>
          <p:nvGraphicFramePr>
            <p:cNvPr id="12321" name="Object 34">
              <a:extLst>
                <a:ext uri="{FF2B5EF4-FFF2-40B4-BE49-F238E27FC236}">
                  <a16:creationId xmlns:a16="http://schemas.microsoft.com/office/drawing/2014/main" id="{98E6410D-60D8-4FD7-9EC5-5A064237EA9C}"/>
                </a:ext>
              </a:extLst>
            </p:cNvPr>
            <p:cNvGraphicFramePr>
              <a:graphicFrameLocks noChangeAspect="1"/>
            </p:cNvGraphicFramePr>
            <p:nvPr>
              <p:custDataLst>
                <p:tags r:id="rId58"/>
              </p:custDataLst>
            </p:nvPr>
          </p:nvGraphicFramePr>
          <p:xfrm>
            <a:off x="0" y="0"/>
            <a:ext cx="1771" cy="1765"/>
          </p:xfrm>
          <a:graphic>
            <a:graphicData uri="http://schemas.openxmlformats.org/presentationml/2006/ole">
              <mc:AlternateContent>
                <mc:Choice xmlns:v="urn:schemas-microsoft-com:vml" Requires="v">
                  <p:oleObj spid="_x0000_s1060" r:id="rId59" imgW="180975" imgH="219075" progId="unknown">
                    <p:embed/>
                  </p:oleObj>
                </mc:Choice>
                <mc:Fallback>
                  <p:oleObj r:id="rId59" imgW="180975" imgH="219075" progId="unknown">
                    <p:embed/>
                    <p:pic>
                      <p:nvPicPr>
                        <p:cNvPr id="0" name="OLE substitute image"/>
                        <p:cNvPicPr/>
                        <p:nvPr/>
                      </p:nvPicPr>
                      <p:blipFill>
                        <a:blip r:embed="rId60">
                          <a:extLst>
                            <a:ext uri="{28A0092B-C50C-407E-A947-70E740481C1C}">
                              <a14:useLocalDpi xmlns:a14="http://schemas.microsoft.com/office/drawing/2010/main" val="0"/>
                            </a:ext>
                          </a:extLst>
                        </a:blip>
                        <a:stretch>
                          <a:fillRect/>
                        </a:stretch>
                      </p:blipFill>
                      <p:spPr>
                        <a:xfrm>
                          <a:off x="1038225" y="2173605"/>
                          <a:ext cx="377825" cy="457200"/>
                        </a:xfrm>
                        <a:prstGeom prst="rect">
                          <a:avLst/>
                        </a:prstGeom>
                        <a:noFill/>
                        <a:ln>
                          <a:noFill/>
                        </a:ln>
                        <a:effectLst/>
                      </p:spPr>
                    </p:pic>
                  </p:oleObj>
                </mc:Fallback>
              </mc:AlternateContent>
            </a:graphicData>
          </a:graphic>
        </p:graphicFrame>
      </p:grpSp>
      <p:grpSp>
        <p:nvGrpSpPr>
          <p:cNvPr id="12322" name="Group 35">
            <a:extLst>
              <a:ext uri="{FF2B5EF4-FFF2-40B4-BE49-F238E27FC236}">
                <a16:creationId xmlns:a16="http://schemas.microsoft.com/office/drawing/2014/main" id="{D25B43C5-7A1D-45C3-9CFF-3F38F437E37C}"/>
              </a:ext>
            </a:extLst>
          </p:cNvPr>
          <p:cNvGrpSpPr/>
          <p:nvPr>
            <p:custDataLst>
              <p:tags r:id="rId61"/>
            </p:custDataLst>
          </p:nvPr>
        </p:nvGrpSpPr>
        <p:grpSpPr>
          <a:xfrm>
            <a:off x="1951990" y="2478405"/>
            <a:ext cx="2079625" cy="991870"/>
            <a:chExt cx="2079625" cy="991870"/>
          </a:xfrm>
        </p:grpSpPr>
        <p:grpSp>
          <p:nvGrpSpPr>
            <p:cNvPr id="12323" name="Group 36">
              <a:extLst>
                <a:ext uri="{FF2B5EF4-FFF2-40B4-BE49-F238E27FC236}">
                  <a16:creationId xmlns:a16="http://schemas.microsoft.com/office/drawing/2014/main" id="{0DDDF7A2-DBC5-4989-BA1B-68276957E1F4}"/>
                </a:ext>
              </a:extLst>
            </p:cNvPr>
            <p:cNvGrpSpPr/>
            <p:nvPr>
              <p:custDataLst>
                <p:tags r:id="rId62"/>
              </p:custDataLst>
            </p:nvPr>
          </p:nvGrpSpPr>
          <p:grpSpPr>
            <a:xfrm>
              <a:off x="1952625" y="2478405"/>
              <a:ext cx="2079625" cy="991870"/>
              <a:chExt cx="2079625" cy="991870"/>
            </a:xfrm>
          </p:grpSpPr>
          <p:sp>
            <p:nvSpPr>
              <p:cNvPr id="12324" name="Line 37">
                <a:extLst>
                  <a:ext uri="{FF2B5EF4-FFF2-40B4-BE49-F238E27FC236}">
                    <a16:creationId xmlns:a16="http://schemas.microsoft.com/office/drawing/2014/main" id="{D7704460-5126-4B15-8243-4CFCDF3B5EED}"/>
                  </a:ext>
                </a:extLst>
              </p:cNvPr>
              <p:cNvSpPr>
                <a:spLocks noChangeShapeType="1"/>
              </p:cNvSpPr>
              <p:nvPr>
                <p:custDataLst>
                  <p:tags r:id="rId63"/>
                </p:custDataLst>
              </p:nvPr>
            </p:nvSpPr>
            <p:spPr bwMode="auto">
              <a:xfrm flipH="1">
                <a:off x="2943225" y="2478405"/>
                <a:ext cx="0" cy="838200"/>
              </a:xfrm>
              <a:prstGeom prst="line">
                <a:avLst/>
              </a:prstGeom>
              <a:noFill/>
              <a:ln w="31750" cmpd="sng">
                <a:solidFill>
                  <a:srgbClr val="FF00FF"/>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sp>
            <p:nvSpPr>
              <p:cNvPr id="12325" name="Line 38">
                <a:extLst>
                  <a:ext uri="{FF2B5EF4-FFF2-40B4-BE49-F238E27FC236}">
                    <a16:creationId xmlns:a16="http://schemas.microsoft.com/office/drawing/2014/main" id="{EACF57C0-286A-4181-BCE0-B10F2E697E88}"/>
                  </a:ext>
                </a:extLst>
              </p:cNvPr>
              <p:cNvSpPr>
                <a:spLocks noChangeShapeType="1"/>
              </p:cNvSpPr>
              <p:nvPr>
                <p:custDataLst>
                  <p:tags r:id="rId64"/>
                </p:custDataLst>
              </p:nvPr>
            </p:nvSpPr>
            <p:spPr bwMode="auto">
              <a:xfrm>
                <a:off x="1952625" y="3316605"/>
                <a:ext cx="990600" cy="0"/>
              </a:xfrm>
              <a:prstGeom prst="line">
                <a:avLst/>
              </a:prstGeom>
              <a:noFill/>
              <a:ln w="31750" cmpd="sng">
                <a:solidFill>
                  <a:srgbClr val="FF00FF"/>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graphicFrame>
            <p:nvGraphicFramePr>
              <p:cNvPr id="12326" name="Object 39">
                <a:extLst>
                  <a:ext uri="{FF2B5EF4-FFF2-40B4-BE49-F238E27FC236}">
                    <a16:creationId xmlns:a16="http://schemas.microsoft.com/office/drawing/2014/main" id="{891EE8B5-1E51-406C-8FDD-31947210647B}"/>
                  </a:ext>
                </a:extLst>
              </p:cNvPr>
              <p:cNvGraphicFramePr>
                <a:graphicFrameLocks noChangeAspect="1"/>
              </p:cNvGraphicFramePr>
              <p:nvPr>
                <p:custDataLst>
                  <p:tags r:id="rId65"/>
                </p:custDataLst>
              </p:nvPr>
            </p:nvGraphicFramePr>
            <p:xfrm>
              <a:off x="5130" y="6144"/>
              <a:ext cx="4870" cy="3856"/>
            </p:xfrm>
            <a:graphic>
              <a:graphicData uri="http://schemas.openxmlformats.org/presentationml/2006/ole">
                <mc:AlternateContent>
                  <mc:Choice xmlns:v="urn:schemas-microsoft-com:vml" Requires="v">
                    <p:oleObj spid="_x0000_s1061" r:id="rId66" imgW="571500" imgH="219075" progId="unknown">
                      <p:embed/>
                    </p:oleObj>
                  </mc:Choice>
                  <mc:Fallback>
                    <p:oleObj r:id="rId66" imgW="571500" imgH="219075" progId="unknown">
                      <p:embed/>
                      <p:pic>
                        <p:nvPicPr>
                          <p:cNvPr id="0" name="OLE substitute image"/>
                          <p:cNvPicPr/>
                          <p:nvPr/>
                        </p:nvPicPr>
                        <p:blipFill>
                          <a:blip r:embed="rId67">
                            <a:extLst>
                              <a:ext uri="{28A0092B-C50C-407E-A947-70E740481C1C}">
                                <a14:useLocalDpi xmlns:a14="http://schemas.microsoft.com/office/drawing/2010/main" val="0"/>
                              </a:ext>
                            </a:extLst>
                          </a:blip>
                          <a:stretch>
                            <a:fillRect/>
                          </a:stretch>
                        </p:blipFill>
                        <p:spPr>
                          <a:xfrm>
                            <a:off x="3019425" y="3088005"/>
                            <a:ext cx="1012825" cy="382270"/>
                          </a:xfrm>
                          <a:prstGeom prst="rect">
                            <a:avLst/>
                          </a:prstGeom>
                          <a:noFill/>
                          <a:ln>
                            <a:noFill/>
                          </a:ln>
                          <a:effectLst/>
                        </p:spPr>
                      </p:pic>
                    </p:oleObj>
                  </mc:Fallback>
                </mc:AlternateContent>
              </a:graphicData>
            </a:graphic>
          </p:graphicFrame>
        </p:grpSp>
        <p:sp>
          <p:nvSpPr>
            <p:cNvPr id="12327" name="Line 40">
              <a:extLst>
                <a:ext uri="{FF2B5EF4-FFF2-40B4-BE49-F238E27FC236}">
                  <a16:creationId xmlns:a16="http://schemas.microsoft.com/office/drawing/2014/main" id="{687A4DDF-E42A-4CEC-AA15-A5E7E36BAD45}"/>
                </a:ext>
              </a:extLst>
            </p:cNvPr>
            <p:cNvSpPr>
              <a:spLocks noChangeShapeType="1"/>
            </p:cNvSpPr>
            <p:nvPr>
              <p:custDataLst>
                <p:tags r:id="rId68"/>
              </p:custDataLst>
            </p:nvPr>
          </p:nvSpPr>
          <p:spPr bwMode="auto">
            <a:xfrm>
              <a:off x="2790825" y="3164205"/>
              <a:ext cx="152400" cy="0"/>
            </a:xfrm>
            <a:prstGeom prst="line">
              <a:avLst/>
            </a:prstGeom>
            <a:noFill/>
            <a:ln w="31750" cmpd="sng">
              <a:solidFill>
                <a:srgbClr val="FF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sp>
          <p:nvSpPr>
            <p:cNvPr id="12328" name="Line 41">
              <a:extLst>
                <a:ext uri="{FF2B5EF4-FFF2-40B4-BE49-F238E27FC236}">
                  <a16:creationId xmlns:a16="http://schemas.microsoft.com/office/drawing/2014/main" id="{544E43EF-7E49-43A2-8547-04EC8C63C1A1}"/>
                </a:ext>
              </a:extLst>
            </p:cNvPr>
            <p:cNvSpPr>
              <a:spLocks noChangeShapeType="1"/>
            </p:cNvSpPr>
            <p:nvPr>
              <p:custDataLst>
                <p:tags r:id="rId69"/>
              </p:custDataLst>
            </p:nvPr>
          </p:nvSpPr>
          <p:spPr bwMode="auto">
            <a:xfrm flipH="1">
              <a:off x="2790825" y="3164205"/>
              <a:ext cx="0" cy="152400"/>
            </a:xfrm>
            <a:prstGeom prst="line">
              <a:avLst/>
            </a:prstGeom>
            <a:noFill/>
            <a:ln w="31750" cmpd="sng">
              <a:solidFill>
                <a:srgbClr val="FF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grpSp>
      <p:graphicFrame>
        <p:nvGraphicFramePr>
          <p:cNvPr id="12329" name="Object 42">
            <a:extLst>
              <a:ext uri="{FF2B5EF4-FFF2-40B4-BE49-F238E27FC236}">
                <a16:creationId xmlns:a16="http://schemas.microsoft.com/office/drawing/2014/main" id="{BF338048-06CE-44D0-B5C1-47CC7645CEF2}"/>
              </a:ext>
            </a:extLst>
          </p:cNvPr>
          <p:cNvGraphicFramePr>
            <a:graphicFrameLocks noChangeAspect="1"/>
          </p:cNvGraphicFramePr>
          <p:nvPr>
            <p:custDataLst>
              <p:tags r:id="rId70"/>
            </p:custDataLst>
            <p:extLst>
              <p:ext uri="{D42A27DB-BD31-4B8C-83A1-F6EECF244321}">
                <p14:modId xmlns:p14="http://schemas.microsoft.com/office/powerpoint/2010/main" val="3344223666"/>
              </p:ext>
            </p:extLst>
          </p:nvPr>
        </p:nvGraphicFramePr>
        <p:xfrm>
          <a:off x="4449301" y="3856230"/>
          <a:ext cx="2473230" cy="603226"/>
        </p:xfrm>
        <a:graphic>
          <a:graphicData uri="http://schemas.openxmlformats.org/presentationml/2006/ole">
            <mc:AlternateContent>
              <mc:Choice xmlns:v="urn:schemas-microsoft-com:vml" Requires="v">
                <p:oleObj spid="_x0000_s1062" r:id="rId71" imgW="885825" imgH="219075" progId="unknown">
                  <p:embed/>
                </p:oleObj>
              </mc:Choice>
              <mc:Fallback>
                <p:oleObj r:id="rId71" imgW="885825" imgH="219075" progId="unknown">
                  <p:embed/>
                  <p:pic>
                    <p:nvPicPr>
                      <p:cNvPr id="0" name="OLE substitute image"/>
                      <p:cNvPicPr/>
                      <p:nvPr/>
                    </p:nvPicPr>
                    <p:blipFill>
                      <a:blip r:embed="rId72">
                        <a:extLst>
                          <a:ext uri="{28A0092B-C50C-407E-A947-70E740481C1C}">
                            <a14:useLocalDpi xmlns:a14="http://schemas.microsoft.com/office/drawing/2010/main" val="0"/>
                          </a:ext>
                        </a:extLst>
                      </a:blip>
                      <a:stretch>
                        <a:fillRect/>
                      </a:stretch>
                    </p:blipFill>
                    <p:spPr>
                      <a:xfrm>
                        <a:off x="4449445" y="3856355"/>
                        <a:ext cx="2473325" cy="603250"/>
                      </a:xfrm>
                      <a:prstGeom prst="rect">
                        <a:avLst/>
                      </a:prstGeom>
                      <a:noFill/>
                      <a:ln>
                        <a:noFill/>
                      </a:ln>
                      <a:effectLst/>
                    </p:spPr>
                  </p:pic>
                </p:oleObj>
              </mc:Fallback>
            </mc:AlternateContent>
          </a:graphicData>
        </a:graphic>
      </p:graphicFrame>
      <p:graphicFrame>
        <p:nvGraphicFramePr>
          <p:cNvPr id="12330" name="Object 43">
            <a:extLst>
              <a:ext uri="{FF2B5EF4-FFF2-40B4-BE49-F238E27FC236}">
                <a16:creationId xmlns:a16="http://schemas.microsoft.com/office/drawing/2014/main" id="{9506A3AC-4E0C-475A-8CB3-88557D93B396}"/>
              </a:ext>
            </a:extLst>
          </p:cNvPr>
          <p:cNvGraphicFramePr>
            <a:graphicFrameLocks noChangeAspect="1"/>
          </p:cNvGraphicFramePr>
          <p:nvPr>
            <p:custDataLst>
              <p:tags r:id="rId73"/>
            </p:custDataLst>
            <p:extLst>
              <p:ext uri="{D42A27DB-BD31-4B8C-83A1-F6EECF244321}">
                <p14:modId xmlns:p14="http://schemas.microsoft.com/office/powerpoint/2010/main" val="2376680643"/>
              </p:ext>
            </p:extLst>
          </p:nvPr>
        </p:nvGraphicFramePr>
        <p:xfrm>
          <a:off x="991859" y="4688048"/>
          <a:ext cx="4367044" cy="1219153"/>
        </p:xfrm>
        <a:graphic>
          <a:graphicData uri="http://schemas.openxmlformats.org/presentationml/2006/ole">
            <mc:AlternateContent>
              <mc:Choice xmlns:v="urn:schemas-microsoft-com:vml" Requires="v">
                <p:oleObj spid="_x0000_s1063" r:id="rId74" imgW="1857375" imgH="466725" progId="unknown">
                  <p:embed/>
                </p:oleObj>
              </mc:Choice>
              <mc:Fallback>
                <p:oleObj r:id="rId74" imgW="1857375" imgH="466725" progId="unknown">
                  <p:embed/>
                  <p:pic>
                    <p:nvPicPr>
                      <p:cNvPr id="0" name="OLE substitute image"/>
                      <p:cNvPicPr/>
                      <p:nvPr/>
                    </p:nvPicPr>
                    <p:blipFill>
                      <a:blip r:embed="rId75">
                        <a:extLst>
                          <a:ext uri="{28A0092B-C50C-407E-A947-70E740481C1C}">
                            <a14:useLocalDpi xmlns:a14="http://schemas.microsoft.com/office/drawing/2010/main" val="0"/>
                          </a:ext>
                        </a:extLst>
                      </a:blip>
                      <a:stretch>
                        <a:fillRect/>
                      </a:stretch>
                    </p:blipFill>
                    <p:spPr>
                      <a:xfrm>
                        <a:off x="991870" y="4688205"/>
                        <a:ext cx="4366895" cy="1219200"/>
                      </a:xfrm>
                      <a:prstGeom prst="rect">
                        <a:avLst/>
                      </a:prstGeom>
                      <a:noFill/>
                      <a:ln>
                        <a:noFill/>
                      </a:ln>
                      <a:effectLst/>
                    </p:spPr>
                  </p:pic>
                </p:oleObj>
              </mc:Fallback>
            </mc:AlternateContent>
          </a:graphicData>
        </a:graphic>
      </p:graphicFrame>
      <p:graphicFrame>
        <p:nvGraphicFramePr>
          <p:cNvPr id="12331" name="Object 44">
            <a:extLst>
              <a:ext uri="{FF2B5EF4-FFF2-40B4-BE49-F238E27FC236}">
                <a16:creationId xmlns:a16="http://schemas.microsoft.com/office/drawing/2014/main" id="{5A4A816E-FA2D-43CB-9D08-D15ECD1197BE}"/>
              </a:ext>
            </a:extLst>
          </p:cNvPr>
          <p:cNvGraphicFramePr>
            <a:graphicFrameLocks noChangeAspect="1"/>
          </p:cNvGraphicFramePr>
          <p:nvPr>
            <p:custDataLst>
              <p:tags r:id="rId76"/>
            </p:custDataLst>
            <p:extLst>
              <p:ext uri="{D42A27DB-BD31-4B8C-83A1-F6EECF244321}">
                <p14:modId xmlns:p14="http://schemas.microsoft.com/office/powerpoint/2010/main" val="337610266"/>
              </p:ext>
            </p:extLst>
          </p:nvPr>
        </p:nvGraphicFramePr>
        <p:xfrm>
          <a:off x="5304930" y="4708685"/>
          <a:ext cx="1377897" cy="1274713"/>
        </p:xfrm>
        <a:graphic>
          <a:graphicData uri="http://schemas.openxmlformats.org/presentationml/2006/ole">
            <mc:AlternateContent>
              <mc:Choice xmlns:v="urn:schemas-microsoft-com:vml" Requires="v">
                <p:oleObj spid="_x0000_s1064" r:id="rId77" imgW="600075" imgH="428625" progId="unknown">
                  <p:embed/>
                </p:oleObj>
              </mc:Choice>
              <mc:Fallback>
                <p:oleObj r:id="rId77" imgW="600075" imgH="428625" progId="unknown">
                  <p:embed/>
                  <p:pic>
                    <p:nvPicPr>
                      <p:cNvPr id="0" name="OLE substitute image"/>
                      <p:cNvPicPr/>
                      <p:nvPr/>
                    </p:nvPicPr>
                    <p:blipFill>
                      <a:blip r:embed="rId78">
                        <a:extLst>
                          <a:ext uri="{28A0092B-C50C-407E-A947-70E740481C1C}">
                            <a14:useLocalDpi xmlns:a14="http://schemas.microsoft.com/office/drawing/2010/main" val="0"/>
                          </a:ext>
                        </a:extLst>
                      </a:blip>
                      <a:stretch>
                        <a:fillRect/>
                      </a:stretch>
                    </p:blipFill>
                    <p:spPr>
                      <a:xfrm>
                        <a:off x="5304790" y="4708525"/>
                        <a:ext cx="1377950" cy="1274445"/>
                      </a:xfrm>
                      <a:prstGeom prst="rect">
                        <a:avLst/>
                      </a:prstGeom>
                      <a:noFill/>
                      <a:ln>
                        <a:noFill/>
                      </a:ln>
                      <a:effectLst/>
                    </p:spPr>
                  </p:pic>
                </p:oleObj>
              </mc:Fallback>
            </mc:AlternateContent>
          </a:graphicData>
        </a:graphic>
      </p:graphicFrame>
      <p:cxnSp>
        <p:nvCxnSpPr>
          <p:cNvPr id="12332" name="Line 45"/>
          <p:cNvCxnSpPr/>
          <p:nvPr/>
        </p:nvCxnSpPr>
        <p:spPr bwMode="auto">
          <a:xfrm rot="0">
            <a:off x="4618990" y="3697605"/>
            <a:ext cx="2743835" cy="635"/>
          </a:xfrm>
          <a:prstGeom prst="line"/>
          <a:noFill/>
          <a:ln w="31750" cap="flat" cmpd="sng">
            <a:solidFill>
              <a:srgbClr val="FF0000">
                <a:alpha val="100000"/>
              </a:srgbClr>
            </a:solidFill>
            <a:prstDash val="solid"/>
            <a:round/>
          </a:ln>
        </p:spPr>
        <p:style>
          <a:lnRef idx="1">
            <a:schemeClr val="accent1"/>
          </a:lnRef>
          <a:fillRef idx="0">
            <a:schemeClr val="accent1"/>
          </a:fillRef>
          <a:effectRef idx="0">
            <a:schemeClr val="accent1"/>
          </a:effectRef>
          <a:fontRef idx="minor">
            <a:schemeClr val="tx1"/>
          </a:fontRef>
        </p:style>
      </p:cxnSp>
      <p:graphicFrame>
        <p:nvGraphicFramePr>
          <p:cNvPr id="12333" name="Object 46">
            <a:extLst>
              <a:ext uri="{FF2B5EF4-FFF2-40B4-BE49-F238E27FC236}">
                <a16:creationId xmlns:a16="http://schemas.microsoft.com/office/drawing/2014/main" id="{B5C70AD7-BB10-4B9A-905F-911D1AB657E6}"/>
              </a:ext>
            </a:extLst>
          </p:cNvPr>
          <p:cNvGraphicFramePr>
            <a:graphicFrameLocks noChangeAspect="1"/>
          </p:cNvGraphicFramePr>
          <p:nvPr>
            <p:custDataLst>
              <p:tags r:id="rId80"/>
            </p:custDataLst>
            <p:extLst>
              <p:ext uri="{D42A27DB-BD31-4B8C-83A1-F6EECF244321}">
                <p14:modId xmlns:p14="http://schemas.microsoft.com/office/powerpoint/2010/main" val="2096487152"/>
              </p:ext>
            </p:extLst>
          </p:nvPr>
        </p:nvGraphicFramePr>
        <p:xfrm>
          <a:off x="6600280" y="4892827"/>
          <a:ext cx="1066758" cy="785782"/>
        </p:xfrm>
        <a:graphic>
          <a:graphicData uri="http://schemas.openxmlformats.org/presentationml/2006/ole">
            <mc:AlternateContent>
              <mc:Choice xmlns:v="urn:schemas-microsoft-com:vml" Requires="v">
                <p:oleObj spid="_x0000_s1065" r:id="rId81" imgW="238125" imgH="180975" progId="unknown">
                  <p:embed/>
                </p:oleObj>
              </mc:Choice>
              <mc:Fallback>
                <p:oleObj r:id="rId81" imgW="238125" imgH="180975" progId="unknown">
                  <p:embed/>
                  <p:pic>
                    <p:nvPicPr>
                      <p:cNvPr id="0" name="OLE substitute image"/>
                      <p:cNvPicPr/>
                      <p:nvPr/>
                    </p:nvPicPr>
                    <p:blipFill>
                      <a:blip r:embed="rId82">
                        <a:extLst>
                          <a:ext uri="{28A0092B-C50C-407E-A947-70E740481C1C}">
                            <a14:useLocalDpi xmlns:a14="http://schemas.microsoft.com/office/drawing/2010/main" val="0"/>
                          </a:ext>
                        </a:extLst>
                      </a:blip>
                      <a:stretch>
                        <a:fillRect/>
                      </a:stretch>
                    </p:blipFill>
                    <p:spPr>
                      <a:xfrm>
                        <a:off x="6600190" y="4892675"/>
                        <a:ext cx="1066800" cy="785495"/>
                      </a:xfrm>
                      <a:prstGeom prst="rect">
                        <a:avLst/>
                      </a:prstGeom>
                      <a:noFill/>
                      <a:ln>
                        <a:noFill/>
                      </a:ln>
                      <a:effectLst/>
                    </p:spPr>
                  </p:pic>
                </p:oleObj>
              </mc:Fallback>
            </mc:AlternateContent>
          </a:graphicData>
        </a:graphic>
      </p:graphicFrame>
      <p:sp>
        <p:nvSpPr>
          <p:cNvPr id="12334" name="Oval 47"/>
          <p:cNvSpPr>
            <a:spLocks/>
          </p:cNvSpPr>
          <p:nvPr/>
        </p:nvSpPr>
        <p:spPr bwMode="auto">
          <a:xfrm rot="0">
            <a:off x="6828790" y="4612005"/>
            <a:ext cx="991235" cy="1372235"/>
          </a:xfrm>
          <a:prstGeom prst="ellipse"/>
          <a:noFill/>
          <a:ln w="31750" cap="flat" cmpd="sng">
            <a:solidFill>
              <a:srgbClr val="FF0000">
                <a:alpha val="100000"/>
              </a:srgbClr>
            </a:solidFill>
            <a:prstDash val="solid"/>
            <a:round/>
          </a:ln>
        </p:spPr>
        <p:txBody>
          <a:bodyPr wrap="none" lIns="91440" tIns="45720" rIns="91440" bIns="45720" numCol="1" vert="horz" anchor="ctr">
            <a:noAutofit/>
          </a:bodyPr>
          <a:lstStyle>
            <a:lvl1pPr marL="0" indent="0" defTabSz="508000">
              <a:lnSpc>
                <a:spcPct val="100000"/>
              </a:lnSpc>
              <a:spcBef>
                <a:spcPts val="0"/>
              </a:spcBef>
              <a:spcAft>
                <a:spcPts val="0"/>
              </a:spcAft>
              <a:buFontTx/>
              <a:buNone/>
              <a:defRPr lang="en-GB" altLang="en-US" sz="3600" b="1">
                <a:solidFill>
                  <a:schemeClr val="tx1"/>
                </a:solidFill>
                <a:latin typeface="Arial" charset="0"/>
              </a:defRPr>
            </a:lvl1pPr>
            <a:lvl2pPr marL="0" indent="0" defTabSz="508000">
              <a:lnSpc>
                <a:spcPct val="100000"/>
              </a:lnSpc>
              <a:spcBef>
                <a:spcPts val="0"/>
              </a:spcBef>
              <a:spcAft>
                <a:spcPts val="0"/>
              </a:spcAft>
              <a:buFontTx/>
              <a:buNone/>
              <a:defRPr lang="en-GB" altLang="en-US" sz="3600" b="1">
                <a:solidFill>
                  <a:schemeClr val="tx1"/>
                </a:solidFill>
                <a:latin typeface="Arial" charset="0"/>
              </a:defRPr>
            </a:lvl2pPr>
            <a:lvl3pPr marL="0" indent="0" defTabSz="508000">
              <a:lnSpc>
                <a:spcPct val="100000"/>
              </a:lnSpc>
              <a:spcBef>
                <a:spcPts val="0"/>
              </a:spcBef>
              <a:spcAft>
                <a:spcPts val="0"/>
              </a:spcAft>
              <a:buFontTx/>
              <a:buNone/>
              <a:defRPr lang="en-GB" altLang="en-US" sz="3600" b="1">
                <a:solidFill>
                  <a:schemeClr val="tx1"/>
                </a:solidFill>
                <a:latin typeface="Arial" charset="0"/>
              </a:defRPr>
            </a:lvl3pPr>
            <a:lvl4pPr marL="0" indent="0" defTabSz="508000">
              <a:lnSpc>
                <a:spcPct val="100000"/>
              </a:lnSpc>
              <a:spcBef>
                <a:spcPts val="0"/>
              </a:spcBef>
              <a:spcAft>
                <a:spcPts val="0"/>
              </a:spcAft>
              <a:buFontTx/>
              <a:buNone/>
              <a:defRPr lang="en-GB" altLang="en-US" sz="3600" b="1">
                <a:solidFill>
                  <a:schemeClr val="tx1"/>
                </a:solidFill>
                <a:latin typeface="Arial" charset="0"/>
              </a:defRPr>
            </a:lvl4pPr>
            <a:lvl5pPr marL="0" indent="0" defTabSz="508000">
              <a:lnSpc>
                <a:spcPct val="100000"/>
              </a:lnSpc>
              <a:spcBef>
                <a:spcPts val="0"/>
              </a:spcBef>
              <a:spcAft>
                <a:spcPts val="0"/>
              </a:spcAft>
              <a:buFontTx/>
              <a:buNone/>
              <a:defRPr lang="en-GB" altLang="en-US" sz="3600" b="1">
                <a:solidFill>
                  <a:schemeClr val="tx1"/>
                </a:solidFill>
                <a:latin typeface="Arial" charset="0"/>
              </a:defRPr>
            </a:lvl5pPr>
            <a:lvl6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6pPr>
            <a:lvl7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7pPr>
            <a:lvl8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8pPr>
            <a:lvl9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9pPr>
          </a:lstStyle>
          <a:p>
            <a:pPr marL="0" indent="0" algn="l" defTabSz="914400" eaLnBrk="1" latinLnBrk="0" hangingPunct="1">
              <a:lnSpc>
                <a:spcPct val="100000"/>
              </a:lnSpc>
              <a:spcBef>
                <a:spcPts val="0"/>
              </a:spcBef>
              <a:spcAft>
                <a:spcPts val="0"/>
              </a:spcAft>
              <a:buFontTx/>
              <a:buNone/>
            </a:pPr>
            <a:endParaRPr lang="ko-KR" altLang="en-US" sz="3595">
              <a:latin typeface="Calibri" charset="0"/>
              <a:ea typeface="宋体" charset="0"/>
              <a:cs typeface="+mn-cs"/>
            </a:endParaRPr>
          </a:p>
        </p:txBody>
      </p:sp>
      <p:grpSp>
        <p:nvGrpSpPr>
          <p:cNvPr id="12335" name="Group 48">
            <a:extLst>
              <a:ext uri="{FF2B5EF4-FFF2-40B4-BE49-F238E27FC236}">
                <a16:creationId xmlns:a16="http://schemas.microsoft.com/office/drawing/2014/main" id="{8D00DB7E-7CEC-475C-8033-EB94D991DB1B}"/>
              </a:ext>
            </a:extLst>
          </p:cNvPr>
          <p:cNvGrpSpPr/>
          <p:nvPr>
            <p:custDataLst>
              <p:tags r:id="rId84"/>
            </p:custDataLst>
          </p:nvPr>
        </p:nvGrpSpPr>
        <p:grpSpPr>
          <a:xfrm>
            <a:off x="1418590" y="2402205"/>
            <a:ext cx="1524000" cy="1905000"/>
            <a:chExt cx="1524000" cy="1905000"/>
          </a:xfrm>
        </p:grpSpPr>
        <p:sp>
          <p:nvSpPr>
            <p:cNvPr id="12336" name="Line 49">
              <a:extLst>
                <a:ext uri="{FF2B5EF4-FFF2-40B4-BE49-F238E27FC236}">
                  <a16:creationId xmlns:a16="http://schemas.microsoft.com/office/drawing/2014/main" id="{C9C10968-46A2-4C45-85DF-E192164C6555}"/>
                </a:ext>
              </a:extLst>
            </p:cNvPr>
            <p:cNvSpPr>
              <a:spLocks noChangeShapeType="1"/>
            </p:cNvSpPr>
            <p:nvPr>
              <p:custDataLst>
                <p:tags r:id="rId85"/>
              </p:custDataLst>
            </p:nvPr>
          </p:nvSpPr>
          <p:spPr bwMode="auto">
            <a:xfrm>
              <a:off x="1952625" y="4307205"/>
              <a:ext cx="990600" cy="0"/>
            </a:xfrm>
            <a:prstGeom prst="line">
              <a:avLst/>
            </a:prstGeom>
            <a:noFill/>
            <a:ln w="31750" cmpd="sng">
              <a:solidFill>
                <a:srgbClr val="FF00FF"/>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sp>
          <p:nvSpPr>
            <p:cNvPr id="12337" name="Line 50">
              <a:extLst>
                <a:ext uri="{FF2B5EF4-FFF2-40B4-BE49-F238E27FC236}">
                  <a16:creationId xmlns:a16="http://schemas.microsoft.com/office/drawing/2014/main" id="{62C1808A-4F8D-481A-B3CA-0394EEC6B7D4}"/>
                </a:ext>
              </a:extLst>
            </p:cNvPr>
            <p:cNvSpPr>
              <a:spLocks noChangeShapeType="1"/>
            </p:cNvSpPr>
            <p:nvPr>
              <p:custDataLst>
                <p:tags r:id="rId86"/>
              </p:custDataLst>
            </p:nvPr>
          </p:nvSpPr>
          <p:spPr bwMode="auto">
            <a:xfrm flipH="1">
              <a:off x="1419225" y="2402205"/>
              <a:ext cx="0" cy="914400"/>
            </a:xfrm>
            <a:prstGeom prst="line">
              <a:avLst/>
            </a:prstGeom>
            <a:noFill/>
            <a:ln w="31750" cmpd="sng">
              <a:solidFill>
                <a:srgbClr val="FF00FF"/>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6"/>
            </a:p>
          </p:txBody>
        </p:sp>
      </p:grpSp>
      <p:sp>
        <p:nvSpPr>
          <p:cNvPr id="12338" name="Text Box 51"/>
          <p:cNvSpPr txBox="1">
            <a:spLocks/>
          </p:cNvSpPr>
          <p:nvPr/>
        </p:nvSpPr>
        <p:spPr bwMode="auto">
          <a:xfrm rot="0">
            <a:off x="885190" y="1030605"/>
            <a:ext cx="1372235" cy="768985"/>
          </a:xfrm>
          <a:prstGeom prst="rect"/>
          <a:noFill/>
          <a:ln w="0">
            <a:noFill/>
            <a:prstDash/>
          </a:ln>
        </p:spPr>
        <p:txBody>
          <a:bodyPr wrap="square" lIns="91440" tIns="45720" rIns="91440" bIns="45720" numCol="1" vert="horz" anchor="t">
            <a:spAutoFit/>
          </a:bodyPr>
          <a:lstStyle>
            <a:lvl1pPr marL="0" indent="0" defTabSz="508000">
              <a:lnSpc>
                <a:spcPct val="100000"/>
              </a:lnSpc>
              <a:spcBef>
                <a:spcPts val="0"/>
              </a:spcBef>
              <a:spcAft>
                <a:spcPts val="0"/>
              </a:spcAft>
              <a:buFontTx/>
              <a:buNone/>
              <a:defRPr lang="en-GB" altLang="en-US" sz="3600" b="1">
                <a:solidFill>
                  <a:schemeClr val="tx1"/>
                </a:solidFill>
                <a:latin typeface="Arial" charset="0"/>
              </a:defRPr>
            </a:lvl1pPr>
            <a:lvl2pPr marL="0" indent="0" defTabSz="508000">
              <a:lnSpc>
                <a:spcPct val="100000"/>
              </a:lnSpc>
              <a:spcBef>
                <a:spcPts val="0"/>
              </a:spcBef>
              <a:spcAft>
                <a:spcPts val="0"/>
              </a:spcAft>
              <a:buFontTx/>
              <a:buNone/>
              <a:defRPr lang="en-GB" altLang="en-US" sz="3600" b="1">
                <a:solidFill>
                  <a:schemeClr val="tx1"/>
                </a:solidFill>
                <a:latin typeface="Arial" charset="0"/>
              </a:defRPr>
            </a:lvl2pPr>
            <a:lvl3pPr marL="0" indent="0" defTabSz="508000">
              <a:lnSpc>
                <a:spcPct val="100000"/>
              </a:lnSpc>
              <a:spcBef>
                <a:spcPts val="0"/>
              </a:spcBef>
              <a:spcAft>
                <a:spcPts val="0"/>
              </a:spcAft>
              <a:buFontTx/>
              <a:buNone/>
              <a:defRPr lang="en-GB" altLang="en-US" sz="3600" b="1">
                <a:solidFill>
                  <a:schemeClr val="tx1"/>
                </a:solidFill>
                <a:latin typeface="Arial" charset="0"/>
              </a:defRPr>
            </a:lvl3pPr>
            <a:lvl4pPr marL="0" indent="0" defTabSz="508000">
              <a:lnSpc>
                <a:spcPct val="100000"/>
              </a:lnSpc>
              <a:spcBef>
                <a:spcPts val="0"/>
              </a:spcBef>
              <a:spcAft>
                <a:spcPts val="0"/>
              </a:spcAft>
              <a:buFontTx/>
              <a:buNone/>
              <a:defRPr lang="en-GB" altLang="en-US" sz="3600" b="1">
                <a:solidFill>
                  <a:schemeClr val="tx1"/>
                </a:solidFill>
                <a:latin typeface="Arial" charset="0"/>
              </a:defRPr>
            </a:lvl4pPr>
            <a:lvl5pPr marL="0" indent="0" defTabSz="508000">
              <a:lnSpc>
                <a:spcPct val="100000"/>
              </a:lnSpc>
              <a:spcBef>
                <a:spcPts val="0"/>
              </a:spcBef>
              <a:spcAft>
                <a:spcPts val="0"/>
              </a:spcAft>
              <a:buFontTx/>
              <a:buNone/>
              <a:defRPr lang="en-GB" altLang="en-US" sz="3600" b="1">
                <a:solidFill>
                  <a:schemeClr val="tx1"/>
                </a:solidFill>
                <a:latin typeface="Arial" charset="0"/>
              </a:defRPr>
            </a:lvl5pPr>
            <a:lvl6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6pPr>
            <a:lvl7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7pPr>
            <a:lvl8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8pPr>
            <a:lvl9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9pPr>
          </a:lstStyle>
          <a:p>
            <a:pPr marL="0" indent="0" algn="l" defTabSz="914400" eaLnBrk="1" latinLnBrk="0" hangingPunct="1">
              <a:lnSpc>
                <a:spcPct val="100000"/>
              </a:lnSpc>
              <a:spcBef>
                <a:spcPts val="0"/>
              </a:spcBef>
              <a:spcAft>
                <a:spcPts val="0"/>
              </a:spcAft>
              <a:buFontTx/>
              <a:buNone/>
            </a:pPr>
            <a:r>
              <a:rPr lang="zh-CN" altLang="zh-CN" sz="4400" b="0">
                <a:solidFill>
                  <a:srgbClr val="FF0000"/>
                </a:solidFill>
                <a:latin typeface="Times New Roman" charset="0"/>
                <a:ea typeface="宋体" charset="0"/>
              </a:rPr>
              <a:t>锐角</a:t>
            </a:r>
            <a:r>
              <a:rPr lang="zh-CN" altLang="zh-CN" sz="1395" b="0">
                <a:latin typeface="Times New Roman" charset="0"/>
                <a:ea typeface="宋体" charset="0"/>
              </a:rPr>
              <a:t> </a:t>
            </a:r>
            <a:endParaRPr lang="ko-KR" altLang="en-US" sz="1395" b="0">
              <a:latin typeface="Times New Roman" charset="0"/>
              <a:ea typeface="宋体" charset="0"/>
            </a:endParaRPr>
          </a:p>
        </p:txBody>
      </p:sp>
      <p:sp>
        <p:nvSpPr>
          <p:cNvPr id="2" name="文本框 1"/>
          <p:cNvSpPr txBox="1">
            <a:spLocks/>
          </p:cNvSpPr>
          <p:nvPr/>
        </p:nvSpPr>
        <p:spPr>
          <a:xfrm rot="0">
            <a:off x="8389620" y="2494280"/>
            <a:ext cx="2714625" cy="522604"/>
          </a:xfrm>
          <a:prstGeom prst="rect"/>
          <a:noFill/>
        </p:spPr>
        <p:txBody>
          <a:bodyPr wrap="squar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800">
                <a:solidFill>
                  <a:srgbClr val="FF0000"/>
                </a:solidFill>
                <a:latin typeface="Calibri" charset="0"/>
                <a:ea typeface="宋体" charset="0"/>
                <a:cs typeface="+mn-cs"/>
              </a:rPr>
              <a:t>若为钝角呢？</a:t>
            </a:r>
            <a:endParaRPr lang="ko-KR" altLang="en-US" sz="2800">
              <a:solidFill>
                <a:srgbClr val="FF0000"/>
              </a:solidFill>
              <a:latin typeface="Calibri" charset="0"/>
              <a:ea typeface="宋体" charset="0"/>
              <a:cs typeface="+mn-cs"/>
            </a:endParaRPr>
          </a:p>
        </p:txBody>
      </p:sp>
      <p:sp>
        <p:nvSpPr>
          <p:cNvPr id="52" name="文本框 51"/>
          <p:cNvSpPr txBox="1">
            <a:spLocks/>
          </p:cNvSpPr>
          <p:nvPr/>
        </p:nvSpPr>
        <p:spPr>
          <a:xfrm rot="0">
            <a:off x="3525520" y="6172835"/>
            <a:ext cx="7041515" cy="522604"/>
          </a:xfrm>
          <a:prstGeom prst="rect"/>
          <a:noFill/>
        </p:spPr>
        <p:txBody>
          <a:bodyPr wrap="squar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800">
                <a:solidFill>
                  <a:srgbClr val="FF0000"/>
                </a:solidFill>
                <a:latin typeface="Calibri" charset="0"/>
                <a:ea typeface="宋体" charset="0"/>
                <a:cs typeface="+mn-cs"/>
              </a:rPr>
              <a:t>你还能用其它方法推导这个公式吗？</a:t>
            </a:r>
            <a:endParaRPr lang="ko-KR" altLang="en-US" sz="2800">
              <a:solidFill>
                <a:srgbClr val="FF0000"/>
              </a:solidFill>
              <a:latin typeface="Calibri" charset="0"/>
              <a:ea typeface="宋体" charset="0"/>
              <a:cs typeface="+mn-cs"/>
            </a:endParaRPr>
          </a:p>
        </p:txBody>
      </p:sp>
    </p:spTree>
    <p:extLst>
      <p:ext uri="{BB962C8B-B14F-4D97-AF65-F5344CB8AC3E}">
        <p14:creationId xmlns:p14="http://schemas.microsoft.com/office/powerpoint/2010/main" val="43854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38"/>
                                        </p:tgtEl>
                                        <p:attrNameLst>
                                          <p:attrName>style.visibility</p:attrName>
                                        </p:attrNameLst>
                                      </p:cBhvr>
                                      <p:to>
                                        <p:strVal val="visible"/>
                                      </p:to>
                                    </p:set>
                                    <p:anim calcmode="lin" valueType="num">
                                      <p:cBhvr>
                                        <p:cTn id="7" dur="500" fill="hold"/>
                                        <p:tgtEl>
                                          <p:spTgt spid="12338"/>
                                        </p:tgtEl>
                                        <p:attrNameLst>
                                          <p:attrName>ppt_x</p:attrName>
                                        </p:attrNameLst>
                                      </p:cBhvr>
                                      <p:tavLst>
                                        <p:tav tm="0">
                                          <p:val>
                                            <p:strVal val="ppt_x"/>
                                          </p:val>
                                        </p:tav>
                                        <p:tav tm="100000">
                                          <p:val>
                                            <p:strVal val="ppt_x"/>
                                          </p:val>
                                        </p:tav>
                                      </p:tavLst>
                                    </p:anim>
                                    <p:anim calcmode="lin" valueType="num">
                                      <p:cBhvr>
                                        <p:cTn id="8" dur="500" fill="hold"/>
                                        <p:tgtEl>
                                          <p:spTgt spid="12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3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6" presetClass="entr" presetSubtype="42" fill="hold" nodeType="clickEffect">
                                  <p:stCondLst>
                                    <p:cond delay="0"/>
                                  </p:stCondLst>
                                  <p:childTnLst>
                                    <p:set>
                                      <p:cBhvr>
                                        <p:cTn id="20" dur="1" fill="hold">
                                          <p:stCondLst>
                                            <p:cond delay="0"/>
                                          </p:stCondLst>
                                        </p:cTn>
                                        <p:tgtEl>
                                          <p:spTgt spid="12290"/>
                                        </p:tgtEl>
                                        <p:attrNameLst>
                                          <p:attrName>style.visibility</p:attrName>
                                        </p:attrNameLst>
                                      </p:cBhvr>
                                      <p:to>
                                        <p:strVal val="visible"/>
                                      </p:to>
                                    </p:set>
                                    <p:animEffect transition="in" filter="barn(outHorizontal))">
                                      <p:cBhvr>
                                        <p:cTn id="21" dur="500"/>
                                        <p:tgtEl>
                                          <p:spTgt spid="12290"/>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2" presetClass="entr" presetSubtype="2" fill="hold" nodeType="clickEffect">
                                  <p:stCondLst>
                                    <p:cond delay="0"/>
                                  </p:stCondLst>
                                  <p:childTnLst>
                                    <p:set>
                                      <p:cBhvr>
                                        <p:cTn id="25" dur="1" fill="hold">
                                          <p:stCondLst>
                                            <p:cond delay="0"/>
                                          </p:stCondLst>
                                        </p:cTn>
                                        <p:tgtEl>
                                          <p:spTgt spid="12291"/>
                                        </p:tgtEl>
                                        <p:attrNameLst>
                                          <p:attrName>style.visibility</p:attrName>
                                        </p:attrNameLst>
                                      </p:cBhvr>
                                      <p:to>
                                        <p:strVal val="visible"/>
                                      </p:to>
                                    </p:set>
                                    <p:anim calcmode="lin" valueType="num">
                                      <p:cBhvr>
                                        <p:cTn id="26" dur="500" fill="hold"/>
                                        <p:tgtEl>
                                          <p:spTgt spid="12291"/>
                                        </p:tgtEl>
                                        <p:attrNameLst>
                                          <p:attrName>ppt_x</p:attrName>
                                        </p:attrNameLst>
                                      </p:cBhvr>
                                      <p:tavLst>
                                        <p:tav tm="0">
                                          <p:val>
                                            <p:strVal val="1+ppt_w/2"/>
                                          </p:val>
                                        </p:tav>
                                        <p:tav tm="100000">
                                          <p:val>
                                            <p:strVal val="ppt_x"/>
                                          </p:val>
                                        </p:tav>
                                      </p:tavLst>
                                    </p:anim>
                                    <p:anim calcmode="lin" valueType="num">
                                      <p:cBhvr>
                                        <p:cTn id="27"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after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301"/>
                                        </p:tgtEl>
                                        <p:attrNameLst>
                                          <p:attrName>style.visibility</p:attrName>
                                        </p:attrNameLst>
                                      </p:cBhvr>
                                      <p:to>
                                        <p:strVal val="visible"/>
                                      </p:to>
                                    </p:set>
                                  </p:childTnLst>
                                  <p:subTnLst>
                                    <p:set>
                                      <p:cBhvr override="childStyle">
                                        <p:cTn dur="1" fill="hold" display="0" masterRel="nextClick"/>
                                        <p:tgtEl>
                                          <p:spTgt spid="12301"/>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afterGroup">
                            <p:stCondLst>
                              <p:cond delay="0"/>
                            </p:stCondLst>
                            <p:childTnLst>
                              <p:par>
                                <p:cTn id="34" presetID="16" presetClass="entr" presetSubtype="42" fill="hold" nodeType="clickEffect">
                                  <p:stCondLst>
                                    <p:cond delay="0"/>
                                  </p:stCondLst>
                                  <p:childTnLst>
                                    <p:set>
                                      <p:cBhvr>
                                        <p:cTn id="35" dur="1" fill="hold">
                                          <p:stCondLst>
                                            <p:cond delay="0"/>
                                          </p:stCondLst>
                                        </p:cTn>
                                        <p:tgtEl>
                                          <p:spTgt spid="12322"/>
                                        </p:tgtEl>
                                        <p:attrNameLst>
                                          <p:attrName>style.visibility</p:attrName>
                                        </p:attrNameLst>
                                      </p:cBhvr>
                                      <p:to>
                                        <p:strVal val="visible"/>
                                      </p:to>
                                    </p:set>
                                    <p:animEffect transition="in" filter="barn(outHorizontal))">
                                      <p:cBhvr>
                                        <p:cTn id="36" dur="500"/>
                                        <p:tgtEl>
                                          <p:spTgt spid="12322"/>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2" presetClass="entr" presetSubtype="2" fill="hold" nodeType="clickEffect">
                                  <p:stCondLst>
                                    <p:cond delay="0"/>
                                  </p:stCondLst>
                                  <p:childTnLst>
                                    <p:set>
                                      <p:cBhvr>
                                        <p:cTn id="40" dur="1" fill="hold">
                                          <p:stCondLst>
                                            <p:cond delay="0"/>
                                          </p:stCondLst>
                                        </p:cTn>
                                        <p:tgtEl>
                                          <p:spTgt spid="12310"/>
                                        </p:tgtEl>
                                        <p:attrNameLst>
                                          <p:attrName>style.visibility</p:attrName>
                                        </p:attrNameLst>
                                      </p:cBhvr>
                                      <p:to>
                                        <p:strVal val="visible"/>
                                      </p:to>
                                    </p:set>
                                    <p:anim calcmode="lin" valueType="num">
                                      <p:cBhvr>
                                        <p:cTn id="41" dur="500" fill="hold"/>
                                        <p:tgtEl>
                                          <p:spTgt spid="12310"/>
                                        </p:tgtEl>
                                        <p:attrNameLst>
                                          <p:attrName>ppt_x</p:attrName>
                                        </p:attrNameLst>
                                      </p:cBhvr>
                                      <p:tavLst>
                                        <p:tav tm="0">
                                          <p:val>
                                            <p:strVal val="1+ppt_w/2"/>
                                          </p:val>
                                        </p:tav>
                                        <p:tav tm="100000">
                                          <p:val>
                                            <p:strVal val="ppt_x"/>
                                          </p:val>
                                        </p:tav>
                                      </p:tavLst>
                                    </p:anim>
                                    <p:anim calcmode="lin" valueType="num">
                                      <p:cBhvr>
                                        <p:cTn id="42" dur="500" fill="hold"/>
                                        <p:tgtEl>
                                          <p:spTgt spid="12310"/>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after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2300"/>
                                        </p:tgtEl>
                                        <p:attrNameLst>
                                          <p:attrName>style.visibility</p:attrName>
                                        </p:attrNameLst>
                                      </p:cBhvr>
                                      <p:to>
                                        <p:strVal val="visible"/>
                                      </p:to>
                                    </p:set>
                                    <p:anim calcmode="lin" valueType="num">
                                      <p:cBhvr>
                                        <p:cTn id="47" dur="500" fill="hold"/>
                                        <p:tgtEl>
                                          <p:spTgt spid="12300"/>
                                        </p:tgtEl>
                                        <p:attrNameLst>
                                          <p:attrName>ppt_x</p:attrName>
                                        </p:attrNameLst>
                                      </p:cBhvr>
                                      <p:tavLst>
                                        <p:tav tm="0">
                                          <p:val>
                                            <p:strVal val="1+ppt_w/2"/>
                                          </p:val>
                                        </p:tav>
                                        <p:tav tm="100000">
                                          <p:val>
                                            <p:strVal val="ppt_x"/>
                                          </p:val>
                                        </p:tav>
                                      </p:tavLst>
                                    </p:anim>
                                    <p:anim calcmode="lin" valueType="num">
                                      <p:cBhvr>
                                        <p:cTn id="48" dur="500" fill="hold"/>
                                        <p:tgtEl>
                                          <p:spTgt spid="1230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afterGroup">
                            <p:stCondLst>
                              <p:cond delay="0"/>
                            </p:stCondLst>
                            <p:childTnLst>
                              <p:par>
                                <p:cTn id="51" presetID="2" presetClass="entr" presetSubtype="2" fill="hold" nodeType="clickEffect">
                                  <p:stCondLst>
                                    <p:cond delay="0"/>
                                  </p:stCondLst>
                                  <p:childTnLst>
                                    <p:set>
                                      <p:cBhvr>
                                        <p:cTn id="52" dur="1" fill="hold">
                                          <p:stCondLst>
                                            <p:cond delay="0"/>
                                          </p:stCondLst>
                                        </p:cTn>
                                        <p:tgtEl>
                                          <p:spTgt spid="12299"/>
                                        </p:tgtEl>
                                        <p:attrNameLst>
                                          <p:attrName>style.visibility</p:attrName>
                                        </p:attrNameLst>
                                      </p:cBhvr>
                                      <p:to>
                                        <p:strVal val="visible"/>
                                      </p:to>
                                    </p:set>
                                    <p:anim calcmode="lin" valueType="num">
                                      <p:cBhvr>
                                        <p:cTn id="53" dur="500" fill="hold"/>
                                        <p:tgtEl>
                                          <p:spTgt spid="12299"/>
                                        </p:tgtEl>
                                        <p:attrNameLst>
                                          <p:attrName>ppt_x</p:attrName>
                                        </p:attrNameLst>
                                      </p:cBhvr>
                                      <p:tavLst>
                                        <p:tav tm="0">
                                          <p:val>
                                            <p:strVal val="1+ppt_w/2"/>
                                          </p:val>
                                        </p:tav>
                                        <p:tav tm="100000">
                                          <p:val>
                                            <p:strVal val="ppt_x"/>
                                          </p:val>
                                        </p:tav>
                                      </p:tavLst>
                                    </p:anim>
                                    <p:anim calcmode="lin" valueType="num">
                                      <p:cBhvr>
                                        <p:cTn id="54" dur="500" fill="hold"/>
                                        <p:tgtEl>
                                          <p:spTgt spid="1229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after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232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afterGroup">
                            <p:stCondLst>
                              <p:cond delay="0"/>
                            </p:stCondLst>
                            <p:childTnLst>
                              <p:par>
                                <p:cTn id="61" presetID="2" presetClass="entr" presetSubtype="2" fill="hold" nodeType="clickEffect">
                                  <p:stCondLst>
                                    <p:cond delay="0"/>
                                  </p:stCondLst>
                                  <p:childTnLst>
                                    <p:set>
                                      <p:cBhvr>
                                        <p:cTn id="62" dur="1" fill="hold">
                                          <p:stCondLst>
                                            <p:cond delay="0"/>
                                          </p:stCondLst>
                                        </p:cTn>
                                        <p:tgtEl>
                                          <p:spTgt spid="12330"/>
                                        </p:tgtEl>
                                        <p:attrNameLst>
                                          <p:attrName>style.visibility</p:attrName>
                                        </p:attrNameLst>
                                      </p:cBhvr>
                                      <p:to>
                                        <p:strVal val="visible"/>
                                      </p:to>
                                    </p:set>
                                    <p:anim calcmode="lin" valueType="num">
                                      <p:cBhvr>
                                        <p:cTn id="63" dur="500" fill="hold"/>
                                        <p:tgtEl>
                                          <p:spTgt spid="12330"/>
                                        </p:tgtEl>
                                        <p:attrNameLst>
                                          <p:attrName>ppt_x</p:attrName>
                                        </p:attrNameLst>
                                      </p:cBhvr>
                                      <p:tavLst>
                                        <p:tav tm="0">
                                          <p:val>
                                            <p:strVal val="1+ppt_w/2"/>
                                          </p:val>
                                        </p:tav>
                                        <p:tav tm="100000">
                                          <p:val>
                                            <p:strVal val="ppt_x"/>
                                          </p:val>
                                        </p:tav>
                                      </p:tavLst>
                                    </p:anim>
                                    <p:anim calcmode="lin" valueType="num">
                                      <p:cBhvr>
                                        <p:cTn id="64" dur="500" fill="hold"/>
                                        <p:tgtEl>
                                          <p:spTgt spid="12330"/>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afterGroup">
                            <p:stCondLst>
                              <p:cond delay="0"/>
                            </p:stCondLst>
                            <p:childTnLst>
                              <p:par>
                                <p:cTn id="67" presetID="16" presetClass="entr" presetSubtype="42" fill="hold" nodeType="clickEffect">
                                  <p:stCondLst>
                                    <p:cond delay="0"/>
                                  </p:stCondLst>
                                  <p:childTnLst>
                                    <p:set>
                                      <p:cBhvr>
                                        <p:cTn id="68" dur="1" fill="hold">
                                          <p:stCondLst>
                                            <p:cond delay="0"/>
                                          </p:stCondLst>
                                        </p:cTn>
                                        <p:tgtEl>
                                          <p:spTgt spid="12313"/>
                                        </p:tgtEl>
                                        <p:attrNameLst>
                                          <p:attrName>style.visibility</p:attrName>
                                        </p:attrNameLst>
                                      </p:cBhvr>
                                      <p:to>
                                        <p:strVal val="visible"/>
                                      </p:to>
                                    </p:set>
                                    <p:animEffect transition="in" filter="barn(outHorizontal))">
                                      <p:cBhvr>
                                        <p:cTn id="69" dur="500"/>
                                        <p:tgtEl>
                                          <p:spTgt spid="12313"/>
                                        </p:tgtEl>
                                      </p:cBhvr>
                                    </p:animEffect>
                                  </p:childTnLst>
                                </p:cTn>
                              </p:par>
                            </p:childTnLst>
                          </p:cTn>
                        </p:par>
                      </p:childTnLst>
                    </p:cTn>
                  </p:par>
                  <p:par>
                    <p:cTn id="70" fill="hold" nodeType="clickPar">
                      <p:stCondLst>
                        <p:cond delay="indefinite"/>
                      </p:stCondLst>
                      <p:childTnLst>
                        <p:par>
                          <p:cTn id="71" fill="hold" nodeType="afterGroup">
                            <p:stCondLst>
                              <p:cond delay="0"/>
                            </p:stCondLst>
                            <p:childTnLst>
                              <p:par>
                                <p:cTn id="72" presetID="11" presetClass="entr" presetSubtype="0" fill="hold" nodeType="clickEffect">
                                  <p:stCondLst>
                                    <p:cond delay="0"/>
                                  </p:stCondLst>
                                  <p:childTnLst>
                                    <p:set>
                                      <p:cBhvr>
                                        <p:cTn id="73" dur="1" fill="hold">
                                          <p:stCondLst>
                                            <p:cond delay="0"/>
                                          </p:stCondLst>
                                        </p:cTn>
                                        <p:tgtEl>
                                          <p:spTgt spid="12335"/>
                                        </p:tgtEl>
                                        <p:attrNameLst>
                                          <p:attrName>style.visibility</p:attrName>
                                        </p:attrNameLst>
                                      </p:cBhvr>
                                      <p:to>
                                        <p:strVal val="visible"/>
                                      </p:to>
                                    </p:set>
                                    <p:anim calcmode="lin" valueType="num">
                                      <p:cBhvr>
                                        <p:cTn id="74" dur="1000" fill="hold"/>
                                        <p:tgtEl>
                                          <p:spTgt spid="12335"/>
                                        </p:tgtEl>
                                        <p:attrNameLst>
                                          <p:attrName>style.visibility</p:attrName>
                                        </p:attrNameLst>
                                      </p:cBhvr>
                                      <p:tavLst>
                                        <p:tav tm="0">
                                          <p:val>
                                            <p:strVal val="hidden"/>
                                          </p:val>
                                        </p:tav>
                                        <p:tav tm="50000">
                                          <p:val>
                                            <p:strVal val="visible"/>
                                          </p:val>
                                        </p:tav>
                                      </p:tavLst>
                                    </p:anim>
                                  </p:childTnLst>
                                </p:cTn>
                              </p:par>
                            </p:childTnLst>
                          </p:cTn>
                        </p:par>
                      </p:childTnLst>
                    </p:cTn>
                  </p:par>
                  <p:par>
                    <p:cTn id="75" fill="hold" nodeType="clickPar">
                      <p:stCondLst>
                        <p:cond delay="indefinite"/>
                      </p:stCondLst>
                      <p:childTnLst>
                        <p:par>
                          <p:cTn id="76" fill="hold" nodeType="afterGroup">
                            <p:stCondLst>
                              <p:cond delay="0"/>
                            </p:stCondLst>
                            <p:childTnLst>
                              <p:par>
                                <p:cTn id="77" presetID="2" presetClass="entr" presetSubtype="2" fill="hold" nodeType="clickEffect">
                                  <p:stCondLst>
                                    <p:cond delay="0"/>
                                  </p:stCondLst>
                                  <p:childTnLst>
                                    <p:set>
                                      <p:cBhvr>
                                        <p:cTn id="78" dur="1" fill="hold">
                                          <p:stCondLst>
                                            <p:cond delay="0"/>
                                          </p:stCondLst>
                                        </p:cTn>
                                        <p:tgtEl>
                                          <p:spTgt spid="12331"/>
                                        </p:tgtEl>
                                        <p:attrNameLst>
                                          <p:attrName>style.visibility</p:attrName>
                                        </p:attrNameLst>
                                      </p:cBhvr>
                                      <p:to>
                                        <p:strVal val="visible"/>
                                      </p:to>
                                    </p:set>
                                    <p:anim calcmode="lin" valueType="num">
                                      <p:cBhvr>
                                        <p:cTn id="79" dur="500" fill="hold"/>
                                        <p:tgtEl>
                                          <p:spTgt spid="12331"/>
                                        </p:tgtEl>
                                        <p:attrNameLst>
                                          <p:attrName>ppt_x</p:attrName>
                                        </p:attrNameLst>
                                      </p:cBhvr>
                                      <p:tavLst>
                                        <p:tav tm="0">
                                          <p:val>
                                            <p:strVal val="1+ppt_w/2"/>
                                          </p:val>
                                        </p:tav>
                                        <p:tav tm="100000">
                                          <p:val>
                                            <p:strVal val="ppt_x"/>
                                          </p:val>
                                        </p:tav>
                                      </p:tavLst>
                                    </p:anim>
                                    <p:anim calcmode="lin" valueType="num">
                                      <p:cBhvr>
                                        <p:cTn id="80" dur="500" fill="hold"/>
                                        <p:tgtEl>
                                          <p:spTgt spid="1233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afterGroup">
                            <p:stCondLst>
                              <p:cond delay="0"/>
                            </p:stCondLst>
                            <p:childTnLst>
                              <p:par>
                                <p:cTn id="83" presetID="1" presetClass="entr" presetSubtype="0" fill="hold" nodeType="clickEffect">
                                  <p:stCondLst>
                                    <p:cond delay="0"/>
                                  </p:stCondLst>
                                  <p:childTnLst>
                                    <p:set>
                                      <p:cBhvr>
                                        <p:cTn id="84" dur="1" fill="hold">
                                          <p:stCondLst>
                                            <p:cond delay="0"/>
                                          </p:stCondLst>
                                        </p:cTn>
                                        <p:tgtEl>
                                          <p:spTgt spid="12332"/>
                                        </p:tgtEl>
                                        <p:attrNameLst>
                                          <p:attrName>style.visibility</p:attrName>
                                        </p:attrNameLst>
                                      </p:cBhvr>
                                      <p:to>
                                        <p:strVal val="visible"/>
                                      </p:to>
                                    </p:set>
                                  </p:childTnLst>
                                  <p:subTnLst>
                                    <p:set>
                                      <p:cBhvr override="childStyle">
                                        <p:cTn dur="1" fill="hold" display="0" masterRel="nextClick"/>
                                        <p:tgtEl>
                                          <p:spTgt spid="12332"/>
                                        </p:tgtEl>
                                        <p:attrNameLst>
                                          <p:attrName>style.visibility</p:attrName>
                                        </p:attrNameLst>
                                      </p:cBhvr>
                                      <p:to>
                                        <p:strVal val="hidden"/>
                                      </p:to>
                                    </p:set>
                                  </p:subTnLst>
                                </p:cTn>
                              </p:par>
                            </p:childTnLst>
                          </p:cTn>
                        </p:par>
                      </p:childTnLst>
                    </p:cTn>
                  </p:par>
                  <p:par>
                    <p:cTn id="85" fill="hold" nodeType="clickPar">
                      <p:stCondLst>
                        <p:cond delay="indefinite"/>
                      </p:stCondLst>
                      <p:childTnLst>
                        <p:par>
                          <p:cTn id="86" fill="hold" nodeType="afterGroup">
                            <p:stCondLst>
                              <p:cond delay="0"/>
                            </p:stCondLst>
                            <p:childTnLst>
                              <p:par>
                                <p:cTn id="87" presetID="23" presetClass="entr" presetSubtype="16" fill="hold" nodeType="clickEffect">
                                  <p:stCondLst>
                                    <p:cond delay="0"/>
                                  </p:stCondLst>
                                  <p:childTnLst>
                                    <p:set>
                                      <p:cBhvr>
                                        <p:cTn id="88" dur="1" fill="hold">
                                          <p:stCondLst>
                                            <p:cond delay="0"/>
                                          </p:stCondLst>
                                        </p:cTn>
                                        <p:tgtEl>
                                          <p:spTgt spid="12333"/>
                                        </p:tgtEl>
                                        <p:attrNameLst>
                                          <p:attrName>style.visibility</p:attrName>
                                        </p:attrNameLst>
                                      </p:cBhvr>
                                      <p:to>
                                        <p:strVal val="visible"/>
                                      </p:to>
                                    </p:set>
                                    <p:anim calcmode="lin" valueType="num">
                                      <p:cBhvr>
                                        <p:cTn id="89" dur="500" fill="hold"/>
                                        <p:tgtEl>
                                          <p:spTgt spid="12333"/>
                                        </p:tgtEl>
                                        <p:attrNameLst>
                                          <p:attrName>ppt_w</p:attrName>
                                        </p:attrNameLst>
                                      </p:cBhvr>
                                      <p:tavLst>
                                        <p:tav tm="0">
                                          <p:val>
                                            <p:fltVal val="0"/>
                                          </p:val>
                                        </p:tav>
                                        <p:tav tm="100000">
                                          <p:val>
                                            <p:strVal val="#ppt_w"/>
                                          </p:val>
                                        </p:tav>
                                      </p:tavLst>
                                    </p:anim>
                                    <p:anim calcmode="lin" valueType="num">
                                      <p:cBhvr>
                                        <p:cTn id="90" dur="500" fill="hold"/>
                                        <p:tgtEl>
                                          <p:spTgt spid="12333"/>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afterGroup">
                            <p:stCondLst>
                              <p:cond delay="0"/>
                            </p:stCondLst>
                            <p:childTnLst>
                              <p:par>
                                <p:cTn id="93" presetID="11" presetClass="entr" presetSubtype="0" fill="hold" grpId="0" nodeType="clickEffect">
                                  <p:stCondLst>
                                    <p:cond delay="0"/>
                                  </p:stCondLst>
                                  <p:childTnLst>
                                    <p:set>
                                      <p:cBhvr>
                                        <p:cTn id="94" dur="1" fill="hold">
                                          <p:stCondLst>
                                            <p:cond delay="0"/>
                                          </p:stCondLst>
                                        </p:cTn>
                                        <p:tgtEl>
                                          <p:spTgt spid="12334"/>
                                        </p:tgtEl>
                                        <p:attrNameLst>
                                          <p:attrName>style.visibility</p:attrName>
                                        </p:attrNameLst>
                                      </p:cBhvr>
                                      <p:to>
                                        <p:strVal val="visible"/>
                                      </p:to>
                                    </p:set>
                                    <p:anim calcmode="lin" valueType="num">
                                      <p:cBhvr>
                                        <p:cTn id="95" dur="1000" fill="hold"/>
                                        <p:tgtEl>
                                          <p:spTgt spid="12334"/>
                                        </p:tgtEl>
                                        <p:attrNameLst>
                                          <p:attrName>style.visibility</p:attrName>
                                        </p:attrNameLst>
                                      </p:cBhvr>
                                      <p:tavLst>
                                        <p:tav tm="0">
                                          <p:val>
                                            <p:strVal val="hidden"/>
                                          </p:val>
                                        </p:tav>
                                        <p:tav tm="50000">
                                          <p:val>
                                            <p:strVal val="visible"/>
                                          </p:val>
                                        </p:tav>
                                      </p:tavLst>
                                    </p:anim>
                                  </p:childTnLst>
                                </p:cTn>
                              </p:par>
                            </p:childTnLst>
                          </p:cTn>
                        </p:par>
                      </p:childTnLst>
                    </p:cTn>
                  </p:par>
                  <p:par>
                    <p:cTn id="96" fill="hold" nodeType="clickPar">
                      <p:stCondLst>
                        <p:cond delay="indefinite"/>
                      </p:stCondLst>
                      <p:childTnLst>
                        <p:par>
                          <p:cTn id="97" fill="hold" nodeType="afterGroup">
                            <p:stCondLst>
                              <p:cond delay="0"/>
                            </p:stCondLst>
                            <p:childTnLst>
                              <p:par>
                                <p:cTn id="98" presetID="45" presetClass="entr" presetSubtype="0" fill="hold" nodeType="clickEffect">
                                  <p:stCondLst>
                                    <p:cond delay="0"/>
                                  </p:stCondLst>
                                  <p:childTnLst>
                                    <p:set>
                                      <p:cBhvr>
                                        <p:cTn id="99" dur="1" fill="hold">
                                          <p:stCondLst>
                                            <p:cond delay="0"/>
                                          </p:stCondLst>
                                        </p:cTn>
                                        <p:tgtEl>
                                          <p:spTgt spid="2">
                                            <p:txEl>
                                              <p:pRg st="0" end="0"/>
                                            </p:txEl>
                                          </p:spTgt>
                                        </p:tgtEl>
                                        <p:attrNameLst>
                                          <p:attrName>style.visibility</p:attrName>
                                        </p:attrNameLst>
                                      </p:cBhvr>
                                      <p:to>
                                        <p:strVal val="visible"/>
                                      </p:to>
                                    </p:set>
                                    <p:animEffect transition="in" filter="fade">
                                      <p:cBhvr>
                                        <p:cTn id="100" dur="2000"/>
                                        <p:tgtEl>
                                          <p:spTgt spid="2">
                                            <p:txEl>
                                              <p:pRg st="0" end="0"/>
                                            </p:txEl>
                                          </p:spTgt>
                                        </p:tgtEl>
                                      </p:cBhvr>
                                    </p:animEffect>
                                    <p:anim calcmode="lin" valueType="num">
                                      <p:cBhvr>
                                        <p:cTn id="101"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102"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3" fill="hold" nodeType="clickPar">
                      <p:stCondLst>
                        <p:cond delay="indefinite"/>
                      </p:stCondLst>
                      <p:childTnLst>
                        <p:par>
                          <p:cTn id="104" fill="hold" nodeType="afterGroup">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wipe(down)">
                                      <p:cBhvr>
                                        <p:cTn id="107" dur="580">
                                          <p:stCondLst>
                                            <p:cond delay="0"/>
                                          </p:stCondLst>
                                        </p:cTn>
                                        <p:tgtEl>
                                          <p:spTgt spid="52"/>
                                        </p:tgtEl>
                                      </p:cBhvr>
                                    </p:animEffect>
                                    <p:anim calcmode="lin" valueType="num">
                                      <p:cBhvr>
                                        <p:cTn id="108" dur="1822" tmFilter="0,0; 0.1400,0.3600; 0.4300,0.7300; 0.7100,0.9100; 1,1">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109" dur="664" tmFilter="0,0; 0.2500,0.0700; 0.5000,0.2000; 0.7500,0.4670; 1,1">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110" dur="664" tmFilter="0,0; 0.1250,0.2665; 0.2500,0.4000; 0.3750,0.4650; 0.5000,0.5000; 0.6250,0.5350; 0.7500,0.6000; 0.8750,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111" dur="332" tmFilter="0,0; 0.1250,0.2665; 0.2500,0.4000; 0.3750,0.4650; 0.5000,0.5000; 0.6250,0.5350; 0.7500,0.6000; 0.8750,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112" dur="164" tmFilter="0,0; 0.1250,0.2665; 0.2500,0.4000; 0.3750,0.4650; 0.5000,0.5000; 0.6250,0.5350; 0.7500,0.6000; 0.8750,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113" dur="26">
                                          <p:stCondLst>
                                            <p:cond delay="650"/>
                                          </p:stCondLst>
                                        </p:cTn>
                                        <p:tgtEl>
                                          <p:spTgt spid="52"/>
                                        </p:tgtEl>
                                      </p:cBhvr>
                                      <p:to x="100000" y="60000"/>
                                    </p:animScale>
                                    <p:animScale>
                                      <p:cBhvr>
                                        <p:cTn id="114" dur="166" decel="50000">
                                          <p:stCondLst>
                                            <p:cond delay="676"/>
                                          </p:stCondLst>
                                        </p:cTn>
                                        <p:tgtEl>
                                          <p:spTgt spid="52"/>
                                        </p:tgtEl>
                                      </p:cBhvr>
                                      <p:to x="100000" y="100000"/>
                                    </p:animScale>
                                    <p:animScale>
                                      <p:cBhvr>
                                        <p:cTn id="115" dur="26">
                                          <p:stCondLst>
                                            <p:cond delay="1312"/>
                                          </p:stCondLst>
                                        </p:cTn>
                                        <p:tgtEl>
                                          <p:spTgt spid="52"/>
                                        </p:tgtEl>
                                      </p:cBhvr>
                                      <p:to x="100000" y="80000"/>
                                    </p:animScale>
                                    <p:animScale>
                                      <p:cBhvr>
                                        <p:cTn id="116" dur="166" decel="50000">
                                          <p:stCondLst>
                                            <p:cond delay="1338"/>
                                          </p:stCondLst>
                                        </p:cTn>
                                        <p:tgtEl>
                                          <p:spTgt spid="52"/>
                                        </p:tgtEl>
                                      </p:cBhvr>
                                      <p:to x="100000" y="100000"/>
                                    </p:animScale>
                                    <p:animScale>
                                      <p:cBhvr>
                                        <p:cTn id="117" dur="26">
                                          <p:stCondLst>
                                            <p:cond delay="1642"/>
                                          </p:stCondLst>
                                        </p:cTn>
                                        <p:tgtEl>
                                          <p:spTgt spid="52"/>
                                        </p:tgtEl>
                                      </p:cBhvr>
                                      <p:to x="100000" y="90000"/>
                                    </p:animScale>
                                    <p:animScale>
                                      <p:cBhvr>
                                        <p:cTn id="118" dur="166" decel="50000">
                                          <p:stCondLst>
                                            <p:cond delay="1668"/>
                                          </p:stCondLst>
                                        </p:cTn>
                                        <p:tgtEl>
                                          <p:spTgt spid="52"/>
                                        </p:tgtEl>
                                      </p:cBhvr>
                                      <p:to x="100000" y="100000"/>
                                    </p:animScale>
                                    <p:animScale>
                                      <p:cBhvr>
                                        <p:cTn id="119" dur="26">
                                          <p:stCondLst>
                                            <p:cond delay="1808"/>
                                          </p:stCondLst>
                                        </p:cTn>
                                        <p:tgtEl>
                                          <p:spTgt spid="52"/>
                                        </p:tgtEl>
                                      </p:cBhvr>
                                      <p:to x="100000" y="95000"/>
                                    </p:animScale>
                                    <p:animScale>
                                      <p:cBhvr>
                                        <p:cTn id="120" dur="166" decel="50000">
                                          <p:stCondLst>
                                            <p:cond delay="1834"/>
                                          </p:stCondLst>
                                        </p:cTn>
                                        <p:tgtEl>
                                          <p:spTgt spid="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advAuto="0"/>
      <p:bldP spid="12334" grpId="0" advAuto="0"/>
      <p:bldP spid="12338" grpId="0" advAuto="0"/>
      <p:bldP spid="52"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1276985" y="808355"/>
            <a:ext cx="8128635" cy="1106805"/>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Arial" charset="0"/>
                <a:ea typeface="黑体" charset="0"/>
                <a:cs typeface="Times New Roman" charset="0"/>
              </a:rPr>
              <a:t>                             </a:t>
            </a:r>
            <a:r>
              <a:rPr lang="zh-CN" altLang="zh-CN" sz="2200">
                <a:solidFill>
                  <a:srgbClr val="000000"/>
                </a:solidFill>
                <a:latin typeface="Arial" charset="0"/>
                <a:ea typeface="黑体" charset="0"/>
                <a:cs typeface="Times New Roman" charset="0"/>
              </a:rPr>
              <a:t>三、直线的斜率公式</a:t>
            </a:r>
            <a:endParaRPr lang="ko-KR" altLang="en-US" sz="2200">
              <a:solidFill>
                <a:srgbClr val="000000"/>
              </a:solidFill>
              <a:latin typeface="Arial" charset="0"/>
              <a:ea typeface="黑体" charset="0"/>
              <a:cs typeface="Times New Roman" charset="0"/>
            </a:endParaRPr>
          </a:p>
          <a:p>
            <a:pPr marL="0" indent="0" algn="l" defTabSz="914400" eaLnBrk="1" latinLnBrk="0" hangingPunct="1">
              <a:lnSpc>
                <a:spcPct val="150000"/>
              </a:lnSpc>
              <a:spcBef>
                <a:spcPts val="0"/>
              </a:spcBef>
              <a:spcAft>
                <a:spcPts val="0"/>
              </a:spcAft>
              <a:buFontTx/>
              <a:buNone/>
            </a:pPr>
            <a:r>
              <a:rPr lang="zh-CN" altLang="zh-CN" sz="2200">
                <a:solidFill>
                  <a:srgbClr val="000000"/>
                </a:solidFill>
                <a:latin typeface="Times New Roman" charset="0"/>
                <a:ea typeface="宋体" charset="0"/>
                <a:cs typeface="Times New Roman" charset="0"/>
              </a:rPr>
              <a:t>如果直线经过两点</a:t>
            </a:r>
            <a:r>
              <a:rPr lang="en-US" altLang="zh-CN" sz="2200" i="1">
                <a:solidFill>
                  <a:srgbClr val="000000"/>
                </a:solidFill>
                <a:latin typeface="Times New Roman" charset="0"/>
                <a:ea typeface="Times New Roman" charset="0"/>
              </a:rPr>
              <a:t>P</a:t>
            </a:r>
            <a:r>
              <a:rPr lang="en-US" altLang="zh-CN" sz="2200" baseline="-25000">
                <a:solidFill>
                  <a:srgbClr val="000000"/>
                </a:solidFill>
                <a:latin typeface="Times New Roman" charset="0"/>
                <a:ea typeface="Times New Roman" charset="0"/>
              </a:rPr>
              <a:t>1(</a:t>
            </a:r>
            <a:r>
              <a:rPr lang="en-US" altLang="zh-CN" sz="2200" i="1">
                <a:solidFill>
                  <a:srgbClr val="000000"/>
                </a:solidFill>
                <a:latin typeface="Times New Roman" charset="0"/>
                <a:ea typeface="Times New Roman" charset="0"/>
              </a:rPr>
              <a:t>x</a:t>
            </a:r>
            <a:r>
              <a:rPr lang="en-US" altLang="zh-CN" sz="2200" baseline="-25000">
                <a:solidFill>
                  <a:srgbClr val="000000"/>
                </a:solidFill>
                <a:latin typeface="Times New Roman" charset="0"/>
                <a:ea typeface="Times New Roman" charset="0"/>
              </a:rPr>
              <a:t>1,</a:t>
            </a:r>
            <a:r>
              <a:rPr lang="en-US" altLang="zh-CN" sz="2200" i="1">
                <a:solidFill>
                  <a:srgbClr val="000000"/>
                </a:solidFill>
                <a:latin typeface="Times New Roman" charset="0"/>
                <a:ea typeface="Times New Roman" charset="0"/>
              </a:rPr>
              <a:t>y</a:t>
            </a:r>
            <a:r>
              <a:rPr lang="en-US" altLang="zh-CN" sz="2200" baseline="-25000">
                <a:solidFill>
                  <a:srgbClr val="000000"/>
                </a:solidFill>
                <a:latin typeface="Times New Roman" charset="0"/>
                <a:ea typeface="Times New Roman" charset="0"/>
              </a:rPr>
              <a:t>1),</a:t>
            </a:r>
            <a:r>
              <a:rPr lang="en-US" altLang="zh-CN" sz="2200" i="1">
                <a:solidFill>
                  <a:srgbClr val="000000"/>
                </a:solidFill>
                <a:latin typeface="Times New Roman" charset="0"/>
                <a:ea typeface="Times New Roman" charset="0"/>
              </a:rPr>
              <a:t>P</a:t>
            </a:r>
            <a:r>
              <a:rPr lang="en-US" altLang="zh-CN" sz="2200" baseline="-25000">
                <a:solidFill>
                  <a:srgbClr val="000000"/>
                </a:solidFill>
                <a:latin typeface="Times New Roman" charset="0"/>
                <a:ea typeface="Times New Roman" charset="0"/>
              </a:rPr>
              <a:t>2(</a:t>
            </a:r>
            <a:r>
              <a:rPr lang="en-US" altLang="zh-CN" sz="2200" i="1">
                <a:solidFill>
                  <a:srgbClr val="000000"/>
                </a:solidFill>
                <a:latin typeface="Times New Roman" charset="0"/>
                <a:ea typeface="Times New Roman" charset="0"/>
              </a:rPr>
              <a:t>x</a:t>
            </a:r>
            <a:r>
              <a:rPr lang="en-US" altLang="zh-CN" sz="2200" baseline="-25000">
                <a:solidFill>
                  <a:srgbClr val="000000"/>
                </a:solidFill>
                <a:latin typeface="Times New Roman" charset="0"/>
                <a:ea typeface="Times New Roman" charset="0"/>
              </a:rPr>
              <a:t>2,</a:t>
            </a:r>
            <a:r>
              <a:rPr lang="en-US" altLang="zh-CN" sz="2200" i="1">
                <a:solidFill>
                  <a:srgbClr val="000000"/>
                </a:solidFill>
                <a:latin typeface="Times New Roman" charset="0"/>
                <a:ea typeface="Times New Roman" charset="0"/>
              </a:rPr>
              <a:t>y</a:t>
            </a:r>
            <a:r>
              <a:rPr lang="en-US" altLang="zh-CN" sz="2200" baseline="-25000">
                <a:solidFill>
                  <a:srgbClr val="000000"/>
                </a:solidFill>
                <a:latin typeface="Times New Roman" charset="0"/>
                <a:ea typeface="Times New Roman" charset="0"/>
              </a:rPr>
              <a:t>2),(</a:t>
            </a:r>
            <a:r>
              <a:rPr lang="en-US" altLang="zh-CN" sz="2200" i="1">
                <a:solidFill>
                  <a:srgbClr val="000000"/>
                </a:solidFill>
                <a:latin typeface="Times New Roman" charset="0"/>
                <a:ea typeface="Times New Roman" charset="0"/>
              </a:rPr>
              <a:t>x</a:t>
            </a:r>
            <a:r>
              <a:rPr lang="en-US" altLang="zh-CN" sz="2200" baseline="-25000">
                <a:solidFill>
                  <a:srgbClr val="000000"/>
                </a:solidFill>
                <a:latin typeface="Times New Roman" charset="0"/>
                <a:ea typeface="Times New Roman" charset="0"/>
              </a:rPr>
              <a:t>1≠</a:t>
            </a:r>
            <a:r>
              <a:rPr lang="en-US" altLang="zh-CN" sz="2200" i="1">
                <a:solidFill>
                  <a:srgbClr val="000000"/>
                </a:solidFill>
                <a:latin typeface="Times New Roman" charset="0"/>
                <a:ea typeface="Times New Roman" charset="0"/>
              </a:rPr>
              <a:t>x</a:t>
            </a:r>
            <a:r>
              <a:rPr lang="en-US" altLang="zh-CN" sz="2200" baseline="-25000">
                <a:solidFill>
                  <a:srgbClr val="000000"/>
                </a:solidFill>
                <a:latin typeface="Times New Roman" charset="0"/>
                <a:ea typeface="Times New Roman" charset="0"/>
              </a:rPr>
              <a:t>2),</a:t>
            </a:r>
            <a:r>
              <a:rPr lang="zh-CN" altLang="zh-CN" sz="2200">
                <a:solidFill>
                  <a:srgbClr val="000000"/>
                </a:solidFill>
                <a:latin typeface="Times New Roman" charset="0"/>
                <a:ea typeface="宋体" charset="0"/>
                <a:cs typeface="Times New Roman" charset="0"/>
              </a:rPr>
              <a:t>则直线的斜率公式为</a:t>
            </a:r>
            <a:endParaRPr lang="ko-KR" altLang="en-US" sz="2200">
              <a:solidFill>
                <a:srgbClr val="000000"/>
              </a:solidFill>
              <a:latin typeface="Times New Roman" charset="0"/>
              <a:ea typeface="宋体" charset="0"/>
              <a:cs typeface="Times New Roman" charset="0"/>
            </a:endParaRPr>
          </a:p>
        </p:txBody>
      </p:sp>
      <p:graphicFrame>
        <p:nvGraphicFramePr>
          <p:cNvPr id="6" name="对象 5"/>
          <p:cNvGraphicFramePr>
            <a:graphicFrameLocks noChangeAspect="1"/>
          </p:cNvGraphicFramePr>
          <p:nvPr>
            <p:custDataLst>
              <p:tags r:id="rId4"/>
            </p:custDataLst>
            <p:extLst>
              <p:ext uri="{D42A27DB-BD31-4B8C-83A1-F6EECF244321}">
                <p14:modId xmlns:p14="http://schemas.microsoft.com/office/powerpoint/2010/main" val="1001628413"/>
              </p:ext>
            </p:extLst>
          </p:nvPr>
        </p:nvGraphicFramePr>
        <p:xfrm>
          <a:off x="4208913" y="2114431"/>
          <a:ext cx="8853257" cy="982111"/>
        </p:xfrm>
        <a:graphic>
          <a:graphicData uri="http://schemas.openxmlformats.org/presentationml/2006/ole">
            <mc:AlternateContent>
              <mc:Choice xmlns:v="urn:schemas-microsoft-com:vml" Requires="v">
                <p:oleObj spid="_x0000_s1066" name="文档" r:id="rId5" imgW="3841750" imgH="276225" progId="Word.Document.12">
                  <p:embed/>
                </p:oleObj>
              </mc:Choice>
              <mc:Fallback>
                <p:oleObj name="文档" r:id="rId5" imgW="3841750" imgH="276225" progId="Word.Document.12">
                  <p:embed/>
                  <p:pic>
                    <p:nvPicPr>
                      <p:cNvPr id="0" name="OLE substitute image"/>
                      <p:cNvPicPr/>
                      <p:nvPr/>
                    </p:nvPicPr>
                    <p:blipFill>
                      <a:blip r:embed="rId6"/>
                      <a:stretch>
                        <a:fillRect/>
                      </a:stretch>
                    </p:blipFill>
                    <p:spPr>
                      <a:xfrm>
                        <a:off x="4208780" y="2114550"/>
                        <a:ext cx="8853170" cy="982345"/>
                      </a:xfrm>
                      <a:prstGeom prst="rect">
                        <a:avLst/>
                      </a:prstGeom>
                    </p:spPr>
                  </p:pic>
                </p:oleObj>
              </mc:Fallback>
            </mc:AlternateContent>
          </a:graphicData>
        </a:graphic>
      </p:graphicFrame>
      <p:sp>
        <p:nvSpPr>
          <p:cNvPr id="7" name="矩形 6"/>
          <p:cNvSpPr>
            <a:spLocks noChangeAspect="1"/>
          </p:cNvSpPr>
          <p:nvPr/>
        </p:nvSpPr>
        <p:spPr>
          <a:xfrm rot="0">
            <a:off x="725170" y="3492500"/>
            <a:ext cx="11728450" cy="1614170"/>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zh-CN" altLang="en-US" sz="2200">
                <a:solidFill>
                  <a:srgbClr val="FF0000"/>
                </a:solidFill>
                <a:latin typeface="Times New Roman" charset="0"/>
                <a:ea typeface="黑体" charset="0"/>
                <a:cs typeface="Times New Roman" charset="0"/>
              </a:rPr>
              <a:t>点睛：</a:t>
            </a:r>
            <a:r>
              <a:rPr lang="en-US" altLang="zh-CN" sz="2200" b="1">
                <a:solidFill>
                  <a:srgbClr val="FF0000"/>
                </a:solidFill>
                <a:latin typeface="Times New Roman" charset="0"/>
                <a:ea typeface="Times New Roman" charset="0"/>
                <a:cs typeface="Times New Roman" charset="0"/>
              </a:rPr>
              <a:t>1</a:t>
            </a:r>
            <a:r>
              <a:rPr lang="en-US" altLang="zh-CN" sz="2200" i="1">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仿宋" charset="0"/>
                <a:cs typeface="Times New Roman" charset="0"/>
              </a:rPr>
              <a:t>运用公式的前提是</a:t>
            </a:r>
            <a:r>
              <a:rPr lang="en-US" altLang="zh-CN" sz="2200" i="1">
                <a:solidFill>
                  <a:srgbClr val="FF0000"/>
                </a:solidFill>
                <a:latin typeface="Times New Roman" charset="0"/>
                <a:ea typeface="Times New Roman" charset="0"/>
                <a:cs typeface="Times New Roman" charset="0"/>
              </a:rPr>
              <a:t>x</a:t>
            </a:r>
            <a:r>
              <a:rPr lang="en-US" altLang="zh-CN" sz="2200">
                <a:solidFill>
                  <a:srgbClr val="FF0000"/>
                </a:solidFill>
                <a:latin typeface="Times New Roman" charset="0"/>
                <a:ea typeface="Times New Roman" charset="0"/>
                <a:cs typeface="Times New Roman" charset="0"/>
              </a:rPr>
              <a:t>1≠</a:t>
            </a:r>
            <a:r>
              <a:rPr lang="en-US" altLang="zh-CN" sz="2200" i="1">
                <a:solidFill>
                  <a:srgbClr val="FF0000"/>
                </a:solidFill>
                <a:latin typeface="Times New Roman" charset="0"/>
                <a:ea typeface="Times New Roman" charset="0"/>
                <a:cs typeface="Times New Roman" charset="0"/>
              </a:rPr>
              <a:t>x</a:t>
            </a:r>
            <a:r>
              <a:rPr lang="en-US" altLang="zh-CN" sz="2200">
                <a:solidFill>
                  <a:srgbClr val="FF0000"/>
                </a:solidFill>
                <a:latin typeface="Times New Roman" charset="0"/>
                <a:ea typeface="Times New Roman" charset="0"/>
                <a:cs typeface="Times New Roman" charset="0"/>
              </a:rPr>
              <a:t>2,</a:t>
            </a:r>
            <a:r>
              <a:rPr lang="zh-CN" altLang="zh-CN" sz="2200">
                <a:solidFill>
                  <a:srgbClr val="FF0000"/>
                </a:solidFill>
                <a:latin typeface="Times New Roman" charset="0"/>
                <a:ea typeface="仿宋" charset="0"/>
                <a:cs typeface="Times New Roman" charset="0"/>
              </a:rPr>
              <a:t>即直线不与</a:t>
            </a:r>
            <a:r>
              <a:rPr lang="en-US" altLang="zh-CN" sz="2200" i="1">
                <a:solidFill>
                  <a:srgbClr val="FF0000"/>
                </a:solidFill>
                <a:latin typeface="Times New Roman" charset="0"/>
                <a:ea typeface="Times New Roman" charset="0"/>
                <a:cs typeface="Times New Roman" charset="0"/>
              </a:rPr>
              <a:t>x</a:t>
            </a:r>
            <a:r>
              <a:rPr lang="zh-CN" altLang="zh-CN" sz="2200">
                <a:solidFill>
                  <a:srgbClr val="FF0000"/>
                </a:solidFill>
                <a:latin typeface="Times New Roman" charset="0"/>
                <a:ea typeface="仿宋" charset="0"/>
                <a:cs typeface="Times New Roman" charset="0"/>
              </a:rPr>
              <a:t>轴垂直</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b="1">
                <a:solidFill>
                  <a:srgbClr val="FF0000"/>
                </a:solidFill>
                <a:latin typeface="Times New Roman" charset="0"/>
                <a:ea typeface="Times New Roman" charset="0"/>
                <a:cs typeface="Times New Roman" charset="0"/>
              </a:rPr>
              <a:t>2</a:t>
            </a:r>
            <a:r>
              <a:rPr lang="en-US" altLang="zh-CN" sz="2200" i="1">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仿宋" charset="0"/>
                <a:cs typeface="Times New Roman" charset="0"/>
              </a:rPr>
              <a:t>斜率公式与</a:t>
            </a:r>
            <a:r>
              <a:rPr lang="en-US" altLang="zh-CN" sz="2200" i="1">
                <a:solidFill>
                  <a:srgbClr val="FF0000"/>
                </a:solidFill>
                <a:latin typeface="Times New Roman" charset="0"/>
                <a:ea typeface="Times New Roman" charset="0"/>
                <a:cs typeface="Times New Roman" charset="0"/>
              </a:rPr>
              <a:t>P</a:t>
            </a:r>
            <a:r>
              <a:rPr lang="en-US" altLang="zh-CN" sz="2200">
                <a:solidFill>
                  <a:srgbClr val="FF0000"/>
                </a:solidFill>
                <a:latin typeface="Times New Roman" charset="0"/>
                <a:ea typeface="Times New Roman" charset="0"/>
                <a:cs typeface="Times New Roman" charset="0"/>
              </a:rPr>
              <a:t>1,</a:t>
            </a:r>
            <a:r>
              <a:rPr lang="en-US" altLang="zh-CN" sz="2200" i="1">
                <a:solidFill>
                  <a:srgbClr val="FF0000"/>
                </a:solidFill>
                <a:latin typeface="Times New Roman" charset="0"/>
                <a:ea typeface="Times New Roman" charset="0"/>
                <a:cs typeface="Times New Roman" charset="0"/>
              </a:rPr>
              <a:t>P</a:t>
            </a:r>
            <a:r>
              <a:rPr lang="en-US" altLang="zh-CN" sz="2200">
                <a:solidFill>
                  <a:srgbClr val="FF0000"/>
                </a:solidFill>
                <a:latin typeface="Times New Roman" charset="0"/>
                <a:ea typeface="Times New Roman" charset="0"/>
                <a:cs typeface="Times New Roman" charset="0"/>
              </a:rPr>
              <a:t>2</a:t>
            </a:r>
            <a:r>
              <a:rPr lang="zh-CN" altLang="zh-CN" sz="2200">
                <a:solidFill>
                  <a:srgbClr val="FF0000"/>
                </a:solidFill>
                <a:latin typeface="Times New Roman" charset="0"/>
                <a:ea typeface="仿宋" charset="0"/>
                <a:cs typeface="Times New Roman" charset="0"/>
              </a:rPr>
              <a:t>在直线上的位置无关</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仿宋" charset="0"/>
                <a:cs typeface="Times New Roman" charset="0"/>
              </a:rPr>
              <a:t>在直线上任取两点</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仿宋" charset="0"/>
                <a:cs typeface="Times New Roman" charset="0"/>
              </a:rPr>
              <a:t>得到的斜率是相同的</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pPr>
            <a:r>
              <a:rPr lang="en-US" altLang="zh-CN" sz="2200" b="1">
                <a:solidFill>
                  <a:srgbClr val="FF0000"/>
                </a:solidFill>
                <a:latin typeface="Times New Roman" charset="0"/>
                <a:ea typeface="Times New Roman" charset="0"/>
              </a:rPr>
              <a:t>3</a:t>
            </a:r>
            <a:r>
              <a:rPr lang="en-US" altLang="zh-CN" sz="2200" i="1">
                <a:solidFill>
                  <a:srgbClr val="FF0000"/>
                </a:solidFill>
                <a:latin typeface="Times New Roman" charset="0"/>
                <a:ea typeface="Times New Roman" charset="0"/>
              </a:rPr>
              <a:t>.</a:t>
            </a:r>
            <a:r>
              <a:rPr lang="zh-CN" altLang="zh-CN" sz="2200">
                <a:solidFill>
                  <a:srgbClr val="FF0000"/>
                </a:solidFill>
                <a:latin typeface="Times New Roman" charset="0"/>
                <a:ea typeface="仿宋" charset="0"/>
                <a:cs typeface="Times New Roman" charset="0"/>
              </a:rPr>
              <a:t>需注意公式中横、纵坐标之差的顺序</a:t>
            </a:r>
            <a:r>
              <a:rPr lang="en-US" altLang="zh-CN" sz="2200">
                <a:solidFill>
                  <a:srgbClr val="FF0000"/>
                </a:solidFill>
                <a:latin typeface="Times New Roman" charset="0"/>
                <a:ea typeface="Times New Roman" charset="0"/>
              </a:rPr>
              <a:t>,</a:t>
            </a:r>
            <a:r>
              <a:rPr lang="zh-CN" altLang="zh-CN" sz="2200">
                <a:solidFill>
                  <a:srgbClr val="FF0000"/>
                </a:solidFill>
                <a:latin typeface="Times New Roman" charset="0"/>
                <a:ea typeface="仿宋" charset="0"/>
                <a:cs typeface="Times New Roman" charset="0"/>
              </a:rPr>
              <a:t>也可以写成</a:t>
            </a:r>
            <a:endParaRPr lang="ko-KR" altLang="en-US" sz="2200">
              <a:solidFill>
                <a:srgbClr val="FF0000"/>
              </a:solidFill>
              <a:latin typeface="Times New Roman" charset="0"/>
              <a:ea typeface="仿宋" charset="0"/>
              <a:cs typeface="Times New Roman" charset="0"/>
            </a:endParaRPr>
          </a:p>
        </p:txBody>
      </p:sp>
      <p:graphicFrame>
        <p:nvGraphicFramePr>
          <p:cNvPr id="8" name="对象 7"/>
          <p:cNvGraphicFramePr>
            <a:graphicFrameLocks noChangeAspect="1"/>
          </p:cNvGraphicFramePr>
          <p:nvPr>
            <p:custDataLst>
              <p:tags r:id="rId8"/>
            </p:custDataLst>
            <p:extLst>
              <p:ext uri="{D42A27DB-BD31-4B8C-83A1-F6EECF244321}">
                <p14:modId xmlns:p14="http://schemas.microsoft.com/office/powerpoint/2010/main" val="2516983810"/>
              </p:ext>
            </p:extLst>
          </p:nvPr>
        </p:nvGraphicFramePr>
        <p:xfrm>
          <a:off x="7094534" y="4631152"/>
          <a:ext cx="1311275" cy="584200"/>
        </p:xfrm>
        <a:graphic>
          <a:graphicData uri="http://schemas.openxmlformats.org/presentationml/2006/ole">
            <mc:AlternateContent>
              <mc:Choice xmlns:v="urn:schemas-microsoft-com:vml" Requires="v">
                <p:oleObj spid="_x0000_s1067" name="文档" r:id="rId9" imgW="629920" imgH="278130" progId="Word.Document.12">
                  <p:embed/>
                </p:oleObj>
              </mc:Choice>
              <mc:Fallback>
                <p:oleObj name="文档" r:id="rId9" imgW="629920" imgH="278130" progId="Word.Document.12">
                  <p:embed/>
                  <p:pic>
                    <p:nvPicPr>
                      <p:cNvPr id="0" name="OLE substitute image"/>
                      <p:cNvPicPr/>
                      <p:nvPr/>
                    </p:nvPicPr>
                    <p:blipFill>
                      <a:blip r:embed="rId10"/>
                      <a:stretch>
                        <a:fillRect/>
                      </a:stretch>
                    </p:blipFill>
                    <p:spPr>
                      <a:xfrm>
                        <a:off x="7094220" y="4631055"/>
                        <a:ext cx="1311275" cy="584200"/>
                      </a:xfrm>
                      <a:prstGeom prst="rect">
                        <a:avLst/>
                      </a:prstGeom>
                    </p:spPr>
                  </p:pic>
                </p:oleObj>
              </mc:Fallback>
            </mc:AlternateContent>
          </a:graphicData>
        </a:graphic>
      </p:graphicFrame>
      <p:sp>
        <p:nvSpPr>
          <p:cNvPr id="9" name="矩形 8"/>
          <p:cNvSpPr>
            <a:spLocks noChangeAspect="1"/>
          </p:cNvSpPr>
          <p:nvPr/>
        </p:nvSpPr>
        <p:spPr>
          <a:xfrm rot="0">
            <a:off x="8114030" y="4631055"/>
            <a:ext cx="2583180"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pPr>
            <a:r>
              <a:rPr lang="zh-CN" altLang="zh-CN" sz="2200">
                <a:solidFill>
                  <a:srgbClr val="FF0000"/>
                </a:solidFill>
                <a:latin typeface="Times New Roman" charset="0"/>
                <a:ea typeface="仿宋" charset="0"/>
                <a:cs typeface="Times New Roman" charset="0"/>
              </a:rPr>
              <a:t>即下标的顺序一致</a:t>
            </a:r>
            <a:r>
              <a:rPr lang="en-US" altLang="zh-CN" sz="2200" i="1">
                <a:solidFill>
                  <a:srgbClr val="FF0000"/>
                </a:solidFill>
                <a:latin typeface="Times New Roman" charset="0"/>
                <a:ea typeface="Times New Roman" charset="0"/>
              </a:rPr>
              <a:t>. </a:t>
            </a:r>
            <a:endParaRPr lang="ko-KR" altLang="en-US" sz="2200" i="1">
              <a:solidFill>
                <a:srgbClr val="FF0000"/>
              </a:solidFill>
              <a:latin typeface="Times New Roman" charset="0"/>
              <a:ea typeface="Times New Roman" charset="0"/>
            </a:endParaRPr>
          </a:p>
        </p:txBody>
      </p:sp>
    </p:spTree>
    <p:extLst>
      <p:ext uri="{BB962C8B-B14F-4D97-AF65-F5344CB8AC3E}">
        <p14:creationId xmlns:p14="http://schemas.microsoft.com/office/powerpoint/2010/main" val="2578885793"/>
      </p:ext>
    </p:extLst>
  </p:cSld>
  <p:clrMapOvr>
    <a:masterClrMapping/>
  </p:clrMapOvr>
  <mc:AlternateContent xmlns:mc="http://schemas.openxmlformats.org/markup-compatibility/2006">
    <mc:Choice xmlns:p14="http://schemas.microsoft.com/office/powerpoint/2010/main" Requires="p14">
      <p:transition spd="slow" p14:dur="1000">
        <p:cut thruBlk="1"/>
      </p:transition>
    </mc:Choice>
    <mc:Fallback>
      <p:transition spd="slow">
        <p:cut thruBlk="1"/>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437515" y="714375"/>
            <a:ext cx="10654030" cy="1445895"/>
          </a:xfrm>
          <a:prstGeom prst="rect"/>
        </p:spPr>
        <p:txBody>
          <a:bodyPr wrap="square" lIns="91440" tIns="45720" rIns="91440" bIns="45720" numCol="1" vert="horz" anchor="t">
            <a:spAutoFit/>
          </a:bodyPr>
          <a:lstStyle/>
          <a:p>
            <a:pPr marL="0" indent="0" algn="l"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6.</a:t>
            </a:r>
            <a:r>
              <a:rPr lang="zh-CN" altLang="zh-CN" sz="2200">
                <a:solidFill>
                  <a:srgbClr val="000000"/>
                </a:solidFill>
                <a:latin typeface="Times New Roman" charset="0"/>
                <a:ea typeface="宋体" charset="0"/>
                <a:cs typeface="Times New Roman" charset="0"/>
              </a:rPr>
              <a:t>已知点</a:t>
            </a:r>
            <a:r>
              <a:rPr lang="en-US" altLang="zh-CN" sz="2200" i="1">
                <a:solidFill>
                  <a:srgbClr val="000000"/>
                </a:solidFill>
                <a:latin typeface="Times New Roman" charset="0"/>
                <a:ea typeface="Times New Roman" charset="0"/>
                <a:cs typeface="Times New Roman" charset="0"/>
              </a:rPr>
              <a:t>P</a:t>
            </a:r>
            <a:r>
              <a:rPr lang="en-US" altLang="zh-CN" sz="2200">
                <a:solidFill>
                  <a:srgbClr val="000000"/>
                </a:solidFill>
                <a:latin typeface="Times New Roman" charset="0"/>
                <a:ea typeface="Times New Roman" charset="0"/>
                <a:cs typeface="Times New Roman" charset="0"/>
              </a:rPr>
              <a:t>1(3,5),</a:t>
            </a:r>
            <a:r>
              <a:rPr lang="en-US" altLang="zh-CN" sz="2200" i="1">
                <a:solidFill>
                  <a:srgbClr val="000000"/>
                </a:solidFill>
                <a:latin typeface="Times New Roman" charset="0"/>
                <a:ea typeface="Times New Roman" charset="0"/>
                <a:cs typeface="Times New Roman" charset="0"/>
              </a:rPr>
              <a:t>P</a:t>
            </a:r>
            <a:r>
              <a:rPr lang="en-US" altLang="zh-CN" sz="2200">
                <a:solidFill>
                  <a:srgbClr val="000000"/>
                </a:solidFill>
                <a:latin typeface="Times New Roman" charset="0"/>
                <a:ea typeface="Times New Roman" charset="0"/>
                <a:cs typeface="Times New Roman" charset="0"/>
              </a:rPr>
              <a:t>2(</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3),</a:t>
            </a:r>
            <a:r>
              <a:rPr lang="zh-CN" altLang="zh-CN" sz="2200">
                <a:solidFill>
                  <a:srgbClr val="000000"/>
                </a:solidFill>
                <a:latin typeface="Times New Roman" charset="0"/>
                <a:ea typeface="宋体" charset="0"/>
                <a:cs typeface="Times New Roman" charset="0"/>
              </a:rPr>
              <a:t>则直线</a:t>
            </a:r>
            <a:r>
              <a:rPr lang="en-US" altLang="zh-CN" sz="2200" i="1">
                <a:solidFill>
                  <a:srgbClr val="000000"/>
                </a:solidFill>
                <a:latin typeface="Times New Roman" charset="0"/>
                <a:ea typeface="Times New Roman" charset="0"/>
                <a:cs typeface="Times New Roman" charset="0"/>
              </a:rPr>
              <a:t>P</a:t>
            </a: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P</a:t>
            </a:r>
            <a:r>
              <a:rPr lang="en-US" altLang="zh-CN" sz="2200">
                <a:solidFill>
                  <a:srgbClr val="000000"/>
                </a:solidFill>
                <a:latin typeface="Times New Roman" charset="0"/>
                <a:ea typeface="Times New Roman" charset="0"/>
                <a:cs typeface="Times New Roman" charset="0"/>
              </a:rPr>
              <a:t>2</a:t>
            </a:r>
            <a:r>
              <a:rPr lang="zh-CN" altLang="zh-CN" sz="2200">
                <a:solidFill>
                  <a:srgbClr val="000000"/>
                </a:solidFill>
                <a:latin typeface="Times New Roman" charset="0"/>
                <a:ea typeface="宋体" charset="0"/>
                <a:cs typeface="Times New Roman" charset="0"/>
              </a:rPr>
              <a:t>的斜率</a:t>
            </a:r>
            <a:r>
              <a:rPr lang="en-US" altLang="zh-CN" sz="2200" i="1">
                <a:solidFill>
                  <a:srgbClr val="000000"/>
                </a:solidFill>
                <a:latin typeface="Times New Roman" charset="0"/>
                <a:ea typeface="Times New Roman" charset="0"/>
                <a:cs typeface="Times New Roman" charset="0"/>
              </a:rPr>
              <a:t>k</a:t>
            </a:r>
            <a:r>
              <a:rPr lang="zh-CN" altLang="zh-CN" sz="2200">
                <a:solidFill>
                  <a:srgbClr val="000000"/>
                </a:solidFill>
                <a:latin typeface="Times New Roman" charset="0"/>
                <a:ea typeface="宋体" charset="0"/>
                <a:cs typeface="Times New Roman" charset="0"/>
              </a:rPr>
              <a:t>等于</a:t>
            </a:r>
            <a:r>
              <a:rPr lang="en-US" altLang="zh-CN" sz="2200">
                <a:solidFill>
                  <a:srgbClr val="000000"/>
                </a:solidFill>
                <a:latin typeface="Times New Roman" charset="0"/>
                <a:ea typeface="Times New Roman" charset="0"/>
                <a:cs typeface="Times New Roman" charset="0"/>
              </a:rPr>
              <a:t>(</a:t>
            </a:r>
            <a:r>
              <a:rPr lang="zh-CN" altLang="zh-CN" sz="2200" i="1">
                <a:solidFill>
                  <a:srgbClr val="000000"/>
                </a:solidFill>
                <a:latin typeface="Times New Roman" charset="0"/>
                <a:ea typeface="宋体" charset="0"/>
                <a:cs typeface="Times New Roman" charset="0"/>
              </a:rPr>
              <a:t>　　</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A.2	</a:t>
            </a:r>
            <a:r>
              <a:rPr lang="en-US" altLang="zh-CN" sz="2200">
                <a:solidFill>
                  <a:srgbClr val="000000"/>
                </a:solidFill>
                <a:latin typeface="NEU-BZ-S92" charset="0"/>
                <a:ea typeface="方正书宋_GBK" charset="0"/>
                <a:cs typeface="Times New Roman" charset="0"/>
              </a:rPr>
              <a:t>   </a:t>
            </a:r>
            <a:r>
              <a:rPr lang="en-US" altLang="zh-CN" sz="2200">
                <a:solidFill>
                  <a:srgbClr val="000000"/>
                </a:solidFill>
                <a:latin typeface="Times New Roman" charset="0"/>
                <a:ea typeface="Times New Roman" charset="0"/>
                <a:cs typeface="Times New Roman" charset="0"/>
              </a:rPr>
              <a:t>B.1</a:t>
            </a:r>
            <a:r>
              <a:rPr lang="en-US" altLang="zh-CN" sz="2200">
                <a:solidFill>
                  <a:srgbClr val="000000"/>
                </a:solidFill>
                <a:latin typeface="NEU-BZ-S92" charset="0"/>
                <a:ea typeface="方正书宋_GBK" charset="0"/>
                <a:cs typeface="Times New Roman" charset="0"/>
              </a:rPr>
              <a:t>      </a:t>
            </a:r>
            <a:r>
              <a:rPr lang="en-US" altLang="zh-CN" sz="2200">
                <a:solidFill>
                  <a:srgbClr val="000000"/>
                </a:solidFill>
                <a:latin typeface="NEU-BZ-S92" charset="0"/>
                <a:ea typeface="方正书宋_GBK" charset="0"/>
                <a:cs typeface="Times New Roman" charset="0"/>
              </a:rPr>
              <a:t>C.3</a:t>
            </a:r>
            <a:r>
              <a:rPr lang="en-US" altLang="zh-CN" sz="2200">
                <a:solidFill>
                  <a:srgbClr val="000000"/>
                </a:solidFill>
                <a:latin typeface="NEU-BZ-S92" charset="0"/>
                <a:ea typeface="方正书宋_GBK" charset="0"/>
                <a:cs typeface="Times New Roman" charset="0"/>
              </a:rPr>
              <a:t>             </a:t>
            </a:r>
            <a:r>
              <a:rPr lang="en-US" altLang="zh-CN" sz="2200">
                <a:solidFill>
                  <a:srgbClr val="000000"/>
                </a:solidFill>
                <a:latin typeface="Times New Roman" charset="0"/>
                <a:ea typeface="Times New Roman" charset="0"/>
                <a:cs typeface="Times New Roman" charset="0"/>
              </a:rPr>
              <a:t>D.</a:t>
            </a:r>
            <a:r>
              <a:rPr lang="zh-CN" altLang="zh-CN" sz="2200">
                <a:solidFill>
                  <a:srgbClr val="000000"/>
                </a:solidFill>
                <a:latin typeface="Times New Roman" charset="0"/>
                <a:ea typeface="宋体" charset="0"/>
                <a:cs typeface="Times New Roman" charset="0"/>
              </a:rPr>
              <a:t>不存在</a:t>
            </a:r>
            <a:endParaRPr lang="ko-KR" altLang="en-US" sz="2200">
              <a:solidFill>
                <a:srgbClr val="000000"/>
              </a:solidFill>
              <a:latin typeface="Times New Roman" charset="0"/>
              <a:ea typeface="宋体" charset="0"/>
              <a:cs typeface="Times New Roman" charset="0"/>
            </a:endParaRPr>
          </a:p>
        </p:txBody>
      </p:sp>
      <p:sp>
        <p:nvSpPr>
          <p:cNvPr id="6" name="矩形 5"/>
          <p:cNvSpPr>
            <a:spLocks/>
          </p:cNvSpPr>
          <p:nvPr/>
        </p:nvSpPr>
        <p:spPr>
          <a:xfrm rot="0">
            <a:off x="577215" y="2510790"/>
            <a:ext cx="877570" cy="645795"/>
          </a:xfrm>
          <a:prstGeom prst="rect"/>
        </p:spPr>
        <p:txBody>
          <a:bodyPr wrap="none" lIns="91440" tIns="45720" rIns="91440" bIns="45720" numCol="1" vert="horz" anchor="t">
            <a:spAutoFit/>
          </a:bodyPr>
          <a:lstStyle/>
          <a:p>
            <a:pPr marL="0" indent="0" algn="l"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zh-CN" altLang="zh-CN" sz="1800">
                <a:solidFill>
                  <a:srgbClr val="FF0000"/>
                </a:solidFill>
                <a:latin typeface="Arial" charset="0"/>
                <a:ea typeface="黑体" charset="0"/>
                <a:cs typeface="Times New Roman" charset="0"/>
              </a:rPr>
              <a:t>答案</a:t>
            </a:r>
            <a:r>
              <a:rPr lang="en-US" altLang="zh-CN" sz="1800">
                <a:solidFill>
                  <a:srgbClr val="FF0000"/>
                </a:solidFill>
                <a:latin typeface="Arial" charset="0"/>
                <a:ea typeface="黑体" charset="0"/>
                <a:cs typeface="Times New Roman" charset="0"/>
              </a:rPr>
              <a:t>:</a:t>
            </a:r>
            <a:r>
              <a:rPr lang="en-US" altLang="zh-CN" sz="1800">
                <a:solidFill>
                  <a:srgbClr val="FF0000"/>
                </a:solidFill>
                <a:latin typeface="Times New Roman" charset="0"/>
                <a:ea typeface="Times New Roman" charset="0"/>
                <a:cs typeface="Times New Roman" charset="0"/>
              </a:rPr>
              <a:t>A</a:t>
            </a:r>
            <a:endParaRPr lang="ko-KR" altLang="en-US" sz="1800">
              <a:solidFill>
                <a:srgbClr val="FF0000"/>
              </a:solidFill>
              <a:latin typeface="Times New Roman" charset="0"/>
              <a:ea typeface="Times New Roman" charset="0"/>
              <a:cs typeface="Times New Roman" charset="0"/>
            </a:endParaRPr>
          </a:p>
        </p:txBody>
      </p:sp>
      <p:sp>
        <p:nvSpPr>
          <p:cNvPr id="7"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小试牛刀</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251581683"/>
      </p:ext>
    </p:extLst>
  </p:cSld>
  <p:clrMapOvr>
    <a:masterClrMapping/>
  </p:clrMapOvr>
  <mc:AlternateContent xmlns:mc="http://schemas.openxmlformats.org/markup-compatibility/2006">
    <mc:Choice xmlns:p14="http://schemas.microsoft.com/office/powerpoint/2010/main" Requires="p14">
      <p:transition spd="slow" p14:dur="1000">
        <p:cut thruBlk="1"/>
      </p:transition>
    </mc:Choice>
    <mc:Fallback>
      <p:transition spd="slow">
        <p:cut thruBlk="1"/>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299085" y="777240"/>
            <a:ext cx="11162030"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Times New Roman" charset="0"/>
                <a:ea typeface="黑体" charset="0"/>
                <a:cs typeface="Times New Roman" charset="0"/>
              </a:rPr>
              <a:t>例</a:t>
            </a:r>
            <a:r>
              <a:rPr lang="en-US" altLang="zh-CN" sz="2200" b="1">
                <a:solidFill>
                  <a:srgbClr val="000000"/>
                </a:solidFill>
                <a:latin typeface="Times New Roman" charset="0"/>
                <a:ea typeface="Times New Roman" charset="0"/>
                <a:cs typeface="Times New Roman" charset="0"/>
              </a:rPr>
              <a:t>1   </a:t>
            </a:r>
            <a:r>
              <a:rPr lang="zh-CN" altLang="zh-CN" sz="2200">
                <a:solidFill>
                  <a:srgbClr val="000000"/>
                </a:solidFill>
                <a:latin typeface="Times New Roman" charset="0"/>
                <a:ea typeface="宋体" charset="0"/>
                <a:cs typeface="Times New Roman" charset="0"/>
              </a:rPr>
              <a:t>已知直线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过原点</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绕原点按顺时针方向转动角</a:t>
            </a:r>
            <a:r>
              <a:rPr lang="en-US" altLang="zh-CN" sz="2200" i="1">
                <a:solidFill>
                  <a:srgbClr val="000000"/>
                </a:solidFill>
                <a:latin typeface="Times New Roman" charset="0"/>
                <a:ea typeface="Microsoft Yi Baiti" charset="0"/>
                <a:cs typeface="Times New Roman" charset="0"/>
              </a:rPr>
              <a:t>α</a:t>
            </a:r>
            <a:r>
              <a:rPr lang="en-US" altLang="zh-CN" sz="2200">
                <a:solidFill>
                  <a:srgbClr val="000000"/>
                </a:solidFill>
                <a:latin typeface="Times New Roman" charset="0"/>
                <a:ea typeface="Times New Roman" charset="0"/>
                <a:cs typeface="Times New Roman" charset="0"/>
              </a:rPr>
              <a:t>(0</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Times New Roman" charset="0"/>
                <a:cs typeface="Times New Roman" charset="0"/>
              </a:rPr>
              <a:t>&lt;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180</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后</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恰好与</a:t>
            </a:r>
            <a:r>
              <a:rPr lang="en-US" altLang="zh-CN" sz="2200" i="1">
                <a:solidFill>
                  <a:srgbClr val="000000"/>
                </a:solidFill>
                <a:latin typeface="Times New Roman" charset="0"/>
                <a:ea typeface="Times New Roman" charset="0"/>
                <a:cs typeface="Times New Roman" charset="0"/>
              </a:rPr>
              <a:t>y</a:t>
            </a:r>
            <a:r>
              <a:rPr lang="zh-CN" altLang="zh-CN" sz="2200">
                <a:solidFill>
                  <a:srgbClr val="000000"/>
                </a:solidFill>
                <a:latin typeface="Times New Roman" charset="0"/>
                <a:ea typeface="宋体" charset="0"/>
                <a:cs typeface="Times New Roman" charset="0"/>
              </a:rPr>
              <a:t>轴重合</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求直线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转动前的倾斜角是多少</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p:txBody>
      </p:sp>
      <p:graphicFrame>
        <p:nvGraphicFramePr>
          <p:cNvPr id="3" name="对象 2"/>
          <p:cNvGraphicFramePr>
            <a:graphicFrameLocks noChangeAspect="1"/>
          </p:cNvGraphicFramePr>
          <p:nvPr>
            <p:custDataLst>
              <p:tags r:id="rId4"/>
            </p:custDataLst>
            <p:extLst>
              <p:ext uri="{D42A27DB-BD31-4B8C-83A1-F6EECF244321}">
                <p14:modId xmlns:p14="http://schemas.microsoft.com/office/powerpoint/2010/main" val="1045639079"/>
              </p:ext>
            </p:extLst>
          </p:nvPr>
        </p:nvGraphicFramePr>
        <p:xfrm>
          <a:off x="299234" y="5095589"/>
          <a:ext cx="8128000" cy="754766"/>
        </p:xfrm>
        <a:graphic>
          <a:graphicData uri="http://schemas.openxmlformats.org/presentationml/2006/ole">
            <mc:AlternateContent>
              <mc:Choice xmlns:v="urn:schemas-microsoft-com:vml" Requires="v">
                <p:oleObj spid="_x0000_s1069" name="文档" r:id="rId5" imgW="3839551" imgH="359492" progId="Word.Document.12">
                  <p:embed/>
                </p:oleObj>
              </mc:Choice>
              <mc:Fallback>
                <p:oleObj name="文档" r:id="rId5" imgW="3839551" imgH="359492" progId="Word.Document.12">
                  <p:embed/>
                  <p:pic>
                    <p:nvPicPr>
                      <p:cNvPr id="0" name="OLE substitute image"/>
                      <p:cNvPicPr/>
                      <p:nvPr/>
                    </p:nvPicPr>
                    <p:blipFill>
                      <a:blip r:embed="rId6"/>
                      <a:stretch>
                        <a:fillRect/>
                      </a:stretch>
                    </p:blipFill>
                    <p:spPr>
                      <a:xfrm>
                        <a:off x="299085" y="5095875"/>
                        <a:ext cx="8128000" cy="755015"/>
                      </a:xfrm>
                      <a:prstGeom prst="rect">
                        <a:avLst/>
                      </a:prstGeom>
                    </p:spPr>
                  </p:pic>
                </p:oleObj>
              </mc:Fallback>
            </mc:AlternateContent>
          </a:graphicData>
        </a:graphic>
      </p:graphicFrame>
      <p:pic>
        <p:nvPicPr>
          <p:cNvPr id="13" name="M09.eps"/>
          <p:cNvPicPr/>
          <p:nvPr>
            <p:custDataLst>
              <p:tags r:id="rId8"/>
            </p:custDataLst>
          </p:nvPr>
        </p:nvPicPr>
        <p:blipFill>
          <a:blip r:embed="rId7"/>
          <a:stretch>
            <a:fillRect/>
          </a:stretch>
        </p:blipFill>
        <p:spPr>
          <a:xfrm>
            <a:off x="5012690" y="2877185"/>
            <a:ext cx="5086350" cy="1752600"/>
          </a:xfrm>
          <a:prstGeom prst="rect">
            <a:avLst/>
          </a:prstGeom>
        </p:spPr>
      </p:pic>
      <p:sp>
        <p:nvSpPr>
          <p:cNvPr id="12"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典例解析</a:t>
            </a:r>
            <a:endParaRPr lang="ko-KR" altLang="en-US" sz="2795">
              <a:solidFill>
                <a:schemeClr val="bg1"/>
              </a:solidFill>
              <a:latin typeface="黑体" charset="0"/>
              <a:ea typeface="黑体" charset="0"/>
            </a:endParaRPr>
          </a:p>
        </p:txBody>
      </p:sp>
      <p:sp>
        <p:nvSpPr>
          <p:cNvPr id="4" name="矩形 3"/>
          <p:cNvSpPr>
            <a:spLocks/>
          </p:cNvSpPr>
          <p:nvPr/>
        </p:nvSpPr>
        <p:spPr>
          <a:xfrm rot="0">
            <a:off x="267970" y="1936115"/>
            <a:ext cx="9831705" cy="212090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思路分析</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画草图</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标记</a:t>
            </a:r>
            <a:r>
              <a:rPr lang="en-US" altLang="zh-CN" sz="2200" i="1">
                <a:solidFill>
                  <a:srgbClr val="FF0000"/>
                </a:solidFill>
                <a:latin typeface="Times New Roman" charset="0"/>
                <a:ea typeface="Microsoft Yi Baiti" charset="0"/>
                <a:cs typeface="Times New Roman" charset="0"/>
              </a:rPr>
              <a:t>α</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找倾斜角与</a:t>
            </a:r>
            <a:r>
              <a:rPr lang="en-US" altLang="zh-CN" sz="2200" i="1">
                <a:solidFill>
                  <a:srgbClr val="FF0000"/>
                </a:solidFill>
                <a:latin typeface="Times New Roman" charset="0"/>
                <a:ea typeface="Microsoft Yi Baiti" charset="0"/>
                <a:cs typeface="Times New Roman" charset="0"/>
              </a:rPr>
              <a:t>α</a:t>
            </a:r>
            <a:r>
              <a:rPr lang="zh-CN" altLang="zh-CN" sz="2200">
                <a:solidFill>
                  <a:srgbClr val="FF0000"/>
                </a:solidFill>
                <a:latin typeface="Times New Roman" charset="0"/>
                <a:ea typeface="楷体" charset="0"/>
                <a:cs typeface="Times New Roman" charset="0"/>
              </a:rPr>
              <a:t>的关系</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求倾斜角</a:t>
            </a:r>
            <a:endParaRPr lang="ko-KR" altLang="en-US" sz="2200">
              <a:solidFill>
                <a:srgbClr val="FF0000"/>
              </a:solidFill>
              <a:latin typeface="Times New Roman" charset="0"/>
              <a:ea typeface="楷体"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解</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由题意画出如下草图</a:t>
            </a:r>
            <a:r>
              <a:rPr lang="en-US" altLang="zh-CN" sz="2200" i="1">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由图可知</a:t>
            </a:r>
            <a:r>
              <a:rPr lang="en-US" altLang="zh-CN" sz="2200">
                <a:solidFill>
                  <a:srgbClr val="FF0000"/>
                </a:solidFill>
                <a:latin typeface="Times New Roman" charset="0"/>
                <a:ea typeface="Times New Roman" charset="0"/>
                <a:cs typeface="Times New Roman" charset="0"/>
              </a:rPr>
              <a:t>:</a:t>
            </a:r>
            <a:endParaRPr lang="ko-KR" altLang="en-US" sz="2200">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当</a:t>
            </a:r>
            <a:r>
              <a:rPr lang="en-US" altLang="zh-CN" sz="2200" i="1">
                <a:solidFill>
                  <a:srgbClr val="FF0000"/>
                </a:solidFill>
                <a:latin typeface="Times New Roman" charset="0"/>
                <a:ea typeface="Microsoft Yi Baiti" charset="0"/>
                <a:cs typeface="Times New Roman" charset="0"/>
              </a:rPr>
              <a:t>α</a:t>
            </a:r>
            <a:r>
              <a:rPr lang="zh-CN" altLang="zh-CN" sz="2200">
                <a:solidFill>
                  <a:srgbClr val="FF0000"/>
                </a:solidFill>
                <a:latin typeface="Times New Roman" charset="0"/>
                <a:ea typeface="楷体" charset="0"/>
                <a:cs typeface="Times New Roman" charset="0"/>
              </a:rPr>
              <a:t>为钝角时</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倾斜角为</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90</a:t>
            </a:r>
            <a:r>
              <a:rPr lang="en-US" altLang="zh-CN" sz="2200">
                <a:solidFill>
                  <a:srgbClr val="FF0000"/>
                </a:solidFill>
                <a:latin typeface="宋体" charset="0"/>
                <a:ea typeface="方正书宋_GBK" charset="0"/>
                <a:cs typeface="Times New Roman" charset="0"/>
              </a:rPr>
              <a:t>°</a:t>
            </a:r>
            <a:r>
              <a:rPr lang="en-US" altLang="zh-CN" sz="2200">
                <a:solidFill>
                  <a:srgbClr val="FF0000"/>
                </a:solidFill>
                <a:latin typeface="Times New Roman" charset="0"/>
                <a:ea typeface="Times New Roman" charset="0"/>
                <a:cs typeface="Times New Roman" charset="0"/>
              </a:rPr>
              <a:t>,</a:t>
            </a:r>
            <a:endParaRPr lang="ko-KR" altLang="en-US" sz="2200">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当</a:t>
            </a:r>
            <a:r>
              <a:rPr lang="en-US" altLang="zh-CN" sz="2200" i="1">
                <a:solidFill>
                  <a:srgbClr val="FF0000"/>
                </a:solidFill>
                <a:latin typeface="Times New Roman" charset="0"/>
                <a:ea typeface="Microsoft Yi Baiti" charset="0"/>
                <a:cs typeface="Times New Roman" charset="0"/>
              </a:rPr>
              <a:t>α</a:t>
            </a:r>
            <a:r>
              <a:rPr lang="zh-CN" altLang="zh-CN" sz="2200">
                <a:solidFill>
                  <a:srgbClr val="FF0000"/>
                </a:solidFill>
                <a:latin typeface="Times New Roman" charset="0"/>
                <a:ea typeface="楷体" charset="0"/>
                <a:cs typeface="Times New Roman" charset="0"/>
              </a:rPr>
              <a:t>为锐角时</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倾斜角为</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90</a:t>
            </a:r>
            <a:r>
              <a:rPr lang="en-US" altLang="zh-CN" sz="2200">
                <a:solidFill>
                  <a:srgbClr val="FF0000"/>
                </a:solidFill>
                <a:latin typeface="宋体" charset="0"/>
                <a:ea typeface="方正书宋_GBK" charset="0"/>
                <a:cs typeface="Times New Roman" charset="0"/>
              </a:rPr>
              <a:t>°</a:t>
            </a:r>
            <a:r>
              <a:rPr lang="en-US" altLang="zh-CN" sz="2200">
                <a:solidFill>
                  <a:srgbClr val="FF0000"/>
                </a:solidFill>
                <a:latin typeface="Times New Roman" charset="0"/>
                <a:ea typeface="Times New Roman" charset="0"/>
                <a:cs typeface="Times New Roman" charset="0"/>
              </a:rPr>
              <a:t>,</a:t>
            </a:r>
            <a:endParaRPr lang="ko-KR" altLang="en-US" sz="2200">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当</a:t>
            </a:r>
            <a:r>
              <a:rPr lang="en-US" altLang="zh-CN" sz="2200" i="1">
                <a:solidFill>
                  <a:srgbClr val="FF0000"/>
                </a:solidFill>
                <a:latin typeface="Times New Roman" charset="0"/>
                <a:ea typeface="Microsoft Yi Baiti" charset="0"/>
                <a:cs typeface="Times New Roman" charset="0"/>
              </a:rPr>
              <a:t>α</a:t>
            </a:r>
            <a:r>
              <a:rPr lang="zh-CN" altLang="zh-CN" sz="2200">
                <a:solidFill>
                  <a:srgbClr val="FF0000"/>
                </a:solidFill>
                <a:latin typeface="Times New Roman" charset="0"/>
                <a:ea typeface="楷体" charset="0"/>
                <a:cs typeface="Times New Roman" charset="0"/>
              </a:rPr>
              <a:t>为直角时</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倾斜角为</a:t>
            </a:r>
            <a:r>
              <a:rPr lang="en-US" altLang="zh-CN" sz="2200">
                <a:solidFill>
                  <a:srgbClr val="FF0000"/>
                </a:solidFill>
                <a:latin typeface="Times New Roman" charset="0"/>
                <a:ea typeface="Times New Roman" charset="0"/>
                <a:cs typeface="Times New Roman" charset="0"/>
              </a:rPr>
              <a:t>0</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52867462"/>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1129665" y="992505"/>
            <a:ext cx="8128635" cy="2122805"/>
          </a:xfrm>
          <a:prstGeom prst="rect"/>
        </p:spPr>
        <p:txBody>
          <a:bodyPr wrap="square" lIns="91440" tIns="45720" rIns="91440" bIns="45720" numCol="1" vert="horz" anchor="t">
            <a:spAutoFit/>
          </a:bodyPr>
          <a:lstStyle/>
          <a:p>
            <a:pPr marL="0" indent="0" algn="l"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Arial" charset="0"/>
                <a:ea typeface="黑体" charset="0"/>
                <a:cs typeface="Times New Roman" charset="0"/>
              </a:rPr>
              <a:t>                               </a:t>
            </a:r>
            <a:r>
              <a:rPr lang="zh-CN" altLang="zh-CN" sz="2200">
                <a:solidFill>
                  <a:srgbClr val="000000"/>
                </a:solidFill>
                <a:latin typeface="Arial" charset="0"/>
                <a:ea typeface="黑体" charset="0"/>
                <a:cs typeface="Times New Roman" charset="0"/>
              </a:rPr>
              <a:t>直线的倾斜角的求法</a:t>
            </a:r>
            <a:endParaRPr lang="ko-KR" altLang="en-US" sz="2200">
              <a:solidFill>
                <a:srgbClr val="000000"/>
              </a:solidFill>
              <a:latin typeface="Arial" charset="0"/>
              <a:ea typeface="黑体" charset="0"/>
              <a:cs typeface="Times New Roman" charset="0"/>
            </a:endParaRPr>
          </a:p>
          <a:p>
            <a:pPr marL="0" indent="0" algn="l"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仿宋" charset="0"/>
                <a:cs typeface="Times New Roman" charset="0"/>
              </a:rPr>
              <a:t>        </a:t>
            </a:r>
            <a:r>
              <a:rPr lang="zh-CN" altLang="zh-CN" sz="2200">
                <a:solidFill>
                  <a:srgbClr val="000000"/>
                </a:solidFill>
                <a:latin typeface="Times New Roman" charset="0"/>
                <a:ea typeface="仿宋" charset="0"/>
                <a:cs typeface="Times New Roman" charset="0"/>
              </a:rPr>
              <a:t>求直线的倾斜角主要根据定义</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其关键是根据题意画出图形</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找准倾斜角</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有时要根据情况分类讨论</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sp>
        <p:nvSpPr>
          <p:cNvPr id="7"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归纳总结</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3724194416"/>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334010" y="678180"/>
            <a:ext cx="11742420" cy="212090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a:solidFill>
                  <a:srgbClr val="000000"/>
                </a:solidFill>
                <a:latin typeface="Times New Roman" charset="0"/>
                <a:ea typeface="黑体" charset="0"/>
                <a:cs typeface="Times New Roman" charset="0"/>
              </a:rPr>
              <a:t>跟踪</a:t>
            </a:r>
            <a:r>
              <a:rPr lang="zh-CN" altLang="zh-CN" sz="2200">
                <a:solidFill>
                  <a:srgbClr val="000000"/>
                </a:solidFill>
                <a:latin typeface="Times New Roman" charset="0"/>
                <a:ea typeface="黑体" charset="0"/>
                <a:cs typeface="Times New Roman" charset="0"/>
              </a:rPr>
              <a:t>训练</a:t>
            </a:r>
            <a:r>
              <a:rPr lang="en-US" altLang="zh-CN" sz="2200">
                <a:solidFill>
                  <a:srgbClr val="000000"/>
                </a:solidFill>
                <a:latin typeface="Times New Roman" charset="0"/>
                <a:ea typeface="黑体" charset="0"/>
                <a:cs typeface="Times New Roman" charset="0"/>
              </a:rPr>
              <a:t>1.  </a:t>
            </a:r>
            <a:r>
              <a:rPr lang="zh-CN" altLang="zh-CN" sz="2200">
                <a:solidFill>
                  <a:srgbClr val="000000"/>
                </a:solidFill>
                <a:latin typeface="Times New Roman" charset="0"/>
                <a:ea typeface="宋体" charset="0"/>
                <a:cs typeface="Times New Roman" charset="0"/>
              </a:rPr>
              <a:t>设直线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过坐标原点</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它的倾斜角为</a:t>
            </a:r>
            <a:r>
              <a:rPr lang="en-US" altLang="zh-CN" sz="2200" i="1">
                <a:solidFill>
                  <a:srgbClr val="000000"/>
                </a:solidFill>
                <a:latin typeface="Times New Roman" charset="0"/>
                <a:ea typeface="Microsoft Yi Baiti" charset="0"/>
                <a:cs typeface="Times New Roman" charset="0"/>
              </a:rPr>
              <a:t>α</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如果将</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绕坐标原点按逆时针方向旋转</a:t>
            </a:r>
            <a:r>
              <a:rPr lang="en-US" altLang="zh-CN" sz="2200">
                <a:solidFill>
                  <a:srgbClr val="000000"/>
                </a:solidFill>
                <a:latin typeface="Times New Roman" charset="0"/>
                <a:ea typeface="Times New Roman" charset="0"/>
                <a:cs typeface="Times New Roman" charset="0"/>
              </a:rPr>
              <a:t>45</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得到直线</a:t>
            </a:r>
            <a:r>
              <a:rPr lang="en-US" altLang="zh-CN" sz="2200" i="1">
                <a:solidFill>
                  <a:srgbClr val="000000"/>
                </a:solidFill>
                <a:latin typeface="Times New Roman" charset="0"/>
                <a:ea typeface="Times New Roman" charset="0"/>
                <a:cs typeface="Times New Roman" charset="0"/>
              </a:rPr>
              <a:t>l</a:t>
            </a: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那么</a:t>
            </a:r>
            <a:r>
              <a:rPr lang="en-US" altLang="zh-CN" sz="2200" i="1">
                <a:solidFill>
                  <a:srgbClr val="000000"/>
                </a:solidFill>
                <a:latin typeface="Times New Roman" charset="0"/>
                <a:ea typeface="Times New Roman" charset="0"/>
                <a:cs typeface="Times New Roman" charset="0"/>
              </a:rPr>
              <a:t>l</a:t>
            </a: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的倾斜角为</a:t>
            </a:r>
            <a:r>
              <a:rPr lang="en-US" altLang="zh-CN" sz="2200">
                <a:solidFill>
                  <a:srgbClr val="000000"/>
                </a:solidFill>
                <a:latin typeface="Times New Roman" charset="0"/>
                <a:ea typeface="Times New Roman" charset="0"/>
                <a:cs typeface="Times New Roman" charset="0"/>
              </a:rPr>
              <a:t>(</a:t>
            </a:r>
            <a:r>
              <a:rPr lang="zh-CN" altLang="zh-CN" sz="2200" i="1">
                <a:solidFill>
                  <a:srgbClr val="000000"/>
                </a:solidFill>
                <a:latin typeface="Times New Roman" charset="0"/>
                <a:ea typeface="宋体" charset="0"/>
                <a:cs typeface="Times New Roman" charset="0"/>
              </a:rPr>
              <a:t>　　</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A.</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45</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NEU-BZ-S92" charset="0"/>
                <a:ea typeface="方正书宋_GBK" charset="0"/>
                <a:cs typeface="Times New Roman" charset="0"/>
              </a:rPr>
              <a:t>               </a:t>
            </a:r>
            <a:r>
              <a:rPr lang="en-US" altLang="zh-CN" sz="2200">
                <a:solidFill>
                  <a:srgbClr val="000000"/>
                </a:solidFill>
                <a:latin typeface="Times New Roman" charset="0"/>
                <a:ea typeface="Times New Roman" charset="0"/>
                <a:cs typeface="Times New Roman" charset="0"/>
              </a:rPr>
              <a:t>B.</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135</a:t>
            </a:r>
            <a:r>
              <a:rPr lang="en-US" altLang="zh-CN" sz="2200">
                <a:solidFill>
                  <a:srgbClr val="000000"/>
                </a:solidFill>
                <a:latin typeface="宋体" charset="0"/>
                <a:ea typeface="方正书宋_GBK" charset="0"/>
                <a:cs typeface="Times New Roman" charset="0"/>
              </a:rPr>
              <a:t>°</a:t>
            </a:r>
            <a:endParaRPr lang="ko-KR" altLang="en-US" sz="2200">
              <a:solidFill>
                <a:srgbClr val="000000"/>
              </a:solidFill>
              <a:latin typeface="宋体" charset="0"/>
              <a:ea typeface="方正书宋_GBK"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C.135</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Microsoft Yi Baiti" charset="0"/>
                <a:cs typeface="Times New Roman" charset="0"/>
              </a:rPr>
              <a:t>α                              </a:t>
            </a:r>
            <a:r>
              <a:rPr lang="en-US" altLang="zh-CN" sz="2200">
                <a:solidFill>
                  <a:srgbClr val="000000"/>
                </a:solidFill>
                <a:latin typeface="Times New Roman" charset="0"/>
                <a:ea typeface="Times New Roman" charset="0"/>
                <a:cs typeface="Times New Roman" charset="0"/>
              </a:rPr>
              <a:t>D.</a:t>
            </a:r>
            <a:r>
              <a:rPr lang="zh-CN" altLang="zh-CN" sz="2200">
                <a:solidFill>
                  <a:srgbClr val="000000"/>
                </a:solidFill>
                <a:latin typeface="Times New Roman" charset="0"/>
                <a:ea typeface="宋体" charset="0"/>
                <a:cs typeface="Times New Roman" charset="0"/>
              </a:rPr>
              <a:t>当</a:t>
            </a:r>
            <a:r>
              <a:rPr lang="en-US" altLang="zh-CN" sz="2200">
                <a:solidFill>
                  <a:srgbClr val="000000"/>
                </a:solidFill>
                <a:latin typeface="Times New Roman" charset="0"/>
                <a:ea typeface="Times New Roman" charset="0"/>
                <a:cs typeface="Times New Roman" charset="0"/>
              </a:rPr>
              <a:t>0</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135</a:t>
            </a:r>
            <a:r>
              <a:rPr lang="en-US" altLang="zh-CN" sz="2200">
                <a:solidFill>
                  <a:srgbClr val="000000"/>
                </a:solidFill>
                <a:latin typeface="宋体" charset="0"/>
                <a:ea typeface="方正书宋_GBK" charset="0"/>
                <a:cs typeface="Times New Roman" charset="0"/>
              </a:rPr>
              <a:t>°</a:t>
            </a:r>
            <a:r>
              <a:rPr lang="zh-CN" altLang="zh-CN" sz="2200">
                <a:solidFill>
                  <a:srgbClr val="000000"/>
                </a:solidFill>
                <a:latin typeface="Times New Roman" charset="0"/>
                <a:ea typeface="宋体" charset="0"/>
                <a:cs typeface="Times New Roman" charset="0"/>
              </a:rPr>
              <a:t>时</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倾斜角为</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45</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当</a:t>
            </a:r>
            <a:r>
              <a:rPr lang="en-US" altLang="zh-CN" sz="2200">
                <a:solidFill>
                  <a:srgbClr val="000000"/>
                </a:solidFill>
                <a:latin typeface="Times New Roman" charset="0"/>
                <a:ea typeface="Times New Roman" charset="0"/>
                <a:cs typeface="Times New Roman" charset="0"/>
              </a:rPr>
              <a:t>135</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180</a:t>
            </a:r>
            <a:r>
              <a:rPr lang="en-US" altLang="zh-CN" sz="2200">
                <a:solidFill>
                  <a:srgbClr val="000000"/>
                </a:solidFill>
                <a:latin typeface="宋体" charset="0"/>
                <a:ea typeface="方正书宋_GBK" charset="0"/>
                <a:cs typeface="Times New Roman" charset="0"/>
              </a:rPr>
              <a:t>°</a:t>
            </a:r>
            <a:r>
              <a:rPr lang="zh-CN" altLang="zh-CN" sz="2200">
                <a:solidFill>
                  <a:srgbClr val="000000"/>
                </a:solidFill>
                <a:latin typeface="Times New Roman" charset="0"/>
                <a:ea typeface="宋体" charset="0"/>
                <a:cs typeface="Times New Roman" charset="0"/>
              </a:rPr>
              <a:t>时</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倾斜角为</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135</a:t>
            </a:r>
            <a:r>
              <a:rPr lang="en-US" altLang="zh-CN" sz="2200">
                <a:solidFill>
                  <a:srgbClr val="000000"/>
                </a:solidFill>
                <a:latin typeface="宋体" charset="0"/>
                <a:ea typeface="方正书宋_GBK" charset="0"/>
                <a:cs typeface="Times New Roman" charset="0"/>
              </a:rPr>
              <a:t>°</a:t>
            </a:r>
            <a:endParaRPr lang="ko-KR" altLang="en-US" sz="2200">
              <a:solidFill>
                <a:srgbClr val="000000"/>
              </a:solidFill>
              <a:latin typeface="宋体" charset="0"/>
              <a:ea typeface="方正书宋_GBK" charset="0"/>
              <a:cs typeface="Times New Roman" charset="0"/>
            </a:endParaRPr>
          </a:p>
        </p:txBody>
      </p:sp>
      <p:sp>
        <p:nvSpPr>
          <p:cNvPr id="7"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跟踪训练</a:t>
            </a:r>
            <a:endParaRPr lang="ko-KR" altLang="en-US" sz="2795">
              <a:solidFill>
                <a:schemeClr val="bg1"/>
              </a:solidFill>
              <a:latin typeface="黑体" charset="0"/>
              <a:ea typeface="黑体" charset="0"/>
            </a:endParaRPr>
          </a:p>
        </p:txBody>
      </p:sp>
      <p:sp>
        <p:nvSpPr>
          <p:cNvPr id="12" name="矩形 11"/>
          <p:cNvSpPr>
            <a:spLocks noChangeAspect="1"/>
          </p:cNvSpPr>
          <p:nvPr/>
        </p:nvSpPr>
        <p:spPr>
          <a:xfrm rot="0">
            <a:off x="334010" y="2741930"/>
            <a:ext cx="11292840" cy="171513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解析</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根据题意</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画出图形</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如图所示</a:t>
            </a:r>
            <a:r>
              <a:rPr lang="en-US" altLang="zh-CN" sz="2200">
                <a:solidFill>
                  <a:srgbClr val="FF0000"/>
                </a:solidFill>
                <a:latin typeface="Times New Roman" charset="0"/>
                <a:ea typeface="Times New Roman" charset="0"/>
                <a:cs typeface="Times New Roman" charset="0"/>
              </a:rPr>
              <a:t>:</a:t>
            </a:r>
            <a:endParaRPr lang="ko-KR" altLang="en-US" sz="2200">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因为</a:t>
            </a:r>
            <a:r>
              <a:rPr lang="en-US" altLang="zh-CN" sz="2200">
                <a:solidFill>
                  <a:srgbClr val="FF0000"/>
                </a:solidFill>
                <a:latin typeface="Times New Roman" charset="0"/>
                <a:ea typeface="Times New Roman" charset="0"/>
                <a:cs typeface="Times New Roman" charset="0"/>
              </a:rPr>
              <a:t>0</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&lt;</a:t>
            </a:r>
            <a:r>
              <a:rPr lang="en-US" altLang="zh-CN" sz="2200">
                <a:solidFill>
                  <a:srgbClr val="FF0000"/>
                </a:solidFill>
                <a:latin typeface="Times New Roman" charset="0"/>
                <a:ea typeface="Times New Roman" charset="0"/>
                <a:cs typeface="Times New Roman" charset="0"/>
              </a:rPr>
              <a:t>180</a:t>
            </a:r>
            <a:r>
              <a:rPr lang="en-US" altLang="zh-CN" sz="2200">
                <a:solidFill>
                  <a:srgbClr val="FF0000"/>
                </a:solidFill>
                <a:latin typeface="宋体" charset="0"/>
                <a:ea typeface="方正书宋_GBK" charset="0"/>
                <a:cs typeface="Times New Roman" charset="0"/>
              </a:rPr>
              <a:t>°</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显然</a:t>
            </a:r>
            <a:r>
              <a:rPr lang="en-US" altLang="zh-CN" sz="2200">
                <a:solidFill>
                  <a:srgbClr val="FF0000"/>
                </a:solidFill>
                <a:latin typeface="Times New Roman" charset="0"/>
                <a:ea typeface="Times New Roman" charset="0"/>
                <a:cs typeface="Times New Roman" charset="0"/>
              </a:rPr>
              <a:t>A,B,C</a:t>
            </a:r>
            <a:r>
              <a:rPr lang="zh-CN" altLang="zh-CN" sz="2200">
                <a:solidFill>
                  <a:srgbClr val="FF0000"/>
                </a:solidFill>
                <a:latin typeface="Times New Roman" charset="0"/>
                <a:ea typeface="楷体" charset="0"/>
                <a:cs typeface="Times New Roman" charset="0"/>
              </a:rPr>
              <a:t>未分类讨论</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均不全面</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不合题意</a:t>
            </a:r>
            <a:r>
              <a:rPr lang="en-US" altLang="zh-CN" sz="2200" i="1">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通过画图</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如图所示</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可知</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当</a:t>
            </a:r>
            <a:r>
              <a:rPr lang="en-US" altLang="zh-CN" sz="2200">
                <a:solidFill>
                  <a:srgbClr val="FF0000"/>
                </a:solidFill>
                <a:latin typeface="Times New Roman" charset="0"/>
                <a:ea typeface="Times New Roman" charset="0"/>
                <a:cs typeface="Times New Roman" charset="0"/>
              </a:rPr>
              <a:t>0</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&lt;</a:t>
            </a:r>
            <a:r>
              <a:rPr lang="en-US" altLang="zh-CN" sz="2200">
                <a:solidFill>
                  <a:srgbClr val="FF0000"/>
                </a:solidFill>
                <a:latin typeface="Times New Roman" charset="0"/>
                <a:ea typeface="Times New Roman" charset="0"/>
                <a:cs typeface="Times New Roman" charset="0"/>
              </a:rPr>
              <a:t>135</a:t>
            </a:r>
            <a:r>
              <a:rPr lang="en-US" altLang="zh-CN" sz="2200">
                <a:solidFill>
                  <a:srgbClr val="FF0000"/>
                </a:solidFill>
                <a:latin typeface="宋体" charset="0"/>
                <a:ea typeface="方正书宋_GBK" charset="0"/>
                <a:cs typeface="Times New Roman" charset="0"/>
              </a:rPr>
              <a:t>°</a:t>
            </a:r>
            <a:r>
              <a:rPr lang="zh-CN" altLang="zh-CN" sz="2200">
                <a:solidFill>
                  <a:srgbClr val="FF0000"/>
                </a:solidFill>
                <a:latin typeface="Times New Roman" charset="0"/>
                <a:ea typeface="楷体" charset="0"/>
                <a:cs typeface="Times New Roman" charset="0"/>
              </a:rPr>
              <a:t>时</a:t>
            </a:r>
            <a:r>
              <a:rPr lang="en-US" altLang="zh-CN" sz="2200">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Times New Roman" charset="0"/>
                <a:cs typeface="Times New Roman" charset="0"/>
              </a:rPr>
              <a:t>l</a:t>
            </a:r>
            <a:r>
              <a:rPr lang="en-US" altLang="zh-CN" sz="2200">
                <a:solidFill>
                  <a:srgbClr val="FF0000"/>
                </a:solidFill>
                <a:latin typeface="Times New Roman" charset="0"/>
                <a:ea typeface="Times New Roman" charset="0"/>
                <a:cs typeface="Times New Roman" charset="0"/>
              </a:rPr>
              <a:t>1</a:t>
            </a:r>
            <a:r>
              <a:rPr lang="zh-CN" altLang="zh-CN" sz="2200">
                <a:solidFill>
                  <a:srgbClr val="FF0000"/>
                </a:solidFill>
                <a:latin typeface="Times New Roman" charset="0"/>
                <a:ea typeface="楷体" charset="0"/>
                <a:cs typeface="Times New Roman" charset="0"/>
              </a:rPr>
              <a:t>的倾斜角为</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45</a:t>
            </a:r>
            <a:r>
              <a:rPr lang="en-US" altLang="zh-CN" sz="2200">
                <a:solidFill>
                  <a:srgbClr val="FF0000"/>
                </a:solidFill>
                <a:latin typeface="宋体" charset="0"/>
                <a:ea typeface="方正书宋_GBK" charset="0"/>
                <a:cs typeface="Times New Roman" charset="0"/>
              </a:rPr>
              <a:t>°</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当</a:t>
            </a:r>
            <a:r>
              <a:rPr lang="en-US" altLang="zh-CN" sz="2200">
                <a:solidFill>
                  <a:srgbClr val="FF0000"/>
                </a:solidFill>
                <a:latin typeface="Times New Roman" charset="0"/>
                <a:ea typeface="Times New Roman" charset="0"/>
                <a:cs typeface="Times New Roman" charset="0"/>
              </a:rPr>
              <a:t>135</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&lt;</a:t>
            </a:r>
            <a:r>
              <a:rPr lang="en-US" altLang="zh-CN" sz="2200">
                <a:solidFill>
                  <a:srgbClr val="FF0000"/>
                </a:solidFill>
                <a:latin typeface="Times New Roman" charset="0"/>
                <a:ea typeface="Times New Roman" charset="0"/>
                <a:cs typeface="Times New Roman" charset="0"/>
              </a:rPr>
              <a:t>180</a:t>
            </a:r>
            <a:r>
              <a:rPr lang="en-US" altLang="zh-CN" sz="2200">
                <a:solidFill>
                  <a:srgbClr val="FF0000"/>
                </a:solidFill>
                <a:latin typeface="宋体" charset="0"/>
                <a:ea typeface="方正书宋_GBK" charset="0"/>
                <a:cs typeface="Times New Roman" charset="0"/>
              </a:rPr>
              <a:t>°</a:t>
            </a:r>
            <a:r>
              <a:rPr lang="zh-CN" altLang="zh-CN" sz="2200">
                <a:solidFill>
                  <a:srgbClr val="FF0000"/>
                </a:solidFill>
                <a:latin typeface="Times New Roman" charset="0"/>
                <a:ea typeface="楷体" charset="0"/>
                <a:cs typeface="Times New Roman" charset="0"/>
              </a:rPr>
              <a:t>时</a:t>
            </a:r>
            <a:r>
              <a:rPr lang="en-US" altLang="zh-CN" sz="2200">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Times New Roman" charset="0"/>
                <a:cs typeface="Times New Roman" charset="0"/>
              </a:rPr>
              <a:t>l</a:t>
            </a:r>
            <a:r>
              <a:rPr lang="en-US" altLang="zh-CN" sz="2200">
                <a:solidFill>
                  <a:srgbClr val="FF0000"/>
                </a:solidFill>
                <a:latin typeface="Times New Roman" charset="0"/>
                <a:ea typeface="Times New Roman" charset="0"/>
                <a:cs typeface="Times New Roman" charset="0"/>
              </a:rPr>
              <a:t>1</a:t>
            </a:r>
            <a:r>
              <a:rPr lang="zh-CN" altLang="zh-CN" sz="2200">
                <a:solidFill>
                  <a:srgbClr val="FF0000"/>
                </a:solidFill>
                <a:latin typeface="Times New Roman" charset="0"/>
                <a:ea typeface="楷体" charset="0"/>
                <a:cs typeface="Times New Roman" charset="0"/>
              </a:rPr>
              <a:t>的倾斜角为</a:t>
            </a:r>
            <a:r>
              <a:rPr lang="en-US" altLang="zh-CN" sz="2200">
                <a:solidFill>
                  <a:srgbClr val="FF0000"/>
                </a:solidFill>
                <a:latin typeface="Times New Roman" charset="0"/>
                <a:ea typeface="Times New Roman" charset="0"/>
                <a:cs typeface="Times New Roman" charset="0"/>
              </a:rPr>
              <a:t>45</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180</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Microsoft Yi Baiti" charset="0"/>
                <a:cs typeface="Times New Roman" charset="0"/>
              </a:rPr>
              <a:t>α</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135</a:t>
            </a:r>
            <a:r>
              <a:rPr lang="en-US" altLang="zh-CN" sz="2200">
                <a:solidFill>
                  <a:srgbClr val="FF0000"/>
                </a:solidFill>
                <a:latin typeface="宋体" charset="0"/>
                <a:ea typeface="方正书宋_GBK" charset="0"/>
                <a:cs typeface="Times New Roman" charset="0"/>
              </a:rPr>
              <a:t>°</a:t>
            </a:r>
            <a:r>
              <a:rPr lang="en-US" altLang="zh-CN" sz="2200" i="1">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故选</a:t>
            </a:r>
            <a:r>
              <a:rPr lang="en-US" altLang="zh-CN" sz="2200">
                <a:solidFill>
                  <a:srgbClr val="FF0000"/>
                </a:solidFill>
                <a:latin typeface="Times New Roman" charset="0"/>
                <a:ea typeface="Times New Roman" charset="0"/>
                <a:cs typeface="Times New Roman" charset="0"/>
              </a:rPr>
              <a:t>D</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pic>
        <p:nvPicPr>
          <p:cNvPr id="13" name="M10.eps"/>
          <p:cNvPicPr/>
          <p:nvPr>
            <p:custDataLst>
              <p:tags r:id="rId7"/>
            </p:custDataLst>
          </p:nvPr>
        </p:nvPicPr>
        <p:blipFill>
          <a:blip r:embed="rId6"/>
          <a:stretch>
            <a:fillRect/>
          </a:stretch>
        </p:blipFill>
        <p:spPr>
          <a:xfrm>
            <a:off x="2792730" y="4208145"/>
            <a:ext cx="4289425" cy="1908810"/>
          </a:xfrm>
          <a:prstGeom prst="rect">
            <a:avLst/>
          </a:prstGeom>
        </p:spPr>
      </p:pic>
      <p:sp>
        <p:nvSpPr>
          <p:cNvPr id="14" name="矩形 13"/>
          <p:cNvSpPr>
            <a:spLocks noChangeAspect="1"/>
          </p:cNvSpPr>
          <p:nvPr/>
        </p:nvSpPr>
        <p:spPr>
          <a:xfrm rot="0">
            <a:off x="334010" y="6116955"/>
            <a:ext cx="1102360"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a:t>
            </a:r>
            <a:r>
              <a:rPr lang="en-US" altLang="zh-CN" sz="2200">
                <a:solidFill>
                  <a:srgbClr val="FF0000"/>
                </a:solidFill>
                <a:latin typeface="Times New Roman" charset="0"/>
                <a:ea typeface="Times New Roman" charset="0"/>
                <a:cs typeface="Times New Roman" charset="0"/>
              </a:rPr>
              <a:t>D</a:t>
            </a:r>
            <a:r>
              <a:rPr lang="en-US" altLang="zh-CN" sz="2200">
                <a:solidFill>
                  <a:srgbClr val="000000"/>
                </a:solidFill>
                <a:latin typeface="Times New Roman" charset="0"/>
                <a:ea typeface="Times New Roman" charset="0"/>
                <a:cs typeface="Times New Roman" charset="0"/>
              </a:rPr>
              <a:t> </a:t>
            </a:r>
            <a:endParaRPr lang="ko-KR" altLang="en-US" sz="220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638849263"/>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203200" y="582295"/>
            <a:ext cx="8128635" cy="130937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Times New Roman" charset="0"/>
                <a:ea typeface="黑体" charset="0"/>
                <a:cs typeface="Times New Roman" charset="0"/>
              </a:rPr>
              <a:t>例</a:t>
            </a:r>
            <a:r>
              <a:rPr lang="en-US" altLang="zh-CN" sz="2200" b="1">
                <a:solidFill>
                  <a:srgbClr val="000000"/>
                </a:solidFill>
                <a:latin typeface="Times New Roman" charset="0"/>
                <a:ea typeface="Times New Roman" charset="0"/>
                <a:cs typeface="Times New Roman" charset="0"/>
              </a:rPr>
              <a:t>2 </a:t>
            </a:r>
            <a:r>
              <a:rPr lang="zh-CN" altLang="zh-CN" sz="2200">
                <a:solidFill>
                  <a:srgbClr val="000000"/>
                </a:solidFill>
                <a:latin typeface="Times New Roman" charset="0"/>
                <a:ea typeface="宋体" charset="0"/>
                <a:cs typeface="Times New Roman" charset="0"/>
              </a:rPr>
              <a:t>已知直线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过点</a:t>
            </a:r>
            <a:r>
              <a:rPr lang="en-US" altLang="zh-CN" sz="2200" i="1">
                <a:solidFill>
                  <a:srgbClr val="000000"/>
                </a:solidFill>
                <a:latin typeface="Times New Roman" charset="0"/>
                <a:ea typeface="Times New Roman" charset="0"/>
                <a:cs typeface="Times New Roman" charset="0"/>
              </a:rPr>
              <a:t>M</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m+</a:t>
            </a: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m-</a:t>
            </a: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N</a:t>
            </a:r>
            <a:r>
              <a:rPr lang="en-US" altLang="zh-CN" sz="2200">
                <a:solidFill>
                  <a:srgbClr val="000000"/>
                </a:solidFill>
                <a:latin typeface="Times New Roman" charset="0"/>
                <a:ea typeface="Times New Roman" charset="0"/>
                <a:cs typeface="Times New Roman" charset="0"/>
              </a:rPr>
              <a:t>(2</a:t>
            </a:r>
            <a:r>
              <a:rPr lang="en-US" altLang="zh-CN" sz="2200" i="1">
                <a:solidFill>
                  <a:srgbClr val="000000"/>
                </a:solidFill>
                <a:latin typeface="Times New Roman" charset="0"/>
                <a:ea typeface="Times New Roman" charset="0"/>
                <a:cs typeface="Times New Roman" charset="0"/>
              </a:rPr>
              <a:t>m</a:t>
            </a: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当</a:t>
            </a:r>
            <a:r>
              <a:rPr lang="en-US" altLang="zh-CN" sz="2200" i="1">
                <a:solidFill>
                  <a:srgbClr val="000000"/>
                </a:solidFill>
                <a:latin typeface="Times New Roman" charset="0"/>
                <a:ea typeface="Times New Roman" charset="0"/>
                <a:cs typeface="Times New Roman" charset="0"/>
              </a:rPr>
              <a:t>m</a:t>
            </a:r>
            <a:r>
              <a:rPr lang="zh-CN" altLang="zh-CN" sz="2200">
                <a:solidFill>
                  <a:srgbClr val="000000"/>
                </a:solidFill>
                <a:latin typeface="Times New Roman" charset="0"/>
                <a:ea typeface="宋体" charset="0"/>
                <a:cs typeface="Times New Roman" charset="0"/>
              </a:rPr>
              <a:t>为何值时</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的斜率是</a:t>
            </a:r>
            <a:r>
              <a:rPr lang="en-US" altLang="zh-CN" sz="2200">
                <a:solidFill>
                  <a:srgbClr val="000000"/>
                </a:solidFill>
                <a:latin typeface="Times New Roman" charset="0"/>
                <a:ea typeface="Times New Roman" charset="0"/>
                <a:cs typeface="Times New Roman" charset="0"/>
              </a:rPr>
              <a:t>1?</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(2)</a:t>
            </a:r>
            <a:r>
              <a:rPr lang="zh-CN" altLang="zh-CN" sz="2200">
                <a:solidFill>
                  <a:srgbClr val="000000"/>
                </a:solidFill>
                <a:latin typeface="Times New Roman" charset="0"/>
                <a:ea typeface="宋体" charset="0"/>
                <a:cs typeface="Times New Roman" charset="0"/>
              </a:rPr>
              <a:t>当</a:t>
            </a:r>
            <a:r>
              <a:rPr lang="en-US" altLang="zh-CN" sz="2200" i="1">
                <a:solidFill>
                  <a:srgbClr val="000000"/>
                </a:solidFill>
                <a:latin typeface="Times New Roman" charset="0"/>
                <a:ea typeface="Times New Roman" charset="0"/>
                <a:cs typeface="Times New Roman" charset="0"/>
              </a:rPr>
              <a:t>m</a:t>
            </a:r>
            <a:r>
              <a:rPr lang="zh-CN" altLang="zh-CN" sz="2200">
                <a:solidFill>
                  <a:srgbClr val="000000"/>
                </a:solidFill>
                <a:latin typeface="Times New Roman" charset="0"/>
                <a:ea typeface="宋体" charset="0"/>
                <a:cs typeface="Times New Roman" charset="0"/>
              </a:rPr>
              <a:t>为何值时</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的倾斜角为</a:t>
            </a:r>
            <a:r>
              <a:rPr lang="en-US" altLang="zh-CN" sz="2200">
                <a:solidFill>
                  <a:srgbClr val="000000"/>
                </a:solidFill>
                <a:latin typeface="Times New Roman" charset="0"/>
                <a:ea typeface="Times New Roman" charset="0"/>
                <a:cs typeface="Times New Roman" charset="0"/>
              </a:rPr>
              <a:t>90</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p:txBody>
      </p:sp>
      <p:sp>
        <p:nvSpPr>
          <p:cNvPr id="13"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典例解析</a:t>
            </a:r>
            <a:endParaRPr lang="ko-KR" altLang="en-US" sz="2795">
              <a:solidFill>
                <a:schemeClr val="bg1"/>
              </a:solidFill>
              <a:latin typeface="黑体" charset="0"/>
              <a:ea typeface="黑体" charset="0"/>
            </a:endParaRPr>
          </a:p>
        </p:txBody>
      </p:sp>
      <p:sp>
        <p:nvSpPr>
          <p:cNvPr id="8" name="矩形 7"/>
          <p:cNvSpPr>
            <a:spLocks/>
          </p:cNvSpPr>
          <p:nvPr/>
        </p:nvSpPr>
        <p:spPr>
          <a:xfrm rot="0">
            <a:off x="0" y="3411855"/>
            <a:ext cx="10175240" cy="42418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1800">
                <a:solidFill>
                  <a:srgbClr val="000000"/>
                </a:solidFill>
                <a:latin typeface="Times New Roman" charset="0"/>
                <a:ea typeface="黑体" charset="0"/>
                <a:cs typeface="Times New Roman" charset="0"/>
              </a:rPr>
              <a:t>延伸探究</a:t>
            </a:r>
            <a:r>
              <a:rPr lang="en-US" altLang="zh-CN" sz="1800" b="1">
                <a:solidFill>
                  <a:srgbClr val="000000"/>
                </a:solidFill>
                <a:latin typeface="Times New Roman" charset="0"/>
                <a:ea typeface="Times New Roman" charset="0"/>
                <a:cs typeface="Times New Roman" charset="0"/>
              </a:rPr>
              <a:t>1  </a:t>
            </a:r>
            <a:r>
              <a:rPr lang="zh-CN" altLang="zh-CN" sz="1800">
                <a:solidFill>
                  <a:srgbClr val="000000"/>
                </a:solidFill>
                <a:latin typeface="Times New Roman" charset="0"/>
                <a:ea typeface="宋体" charset="0"/>
                <a:cs typeface="Times New Roman" charset="0"/>
              </a:rPr>
              <a:t>本例条件不变</a:t>
            </a:r>
            <a:r>
              <a:rPr lang="en-US" altLang="zh-CN" sz="1800">
                <a:solidFill>
                  <a:srgbClr val="000000"/>
                </a:solidFill>
                <a:latin typeface="Times New Roman" charset="0"/>
                <a:ea typeface="Times New Roman" charset="0"/>
                <a:cs typeface="Times New Roman" charset="0"/>
              </a:rPr>
              <a:t>,</a:t>
            </a:r>
            <a:r>
              <a:rPr lang="zh-CN" altLang="zh-CN" sz="1800">
                <a:solidFill>
                  <a:srgbClr val="000000"/>
                </a:solidFill>
                <a:latin typeface="Times New Roman" charset="0"/>
                <a:ea typeface="宋体" charset="0"/>
                <a:cs typeface="Times New Roman" charset="0"/>
              </a:rPr>
              <a:t>试求直线</a:t>
            </a:r>
            <a:r>
              <a:rPr lang="en-US" altLang="zh-CN" sz="1800" i="1">
                <a:solidFill>
                  <a:srgbClr val="000000"/>
                </a:solidFill>
                <a:latin typeface="Times New Roman" charset="0"/>
                <a:ea typeface="Times New Roman" charset="0"/>
                <a:cs typeface="Times New Roman" charset="0"/>
              </a:rPr>
              <a:t>l</a:t>
            </a:r>
            <a:r>
              <a:rPr lang="zh-CN" altLang="zh-CN" sz="1800">
                <a:solidFill>
                  <a:srgbClr val="000000"/>
                </a:solidFill>
                <a:latin typeface="Times New Roman" charset="0"/>
                <a:ea typeface="宋体" charset="0"/>
                <a:cs typeface="Times New Roman" charset="0"/>
              </a:rPr>
              <a:t>的倾斜角为锐角时实数</a:t>
            </a:r>
            <a:r>
              <a:rPr lang="en-US" altLang="zh-CN" sz="1800" i="1">
                <a:solidFill>
                  <a:srgbClr val="000000"/>
                </a:solidFill>
                <a:latin typeface="Times New Roman" charset="0"/>
                <a:ea typeface="Times New Roman" charset="0"/>
                <a:cs typeface="Times New Roman" charset="0"/>
              </a:rPr>
              <a:t>m</a:t>
            </a:r>
            <a:r>
              <a:rPr lang="zh-CN" altLang="zh-CN" sz="1800">
                <a:solidFill>
                  <a:srgbClr val="000000"/>
                </a:solidFill>
                <a:latin typeface="Times New Roman" charset="0"/>
                <a:ea typeface="宋体" charset="0"/>
                <a:cs typeface="Times New Roman" charset="0"/>
              </a:rPr>
              <a:t>的取值范围</a:t>
            </a:r>
            <a:r>
              <a:rPr lang="en-US" altLang="zh-CN" sz="1800" i="1">
                <a:solidFill>
                  <a:srgbClr val="000000"/>
                </a:solidFill>
                <a:latin typeface="Times New Roman" charset="0"/>
                <a:ea typeface="Times New Roman" charset="0"/>
                <a:cs typeface="Times New Roman" charset="0"/>
              </a:rPr>
              <a:t>.</a:t>
            </a:r>
            <a:endParaRPr lang="ko-KR" altLang="en-US" sz="1800" i="1">
              <a:solidFill>
                <a:srgbClr val="000000"/>
              </a:solidFill>
              <a:latin typeface="Times New Roman" charset="0"/>
              <a:ea typeface="Times New Roman" charset="0"/>
              <a:cs typeface="Times New Roman" charset="0"/>
            </a:endParaRPr>
          </a:p>
        </p:txBody>
      </p:sp>
      <p:sp>
        <p:nvSpPr>
          <p:cNvPr id="15" name="矩形 14"/>
          <p:cNvSpPr>
            <a:spLocks/>
          </p:cNvSpPr>
          <p:nvPr/>
        </p:nvSpPr>
        <p:spPr>
          <a:xfrm rot="0">
            <a:off x="-60960" y="4839970"/>
            <a:ext cx="10296525" cy="42418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1800">
                <a:solidFill>
                  <a:srgbClr val="000000"/>
                </a:solidFill>
                <a:latin typeface="Times New Roman" charset="0"/>
                <a:ea typeface="黑体" charset="0"/>
                <a:cs typeface="Times New Roman" charset="0"/>
              </a:rPr>
              <a:t>延伸探究</a:t>
            </a:r>
            <a:r>
              <a:rPr lang="en-US" altLang="zh-CN" sz="1800" b="1">
                <a:solidFill>
                  <a:srgbClr val="000000"/>
                </a:solidFill>
                <a:latin typeface="Times New Roman" charset="0"/>
                <a:ea typeface="Times New Roman" charset="0"/>
                <a:cs typeface="Times New Roman" charset="0"/>
              </a:rPr>
              <a:t>2  </a:t>
            </a:r>
            <a:r>
              <a:rPr lang="zh-CN" altLang="zh-CN" sz="1800">
                <a:solidFill>
                  <a:srgbClr val="000000"/>
                </a:solidFill>
                <a:latin typeface="Times New Roman" charset="0"/>
                <a:ea typeface="宋体" charset="0"/>
                <a:cs typeface="Times New Roman" charset="0"/>
              </a:rPr>
              <a:t>若将本例中的</a:t>
            </a:r>
            <a:r>
              <a:rPr lang="en-US" altLang="zh-CN" sz="1800">
                <a:solidFill>
                  <a:srgbClr val="000000"/>
                </a:solidFill>
                <a:latin typeface="Times New Roman" charset="0"/>
                <a:ea typeface="Times New Roman" charset="0"/>
                <a:cs typeface="Times New Roman" charset="0"/>
              </a:rPr>
              <a:t>“</a:t>
            </a:r>
            <a:r>
              <a:rPr lang="en-US" altLang="zh-CN" sz="1800" i="1">
                <a:solidFill>
                  <a:srgbClr val="000000"/>
                </a:solidFill>
                <a:latin typeface="Times New Roman" charset="0"/>
                <a:ea typeface="Times New Roman" charset="0"/>
                <a:cs typeface="Times New Roman" charset="0"/>
              </a:rPr>
              <a:t>N</a:t>
            </a:r>
            <a:r>
              <a:rPr lang="en-US" altLang="zh-CN" sz="1800">
                <a:solidFill>
                  <a:srgbClr val="000000"/>
                </a:solidFill>
                <a:latin typeface="Times New Roman" charset="0"/>
                <a:ea typeface="Times New Roman" charset="0"/>
                <a:cs typeface="Times New Roman" charset="0"/>
              </a:rPr>
              <a:t>(2</a:t>
            </a:r>
            <a:r>
              <a:rPr lang="en-US" altLang="zh-CN" sz="1800" i="1">
                <a:solidFill>
                  <a:srgbClr val="000000"/>
                </a:solidFill>
                <a:latin typeface="Times New Roman" charset="0"/>
                <a:ea typeface="Times New Roman" charset="0"/>
                <a:cs typeface="Times New Roman" charset="0"/>
              </a:rPr>
              <a:t>m</a:t>
            </a:r>
            <a:r>
              <a:rPr lang="en-US" altLang="zh-CN" sz="1800">
                <a:solidFill>
                  <a:srgbClr val="000000"/>
                </a:solidFill>
                <a:latin typeface="Times New Roman" charset="0"/>
                <a:ea typeface="Times New Roman" charset="0"/>
                <a:cs typeface="Times New Roman" charset="0"/>
              </a:rPr>
              <a:t>,1)”</a:t>
            </a:r>
            <a:r>
              <a:rPr lang="zh-CN" altLang="zh-CN" sz="1800">
                <a:solidFill>
                  <a:srgbClr val="000000"/>
                </a:solidFill>
                <a:latin typeface="Times New Roman" charset="0"/>
                <a:ea typeface="宋体" charset="0"/>
                <a:cs typeface="Times New Roman" charset="0"/>
              </a:rPr>
              <a:t>改为</a:t>
            </a:r>
            <a:r>
              <a:rPr lang="en-US" altLang="zh-CN" sz="1800">
                <a:solidFill>
                  <a:srgbClr val="000000"/>
                </a:solidFill>
                <a:latin typeface="Times New Roman" charset="0"/>
                <a:ea typeface="Times New Roman" charset="0"/>
                <a:cs typeface="Times New Roman" charset="0"/>
              </a:rPr>
              <a:t>“</a:t>
            </a:r>
            <a:r>
              <a:rPr lang="en-US" altLang="zh-CN" sz="1800" i="1">
                <a:solidFill>
                  <a:srgbClr val="000000"/>
                </a:solidFill>
                <a:latin typeface="Times New Roman" charset="0"/>
                <a:ea typeface="Times New Roman" charset="0"/>
                <a:cs typeface="Times New Roman" charset="0"/>
              </a:rPr>
              <a:t>N</a:t>
            </a:r>
            <a:r>
              <a:rPr lang="en-US" altLang="zh-CN" sz="1800">
                <a:solidFill>
                  <a:srgbClr val="000000"/>
                </a:solidFill>
                <a:latin typeface="Times New Roman" charset="0"/>
                <a:ea typeface="Times New Roman" charset="0"/>
                <a:cs typeface="Times New Roman" charset="0"/>
              </a:rPr>
              <a:t>(3</a:t>
            </a:r>
            <a:r>
              <a:rPr lang="en-US" altLang="zh-CN" sz="1800" i="1">
                <a:solidFill>
                  <a:srgbClr val="000000"/>
                </a:solidFill>
                <a:latin typeface="Times New Roman" charset="0"/>
                <a:ea typeface="Times New Roman" charset="0"/>
                <a:cs typeface="Times New Roman" charset="0"/>
              </a:rPr>
              <a:t>m</a:t>
            </a:r>
            <a:r>
              <a:rPr lang="en-US" altLang="zh-CN" sz="1800">
                <a:solidFill>
                  <a:srgbClr val="000000"/>
                </a:solidFill>
                <a:latin typeface="Times New Roman" charset="0"/>
                <a:ea typeface="Times New Roman" charset="0"/>
                <a:cs typeface="Times New Roman" charset="0"/>
              </a:rPr>
              <a:t>,2</a:t>
            </a:r>
            <a:r>
              <a:rPr lang="en-US" altLang="zh-CN" sz="1800" i="1">
                <a:solidFill>
                  <a:srgbClr val="000000"/>
                </a:solidFill>
                <a:latin typeface="Times New Roman" charset="0"/>
                <a:ea typeface="Times New Roman" charset="0"/>
                <a:cs typeface="Times New Roman" charset="0"/>
              </a:rPr>
              <a:t>m</a:t>
            </a:r>
            <a:r>
              <a:rPr lang="en-US" altLang="zh-CN" sz="1800">
                <a:solidFill>
                  <a:srgbClr val="000000"/>
                </a:solidFill>
                <a:latin typeface="Times New Roman" charset="0"/>
                <a:ea typeface="Times New Roman" charset="0"/>
                <a:cs typeface="Times New Roman" charset="0"/>
              </a:rPr>
              <a:t>)”,</a:t>
            </a:r>
            <a:r>
              <a:rPr lang="zh-CN" altLang="zh-CN" sz="1800">
                <a:solidFill>
                  <a:srgbClr val="000000"/>
                </a:solidFill>
                <a:latin typeface="Times New Roman" charset="0"/>
                <a:ea typeface="宋体" charset="0"/>
                <a:cs typeface="Times New Roman" charset="0"/>
              </a:rPr>
              <a:t>其他条件不变</a:t>
            </a:r>
            <a:r>
              <a:rPr lang="en-US" altLang="zh-CN" sz="1800">
                <a:solidFill>
                  <a:srgbClr val="000000"/>
                </a:solidFill>
                <a:latin typeface="Times New Roman" charset="0"/>
                <a:ea typeface="Times New Roman" charset="0"/>
                <a:cs typeface="Times New Roman" charset="0"/>
              </a:rPr>
              <a:t>,</a:t>
            </a:r>
            <a:r>
              <a:rPr lang="zh-CN" altLang="zh-CN" sz="1800">
                <a:solidFill>
                  <a:srgbClr val="000000"/>
                </a:solidFill>
                <a:latin typeface="Times New Roman" charset="0"/>
                <a:ea typeface="宋体" charset="0"/>
                <a:cs typeface="Times New Roman" charset="0"/>
              </a:rPr>
              <a:t>结果如何</a:t>
            </a:r>
            <a:r>
              <a:rPr lang="en-US" altLang="zh-CN" sz="1800">
                <a:solidFill>
                  <a:srgbClr val="000000"/>
                </a:solidFill>
                <a:latin typeface="Times New Roman" charset="0"/>
                <a:ea typeface="Times New Roman" charset="0"/>
                <a:cs typeface="Times New Roman" charset="0"/>
              </a:rPr>
              <a:t>?</a:t>
            </a:r>
            <a:endParaRPr lang="ko-KR" altLang="en-US" sz="180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076234329"/>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53" presetClass="entr" presetSubtype="0" fill="hold" grpId="2"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nodeType="clickPar">
                      <p:stCondLst>
                        <p:cond delay="indefinite"/>
                      </p:stCondLst>
                      <p:childTnLst>
                        <p:par>
                          <p:cTn id="21" fill="hold" nodeType="afterGroup">
                            <p:stCondLst>
                              <p:cond delay="0"/>
                            </p:stCondLst>
                            <p:childTnLst>
                              <p:par>
                                <p:cTn id="22" presetID="26" presetClass="entr" presetSubtype="0" fill="hold" grpId="3"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80">
                                          <p:stCondLst>
                                            <p:cond delay="0"/>
                                          </p:stCondLst>
                                        </p:cTn>
                                        <p:tgtEl>
                                          <p:spTgt spid="15"/>
                                        </p:tgtEl>
                                      </p:cBhvr>
                                    </p:animEffect>
                                    <p:anim calcmode="lin" valueType="num">
                                      <p:cBhvr>
                                        <p:cTn id="25" dur="1822" tmFilter="0,0; 0.1400,0.3600; 0.4300,0.7300; 0.7100,0.9100; 1,1">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6" dur="664" tmFilter="0,0; 0.2500,0.0700; 0.5000,0.2000; 0.7500,0.4670; 1,1">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7" dur="664" tmFilter="0,0; 0.1250,0.2665; 0.2500,0.4000; 0.3750,0.4650; 0.5000,0.5000; 0.6250,0.5350; 0.7500,0.6000; 0.8750,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8" dur="332" tmFilter="0,0; 0.1250,0.2665; 0.2500,0.4000; 0.3750,0.4650; 0.5000,0.5000; 0.6250,0.5350; 0.7500,0.6000; 0.8750,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9" dur="164" tmFilter="0,0; 0.1250,0.2665; 0.2500,0.4000; 0.3750,0.4650; 0.5000,0.5000; 0.6250,0.5350; 0.7500,0.6000; 0.8750,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0" dur="26">
                                          <p:stCondLst>
                                            <p:cond delay="650"/>
                                          </p:stCondLst>
                                        </p:cTn>
                                        <p:tgtEl>
                                          <p:spTgt spid="15"/>
                                        </p:tgtEl>
                                      </p:cBhvr>
                                      <p:to x="100000" y="60000"/>
                                    </p:animScale>
                                    <p:animScale>
                                      <p:cBhvr>
                                        <p:cTn id="31" dur="166" decel="50000">
                                          <p:stCondLst>
                                            <p:cond delay="676"/>
                                          </p:stCondLst>
                                        </p:cTn>
                                        <p:tgtEl>
                                          <p:spTgt spid="15"/>
                                        </p:tgtEl>
                                      </p:cBhvr>
                                      <p:to x="100000" y="100000"/>
                                    </p:animScale>
                                    <p:animScale>
                                      <p:cBhvr>
                                        <p:cTn id="32" dur="26">
                                          <p:stCondLst>
                                            <p:cond delay="1312"/>
                                          </p:stCondLst>
                                        </p:cTn>
                                        <p:tgtEl>
                                          <p:spTgt spid="15"/>
                                        </p:tgtEl>
                                      </p:cBhvr>
                                      <p:to x="100000" y="80000"/>
                                    </p:animScale>
                                    <p:animScale>
                                      <p:cBhvr>
                                        <p:cTn id="33" dur="166" decel="50000">
                                          <p:stCondLst>
                                            <p:cond delay="1338"/>
                                          </p:stCondLst>
                                        </p:cTn>
                                        <p:tgtEl>
                                          <p:spTgt spid="15"/>
                                        </p:tgtEl>
                                      </p:cBhvr>
                                      <p:to x="100000" y="100000"/>
                                    </p:animScale>
                                    <p:animScale>
                                      <p:cBhvr>
                                        <p:cTn id="34" dur="26">
                                          <p:stCondLst>
                                            <p:cond delay="1642"/>
                                          </p:stCondLst>
                                        </p:cTn>
                                        <p:tgtEl>
                                          <p:spTgt spid="15"/>
                                        </p:tgtEl>
                                      </p:cBhvr>
                                      <p:to x="100000" y="90000"/>
                                    </p:animScale>
                                    <p:animScale>
                                      <p:cBhvr>
                                        <p:cTn id="35" dur="166" decel="50000">
                                          <p:stCondLst>
                                            <p:cond delay="1668"/>
                                          </p:stCondLst>
                                        </p:cTn>
                                        <p:tgtEl>
                                          <p:spTgt spid="15"/>
                                        </p:tgtEl>
                                      </p:cBhvr>
                                      <p:to x="100000" y="100000"/>
                                    </p:animScale>
                                    <p:animScale>
                                      <p:cBhvr>
                                        <p:cTn id="36" dur="26">
                                          <p:stCondLst>
                                            <p:cond delay="1808"/>
                                          </p:stCondLst>
                                        </p:cTn>
                                        <p:tgtEl>
                                          <p:spTgt spid="15"/>
                                        </p:tgtEl>
                                      </p:cBhvr>
                                      <p:to x="100000" y="95000"/>
                                    </p:animScale>
                                    <p:animScale>
                                      <p:cBhvr>
                                        <p:cTn id="37" dur="166" decel="50000">
                                          <p:stCondLst>
                                            <p:cond delay="1834"/>
                                          </p:stCondLst>
                                        </p:cTn>
                                        <p:tgtEl>
                                          <p:spTgt spid="15"/>
                                        </p:tgtEl>
                                      </p:cBhvr>
                                      <p:to x="100000" y="100000"/>
                                    </p:animScale>
                                  </p:childTnLst>
                                </p:cTn>
                              </p:par>
                            </p:childTnLst>
                          </p:cTn>
                        </p:par>
                      </p:childTnLst>
                    </p:cTn>
                  </p:par>
                  <p:par>
                    <p:cTn id="38" fill="hold" nodeType="clickPar">
                      <p:stCondLst>
                        <p:cond delay="indefinite"/>
                      </p:stCondLst>
                      <p:childTnLst>
                        <p:par>
                          <p:cTn id="39" fill="hold" nodeType="afterGroup">
                            <p:stCondLst>
                              <p:cond delay="0"/>
                            </p:stCondLst>
                            <p:childTnLst>
                              <p:par>
                                <p:cTn id="40" presetID="22" presetClass="entr" presetSubtype="4" fill="hold" grpId="4"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15" grpId="3" animBg="1"/>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rot="0">
            <a:off x="1208405" y="716280"/>
            <a:ext cx="8128635" cy="1106805"/>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Arial" charset="0"/>
                <a:ea typeface="黑体" charset="0"/>
                <a:cs typeface="Times New Roman" charset="0"/>
              </a:rPr>
              <a:t>                            </a:t>
            </a:r>
            <a:r>
              <a:rPr lang="zh-CN" altLang="zh-CN" sz="2200">
                <a:solidFill>
                  <a:srgbClr val="000000"/>
                </a:solidFill>
                <a:latin typeface="Arial" charset="0"/>
                <a:ea typeface="黑体" charset="0"/>
                <a:cs typeface="Times New Roman" charset="0"/>
              </a:rPr>
              <a:t>直线斜率的计算方法</a:t>
            </a:r>
            <a:endParaRPr lang="ko-KR" altLang="en-US" sz="2200">
              <a:solidFill>
                <a:srgbClr val="000000"/>
              </a:solidFill>
              <a:latin typeface="Arial" charset="0"/>
              <a:ea typeface="黑体"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仿宋" charset="0"/>
                <a:cs typeface="Times New Roman" charset="0"/>
              </a:rPr>
              <a:t>判断两点的横坐标是否相等</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若相等</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则直线的斜率不存在</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graphicFrame>
        <p:nvGraphicFramePr>
          <p:cNvPr id="4" name="对象 3"/>
          <p:cNvGraphicFramePr>
            <a:graphicFrameLocks noChangeAspect="1"/>
          </p:cNvGraphicFramePr>
          <p:nvPr>
            <p:custDataLst>
              <p:tags r:id="rId4"/>
            </p:custDataLst>
            <p:extLst>
              <p:ext uri="{D42A27DB-BD31-4B8C-83A1-F6EECF244321}">
                <p14:modId xmlns:p14="http://schemas.microsoft.com/office/powerpoint/2010/main" val="2440747333"/>
              </p:ext>
            </p:extLst>
          </p:nvPr>
        </p:nvGraphicFramePr>
        <p:xfrm>
          <a:off x="1368264" y="2406650"/>
          <a:ext cx="9582150" cy="1004888"/>
        </p:xfrm>
        <a:graphic>
          <a:graphicData uri="http://schemas.openxmlformats.org/presentationml/2006/ole">
            <mc:AlternateContent>
              <mc:Choice xmlns:v="urn:schemas-microsoft-com:vml" Requires="v">
                <p:oleObj spid="_x0000_s1073" name="文档" r:id="rId5" imgW="4530678" imgH="476679" progId="Word.Document.12">
                  <p:embed/>
                </p:oleObj>
              </mc:Choice>
              <mc:Fallback>
                <p:oleObj name="文档" r:id="rId5" imgW="4530678" imgH="476679" progId="Word.Document.12">
                  <p:embed/>
                  <p:pic>
                    <p:nvPicPr>
                      <p:cNvPr id="0" name="OLE substitute image"/>
                      <p:cNvPicPr/>
                      <p:nvPr/>
                    </p:nvPicPr>
                    <p:blipFill>
                      <a:blip r:embed="rId6"/>
                      <a:stretch>
                        <a:fillRect/>
                      </a:stretch>
                    </p:blipFill>
                    <p:spPr>
                      <a:xfrm>
                        <a:off x="1368425" y="2406650"/>
                        <a:ext cx="9582150" cy="1005205"/>
                      </a:xfrm>
                      <a:prstGeom prst="rect">
                        <a:avLst/>
                      </a:prstGeom>
                    </p:spPr>
                  </p:pic>
                </p:oleObj>
              </mc:Fallback>
            </mc:AlternateContent>
          </a:graphicData>
        </a:graphic>
      </p:graphicFrame>
      <p:sp>
        <p:nvSpPr>
          <p:cNvPr id="5"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归纳总结</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3835837987"/>
      </p:ext>
    </p:extLst>
  </p:cSld>
  <mc:AlternateContent xmlns:mc="http://schemas.openxmlformats.org/markup-compatibility/2006">
    <mc:Choice xmlns:p14="http://schemas.microsoft.com/office/powerpoint/2010/main" Requires="p14">
      <p:transition spd="slow" p14:dur="5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116205" y="704850"/>
            <a:ext cx="12076430"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a:solidFill>
                  <a:srgbClr val="000000"/>
                </a:solidFill>
                <a:latin typeface="Times New Roman" charset="0"/>
                <a:ea typeface="黑体" charset="0"/>
                <a:cs typeface="Times New Roman" charset="0"/>
              </a:rPr>
              <a:t>金题</a:t>
            </a:r>
            <a:r>
              <a:rPr lang="zh-CN" altLang="zh-CN" sz="2200">
                <a:solidFill>
                  <a:srgbClr val="000000"/>
                </a:solidFill>
                <a:latin typeface="Times New Roman" charset="0"/>
                <a:ea typeface="黑体" charset="0"/>
                <a:cs typeface="Times New Roman" charset="0"/>
              </a:rPr>
              <a:t>典例</a:t>
            </a:r>
            <a:r>
              <a:rPr lang="en-US" altLang="zh-CN" sz="2200">
                <a:solidFill>
                  <a:srgbClr val="000000"/>
                </a:solidFill>
                <a:latin typeface="Times New Roman" charset="0"/>
                <a:ea typeface="黑体" charset="0"/>
                <a:cs typeface="Times New Roman" charset="0"/>
              </a:rPr>
              <a:t>   </a:t>
            </a:r>
            <a:r>
              <a:rPr lang="zh-CN" altLang="zh-CN" sz="2200">
                <a:solidFill>
                  <a:srgbClr val="000000"/>
                </a:solidFill>
                <a:latin typeface="Times New Roman" charset="0"/>
                <a:ea typeface="宋体" charset="0"/>
                <a:cs typeface="Times New Roman" charset="0"/>
              </a:rPr>
              <a:t>光线从点</a:t>
            </a:r>
            <a:r>
              <a:rPr lang="en-US" altLang="zh-CN" sz="2200" i="1">
                <a:solidFill>
                  <a:srgbClr val="000000"/>
                </a:solidFill>
                <a:latin typeface="Times New Roman" charset="0"/>
                <a:ea typeface="Times New Roman" charset="0"/>
                <a:cs typeface="Times New Roman" charset="0"/>
              </a:rPr>
              <a:t>A</a:t>
            </a:r>
            <a:r>
              <a:rPr lang="en-US" altLang="zh-CN" sz="2200">
                <a:solidFill>
                  <a:srgbClr val="000000"/>
                </a:solidFill>
                <a:latin typeface="Times New Roman" charset="0"/>
                <a:ea typeface="Times New Roman" charset="0"/>
                <a:cs typeface="Times New Roman" charset="0"/>
              </a:rPr>
              <a:t>(2,1)</a:t>
            </a:r>
            <a:r>
              <a:rPr lang="zh-CN" altLang="zh-CN" sz="2200">
                <a:solidFill>
                  <a:srgbClr val="000000"/>
                </a:solidFill>
                <a:latin typeface="Times New Roman" charset="0"/>
                <a:ea typeface="宋体" charset="0"/>
                <a:cs typeface="Times New Roman" charset="0"/>
              </a:rPr>
              <a:t>射到</a:t>
            </a:r>
            <a:r>
              <a:rPr lang="en-US" altLang="zh-CN" sz="2200" i="1">
                <a:solidFill>
                  <a:srgbClr val="000000"/>
                </a:solidFill>
                <a:latin typeface="Times New Roman" charset="0"/>
                <a:ea typeface="Times New Roman" charset="0"/>
                <a:cs typeface="Times New Roman" charset="0"/>
              </a:rPr>
              <a:t>y</a:t>
            </a:r>
            <a:r>
              <a:rPr lang="zh-CN" altLang="zh-CN" sz="2200">
                <a:solidFill>
                  <a:srgbClr val="000000"/>
                </a:solidFill>
                <a:latin typeface="Times New Roman" charset="0"/>
                <a:ea typeface="宋体" charset="0"/>
                <a:cs typeface="Times New Roman" charset="0"/>
              </a:rPr>
              <a:t>轴上的点</a:t>
            </a:r>
            <a:r>
              <a:rPr lang="en-US" altLang="zh-CN" sz="2200" i="1">
                <a:solidFill>
                  <a:srgbClr val="000000"/>
                </a:solidFill>
                <a:latin typeface="Times New Roman" charset="0"/>
                <a:ea typeface="Times New Roman" charset="0"/>
                <a:cs typeface="Times New Roman" charset="0"/>
              </a:rPr>
              <a:t>Q</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经</a:t>
            </a:r>
            <a:r>
              <a:rPr lang="en-US" altLang="zh-CN" sz="2200" i="1">
                <a:solidFill>
                  <a:srgbClr val="000000"/>
                </a:solidFill>
                <a:latin typeface="Times New Roman" charset="0"/>
                <a:ea typeface="Times New Roman" charset="0"/>
                <a:cs typeface="Times New Roman" charset="0"/>
              </a:rPr>
              <a:t>y</a:t>
            </a:r>
            <a:r>
              <a:rPr lang="zh-CN" altLang="zh-CN" sz="2200">
                <a:solidFill>
                  <a:srgbClr val="000000"/>
                </a:solidFill>
                <a:latin typeface="Times New Roman" charset="0"/>
                <a:ea typeface="宋体" charset="0"/>
                <a:cs typeface="Times New Roman" charset="0"/>
              </a:rPr>
              <a:t>轴反射后过点</a:t>
            </a:r>
            <a:r>
              <a:rPr lang="en-US" altLang="zh-CN" sz="2200" i="1">
                <a:solidFill>
                  <a:srgbClr val="000000"/>
                </a:solidFill>
                <a:latin typeface="Times New Roman" charset="0"/>
                <a:ea typeface="Times New Roman" charset="0"/>
                <a:cs typeface="Times New Roman" charset="0"/>
              </a:rPr>
              <a:t>B</a:t>
            </a:r>
            <a:r>
              <a:rPr lang="en-US" altLang="zh-CN" sz="2200">
                <a:solidFill>
                  <a:srgbClr val="000000"/>
                </a:solidFill>
                <a:latin typeface="Times New Roman" charset="0"/>
                <a:ea typeface="Times New Roman" charset="0"/>
                <a:cs typeface="Times New Roman" charset="0"/>
              </a:rPr>
              <a:t>(4,3),</a:t>
            </a:r>
            <a:r>
              <a:rPr lang="zh-CN" altLang="zh-CN" sz="2200">
                <a:solidFill>
                  <a:srgbClr val="000000"/>
                </a:solidFill>
                <a:latin typeface="Times New Roman" charset="0"/>
                <a:ea typeface="宋体" charset="0"/>
                <a:cs typeface="Times New Roman" charset="0"/>
              </a:rPr>
              <a:t>试求点</a:t>
            </a:r>
            <a:r>
              <a:rPr lang="en-US" altLang="zh-CN" sz="2200" i="1">
                <a:solidFill>
                  <a:srgbClr val="000000"/>
                </a:solidFill>
                <a:latin typeface="Times New Roman" charset="0"/>
                <a:ea typeface="Times New Roman" charset="0"/>
                <a:cs typeface="Times New Roman" charset="0"/>
              </a:rPr>
              <a:t>Q</a:t>
            </a:r>
            <a:r>
              <a:rPr lang="zh-CN" altLang="zh-CN" sz="2200">
                <a:solidFill>
                  <a:srgbClr val="000000"/>
                </a:solidFill>
                <a:latin typeface="Times New Roman" charset="0"/>
                <a:ea typeface="宋体" charset="0"/>
                <a:cs typeface="Times New Roman" charset="0"/>
              </a:rPr>
              <a:t>的坐标</a:t>
            </a:r>
            <a:endParaRPr lang="ko-KR" altLang="en-US" sz="2200">
              <a:solidFill>
                <a:srgbClr val="000000"/>
              </a:solidFill>
              <a:latin typeface="Times New Roman" charset="0"/>
              <a:ea typeface="宋体"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                   </a:t>
            </a:r>
            <a:r>
              <a:rPr lang="zh-CN" altLang="zh-CN" sz="2200">
                <a:solidFill>
                  <a:srgbClr val="000000"/>
                </a:solidFill>
                <a:latin typeface="Times New Roman" charset="0"/>
                <a:ea typeface="宋体" charset="0"/>
                <a:cs typeface="Times New Roman" charset="0"/>
              </a:rPr>
              <a:t>及入射光线的斜率</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graphicFrame>
        <p:nvGraphicFramePr>
          <p:cNvPr id="5" name="对象 4"/>
          <p:cNvGraphicFramePr>
            <a:graphicFrameLocks noChangeAspect="1"/>
          </p:cNvGraphicFramePr>
          <p:nvPr>
            <p:custDataLst>
              <p:tags r:id="rId4"/>
            </p:custDataLst>
            <p:extLst>
              <p:ext uri="{D42A27DB-BD31-4B8C-83A1-F6EECF244321}">
                <p14:modId xmlns:p14="http://schemas.microsoft.com/office/powerpoint/2010/main" val="1498761351"/>
              </p:ext>
            </p:extLst>
          </p:nvPr>
        </p:nvGraphicFramePr>
        <p:xfrm>
          <a:off x="553502" y="1897247"/>
          <a:ext cx="8128000" cy="2046256"/>
        </p:xfrm>
        <a:graphic>
          <a:graphicData uri="http://schemas.openxmlformats.org/presentationml/2006/ole">
            <mc:AlternateContent>
              <mc:Choice xmlns:v="urn:schemas-microsoft-com:vml" Requires="v">
                <p:oleObj spid="_x0000_s1074" name="文档" r:id="rId5" imgW="3839551" imgH="973190" progId="Word.Document.12">
                  <p:embed/>
                </p:oleObj>
              </mc:Choice>
              <mc:Fallback>
                <p:oleObj name="文档" r:id="rId5" imgW="3839551" imgH="973190" progId="Word.Document.12">
                  <p:embed/>
                  <p:pic>
                    <p:nvPicPr>
                      <p:cNvPr id="0" name="OLE substitute image"/>
                      <p:cNvPicPr/>
                      <p:nvPr/>
                    </p:nvPicPr>
                    <p:blipFill>
                      <a:blip r:embed="rId6"/>
                      <a:stretch>
                        <a:fillRect/>
                      </a:stretch>
                    </p:blipFill>
                    <p:spPr>
                      <a:xfrm>
                        <a:off x="553720" y="1897380"/>
                        <a:ext cx="8128000" cy="2045970"/>
                      </a:xfrm>
                      <a:prstGeom prst="rect">
                        <a:avLst/>
                      </a:prstGeom>
                    </p:spPr>
                  </p:pic>
                </p:oleObj>
              </mc:Fallback>
            </mc:AlternateContent>
          </a:graphicData>
        </a:graphic>
      </p:graphicFrame>
      <p:sp>
        <p:nvSpPr>
          <p:cNvPr id="9" name="矩形 8"/>
          <p:cNvSpPr>
            <a:spLocks noChangeAspect="1"/>
          </p:cNvSpPr>
          <p:nvPr/>
        </p:nvSpPr>
        <p:spPr>
          <a:xfrm rot="0">
            <a:off x="495300" y="4011295"/>
            <a:ext cx="8128635" cy="49784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方法</a:t>
            </a:r>
            <a:r>
              <a:rPr lang="en-US" altLang="zh-CN" sz="2200">
                <a:solidFill>
                  <a:srgbClr val="FF0000"/>
                </a:solidFill>
                <a:latin typeface="Times New Roman" charset="0"/>
                <a:ea typeface="Times New Roman" charset="0"/>
                <a:cs typeface="Times New Roman" charset="0"/>
              </a:rPr>
              <a:t>2)</a:t>
            </a:r>
            <a:r>
              <a:rPr lang="zh-CN" altLang="zh-CN" sz="2200">
                <a:solidFill>
                  <a:srgbClr val="FF0000"/>
                </a:solidFill>
                <a:latin typeface="Times New Roman" charset="0"/>
                <a:ea typeface="楷体" charset="0"/>
                <a:cs typeface="Times New Roman" charset="0"/>
              </a:rPr>
              <a:t>设</a:t>
            </a:r>
            <a:r>
              <a:rPr lang="en-US" altLang="zh-CN" sz="2200" i="1">
                <a:solidFill>
                  <a:srgbClr val="FF0000"/>
                </a:solidFill>
                <a:latin typeface="Times New Roman" charset="0"/>
                <a:ea typeface="Times New Roman" charset="0"/>
                <a:cs typeface="Times New Roman" charset="0"/>
              </a:rPr>
              <a:t>Q</a:t>
            </a:r>
            <a:r>
              <a:rPr lang="en-US" altLang="zh-CN" sz="2200">
                <a:solidFill>
                  <a:srgbClr val="FF0000"/>
                </a:solidFill>
                <a:latin typeface="Times New Roman" charset="0"/>
                <a:ea typeface="Times New Roman" charset="0"/>
                <a:cs typeface="Times New Roman" charset="0"/>
              </a:rPr>
              <a:t>(0,</a:t>
            </a:r>
            <a:r>
              <a:rPr lang="en-US" altLang="zh-CN" sz="2200" i="1">
                <a:solidFill>
                  <a:srgbClr val="FF0000"/>
                </a:solidFill>
                <a:latin typeface="Times New Roman" charset="0"/>
                <a:ea typeface="Times New Roman" charset="0"/>
                <a:cs typeface="Times New Roman" charset="0"/>
              </a:rPr>
              <a:t>y</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如图</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点</a:t>
            </a:r>
            <a:r>
              <a:rPr lang="en-US" altLang="zh-CN" sz="2200" i="1">
                <a:solidFill>
                  <a:srgbClr val="FF0000"/>
                </a:solidFill>
                <a:latin typeface="Times New Roman" charset="0"/>
                <a:ea typeface="Times New Roman" charset="0"/>
                <a:cs typeface="Times New Roman" charset="0"/>
              </a:rPr>
              <a:t>B</a:t>
            </a:r>
            <a:r>
              <a:rPr lang="en-US" altLang="zh-CN" sz="2200">
                <a:solidFill>
                  <a:srgbClr val="FF0000"/>
                </a:solidFill>
                <a:latin typeface="Times New Roman" charset="0"/>
                <a:ea typeface="Times New Roman" charset="0"/>
                <a:cs typeface="Times New Roman" charset="0"/>
              </a:rPr>
              <a:t>(4,3)</a:t>
            </a:r>
            <a:r>
              <a:rPr lang="zh-CN" altLang="zh-CN" sz="2200">
                <a:solidFill>
                  <a:srgbClr val="FF0000"/>
                </a:solidFill>
                <a:latin typeface="Times New Roman" charset="0"/>
                <a:ea typeface="楷体" charset="0"/>
                <a:cs typeface="Times New Roman" charset="0"/>
              </a:rPr>
              <a:t>关于</a:t>
            </a:r>
            <a:r>
              <a:rPr lang="en-US" altLang="zh-CN" sz="2200" i="1">
                <a:solidFill>
                  <a:srgbClr val="FF0000"/>
                </a:solidFill>
                <a:latin typeface="Times New Roman" charset="0"/>
                <a:ea typeface="Times New Roman" charset="0"/>
                <a:cs typeface="Times New Roman" charset="0"/>
              </a:rPr>
              <a:t>y</a:t>
            </a:r>
            <a:r>
              <a:rPr lang="zh-CN" altLang="zh-CN" sz="2200">
                <a:solidFill>
                  <a:srgbClr val="FF0000"/>
                </a:solidFill>
                <a:latin typeface="Times New Roman" charset="0"/>
                <a:ea typeface="楷体" charset="0"/>
                <a:cs typeface="Times New Roman" charset="0"/>
              </a:rPr>
              <a:t>轴的对称点为</a:t>
            </a:r>
            <a:r>
              <a:rPr lang="en-US" altLang="zh-CN" sz="2200" i="1">
                <a:solidFill>
                  <a:srgbClr val="FF0000"/>
                </a:solidFill>
                <a:latin typeface="Times New Roman" charset="0"/>
                <a:ea typeface="Times New Roman" charset="0"/>
                <a:cs typeface="Times New Roman" charset="0"/>
              </a:rPr>
              <a:t>B'</a:t>
            </a:r>
            <a:r>
              <a:rPr lang="en-US" altLang="zh-CN" sz="2200">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4,3), </a:t>
            </a:r>
            <a:endParaRPr lang="ko-KR" altLang="en-US" sz="2200">
              <a:solidFill>
                <a:srgbClr val="FF0000"/>
              </a:solidFill>
              <a:latin typeface="Times New Roman" charset="0"/>
              <a:ea typeface="Times New Roman" charset="0"/>
              <a:cs typeface="Times New Roman" charset="0"/>
            </a:endParaRPr>
          </a:p>
        </p:txBody>
      </p:sp>
      <p:graphicFrame>
        <p:nvGraphicFramePr>
          <p:cNvPr id="11" name="对象 10"/>
          <p:cNvGraphicFramePr>
            <a:graphicFrameLocks noChangeAspect="1"/>
          </p:cNvGraphicFramePr>
          <p:nvPr>
            <p:custDataLst>
              <p:tags r:id="rId8"/>
            </p:custDataLst>
            <p:extLst>
              <p:ext uri="{D42A27DB-BD31-4B8C-83A1-F6EECF244321}">
                <p14:modId xmlns:p14="http://schemas.microsoft.com/office/powerpoint/2010/main" val="3202079791"/>
              </p:ext>
            </p:extLst>
          </p:nvPr>
        </p:nvGraphicFramePr>
        <p:xfrm>
          <a:off x="679488" y="4708212"/>
          <a:ext cx="8128000" cy="1637005"/>
        </p:xfrm>
        <a:graphic>
          <a:graphicData uri="http://schemas.openxmlformats.org/presentationml/2006/ole">
            <mc:AlternateContent>
              <mc:Choice xmlns:v="urn:schemas-microsoft-com:vml" Requires="v">
                <p:oleObj spid="_x0000_s1075" name="文档" r:id="rId9" imgW="3839551" imgH="779201" progId="Word.Document.12">
                  <p:embed/>
                </p:oleObj>
              </mc:Choice>
              <mc:Fallback>
                <p:oleObj name="文档" r:id="rId9" imgW="3839551" imgH="779201" progId="Word.Document.12">
                  <p:embed/>
                  <p:pic>
                    <p:nvPicPr>
                      <p:cNvPr id="0" name="OLE substitute image"/>
                      <p:cNvPicPr/>
                      <p:nvPr/>
                    </p:nvPicPr>
                    <p:blipFill>
                      <a:blip r:embed="rId10"/>
                      <a:stretch>
                        <a:fillRect/>
                      </a:stretch>
                    </p:blipFill>
                    <p:spPr>
                      <a:xfrm>
                        <a:off x="679450" y="4708525"/>
                        <a:ext cx="8128000" cy="1637030"/>
                      </a:xfrm>
                      <a:prstGeom prst="rect">
                        <a:avLst/>
                      </a:prstGeom>
                    </p:spPr>
                  </p:pic>
                </p:oleObj>
              </mc:Fallback>
            </mc:AlternateContent>
          </a:graphicData>
        </a:graphic>
      </p:graphicFrame>
      <p:pic>
        <p:nvPicPr>
          <p:cNvPr id="12" name="M11.eps"/>
          <p:cNvPicPr/>
          <p:nvPr>
            <p:custDataLst>
              <p:tags r:id="rId12"/>
            </p:custDataLst>
          </p:nvPr>
        </p:nvPicPr>
        <p:blipFill>
          <a:blip r:embed="rId11"/>
          <a:stretch>
            <a:fillRect/>
          </a:stretch>
        </p:blipFill>
        <p:spPr>
          <a:xfrm>
            <a:off x="8565515" y="1602740"/>
            <a:ext cx="3205480" cy="2460625"/>
          </a:xfrm>
          <a:prstGeom prst="rect">
            <a:avLst/>
          </a:prstGeom>
        </p:spPr>
      </p:pic>
      <p:sp>
        <p:nvSpPr>
          <p:cNvPr id="13"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金题典例</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1877388143"/>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986790" y="1279525"/>
            <a:ext cx="10262235" cy="2122805"/>
          </a:xfrm>
          <a:prstGeom prst="rect"/>
        </p:spPr>
        <p:txBody>
          <a:bodyPr wrap="square" lIns="91440" tIns="45720" rIns="91440" bIns="45720" numCol="1" vert="horz" anchor="t">
            <a:spAutoFit/>
          </a:bodyPr>
          <a:lstStyle/>
          <a:p>
            <a:pPr marL="0" indent="0" algn="l"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仿宋" charset="0"/>
                <a:cs typeface="Times New Roman" charset="0"/>
              </a:rPr>
              <a:t>       </a:t>
            </a:r>
            <a:r>
              <a:rPr lang="zh-CN" altLang="zh-CN" sz="2200">
                <a:solidFill>
                  <a:srgbClr val="000000"/>
                </a:solidFill>
                <a:latin typeface="Times New Roman" charset="0"/>
                <a:ea typeface="仿宋" charset="0"/>
                <a:cs typeface="Times New Roman" charset="0"/>
              </a:rPr>
              <a:t>光的反射问题中</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反射角等于入射角</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但反射光线的斜率并不等于入射光线的斜率</a:t>
            </a:r>
            <a:r>
              <a:rPr lang="en-US" altLang="zh-CN" sz="2200" i="1">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当镜面水平放置时</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它们之间是互为相反数的关系</a:t>
            </a:r>
            <a:r>
              <a:rPr lang="en-US" altLang="zh-CN" sz="2200" i="1">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另外</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仿宋" charset="0"/>
                <a:cs typeface="Times New Roman" charset="0"/>
              </a:rPr>
              <a:t>在光的反射问题中也经常使用对称的方法求解</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sp>
        <p:nvSpPr>
          <p:cNvPr id="7"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归纳总结</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1106917352"/>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p:cNvSpPr>
          <p:nvPr/>
        </p:nvSpPr>
        <p:spPr>
          <a:xfrm rot="0">
            <a:off x="1478915" y="1677035"/>
            <a:ext cx="9704705" cy="2860675"/>
          </a:xfrm>
          <a:prstGeom prst="rect"/>
        </p:spPr>
        <p:txBody>
          <a:bodyPr wrap="square" lIns="91440" tIns="45720" rIns="91440" bIns="45720" numCol="1" vert="horz" anchor="t">
            <a:spAutoFit/>
          </a:bodyPr>
          <a:lstStyle/>
          <a:p>
            <a:pPr marL="0" indent="0" algn="just"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400" b="1">
                <a:solidFill>
                  <a:srgbClr val="000000"/>
                </a:solidFill>
                <a:latin typeface="Times New Roman" charset="0"/>
                <a:ea typeface="Times New Roman" charset="0"/>
                <a:cs typeface="Times New Roman" charset="0"/>
              </a:rPr>
              <a:t>1</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宋体" charset="0"/>
                <a:cs typeface="Times New Roman" charset="0"/>
              </a:rPr>
              <a:t>在平面直角坐标系中</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宋体" charset="0"/>
                <a:cs typeface="Times New Roman" charset="0"/>
              </a:rPr>
              <a:t>结合具体图形</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宋体" charset="0"/>
                <a:cs typeface="Times New Roman" charset="0"/>
              </a:rPr>
              <a:t>探索确定直线位置的几何要素</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楷体" charset="0"/>
                <a:cs typeface="Times New Roman" charset="0"/>
              </a:rPr>
              <a:t>数学抽象</a:t>
            </a:r>
            <a:r>
              <a:rPr lang="en-US" altLang="zh-CN" sz="2400">
                <a:solidFill>
                  <a:srgbClr val="000000"/>
                </a:solidFill>
                <a:latin typeface="Times New Roman" charset="0"/>
                <a:ea typeface="Times New Roman" charset="0"/>
                <a:cs typeface="Times New Roman" charset="0"/>
              </a:rPr>
              <a:t>)</a:t>
            </a:r>
            <a:endParaRPr lang="ko-KR" altLang="en-US" sz="2400">
              <a:solidFill>
                <a:srgbClr val="000000"/>
              </a:solidFill>
              <a:latin typeface="Times New Roman" charset="0"/>
              <a:ea typeface="Times New Roman" charset="0"/>
              <a:cs typeface="Times New Roman" charset="0"/>
            </a:endParaRPr>
          </a:p>
          <a:p>
            <a:pPr marL="0" indent="0" algn="just"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400" b="1">
                <a:solidFill>
                  <a:srgbClr val="000000"/>
                </a:solidFill>
                <a:latin typeface="Times New Roman" charset="0"/>
                <a:ea typeface="Times New Roman" charset="0"/>
                <a:cs typeface="Times New Roman" charset="0"/>
              </a:rPr>
              <a:t>2</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宋体" charset="0"/>
                <a:cs typeface="Times New Roman" charset="0"/>
              </a:rPr>
              <a:t>理解直线的倾斜角和斜率的概念</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楷体" charset="0"/>
                <a:cs typeface="Times New Roman" charset="0"/>
              </a:rPr>
              <a:t>数学抽象</a:t>
            </a:r>
            <a:r>
              <a:rPr lang="en-US" altLang="zh-CN" sz="2400">
                <a:solidFill>
                  <a:srgbClr val="000000"/>
                </a:solidFill>
                <a:latin typeface="Times New Roman" charset="0"/>
                <a:ea typeface="Times New Roman" charset="0"/>
                <a:cs typeface="Times New Roman" charset="0"/>
              </a:rPr>
              <a:t>)</a:t>
            </a:r>
            <a:endParaRPr lang="ko-KR" altLang="en-US" sz="2400">
              <a:solidFill>
                <a:srgbClr val="000000"/>
              </a:solidFill>
              <a:latin typeface="Times New Roman" charset="0"/>
              <a:ea typeface="Times New Roman" charset="0"/>
              <a:cs typeface="Times New Roman" charset="0"/>
            </a:endParaRPr>
          </a:p>
          <a:p>
            <a:pPr marL="0" indent="0" algn="just"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400" b="1">
                <a:solidFill>
                  <a:srgbClr val="000000"/>
                </a:solidFill>
                <a:latin typeface="Times New Roman" charset="0"/>
                <a:ea typeface="Times New Roman" charset="0"/>
                <a:cs typeface="Times New Roman" charset="0"/>
              </a:rPr>
              <a:t>3</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宋体" charset="0"/>
                <a:cs typeface="Times New Roman" charset="0"/>
              </a:rPr>
              <a:t>掌握倾斜角和斜率之间的关系</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楷体" charset="0"/>
                <a:cs typeface="Times New Roman" charset="0"/>
              </a:rPr>
              <a:t>逻辑推理</a:t>
            </a:r>
            <a:r>
              <a:rPr lang="en-US" altLang="zh-CN" sz="2400">
                <a:solidFill>
                  <a:srgbClr val="000000"/>
                </a:solidFill>
                <a:latin typeface="Times New Roman" charset="0"/>
                <a:ea typeface="Times New Roman" charset="0"/>
                <a:cs typeface="Times New Roman" charset="0"/>
              </a:rPr>
              <a:t>)</a:t>
            </a:r>
            <a:endParaRPr lang="ko-KR" altLang="en-US" sz="2400">
              <a:solidFill>
                <a:srgbClr val="00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pPr>
            <a:r>
              <a:rPr lang="en-US" altLang="zh-CN" sz="2400" b="1">
                <a:solidFill>
                  <a:srgbClr val="000000"/>
                </a:solidFill>
                <a:latin typeface="Times New Roman" charset="0"/>
                <a:ea typeface="Times New Roman" charset="0"/>
              </a:rPr>
              <a:t>4</a:t>
            </a:r>
            <a:r>
              <a:rPr lang="en-US" altLang="zh-CN" sz="2400">
                <a:solidFill>
                  <a:srgbClr val="000000"/>
                </a:solidFill>
                <a:latin typeface="Times New Roman" charset="0"/>
                <a:ea typeface="Times New Roman" charset="0"/>
              </a:rPr>
              <a:t>.</a:t>
            </a:r>
            <a:r>
              <a:rPr lang="zh-CN" altLang="zh-CN" sz="2400">
                <a:solidFill>
                  <a:srgbClr val="000000"/>
                </a:solidFill>
                <a:latin typeface="Times New Roman" charset="0"/>
                <a:ea typeface="宋体" charset="0"/>
                <a:cs typeface="Times New Roman" charset="0"/>
              </a:rPr>
              <a:t>掌握过两点的直线斜率的计算公式</a:t>
            </a:r>
            <a:r>
              <a:rPr lang="en-US" altLang="zh-CN" sz="2400">
                <a:solidFill>
                  <a:srgbClr val="000000"/>
                </a:solidFill>
                <a:latin typeface="Times New Roman" charset="0"/>
                <a:ea typeface="Times New Roman" charset="0"/>
              </a:rPr>
              <a:t>.(</a:t>
            </a:r>
            <a:r>
              <a:rPr lang="zh-CN" altLang="zh-CN" sz="2400">
                <a:solidFill>
                  <a:srgbClr val="000000"/>
                </a:solidFill>
                <a:latin typeface="Times New Roman" charset="0"/>
                <a:ea typeface="楷体" charset="0"/>
                <a:cs typeface="Times New Roman" charset="0"/>
              </a:rPr>
              <a:t>数学运算</a:t>
            </a:r>
            <a:r>
              <a:rPr lang="en-US" altLang="zh-CN" sz="2400">
                <a:solidFill>
                  <a:srgbClr val="000000"/>
                </a:solidFill>
                <a:latin typeface="Times New Roman" charset="0"/>
                <a:ea typeface="Times New Roman" charset="0"/>
              </a:rPr>
              <a:t>)</a:t>
            </a:r>
            <a:endParaRPr lang="ko-KR" altLang="en-US" sz="2400">
              <a:solidFill>
                <a:srgbClr val="000000"/>
              </a:solidFill>
              <a:latin typeface="Times New Roman" charset="0"/>
              <a:ea typeface="Times New Roman" charset="0"/>
            </a:endParaRPr>
          </a:p>
        </p:txBody>
      </p:sp>
      <p:sp>
        <p:nvSpPr>
          <p:cNvPr id="4"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学习目标</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2028705903"/>
      </p:ext>
    </p:extLst>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145415" y="814070"/>
            <a:ext cx="12656820" cy="49784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a:solidFill>
                  <a:srgbClr val="000000"/>
                </a:solidFill>
                <a:latin typeface="Times New Roman" charset="0"/>
                <a:ea typeface="黑体" charset="0"/>
                <a:cs typeface="Times New Roman" charset="0"/>
              </a:rPr>
              <a:t>跟踪</a:t>
            </a:r>
            <a:r>
              <a:rPr lang="zh-CN" altLang="zh-CN" sz="2200">
                <a:solidFill>
                  <a:srgbClr val="000000"/>
                </a:solidFill>
                <a:latin typeface="Times New Roman" charset="0"/>
                <a:ea typeface="黑体" charset="0"/>
                <a:cs typeface="Times New Roman" charset="0"/>
              </a:rPr>
              <a:t>训练</a:t>
            </a:r>
            <a:r>
              <a:rPr lang="en-US" altLang="zh-CN" sz="2200">
                <a:solidFill>
                  <a:srgbClr val="000000"/>
                </a:solidFill>
                <a:latin typeface="Times New Roman" charset="0"/>
                <a:ea typeface="黑体" charset="0"/>
                <a:cs typeface="Times New Roman" charset="0"/>
              </a:rPr>
              <a:t>2  </a:t>
            </a:r>
            <a:r>
              <a:rPr lang="zh-CN" altLang="zh-CN" sz="2200">
                <a:solidFill>
                  <a:srgbClr val="000000"/>
                </a:solidFill>
                <a:latin typeface="Times New Roman" charset="0"/>
                <a:ea typeface="宋体" charset="0"/>
                <a:cs typeface="Times New Roman" charset="0"/>
              </a:rPr>
              <a:t>一束光线从点</a:t>
            </a:r>
            <a:r>
              <a:rPr lang="en-US" altLang="zh-CN" sz="2200" i="1">
                <a:solidFill>
                  <a:srgbClr val="000000"/>
                </a:solidFill>
                <a:latin typeface="Times New Roman" charset="0"/>
                <a:ea typeface="Times New Roman" charset="0"/>
                <a:cs typeface="Times New Roman" charset="0"/>
              </a:rPr>
              <a:t>A</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2,3)</a:t>
            </a:r>
            <a:r>
              <a:rPr lang="zh-CN" altLang="zh-CN" sz="2200">
                <a:solidFill>
                  <a:srgbClr val="000000"/>
                </a:solidFill>
                <a:latin typeface="Times New Roman" charset="0"/>
                <a:ea typeface="宋体" charset="0"/>
                <a:cs typeface="Times New Roman" charset="0"/>
              </a:rPr>
              <a:t>射入</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经</a:t>
            </a:r>
            <a:r>
              <a:rPr lang="en-US" altLang="zh-CN" sz="2200" i="1">
                <a:solidFill>
                  <a:srgbClr val="000000"/>
                </a:solidFill>
                <a:latin typeface="Times New Roman" charset="0"/>
                <a:ea typeface="Times New Roman" charset="0"/>
                <a:cs typeface="Times New Roman" charset="0"/>
              </a:rPr>
              <a:t>x</a:t>
            </a:r>
            <a:r>
              <a:rPr lang="zh-CN" altLang="zh-CN" sz="2200">
                <a:solidFill>
                  <a:srgbClr val="000000"/>
                </a:solidFill>
                <a:latin typeface="Times New Roman" charset="0"/>
                <a:ea typeface="宋体" charset="0"/>
                <a:cs typeface="Times New Roman" charset="0"/>
              </a:rPr>
              <a:t>轴上点</a:t>
            </a:r>
            <a:r>
              <a:rPr lang="en-US" altLang="zh-CN" sz="2200" i="1">
                <a:solidFill>
                  <a:srgbClr val="000000"/>
                </a:solidFill>
                <a:latin typeface="Times New Roman" charset="0"/>
                <a:ea typeface="Times New Roman" charset="0"/>
                <a:cs typeface="Times New Roman" charset="0"/>
              </a:rPr>
              <a:t>P</a:t>
            </a:r>
            <a:r>
              <a:rPr lang="zh-CN" altLang="zh-CN" sz="2200">
                <a:solidFill>
                  <a:srgbClr val="000000"/>
                </a:solidFill>
                <a:latin typeface="Times New Roman" charset="0"/>
                <a:ea typeface="宋体" charset="0"/>
                <a:cs typeface="Times New Roman" charset="0"/>
              </a:rPr>
              <a:t>反射后</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通过点</a:t>
            </a:r>
            <a:r>
              <a:rPr lang="en-US" altLang="zh-CN" sz="2200" i="1">
                <a:solidFill>
                  <a:srgbClr val="000000"/>
                </a:solidFill>
                <a:latin typeface="Times New Roman" charset="0"/>
                <a:ea typeface="Times New Roman" charset="0"/>
                <a:cs typeface="Times New Roman" charset="0"/>
              </a:rPr>
              <a:t>B</a:t>
            </a:r>
            <a:r>
              <a:rPr lang="en-US" altLang="zh-CN" sz="2200">
                <a:solidFill>
                  <a:srgbClr val="000000"/>
                </a:solidFill>
                <a:latin typeface="Times New Roman" charset="0"/>
                <a:ea typeface="Times New Roman" charset="0"/>
                <a:cs typeface="Times New Roman" charset="0"/>
              </a:rPr>
              <a:t>(5,7),</a:t>
            </a:r>
            <a:r>
              <a:rPr lang="zh-CN" altLang="zh-CN" sz="2200">
                <a:solidFill>
                  <a:srgbClr val="000000"/>
                </a:solidFill>
                <a:latin typeface="Times New Roman" charset="0"/>
                <a:ea typeface="宋体" charset="0"/>
                <a:cs typeface="Times New Roman" charset="0"/>
              </a:rPr>
              <a:t>求点</a:t>
            </a:r>
            <a:r>
              <a:rPr lang="en-US" altLang="zh-CN" sz="2200" i="1">
                <a:solidFill>
                  <a:srgbClr val="000000"/>
                </a:solidFill>
                <a:latin typeface="Times New Roman" charset="0"/>
                <a:ea typeface="Times New Roman" charset="0"/>
                <a:cs typeface="Times New Roman" charset="0"/>
              </a:rPr>
              <a:t>P</a:t>
            </a:r>
            <a:r>
              <a:rPr lang="zh-CN" altLang="zh-CN" sz="2200">
                <a:solidFill>
                  <a:srgbClr val="000000"/>
                </a:solidFill>
                <a:latin typeface="Times New Roman" charset="0"/>
                <a:ea typeface="宋体" charset="0"/>
                <a:cs typeface="Times New Roman" charset="0"/>
              </a:rPr>
              <a:t>的坐标</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graphicFrame>
        <p:nvGraphicFramePr>
          <p:cNvPr id="5" name="对象 4"/>
          <p:cNvGraphicFramePr>
            <a:graphicFrameLocks noChangeAspect="1"/>
          </p:cNvGraphicFramePr>
          <p:nvPr>
            <p:custDataLst>
              <p:tags r:id="rId4"/>
            </p:custDataLst>
            <p:extLst>
              <p:ext uri="{D42A27DB-BD31-4B8C-83A1-F6EECF244321}">
                <p14:modId xmlns:p14="http://schemas.microsoft.com/office/powerpoint/2010/main" val="1056409542"/>
              </p:ext>
            </p:extLst>
          </p:nvPr>
        </p:nvGraphicFramePr>
        <p:xfrm>
          <a:off x="1057221" y="2097614"/>
          <a:ext cx="8128000" cy="2291137"/>
        </p:xfrm>
        <a:graphic>
          <a:graphicData uri="http://schemas.openxmlformats.org/presentationml/2006/ole">
            <mc:AlternateContent>
              <mc:Choice xmlns:v="urn:schemas-microsoft-com:vml" Requires="v">
                <p:oleObj spid="_x0000_s1076" name="文档" r:id="rId5" imgW="3839551" imgH="1089295" progId="Word.Document.12">
                  <p:embed/>
                </p:oleObj>
              </mc:Choice>
              <mc:Fallback>
                <p:oleObj name="文档" r:id="rId5" imgW="3839551" imgH="1089295" progId="Word.Document.12">
                  <p:embed/>
                  <p:pic>
                    <p:nvPicPr>
                      <p:cNvPr id="0" name="OLE substitute image"/>
                      <p:cNvPicPr/>
                      <p:nvPr/>
                    </p:nvPicPr>
                    <p:blipFill>
                      <a:blip r:embed="rId6"/>
                      <a:stretch>
                        <a:fillRect/>
                      </a:stretch>
                    </p:blipFill>
                    <p:spPr>
                      <a:xfrm>
                        <a:off x="1057275" y="2097405"/>
                        <a:ext cx="8128000" cy="2291080"/>
                      </a:xfrm>
                      <a:prstGeom prst="rect">
                        <a:avLst/>
                      </a:prstGeom>
                    </p:spPr>
                  </p:pic>
                </p:oleObj>
              </mc:Fallback>
            </mc:AlternateContent>
          </a:graphicData>
        </a:graphic>
      </p:graphicFrame>
      <p:sp>
        <p:nvSpPr>
          <p:cNvPr id="8"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跟踪训练</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109059606"/>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2032000" y="1340485"/>
            <a:ext cx="8128635" cy="171513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b="1">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若直线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经过第二、第四象限</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则直线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的倾斜角范围是</a:t>
            </a:r>
            <a:r>
              <a:rPr lang="en-US" altLang="zh-CN" sz="2200">
                <a:solidFill>
                  <a:srgbClr val="000000"/>
                </a:solidFill>
                <a:latin typeface="Times New Roman" charset="0"/>
                <a:ea typeface="Times New Roman" charset="0"/>
                <a:cs typeface="Times New Roman" charset="0"/>
              </a:rPr>
              <a:t>(</a:t>
            </a:r>
            <a:r>
              <a:rPr lang="zh-CN" altLang="zh-CN" sz="2200" i="1">
                <a:solidFill>
                  <a:srgbClr val="000000"/>
                </a:solidFill>
                <a:latin typeface="Times New Roman" charset="0"/>
                <a:ea typeface="宋体" charset="0"/>
                <a:cs typeface="Times New Roman" charset="0"/>
              </a:rPr>
              <a:t>　　</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A.0</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90</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	B.90</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180</a:t>
            </a:r>
            <a:r>
              <a:rPr lang="en-US" altLang="zh-CN" sz="2200">
                <a:solidFill>
                  <a:srgbClr val="000000"/>
                </a:solidFill>
                <a:latin typeface="宋体" charset="0"/>
                <a:ea typeface="方正书宋_GBK" charset="0"/>
                <a:cs typeface="Times New Roman" charset="0"/>
              </a:rPr>
              <a:t>°</a:t>
            </a:r>
            <a:endParaRPr lang="ko-KR" altLang="en-US" sz="2200">
              <a:solidFill>
                <a:srgbClr val="000000"/>
              </a:solidFill>
              <a:latin typeface="宋体" charset="0"/>
              <a:ea typeface="方正书宋_GBK"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C.90</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Times New Roman" charset="0"/>
                <a:cs typeface="Times New Roman" charset="0"/>
              </a:rPr>
              <a:t>&lt;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180</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	D.0</a:t>
            </a:r>
            <a:r>
              <a:rPr lang="en-US" altLang="zh-CN" sz="2200">
                <a:solidFill>
                  <a:srgbClr val="000000"/>
                </a:solidFill>
                <a:latin typeface="宋体" charset="0"/>
                <a:ea typeface="方正书宋_GBK" charset="0"/>
                <a:cs typeface="Times New Roman" charset="0"/>
              </a:rPr>
              <a:t>°</a:t>
            </a:r>
            <a:r>
              <a:rPr lang="en-US" altLang="zh-CN" sz="2200" i="1">
                <a:solidFill>
                  <a:srgbClr val="000000"/>
                </a:solidFill>
                <a:latin typeface="Times New Roman" charset="0"/>
                <a:ea typeface="Times New Roman" charset="0"/>
                <a:cs typeface="Times New Roman" charset="0"/>
              </a:rPr>
              <a:t>&lt;</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&lt;</a:t>
            </a:r>
            <a:r>
              <a:rPr lang="en-US" altLang="zh-CN" sz="2200">
                <a:solidFill>
                  <a:srgbClr val="000000"/>
                </a:solidFill>
                <a:latin typeface="Times New Roman" charset="0"/>
                <a:ea typeface="Times New Roman" charset="0"/>
                <a:cs typeface="Times New Roman" charset="0"/>
              </a:rPr>
              <a:t>180</a:t>
            </a:r>
            <a:r>
              <a:rPr lang="en-US" altLang="zh-CN" sz="2200">
                <a:solidFill>
                  <a:srgbClr val="000000"/>
                </a:solidFill>
                <a:latin typeface="宋体" charset="0"/>
                <a:ea typeface="方正书宋_GBK" charset="0"/>
                <a:cs typeface="Times New Roman" charset="0"/>
              </a:rPr>
              <a:t>°</a:t>
            </a:r>
            <a:endParaRPr lang="ko-KR" altLang="en-US" sz="2200">
              <a:solidFill>
                <a:srgbClr val="000000"/>
              </a:solidFill>
              <a:latin typeface="宋体" charset="0"/>
              <a:ea typeface="方正书宋_GBK"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a:t>
            </a:r>
            <a:r>
              <a:rPr lang="en-US" altLang="zh-CN" sz="2200">
                <a:solidFill>
                  <a:srgbClr val="000000"/>
                </a:solidFill>
                <a:latin typeface="Times New Roman" charset="0"/>
                <a:ea typeface="Times New Roman" charset="0"/>
                <a:cs typeface="Times New Roman" charset="0"/>
              </a:rPr>
              <a:t>C</a:t>
            </a:r>
            <a:endParaRPr lang="ko-KR" altLang="en-US" sz="2200">
              <a:solidFill>
                <a:srgbClr val="000000"/>
              </a:solidFill>
              <a:latin typeface="Times New Roman" charset="0"/>
              <a:ea typeface="Times New Roman" charset="0"/>
              <a:cs typeface="Times New Roman" charset="0"/>
            </a:endParaRPr>
          </a:p>
        </p:txBody>
      </p:sp>
      <p:graphicFrame>
        <p:nvGraphicFramePr>
          <p:cNvPr id="8" name="对象 7"/>
          <p:cNvGraphicFramePr>
            <a:graphicFrameLocks noChangeAspect="1"/>
          </p:cNvGraphicFramePr>
          <p:nvPr>
            <p:custDataLst>
              <p:tags r:id="rId4"/>
            </p:custDataLst>
          </p:nvPr>
        </p:nvGraphicFramePr>
        <p:xfrm>
          <a:off x="2032000" y="3178617"/>
          <a:ext cx="8128000" cy="754766"/>
        </p:xfrm>
        <a:graphic>
          <a:graphicData uri="http://schemas.openxmlformats.org/presentationml/2006/ole">
            <mc:AlternateContent>
              <mc:Choice xmlns:v="urn:schemas-microsoft-com:vml" Requires="v">
                <p:oleObj spid="_x0000_s1077" name="文档" r:id="rId5" imgW="3841750" imgH="358775" progId="Word.Document.12">
                  <p:embed/>
                </p:oleObj>
              </mc:Choice>
              <mc:Fallback>
                <p:oleObj name="文档" r:id="rId5" imgW="3841750" imgH="358775" progId="Word.Document.12">
                  <p:embed/>
                  <p:pic>
                    <p:nvPicPr>
                      <p:cNvPr id="0" name="OLE substitute image"/>
                      <p:cNvPicPr/>
                      <p:nvPr/>
                    </p:nvPicPr>
                    <p:blipFill>
                      <a:blip r:embed="rId6"/>
                      <a:stretch>
                        <a:fillRect/>
                      </a:stretch>
                    </p:blipFill>
                    <p:spPr>
                      <a:xfrm>
                        <a:off x="2032000" y="3178810"/>
                        <a:ext cx="8128000" cy="755015"/>
                      </a:xfrm>
                      <a:prstGeom prst="rect">
                        <a:avLst/>
                      </a:prstGeom>
                    </p:spPr>
                  </p:pic>
                </p:oleObj>
              </mc:Fallback>
            </mc:AlternateContent>
          </a:graphicData>
        </a:graphic>
      </p:graphicFrame>
      <p:graphicFrame>
        <p:nvGraphicFramePr>
          <p:cNvPr id="9" name="对象 8"/>
          <p:cNvGraphicFramePr>
            <a:graphicFrameLocks noChangeAspect="1"/>
          </p:cNvGraphicFramePr>
          <p:nvPr>
            <p:custDataLst>
              <p:tags r:id="rId7"/>
            </p:custDataLst>
          </p:nvPr>
        </p:nvGraphicFramePr>
        <p:xfrm>
          <a:off x="2001313" y="3956474"/>
          <a:ext cx="8128000" cy="627296"/>
        </p:xfrm>
        <a:graphic>
          <a:graphicData uri="http://schemas.openxmlformats.org/presentationml/2006/ole">
            <mc:AlternateContent>
              <mc:Choice xmlns:v="urn:schemas-microsoft-com:vml" Requires="v">
                <p:oleObj spid="_x0000_s1078" name="文档" r:id="rId8" imgW="3841750" imgH="299085" progId="Word.Document.12">
                  <p:embed/>
                </p:oleObj>
              </mc:Choice>
              <mc:Fallback>
                <p:oleObj name="文档" r:id="rId8" imgW="3841750" imgH="299085" progId="Word.Document.12">
                  <p:embed/>
                  <p:pic>
                    <p:nvPicPr>
                      <p:cNvPr id="0" name="OLE substitute image"/>
                      <p:cNvPicPr/>
                      <p:nvPr/>
                    </p:nvPicPr>
                    <p:blipFill>
                      <a:blip r:embed="rId9"/>
                      <a:stretch>
                        <a:fillRect/>
                      </a:stretch>
                    </p:blipFill>
                    <p:spPr>
                      <a:xfrm>
                        <a:off x="2001520" y="3956685"/>
                        <a:ext cx="8128000" cy="627380"/>
                      </a:xfrm>
                      <a:prstGeom prst="rect">
                        <a:avLst/>
                      </a:prstGeom>
                    </p:spPr>
                  </p:pic>
                </p:oleObj>
              </mc:Fallback>
            </mc:AlternateContent>
          </a:graphicData>
        </a:graphic>
      </p:graphicFrame>
      <p:sp>
        <p:nvSpPr>
          <p:cNvPr id="11" name="矩形 10"/>
          <p:cNvSpPr>
            <a:spLocks noChangeAspect="1"/>
          </p:cNvSpPr>
          <p:nvPr/>
        </p:nvSpPr>
        <p:spPr>
          <a:xfrm rot="0">
            <a:off x="1889125" y="4621530"/>
            <a:ext cx="1086485"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a:t>
            </a:r>
            <a:r>
              <a:rPr lang="en-US" altLang="zh-CN" sz="2200">
                <a:solidFill>
                  <a:srgbClr val="000000"/>
                </a:solidFill>
                <a:latin typeface="Times New Roman" charset="0"/>
                <a:ea typeface="Times New Roman" charset="0"/>
                <a:cs typeface="Times New Roman" charset="0"/>
              </a:rPr>
              <a:t>A </a:t>
            </a:r>
            <a:endParaRPr lang="ko-KR" altLang="en-US" sz="2200">
              <a:solidFill>
                <a:srgbClr val="000000"/>
              </a:solidFill>
              <a:latin typeface="Times New Roman" charset="0"/>
              <a:ea typeface="Times New Roman" charset="0"/>
              <a:cs typeface="Times New Roman" charset="0"/>
            </a:endParaRPr>
          </a:p>
        </p:txBody>
      </p:sp>
      <p:sp>
        <p:nvSpPr>
          <p:cNvPr id="12"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当堂检测</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3908238518"/>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2032000" y="1844675"/>
            <a:ext cx="8128635" cy="130937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b="1">
                <a:solidFill>
                  <a:srgbClr val="000000"/>
                </a:solidFill>
                <a:latin typeface="Times New Roman" charset="0"/>
                <a:ea typeface="Times New Roman" charset="0"/>
                <a:cs typeface="Times New Roman" charset="0"/>
              </a:rPr>
              <a:t>3</a:t>
            </a:r>
            <a:r>
              <a:rPr lang="en-US" altLang="zh-CN" sz="2200" i="1">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过点</a:t>
            </a:r>
            <a:r>
              <a:rPr lang="en-US" altLang="zh-CN" sz="2200" i="1">
                <a:solidFill>
                  <a:srgbClr val="000000"/>
                </a:solidFill>
                <a:latin typeface="Times New Roman" charset="0"/>
                <a:ea typeface="Times New Roman" charset="0"/>
                <a:cs typeface="Times New Roman" charset="0"/>
              </a:rPr>
              <a:t>P</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2,</a:t>
            </a:r>
            <a:r>
              <a:rPr lang="en-US" altLang="zh-CN" sz="2200" i="1">
                <a:solidFill>
                  <a:srgbClr val="000000"/>
                </a:solidFill>
                <a:latin typeface="Times New Roman" charset="0"/>
                <a:ea typeface="Times New Roman" charset="0"/>
                <a:cs typeface="Times New Roman" charset="0"/>
              </a:rPr>
              <a:t>m</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Q</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m</a:t>
            </a:r>
            <a:r>
              <a:rPr lang="en-US" altLang="zh-CN" sz="2200">
                <a:solidFill>
                  <a:srgbClr val="000000"/>
                </a:solidFill>
                <a:latin typeface="Times New Roman" charset="0"/>
                <a:ea typeface="Times New Roman" charset="0"/>
                <a:cs typeface="Times New Roman" charset="0"/>
              </a:rPr>
              <a:t>,4)</a:t>
            </a:r>
            <a:r>
              <a:rPr lang="zh-CN" altLang="zh-CN" sz="2200">
                <a:solidFill>
                  <a:srgbClr val="000000"/>
                </a:solidFill>
                <a:latin typeface="Times New Roman" charset="0"/>
                <a:ea typeface="宋体" charset="0"/>
                <a:cs typeface="Times New Roman" charset="0"/>
              </a:rPr>
              <a:t>的直线的斜率为</a:t>
            </a: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那么</a:t>
            </a:r>
            <a:r>
              <a:rPr lang="en-US" altLang="zh-CN" sz="2200" i="1">
                <a:solidFill>
                  <a:srgbClr val="000000"/>
                </a:solidFill>
                <a:latin typeface="Times New Roman" charset="0"/>
                <a:ea typeface="Times New Roman" charset="0"/>
                <a:cs typeface="Times New Roman" charset="0"/>
              </a:rPr>
              <a:t>m</a:t>
            </a:r>
            <a:r>
              <a:rPr lang="zh-CN" altLang="zh-CN" sz="2200">
                <a:solidFill>
                  <a:srgbClr val="000000"/>
                </a:solidFill>
                <a:latin typeface="Times New Roman" charset="0"/>
                <a:ea typeface="宋体" charset="0"/>
                <a:cs typeface="Times New Roman" charset="0"/>
              </a:rPr>
              <a:t>的值为</a:t>
            </a:r>
            <a:r>
              <a:rPr lang="en-US" altLang="zh-CN" sz="2200">
                <a:solidFill>
                  <a:srgbClr val="000000"/>
                </a:solidFill>
                <a:latin typeface="Times New Roman" charset="0"/>
                <a:ea typeface="Times New Roman" charset="0"/>
                <a:cs typeface="Times New Roman" charset="0"/>
              </a:rPr>
              <a:t>(</a:t>
            </a:r>
            <a:r>
              <a:rPr lang="zh-CN" altLang="zh-CN" sz="2200" i="1">
                <a:solidFill>
                  <a:srgbClr val="000000"/>
                </a:solidFill>
                <a:latin typeface="Times New Roman" charset="0"/>
                <a:ea typeface="宋体" charset="0"/>
                <a:cs typeface="Times New Roman" charset="0"/>
              </a:rPr>
              <a:t>　　</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A.1</a:t>
            </a:r>
            <a:r>
              <a:rPr lang="zh-CN" altLang="zh-CN" sz="2200">
                <a:solidFill>
                  <a:srgbClr val="000000"/>
                </a:solidFill>
                <a:latin typeface="Times New Roman" charset="0"/>
                <a:ea typeface="宋体" charset="0"/>
                <a:cs typeface="Times New Roman" charset="0"/>
              </a:rPr>
              <a:t>或</a:t>
            </a:r>
            <a:r>
              <a:rPr lang="en-US" altLang="zh-CN" sz="2200">
                <a:solidFill>
                  <a:srgbClr val="000000"/>
                </a:solidFill>
                <a:latin typeface="Times New Roman" charset="0"/>
                <a:ea typeface="Times New Roman" charset="0"/>
                <a:cs typeface="Times New Roman" charset="0"/>
              </a:rPr>
              <a:t>4	B.4</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C.1</a:t>
            </a:r>
            <a:r>
              <a:rPr lang="zh-CN" altLang="zh-CN" sz="2200">
                <a:solidFill>
                  <a:srgbClr val="000000"/>
                </a:solidFill>
                <a:latin typeface="Times New Roman" charset="0"/>
                <a:ea typeface="宋体" charset="0"/>
                <a:cs typeface="Times New Roman" charset="0"/>
              </a:rPr>
              <a:t>或</a:t>
            </a:r>
            <a:r>
              <a:rPr lang="en-US" altLang="zh-CN" sz="2200">
                <a:solidFill>
                  <a:srgbClr val="000000"/>
                </a:solidFill>
                <a:latin typeface="Times New Roman" charset="0"/>
                <a:ea typeface="Times New Roman" charset="0"/>
                <a:cs typeface="Times New Roman" charset="0"/>
              </a:rPr>
              <a:t>3	D.1</a:t>
            </a:r>
            <a:endParaRPr lang="ko-KR" altLang="en-US" sz="2200">
              <a:solidFill>
                <a:srgbClr val="000000"/>
              </a:solidFill>
              <a:latin typeface="Times New Roman" charset="0"/>
              <a:ea typeface="Times New Roman" charset="0"/>
              <a:cs typeface="Times New Roman" charset="0"/>
            </a:endParaRPr>
          </a:p>
        </p:txBody>
      </p:sp>
      <p:graphicFrame>
        <p:nvGraphicFramePr>
          <p:cNvPr id="6" name="对象 5"/>
          <p:cNvGraphicFramePr>
            <a:graphicFrameLocks noChangeAspect="1"/>
          </p:cNvGraphicFramePr>
          <p:nvPr>
            <p:custDataLst>
              <p:tags r:id="rId4"/>
            </p:custDataLst>
          </p:nvPr>
        </p:nvGraphicFramePr>
        <p:xfrm>
          <a:off x="2032000" y="3117095"/>
          <a:ext cx="8128000" cy="627296"/>
        </p:xfrm>
        <a:graphic>
          <a:graphicData uri="http://schemas.openxmlformats.org/presentationml/2006/ole">
            <mc:AlternateContent>
              <mc:Choice xmlns:v="urn:schemas-microsoft-com:vml" Requires="v">
                <p:oleObj spid="_x0000_s1079" name="文档" r:id="rId5" imgW="3841750" imgH="299085" progId="Word.Document.12">
                  <p:embed/>
                </p:oleObj>
              </mc:Choice>
              <mc:Fallback>
                <p:oleObj name="文档" r:id="rId5" imgW="3841750" imgH="299085" progId="Word.Document.12">
                  <p:embed/>
                  <p:pic>
                    <p:nvPicPr>
                      <p:cNvPr id="0" name="OLE substitute image"/>
                      <p:cNvPicPr/>
                      <p:nvPr/>
                    </p:nvPicPr>
                    <p:blipFill>
                      <a:blip r:embed="rId6"/>
                      <a:stretch>
                        <a:fillRect/>
                      </a:stretch>
                    </p:blipFill>
                    <p:spPr>
                      <a:xfrm>
                        <a:off x="2032000" y="3117215"/>
                        <a:ext cx="8128000" cy="627380"/>
                      </a:xfrm>
                      <a:prstGeom prst="rect">
                        <a:avLst/>
                      </a:prstGeom>
                    </p:spPr>
                  </p:pic>
                </p:oleObj>
              </mc:Fallback>
            </mc:AlternateContent>
          </a:graphicData>
        </a:graphic>
      </p:graphicFrame>
      <p:sp>
        <p:nvSpPr>
          <p:cNvPr id="7" name="矩形 6"/>
          <p:cNvSpPr>
            <a:spLocks noChangeAspect="1"/>
          </p:cNvSpPr>
          <p:nvPr/>
        </p:nvSpPr>
        <p:spPr>
          <a:xfrm rot="0">
            <a:off x="1958340" y="3744595"/>
            <a:ext cx="1102360"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a:t>
            </a:r>
            <a:r>
              <a:rPr lang="en-US" altLang="zh-CN" sz="2200">
                <a:solidFill>
                  <a:srgbClr val="000000"/>
                </a:solidFill>
                <a:latin typeface="Times New Roman" charset="0"/>
                <a:ea typeface="Times New Roman" charset="0"/>
                <a:cs typeface="Times New Roman" charset="0"/>
              </a:rPr>
              <a:t>D </a:t>
            </a:r>
            <a:endParaRPr lang="ko-KR" altLang="en-US" sz="220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4007550500"/>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custDataLst>
              <p:tags r:id="rId3"/>
            </p:custDataLst>
            <p:extLst>
              <p:ext uri="{D42A27DB-BD31-4B8C-83A1-F6EECF244321}">
                <p14:modId xmlns:p14="http://schemas.microsoft.com/office/powerpoint/2010/main" val="1907815534"/>
              </p:ext>
            </p:extLst>
          </p:nvPr>
        </p:nvGraphicFramePr>
        <p:xfrm>
          <a:off x="841829" y="771331"/>
          <a:ext cx="8128000" cy="774895"/>
        </p:xfrm>
        <a:graphic>
          <a:graphicData uri="http://schemas.openxmlformats.org/presentationml/2006/ole">
            <mc:AlternateContent>
              <mc:Choice xmlns:v="urn:schemas-microsoft-com:vml" Requires="v">
                <p:oleObj spid="_x0000_s1080" name="文档" r:id="rId4" imgW="3841750" imgH="369570" progId="Word.Document.12">
                  <p:embed/>
                </p:oleObj>
              </mc:Choice>
              <mc:Fallback>
                <p:oleObj name="文档" r:id="rId4" imgW="3841750" imgH="369570" progId="Word.Document.12">
                  <p:embed/>
                  <p:pic>
                    <p:nvPicPr>
                      <p:cNvPr id="0" name="OLE substitute image"/>
                      <p:cNvPicPr/>
                      <p:nvPr/>
                    </p:nvPicPr>
                    <p:blipFill>
                      <a:blip r:embed="rId5"/>
                      <a:stretch>
                        <a:fillRect/>
                      </a:stretch>
                    </p:blipFill>
                    <p:spPr>
                      <a:xfrm>
                        <a:off x="842010" y="771525"/>
                        <a:ext cx="8128000" cy="774700"/>
                      </a:xfrm>
                      <a:prstGeom prst="rect">
                        <a:avLst/>
                      </a:prstGeom>
                    </p:spPr>
                  </p:pic>
                </p:oleObj>
              </mc:Fallback>
            </mc:AlternateContent>
          </a:graphicData>
        </a:graphic>
      </p:graphicFrame>
      <p:graphicFrame>
        <p:nvGraphicFramePr>
          <p:cNvPr id="6" name="对象 5"/>
          <p:cNvGraphicFramePr>
            <a:graphicFrameLocks noChangeAspect="1"/>
          </p:cNvGraphicFramePr>
          <p:nvPr>
            <p:custDataLst>
              <p:tags r:id="rId6"/>
            </p:custDataLst>
            <p:extLst>
              <p:ext uri="{D42A27DB-BD31-4B8C-83A1-F6EECF244321}">
                <p14:modId xmlns:p14="http://schemas.microsoft.com/office/powerpoint/2010/main" val="861224082"/>
              </p:ext>
            </p:extLst>
          </p:nvPr>
        </p:nvGraphicFramePr>
        <p:xfrm>
          <a:off x="1119932" y="2421198"/>
          <a:ext cx="8128000" cy="1016420"/>
        </p:xfrm>
        <a:graphic>
          <a:graphicData uri="http://schemas.openxmlformats.org/presentationml/2006/ole">
            <mc:AlternateContent>
              <mc:Choice xmlns:v="urn:schemas-microsoft-com:vml" Requires="v">
                <p:oleObj spid="_x0000_s1081" name="文档" r:id="rId7" imgW="3841750" imgH="482600" progId="Word.Document.12">
                  <p:embed/>
                </p:oleObj>
              </mc:Choice>
              <mc:Fallback>
                <p:oleObj name="文档" r:id="rId7" imgW="3841750" imgH="482600" progId="Word.Document.12">
                  <p:embed/>
                  <p:pic>
                    <p:nvPicPr>
                      <p:cNvPr id="0" name="OLE substitute image"/>
                      <p:cNvPicPr/>
                      <p:nvPr/>
                    </p:nvPicPr>
                    <p:blipFill>
                      <a:blip r:embed="rId8"/>
                      <a:stretch>
                        <a:fillRect/>
                      </a:stretch>
                    </p:blipFill>
                    <p:spPr>
                      <a:xfrm>
                        <a:off x="1120140" y="2421255"/>
                        <a:ext cx="8128000" cy="1016635"/>
                      </a:xfrm>
                      <a:prstGeom prst="rect">
                        <a:avLst/>
                      </a:prstGeom>
                    </p:spPr>
                  </p:pic>
                </p:oleObj>
              </mc:Fallback>
            </mc:AlternateContent>
          </a:graphicData>
        </a:graphic>
      </p:graphicFrame>
      <p:sp>
        <p:nvSpPr>
          <p:cNvPr id="7" name="矩形 6"/>
          <p:cNvSpPr>
            <a:spLocks noChangeAspect="1"/>
          </p:cNvSpPr>
          <p:nvPr/>
        </p:nvSpPr>
        <p:spPr>
          <a:xfrm rot="0">
            <a:off x="1243330" y="4063365"/>
            <a:ext cx="1339215"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a:t>
            </a:r>
            <a:r>
              <a:rPr lang="en-US" altLang="zh-CN" sz="2200">
                <a:solidFill>
                  <a:srgbClr val="000000"/>
                </a:solidFill>
                <a:latin typeface="Times New Roman" charset="0"/>
                <a:ea typeface="Times New Roman" charset="0"/>
                <a:cs typeface="Times New Roman" charset="0"/>
              </a:rPr>
              <a:t>60</a:t>
            </a:r>
            <a:r>
              <a:rPr lang="en-US" altLang="zh-CN" sz="2200">
                <a:solidFill>
                  <a:srgbClr val="000000"/>
                </a:solidFill>
                <a:latin typeface="宋体" charset="0"/>
                <a:ea typeface="方正书宋_GBK" charset="0"/>
                <a:cs typeface="Times New Roman" charset="0"/>
              </a:rPr>
              <a:t>° </a:t>
            </a:r>
            <a:endParaRPr lang="ko-KR" altLang="en-US" sz="2200">
              <a:solidFill>
                <a:srgbClr val="000000"/>
              </a:solidFill>
              <a:latin typeface="宋体" charset="0"/>
              <a:ea typeface="方正书宋_GBK" charset="0"/>
              <a:cs typeface="Times New Roman" charset="0"/>
            </a:endParaRPr>
          </a:p>
        </p:txBody>
      </p:sp>
    </p:spTree>
    <p:extLst>
      <p:ext uri="{BB962C8B-B14F-4D97-AF65-F5344CB8AC3E}">
        <p14:creationId xmlns:p14="http://schemas.microsoft.com/office/powerpoint/2010/main" val="2159777334"/>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M01.eps"/>
          <p:cNvPicPr/>
          <p:nvPr>
            <p:custDataLst>
              <p:tags r:id="rId4"/>
            </p:custDataLst>
          </p:nvPr>
        </p:nvPicPr>
        <p:blipFill>
          <a:blip r:embed="rId3"/>
          <a:stretch>
            <a:fillRect/>
          </a:stretch>
        </p:blipFill>
        <p:spPr>
          <a:xfrm>
            <a:off x="2994660" y="2202815"/>
            <a:ext cx="4740910" cy="2369185"/>
          </a:xfrm>
          <a:prstGeom prst="rect">
            <a:avLst/>
          </a:prstGeom>
        </p:spPr>
      </p:pic>
    </p:spTree>
    <p:extLst>
      <p:ext uri="{BB962C8B-B14F-4D97-AF65-F5344CB8AC3E}">
        <p14:creationId xmlns:p14="http://schemas.microsoft.com/office/powerpoint/2010/main" val="4007077361"/>
      </p:ext>
    </p:extLst>
  </p:cSld>
  <mc:AlternateContent xmlns:mc="http://schemas.openxmlformats.org/markup-compatibility/2006">
    <mc:Choice xmlns:p14="http://schemas.microsoft.com/office/powerpoint/2010/main" Requires="p14">
      <p:transition spd="slow" p14:dur="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3435350" y="523240"/>
            <a:ext cx="2802890"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i="1">
                <a:solidFill>
                  <a:srgbClr val="000000"/>
                </a:solidFill>
                <a:latin typeface="Times New Roman" charset="0"/>
                <a:ea typeface="宋体" charset="0"/>
                <a:cs typeface="Times New Roman" charset="0"/>
              </a:rPr>
              <a:t>　</a:t>
            </a:r>
            <a:r>
              <a:rPr lang="zh-CN" altLang="zh-CN" sz="2200">
                <a:solidFill>
                  <a:srgbClr val="000000"/>
                </a:solidFill>
                <a:latin typeface="Arial" charset="0"/>
                <a:ea typeface="黑体" charset="0"/>
                <a:cs typeface="Times New Roman" charset="0"/>
              </a:rPr>
              <a:t>一、直线的倾斜角</a:t>
            </a:r>
            <a:r>
              <a:rPr lang="en-US" altLang="zh-CN" sz="2200">
                <a:solidFill>
                  <a:srgbClr val="000000"/>
                </a:solidFill>
                <a:latin typeface="Arial" charset="0"/>
                <a:ea typeface="黑体" charset="0"/>
                <a:cs typeface="Times New Roman" charset="0"/>
              </a:rPr>
              <a:t> </a:t>
            </a:r>
            <a:endParaRPr lang="ko-KR" altLang="en-US" sz="2200">
              <a:solidFill>
                <a:srgbClr val="000000"/>
              </a:solidFill>
              <a:latin typeface="Arial" charset="0"/>
              <a:ea typeface="黑体" charset="0"/>
              <a:cs typeface="Times New Roman" charset="0"/>
            </a:endParaRPr>
          </a:p>
        </p:txBody>
      </p:sp>
      <p:graphicFrame>
        <p:nvGraphicFramePr>
          <p:cNvPr id="3" name="对象 2"/>
          <p:cNvGraphicFramePr>
            <a:graphicFrameLocks noChangeAspect="1"/>
          </p:cNvGraphicFramePr>
          <p:nvPr>
            <p:custDataLst>
              <p:tags r:id="rId4"/>
            </p:custDataLst>
            <p:extLst>
              <p:ext uri="{D42A27DB-BD31-4B8C-83A1-F6EECF244321}">
                <p14:modId xmlns:p14="http://schemas.microsoft.com/office/powerpoint/2010/main" val="2438200258"/>
              </p:ext>
            </p:extLst>
          </p:nvPr>
        </p:nvGraphicFramePr>
        <p:xfrm>
          <a:off x="965200" y="1021690"/>
          <a:ext cx="9194799" cy="5004632"/>
        </p:xfrm>
        <a:graphic>
          <a:graphicData uri="http://schemas.openxmlformats.org/presentationml/2006/ole">
            <mc:AlternateContent>
              <mc:Choice xmlns:v="urn:schemas-microsoft-com:vml" Requires="v">
                <p:oleObj spid="_x0000_s1039" name="文档" r:id="rId5" imgW="4464050" imgH="2414405" progId="Word.Document.12">
                  <p:embed/>
                </p:oleObj>
              </mc:Choice>
              <mc:Fallback>
                <p:oleObj name="文档" r:id="rId5" imgW="4464050" imgH="2414405" progId="Word.Document.12">
                  <p:embed/>
                  <p:pic>
                    <p:nvPicPr>
                      <p:cNvPr id="0" name="OLE substitute image"/>
                      <p:cNvPicPr/>
                      <p:nvPr/>
                    </p:nvPicPr>
                    <p:blipFill>
                      <a:blip r:embed="rId6"/>
                      <a:stretch>
                        <a:fillRect/>
                      </a:stretch>
                    </p:blipFill>
                    <p:spPr>
                      <a:xfrm>
                        <a:off x="965200" y="1021715"/>
                        <a:ext cx="9194800" cy="5004435"/>
                      </a:xfrm>
                      <a:prstGeom prst="rect">
                        <a:avLst/>
                      </a:prstGeom>
                    </p:spPr>
                  </p:pic>
                </p:oleObj>
              </mc:Fallback>
            </mc:AlternateContent>
          </a:graphicData>
        </a:graphic>
      </p:graphicFrame>
      <p:sp>
        <p:nvSpPr>
          <p:cNvPr id="11"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新知探究</a:t>
            </a:r>
            <a:endParaRPr lang="ko-KR" altLang="en-US" sz="2795">
              <a:solidFill>
                <a:schemeClr val="bg1"/>
              </a:solidFill>
              <a:latin typeface="黑体" charset="0"/>
              <a:ea typeface="黑体" charset="0"/>
            </a:endParaRPr>
          </a:p>
        </p:txBody>
      </p:sp>
      <p:sp>
        <p:nvSpPr>
          <p:cNvPr id="4" name="矩形 3"/>
          <p:cNvSpPr>
            <a:spLocks/>
          </p:cNvSpPr>
          <p:nvPr/>
        </p:nvSpPr>
        <p:spPr>
          <a:xfrm rot="0">
            <a:off x="241935" y="5647690"/>
            <a:ext cx="11781790" cy="75628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pPr>
            <a:r>
              <a:rPr lang="zh-CN" altLang="en-US" sz="1800">
                <a:solidFill>
                  <a:srgbClr val="FF0000"/>
                </a:solidFill>
                <a:latin typeface="Times New Roman" charset="0"/>
                <a:ea typeface="黑体" charset="0"/>
                <a:cs typeface="Times New Roman" charset="0"/>
              </a:rPr>
              <a:t>点睛：</a:t>
            </a:r>
            <a:r>
              <a:rPr lang="zh-CN" altLang="zh-CN" sz="1800">
                <a:solidFill>
                  <a:srgbClr val="FF0000"/>
                </a:solidFill>
                <a:latin typeface="Times New Roman" charset="0"/>
                <a:ea typeface="仿宋" charset="0"/>
                <a:cs typeface="Times New Roman" charset="0"/>
              </a:rPr>
              <a:t>倾斜角还可以这样定义</a:t>
            </a:r>
            <a:r>
              <a:rPr lang="en-US" altLang="zh-CN" sz="1800">
                <a:solidFill>
                  <a:srgbClr val="FF0000"/>
                </a:solidFill>
                <a:latin typeface="Times New Roman" charset="0"/>
                <a:ea typeface="Times New Roman" charset="0"/>
              </a:rPr>
              <a:t>:</a:t>
            </a:r>
            <a:r>
              <a:rPr lang="zh-CN" altLang="zh-CN" sz="1800">
                <a:solidFill>
                  <a:srgbClr val="FF0000"/>
                </a:solidFill>
                <a:latin typeface="Times New Roman" charset="0"/>
                <a:ea typeface="仿宋" charset="0"/>
                <a:cs typeface="Times New Roman" charset="0"/>
              </a:rPr>
              <a:t>在平面直角坐标系中</a:t>
            </a:r>
            <a:r>
              <a:rPr lang="en-US" altLang="zh-CN" sz="1800">
                <a:solidFill>
                  <a:srgbClr val="FF0000"/>
                </a:solidFill>
                <a:latin typeface="Times New Roman" charset="0"/>
                <a:ea typeface="Times New Roman" charset="0"/>
              </a:rPr>
              <a:t>,</a:t>
            </a:r>
            <a:r>
              <a:rPr lang="zh-CN" altLang="zh-CN" sz="1800">
                <a:solidFill>
                  <a:srgbClr val="FF0000"/>
                </a:solidFill>
                <a:latin typeface="Times New Roman" charset="0"/>
                <a:ea typeface="仿宋" charset="0"/>
                <a:cs typeface="Times New Roman" charset="0"/>
              </a:rPr>
              <a:t>对于一条与</a:t>
            </a:r>
            <a:r>
              <a:rPr lang="en-US" altLang="zh-CN" sz="1800" i="1">
                <a:solidFill>
                  <a:srgbClr val="FF0000"/>
                </a:solidFill>
                <a:latin typeface="Times New Roman" charset="0"/>
                <a:ea typeface="Times New Roman" charset="0"/>
              </a:rPr>
              <a:t>x</a:t>
            </a:r>
            <a:r>
              <a:rPr lang="zh-CN" altLang="zh-CN" sz="1800">
                <a:solidFill>
                  <a:srgbClr val="FF0000"/>
                </a:solidFill>
                <a:latin typeface="Times New Roman" charset="0"/>
                <a:ea typeface="仿宋" charset="0"/>
                <a:cs typeface="Times New Roman" charset="0"/>
              </a:rPr>
              <a:t>轴相交的直线</a:t>
            </a:r>
            <a:r>
              <a:rPr lang="en-US" altLang="zh-CN" sz="1800">
                <a:solidFill>
                  <a:srgbClr val="FF0000"/>
                </a:solidFill>
                <a:latin typeface="Times New Roman" charset="0"/>
                <a:ea typeface="Times New Roman" charset="0"/>
              </a:rPr>
              <a:t>,</a:t>
            </a:r>
            <a:r>
              <a:rPr lang="zh-CN" altLang="zh-CN" sz="1800">
                <a:solidFill>
                  <a:srgbClr val="FF0000"/>
                </a:solidFill>
                <a:latin typeface="Times New Roman" charset="0"/>
                <a:ea typeface="仿宋" charset="0"/>
                <a:cs typeface="Times New Roman" charset="0"/>
              </a:rPr>
              <a:t>把</a:t>
            </a:r>
            <a:r>
              <a:rPr lang="en-US" altLang="zh-CN" sz="1800" i="1">
                <a:solidFill>
                  <a:srgbClr val="FF0000"/>
                </a:solidFill>
                <a:latin typeface="Times New Roman" charset="0"/>
                <a:ea typeface="Times New Roman" charset="0"/>
              </a:rPr>
              <a:t>x</a:t>
            </a:r>
            <a:r>
              <a:rPr lang="zh-CN" altLang="zh-CN" sz="1800">
                <a:solidFill>
                  <a:srgbClr val="FF0000"/>
                </a:solidFill>
                <a:latin typeface="Times New Roman" charset="0"/>
                <a:ea typeface="仿宋" charset="0"/>
                <a:cs typeface="Times New Roman" charset="0"/>
              </a:rPr>
              <a:t>轴所在的直线绕着交点按逆时针方向旋转到和直线重合时所转过的最小正角称为这条直线的倾斜角</a:t>
            </a:r>
            <a:r>
              <a:rPr lang="en-US" altLang="zh-CN" sz="1800" i="1">
                <a:solidFill>
                  <a:srgbClr val="FF0000"/>
                </a:solidFill>
                <a:latin typeface="Times New Roman" charset="0"/>
                <a:ea typeface="Times New Roman" charset="0"/>
              </a:rPr>
              <a:t>.</a:t>
            </a:r>
            <a:r>
              <a:rPr lang="zh-CN" altLang="zh-CN" sz="1800">
                <a:solidFill>
                  <a:srgbClr val="FF0000"/>
                </a:solidFill>
                <a:latin typeface="Times New Roman" charset="0"/>
                <a:ea typeface="仿宋" charset="0"/>
                <a:cs typeface="Times New Roman" charset="0"/>
              </a:rPr>
              <a:t>并规定</a:t>
            </a:r>
            <a:r>
              <a:rPr lang="en-US" altLang="zh-CN" sz="1800">
                <a:solidFill>
                  <a:srgbClr val="FF0000"/>
                </a:solidFill>
                <a:latin typeface="Times New Roman" charset="0"/>
                <a:ea typeface="Times New Roman" charset="0"/>
              </a:rPr>
              <a:t>:</a:t>
            </a:r>
            <a:r>
              <a:rPr lang="zh-CN" altLang="zh-CN" sz="1800">
                <a:solidFill>
                  <a:srgbClr val="FF0000"/>
                </a:solidFill>
                <a:latin typeface="Times New Roman" charset="0"/>
                <a:ea typeface="仿宋" charset="0"/>
                <a:cs typeface="Times New Roman" charset="0"/>
              </a:rPr>
              <a:t>与</a:t>
            </a:r>
            <a:r>
              <a:rPr lang="en-US" altLang="zh-CN" sz="1800" i="1">
                <a:solidFill>
                  <a:srgbClr val="FF0000"/>
                </a:solidFill>
                <a:latin typeface="Times New Roman" charset="0"/>
                <a:ea typeface="Times New Roman" charset="0"/>
              </a:rPr>
              <a:t>x</a:t>
            </a:r>
            <a:r>
              <a:rPr lang="zh-CN" altLang="zh-CN" sz="1800">
                <a:solidFill>
                  <a:srgbClr val="FF0000"/>
                </a:solidFill>
                <a:latin typeface="Times New Roman" charset="0"/>
                <a:ea typeface="仿宋" charset="0"/>
                <a:cs typeface="Times New Roman" charset="0"/>
              </a:rPr>
              <a:t>轴平行或重合的直线的倾斜角为</a:t>
            </a:r>
            <a:r>
              <a:rPr lang="en-US" altLang="zh-CN" sz="1800">
                <a:solidFill>
                  <a:srgbClr val="FF0000"/>
                </a:solidFill>
                <a:latin typeface="Times New Roman" charset="0"/>
                <a:ea typeface="Times New Roman" charset="0"/>
              </a:rPr>
              <a:t>0</a:t>
            </a:r>
            <a:r>
              <a:rPr lang="en-US" altLang="zh-CN" sz="1800">
                <a:solidFill>
                  <a:srgbClr val="FF0000"/>
                </a:solidFill>
                <a:latin typeface="宋体" charset="0"/>
                <a:ea typeface="宋体" charset="0"/>
                <a:cs typeface="Times New Roman" charset="0"/>
              </a:rPr>
              <a:t>°</a:t>
            </a:r>
            <a:r>
              <a:rPr lang="en-US" altLang="zh-CN" sz="1800" i="1">
                <a:solidFill>
                  <a:srgbClr val="FF0000"/>
                </a:solidFill>
                <a:latin typeface="Times New Roman" charset="0"/>
                <a:ea typeface="Times New Roman" charset="0"/>
              </a:rPr>
              <a:t>.</a:t>
            </a:r>
            <a:endParaRPr lang="ko-KR" altLang="en-US" sz="1800" i="1">
              <a:solidFill>
                <a:srgbClr val="FF0000"/>
              </a:solidFill>
              <a:latin typeface="Times New Roman" charset="0"/>
              <a:ea typeface="Times New Roman" charset="0"/>
            </a:endParaRPr>
          </a:p>
        </p:txBody>
      </p:sp>
    </p:spTree>
    <p:extLst>
      <p:ext uri="{BB962C8B-B14F-4D97-AF65-F5344CB8AC3E}">
        <p14:creationId xmlns:p14="http://schemas.microsoft.com/office/powerpoint/2010/main" val="3712100428"/>
      </p:ext>
    </p:extLst>
  </p:cSld>
  <p:clrMapOvr>
    <a:masterClrMapping/>
  </p:clrMapOvr>
  <mc:AlternateContent xmlns:mc="http://schemas.openxmlformats.org/markup-compatibility/2006">
    <mc:Choice xmlns:p14="http://schemas.microsoft.com/office/powerpoint/2010/main" Requires="p14">
      <p:transition spd="slow" p14:dur="1000">
        <p:cut thruBlk="1"/>
      </p:transition>
    </mc:Choice>
    <mc:Fallback>
      <p:transition spd="slow">
        <p:cut thruBlk="1"/>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214630" y="699770"/>
            <a:ext cx="9240520" cy="49784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b="1">
                <a:solidFill>
                  <a:srgbClr val="000000"/>
                </a:solidFill>
                <a:latin typeface="Times New Roman" charset="0"/>
                <a:ea typeface="Times New Roman" charset="0"/>
                <a:cs typeface="Times New Roman" charset="0"/>
              </a:rPr>
              <a:t>1</a:t>
            </a:r>
            <a:r>
              <a:rPr lang="en-US" altLang="zh-CN" sz="2200">
                <a:solidFill>
                  <a:srgbClr val="000000"/>
                </a:solidFill>
                <a:latin typeface="NEU-BZ-S92" charset="0"/>
                <a:ea typeface="方正书宋_GBK" charset="0"/>
                <a:cs typeface="Times New Roman" charset="0"/>
              </a:rPr>
              <a:t>.</a:t>
            </a:r>
            <a:r>
              <a:rPr lang="zh-CN" altLang="en-US" sz="2200">
                <a:solidFill>
                  <a:srgbClr val="000000"/>
                </a:solidFill>
                <a:latin typeface="NEU-BZ-S92" charset="0"/>
                <a:ea typeface="方正书宋_GBK" charset="0"/>
                <a:cs typeface="Times New Roman" charset="0"/>
              </a:rPr>
              <a:t>下列</a:t>
            </a:r>
            <a:r>
              <a:rPr lang="zh-CN" altLang="zh-CN" sz="2200">
                <a:solidFill>
                  <a:srgbClr val="000000"/>
                </a:solidFill>
                <a:latin typeface="Times New Roman" charset="0"/>
                <a:ea typeface="宋体" charset="0"/>
                <a:cs typeface="Times New Roman" charset="0"/>
              </a:rPr>
              <a:t>图</a:t>
            </a:r>
            <a:r>
              <a:rPr lang="zh-CN" altLang="en-US" sz="2200">
                <a:solidFill>
                  <a:srgbClr val="000000"/>
                </a:solidFill>
                <a:latin typeface="Times New Roman" charset="0"/>
                <a:ea typeface="宋体" charset="0"/>
                <a:cs typeface="Times New Roman" charset="0"/>
              </a:rPr>
              <a:t>中表示直线</a:t>
            </a:r>
            <a:r>
              <a:rPr lang="zh-CN" altLang="zh-CN" sz="2200">
                <a:solidFill>
                  <a:srgbClr val="000000"/>
                </a:solidFill>
                <a:latin typeface="Times New Roman" charset="0"/>
                <a:ea typeface="宋体" charset="0"/>
                <a:cs typeface="Times New Roman" charset="0"/>
              </a:rPr>
              <a:t>倾斜角为</a:t>
            </a:r>
            <a:r>
              <a:rPr lang="en-US" altLang="zh-CN" sz="2200">
                <a:solidFill>
                  <a:srgbClr val="000000"/>
                </a:solidFill>
                <a:latin typeface="Times New Roman" charset="0"/>
                <a:ea typeface="Times New Roman" charset="0"/>
                <a:cs typeface="Times New Roman" charset="0"/>
              </a:rPr>
              <a:t>(</a:t>
            </a:r>
            <a:r>
              <a:rPr lang="zh-CN" altLang="zh-CN" sz="2200" i="1">
                <a:solidFill>
                  <a:srgbClr val="000000"/>
                </a:solidFill>
                <a:latin typeface="Times New Roman" charset="0"/>
                <a:ea typeface="宋体" charset="0"/>
                <a:cs typeface="Times New Roman" charset="0"/>
              </a:rPr>
              <a:t>　　</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p:txBody>
      </p:sp>
      <p:sp>
        <p:nvSpPr>
          <p:cNvPr id="3" name="矩形 2"/>
          <p:cNvSpPr>
            <a:spLocks noChangeAspect="1"/>
          </p:cNvSpPr>
          <p:nvPr/>
        </p:nvSpPr>
        <p:spPr>
          <a:xfrm rot="0">
            <a:off x="5753735" y="4576445"/>
            <a:ext cx="1086485"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a:t>
            </a:r>
            <a:r>
              <a:rPr lang="en-US" altLang="zh-CN" sz="2200">
                <a:solidFill>
                  <a:srgbClr val="FF0000"/>
                </a:solidFill>
                <a:latin typeface="Times New Roman" charset="0"/>
                <a:ea typeface="Times New Roman" charset="0"/>
                <a:cs typeface="Times New Roman" charset="0"/>
              </a:rPr>
              <a:t>C </a:t>
            </a:r>
            <a:endParaRPr lang="ko-KR" altLang="en-US" sz="2200">
              <a:solidFill>
                <a:srgbClr val="FF0000"/>
              </a:solidFill>
              <a:latin typeface="Times New Roman" charset="0"/>
              <a:ea typeface="Times New Roman" charset="0"/>
              <a:cs typeface="Times New Roman" charset="0"/>
            </a:endParaRPr>
          </a:p>
        </p:txBody>
      </p:sp>
      <p:sp>
        <p:nvSpPr>
          <p:cNvPr id="7" name="矩形 6"/>
          <p:cNvSpPr>
            <a:spLocks noChangeAspect="1"/>
          </p:cNvSpPr>
          <p:nvPr/>
        </p:nvSpPr>
        <p:spPr>
          <a:xfrm rot="0">
            <a:off x="214630" y="5415280"/>
            <a:ext cx="8128635" cy="49784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b="1">
                <a:solidFill>
                  <a:srgbClr val="000000"/>
                </a:solidFill>
                <a:latin typeface="Times New Roman" charset="0"/>
                <a:ea typeface="Times New Roman" charset="0"/>
                <a:cs typeface="Times New Roman" charset="0"/>
              </a:rPr>
              <a:t>2.</a:t>
            </a:r>
            <a:r>
              <a:rPr lang="zh-CN" altLang="zh-CN" sz="2200">
                <a:solidFill>
                  <a:srgbClr val="000000"/>
                </a:solidFill>
                <a:latin typeface="Times New Roman" charset="0"/>
                <a:ea typeface="宋体" charset="0"/>
                <a:cs typeface="Times New Roman" charset="0"/>
              </a:rPr>
              <a:t>直线</a:t>
            </a:r>
            <a:r>
              <a:rPr lang="en-US" altLang="zh-CN" sz="2200" i="1">
                <a:solidFill>
                  <a:srgbClr val="000000"/>
                </a:solidFill>
                <a:latin typeface="Times New Roman" charset="0"/>
                <a:ea typeface="Times New Roman" charset="0"/>
                <a:cs typeface="Times New Roman" charset="0"/>
              </a:rPr>
              <a:t>x=</a:t>
            </a: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的倾斜角</a:t>
            </a:r>
            <a:r>
              <a:rPr lang="en-US" altLang="zh-CN" sz="2200" i="1">
                <a:solidFill>
                  <a:srgbClr val="000000"/>
                </a:solidFill>
                <a:latin typeface="Times New Roman" charset="0"/>
                <a:ea typeface="Microsoft Yi Baiti" charset="0"/>
                <a:cs typeface="Times New Roman" charset="0"/>
              </a:rPr>
              <a:t>α</a:t>
            </a:r>
            <a:r>
              <a:rPr lang="en-US" altLang="zh-CN" sz="2200" i="1">
                <a:solidFill>
                  <a:srgbClr val="000000"/>
                </a:solidFill>
                <a:latin typeface="Times New Roman" charset="0"/>
                <a:ea typeface="Times New Roman" charset="0"/>
                <a:cs typeface="Times New Roman" charset="0"/>
              </a:rPr>
              <a:t>=</a:t>
            </a:r>
            <a:r>
              <a:rPr lang="en-US" altLang="zh-CN" sz="2200" u="sng" i="1">
                <a:solidFill>
                  <a:srgbClr val="000000"/>
                </a:solidFill>
                <a:latin typeface="Times New Roman" charset="0"/>
                <a:ea typeface="Times New Roman" charset="0"/>
                <a:cs typeface="Times New Roman" charset="0"/>
              </a:rPr>
              <a:t>                     </a:t>
            </a:r>
            <a:r>
              <a:rPr lang="en-US" altLang="zh-CN" sz="2200" i="1">
                <a:solidFill>
                  <a:srgbClr val="000000"/>
                </a:solidFill>
                <a:latin typeface="Times New Roman" charset="0"/>
                <a:ea typeface="Times New Roman" charset="0"/>
                <a:cs typeface="Times New Roman" charset="0"/>
              </a:rPr>
              <a:t> .</a:t>
            </a:r>
            <a:endParaRPr lang="ko-KR" altLang="en-US" sz="2200" i="1">
              <a:solidFill>
                <a:srgbClr val="000000"/>
              </a:solidFill>
              <a:latin typeface="Times New Roman" charset="0"/>
              <a:ea typeface="Times New Roman" charset="0"/>
              <a:cs typeface="Times New Roman" charset="0"/>
            </a:endParaRPr>
          </a:p>
        </p:txBody>
      </p:sp>
      <p:sp>
        <p:nvSpPr>
          <p:cNvPr id="8"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小试牛刀</a:t>
            </a:r>
            <a:endParaRPr lang="ko-KR" altLang="en-US" sz="2795">
              <a:solidFill>
                <a:schemeClr val="bg1"/>
              </a:solidFill>
              <a:latin typeface="黑体" charset="0"/>
              <a:ea typeface="黑体" charset="0"/>
            </a:endParaRPr>
          </a:p>
        </p:txBody>
      </p:sp>
      <p:sp>
        <p:nvSpPr>
          <p:cNvPr id="4" name="矩形 3"/>
          <p:cNvSpPr>
            <a:spLocks/>
          </p:cNvSpPr>
          <p:nvPr/>
        </p:nvSpPr>
        <p:spPr>
          <a:xfrm rot="0">
            <a:off x="5753735" y="6025515"/>
            <a:ext cx="1424305"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pPr>
            <a:r>
              <a:rPr lang="zh-CN" altLang="zh-CN" sz="2200">
                <a:solidFill>
                  <a:srgbClr val="FF0000"/>
                </a:solidFill>
                <a:latin typeface="Arial" charset="0"/>
                <a:ea typeface="黑体" charset="0"/>
                <a:cs typeface="Times New Roman" charset="0"/>
              </a:rPr>
              <a:t>答案</a:t>
            </a:r>
            <a:r>
              <a:rPr lang="en-US" altLang="zh-CN" sz="2200">
                <a:solidFill>
                  <a:srgbClr val="FF0000"/>
                </a:solidFill>
                <a:latin typeface="Arial" charset="0"/>
                <a:ea typeface="黑体" charset="0"/>
                <a:cs typeface="Times New Roman" charset="0"/>
              </a:rPr>
              <a:t>:90°</a:t>
            </a:r>
            <a:endParaRPr lang="ko-KR" altLang="en-US" sz="2200">
              <a:solidFill>
                <a:srgbClr val="FF0000"/>
              </a:solidFill>
              <a:latin typeface="Arial" charset="0"/>
              <a:ea typeface="黑体" charset="0"/>
              <a:cs typeface="Times New Roman" charset="0"/>
            </a:endParaRPr>
          </a:p>
        </p:txBody>
      </p:sp>
      <p:pic>
        <p:nvPicPr>
          <p:cNvPr id="5" name="图片 4"/>
          <p:cNvPicPr>
            <a:picLocks noChangeAspect="1"/>
          </p:cNvPicPr>
          <p:nvPr>
            <p:custDataLst>
              <p:tags r:id="rId9"/>
            </p:custDataLst>
          </p:nvPr>
        </p:nvPicPr>
        <p:blipFill>
          <a:blip r:embed="rId8"/>
          <a:stretch>
            <a:fillRect/>
          </a:stretch>
        </p:blipFill>
        <p:spPr>
          <a:xfrm>
            <a:off x="483870" y="1310640"/>
            <a:ext cx="4350385" cy="3495675"/>
          </a:xfrm>
          <a:prstGeom prst="rect">
            <a:avLst/>
          </a:prstGeom>
        </p:spPr>
      </p:pic>
    </p:spTree>
    <p:extLst>
      <p:ext uri="{BB962C8B-B14F-4D97-AF65-F5344CB8AC3E}">
        <p14:creationId xmlns:p14="http://schemas.microsoft.com/office/powerpoint/2010/main" val="2220965219"/>
      </p:ext>
    </p:extLst>
  </p:cSld>
  <p:clrMapOvr>
    <a:masterClrMapping/>
  </p:clrMapOvr>
  <mc:AlternateContent xmlns:mc="http://schemas.openxmlformats.org/markup-compatibility/2006">
    <mc:Choice xmlns:p14="http://schemas.microsoft.com/office/powerpoint/2010/main" Requires="p14">
      <p:transition spd="slow" p14:dur="1000">
        <p:cut thruBlk="1"/>
      </p:transition>
    </mc:Choice>
    <mc:Fallback>
      <p:transition spd="slow">
        <p:cut thruBlk="1"/>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3167380" y="735965"/>
            <a:ext cx="8128635" cy="5353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Arial" charset="0"/>
                <a:ea typeface="黑体" charset="0"/>
                <a:cs typeface="Times New Roman" charset="0"/>
              </a:rPr>
              <a:t>               </a:t>
            </a:r>
            <a:r>
              <a:rPr lang="zh-CN" altLang="zh-CN" sz="2400">
                <a:solidFill>
                  <a:srgbClr val="000000"/>
                </a:solidFill>
                <a:latin typeface="Arial" charset="0"/>
                <a:ea typeface="黑体" charset="0"/>
                <a:cs typeface="Times New Roman" charset="0"/>
              </a:rPr>
              <a:t>二、直线的斜率</a:t>
            </a:r>
            <a:endParaRPr lang="ko-KR" altLang="en-US" sz="2400">
              <a:solidFill>
                <a:srgbClr val="000000"/>
              </a:solidFill>
              <a:latin typeface="Arial" charset="0"/>
              <a:ea typeface="黑体" charset="0"/>
              <a:cs typeface="Times New Roman" charset="0"/>
            </a:endParaRPr>
          </a:p>
        </p:txBody>
      </p:sp>
      <p:graphicFrame>
        <p:nvGraphicFramePr>
          <p:cNvPr id="3" name="对象 2"/>
          <p:cNvGraphicFramePr>
            <a:graphicFrameLocks noChangeAspect="1"/>
          </p:cNvGraphicFramePr>
          <p:nvPr>
            <p:custDataLst>
              <p:tags r:id="rId4"/>
            </p:custDataLst>
            <p:extLst>
              <p:ext uri="{D42A27DB-BD31-4B8C-83A1-F6EECF244321}">
                <p14:modId xmlns:p14="http://schemas.microsoft.com/office/powerpoint/2010/main" val="2680010644"/>
              </p:ext>
            </p:extLst>
          </p:nvPr>
        </p:nvGraphicFramePr>
        <p:xfrm>
          <a:off x="1389450" y="1948913"/>
          <a:ext cx="8142287" cy="3711575"/>
        </p:xfrm>
        <a:graphic>
          <a:graphicData uri="http://schemas.openxmlformats.org/presentationml/2006/ole">
            <mc:AlternateContent>
              <mc:Choice xmlns:v="urn:schemas-microsoft-com:vml" Requires="v">
                <p:oleObj spid="_x0000_s1040" name="文档" r:id="rId5" imgW="3917950" imgH="1787525" progId="Word.Document.12">
                  <p:embed/>
                </p:oleObj>
              </mc:Choice>
              <mc:Fallback>
                <p:oleObj name="文档" r:id="rId5" imgW="3917950" imgH="1787525" progId="Word.Document.12">
                  <p:embed/>
                  <p:pic>
                    <p:nvPicPr>
                      <p:cNvPr id="0" name="OLE substitute image"/>
                      <p:cNvPicPr/>
                      <p:nvPr/>
                    </p:nvPicPr>
                    <p:blipFill>
                      <a:blip r:embed="rId6"/>
                      <a:stretch>
                        <a:fillRect/>
                      </a:stretch>
                    </p:blipFill>
                    <p:spPr>
                      <a:xfrm>
                        <a:off x="1389380" y="1948815"/>
                        <a:ext cx="8141970" cy="3711575"/>
                      </a:xfrm>
                      <a:prstGeom prst="rect">
                        <a:avLst/>
                      </a:prstGeom>
                    </p:spPr>
                  </p:pic>
                </p:oleObj>
              </mc:Fallback>
            </mc:AlternateContent>
          </a:graphicData>
        </a:graphic>
      </p:graphicFrame>
      <p:sp>
        <p:nvSpPr>
          <p:cNvPr id="10" name="矩形 9"/>
          <p:cNvSpPr>
            <a:spLocks/>
          </p:cNvSpPr>
          <p:nvPr/>
        </p:nvSpPr>
        <p:spPr>
          <a:xfrm rot="0">
            <a:off x="1786255" y="1222375"/>
            <a:ext cx="1955165" cy="535305"/>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400" b="1">
                <a:solidFill>
                  <a:srgbClr val="000000"/>
                </a:solidFill>
                <a:latin typeface="Times New Roman" charset="0"/>
                <a:ea typeface="Times New Roman" charset="0"/>
                <a:cs typeface="Times New Roman" charset="0"/>
              </a:rPr>
              <a:t>1</a:t>
            </a:r>
            <a:r>
              <a:rPr lang="en-US" altLang="zh-CN" sz="2400" i="1">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宋体" charset="0"/>
                <a:cs typeface="Times New Roman" charset="0"/>
              </a:rPr>
              <a:t>定义与表示</a:t>
            </a:r>
            <a:endParaRPr lang="ko-KR" altLang="en-US" sz="2400">
              <a:solidFill>
                <a:srgbClr val="000000"/>
              </a:solidFill>
              <a:latin typeface="Times New Roman" charset="0"/>
              <a:ea typeface="宋体" charset="0"/>
              <a:cs typeface="Times New Roman" charset="0"/>
            </a:endParaRPr>
          </a:p>
        </p:txBody>
      </p:sp>
      <p:sp>
        <p:nvSpPr>
          <p:cNvPr id="12"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新知探究</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2181789278"/>
      </p:ext>
    </p:extLst>
  </p:cSld>
  <p:clrMapOvr>
    <a:masterClrMapping/>
  </p:clrMapOvr>
  <mc:AlternateContent xmlns:mc="http://schemas.openxmlformats.org/markup-compatibility/2006">
    <mc:Choice xmlns:p14="http://schemas.microsoft.com/office/powerpoint/2010/main" Requires="p14">
      <p:transition spd="slow" p14:dur="1000">
        <p:cut thruBlk="1"/>
      </p:transition>
    </mc:Choice>
    <mc:Fallback>
      <p:transition spd="slow">
        <p:cut thruBlk="1"/>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7170" name="对象 435201"/>
          <p:cNvGraphicFramePr/>
          <p:nvPr>
            <p:custDataLst>
              <p:tags r:id="rId3"/>
            </p:custDataLst>
          </p:nvPr>
        </p:nvGraphicFramePr>
        <p:xfrm>
          <a:off x="687040" y="1258697"/>
          <a:ext cx="10661700" cy="4305331"/>
        </p:xfrm>
        <a:graphic>
          <a:graphicData uri="http://schemas.openxmlformats.org/presentationml/2006/ole">
            <mc:AlternateContent>
              <mc:Choice xmlns:v="urn:schemas-microsoft-com:vml" Requires="v">
                <p:oleObj spid="_x0000_s1041" name="Document" r:id="rId4" imgW="10217625" imgH="4115227" progId="Word.Document.8">
                  <p:embed/>
                </p:oleObj>
              </mc:Choice>
              <mc:Fallback>
                <p:oleObj name="Document" r:id="rId4" imgW="10217625" imgH="4115227" progId="Word.Document.8">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687070" y="1258570"/>
                        <a:ext cx="10661650" cy="4305300"/>
                      </a:xfrm>
                      <a:prstGeom prst="rect">
                        <a:avLst/>
                      </a:prstGeom>
                      <a:noFill/>
                      <a:ln>
                        <a:noFill/>
                      </a:ln>
                    </p:spPr>
                  </p:pic>
                </p:oleObj>
              </mc:Fallback>
            </mc:AlternateContent>
          </a:graphicData>
        </a:graphic>
      </p:graphicFrame>
      <p:sp>
        <p:nvSpPr>
          <p:cNvPr id="7171" name="矩形 435202"/>
          <p:cNvSpPr>
            <a:spLocks/>
          </p:cNvSpPr>
          <p:nvPr/>
        </p:nvSpPr>
        <p:spPr>
          <a:xfrm rot="0">
            <a:off x="8022590" y="3796030"/>
            <a:ext cx="887730" cy="466089"/>
          </a:xfrm>
          <a:prstGeom prst="rect"/>
          <a:noFill/>
          <a:ln w="0">
            <a:noFill/>
            <a:prstDash/>
          </a:ln>
        </p:spPr>
        <p:txBody>
          <a:bodyPr wrap="none" lIns="91440" tIns="45720" rIns="91440" bIns="45720" numCol="1" vert="horz" anchor="ctr">
            <a:spAutoFit/>
          </a:bodyPr>
          <a:lstStyle>
            <a:lvl1pPr marL="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1pPr>
            <a:lvl2pPr marL="4572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2pPr>
            <a:lvl3pPr marL="9144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3pPr>
            <a:lvl4pPr marL="13716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4pPr>
            <a:lvl5pPr marL="18288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5pPr>
          </a:lstStyle>
          <a:p>
            <a:pPr marL="0" indent="0" algn="l" defTabSz="914400" eaLnBrk="1" latinLnBrk="0" hangingPunct="1">
              <a:lnSpc>
                <a:spcPct val="100000"/>
              </a:lnSpc>
              <a:spcBef>
                <a:spcPts val="0"/>
              </a:spcBef>
              <a:spcAft>
                <a:spcPts val="0"/>
              </a:spcAft>
              <a:buFontTx/>
              <a:buNone/>
            </a:pPr>
            <a:r>
              <a:rPr lang="en-US" altLang="zh-CN" sz="2430" b="0">
                <a:ln w="9525" cap="flat" cmpd="sng">
                  <a:noFill/>
                  <a:prstDash/>
                  <a:round/>
                </a:ln>
                <a:solidFill>
                  <a:schemeClr val="tx1"/>
                </a:solidFill>
                <a:latin typeface="Calibri" charset="0"/>
                <a:ea typeface="宋体" charset="0"/>
                <a:cs typeface="+mn-cs"/>
              </a:rPr>
              <a:t>90°</a:t>
            </a:r>
            <a:r>
              <a:rPr lang="en-US" altLang="zh-CN" sz="2430">
                <a:ln w="9525" cap="flat" cmpd="sng">
                  <a:noFill/>
                  <a:prstDash/>
                  <a:round/>
                </a:ln>
                <a:solidFill>
                  <a:schemeClr val="tx1"/>
                </a:solidFill>
                <a:latin typeface="Calibri" charset="0"/>
                <a:ea typeface="宋体" charset="0"/>
                <a:cs typeface="+mn-cs"/>
              </a:rPr>
              <a:t> </a:t>
            </a:r>
            <a:endParaRPr lang="ko-KR" altLang="en-US" sz="2430">
              <a:ln w="9525" cap="flat" cmpd="sng">
                <a:noFill/>
                <a:prstDash/>
                <a:round/>
              </a:ln>
              <a:solidFill>
                <a:schemeClr val="tx1"/>
              </a:solidFill>
              <a:latin typeface="Calibri" charset="0"/>
              <a:ea typeface="宋体" charset="0"/>
              <a:cs typeface="+mn-cs"/>
            </a:endParaRPr>
          </a:p>
        </p:txBody>
      </p:sp>
      <p:sp>
        <p:nvSpPr>
          <p:cNvPr id="7172" name="矩形 435203"/>
          <p:cNvSpPr>
            <a:spLocks/>
          </p:cNvSpPr>
          <p:nvPr/>
        </p:nvSpPr>
        <p:spPr>
          <a:xfrm rot="0">
            <a:off x="3668395" y="4704715"/>
            <a:ext cx="419100" cy="466089"/>
          </a:xfrm>
          <a:prstGeom prst="rect"/>
          <a:noFill/>
          <a:ln w="0">
            <a:noFill/>
            <a:prstDash/>
          </a:ln>
        </p:spPr>
        <p:txBody>
          <a:bodyPr wrap="none" lIns="91440" tIns="45720" rIns="91440" bIns="45720" numCol="1" vert="horz" anchor="ctr">
            <a:spAutoFit/>
          </a:bodyPr>
          <a:lstStyle>
            <a:lvl1pPr marL="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1pPr>
            <a:lvl2pPr marL="4572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2pPr>
            <a:lvl3pPr marL="9144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3pPr>
            <a:lvl4pPr marL="13716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4pPr>
            <a:lvl5pPr marL="18288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5pPr>
          </a:lstStyle>
          <a:p>
            <a:pPr marL="0" indent="0" algn="l" defTabSz="914400" eaLnBrk="1" latinLnBrk="0" hangingPunct="1">
              <a:lnSpc>
                <a:spcPct val="100000"/>
              </a:lnSpc>
              <a:spcBef>
                <a:spcPts val="0"/>
              </a:spcBef>
              <a:spcAft>
                <a:spcPts val="0"/>
              </a:spcAft>
              <a:buFontTx/>
              <a:buNone/>
            </a:pPr>
            <a:r>
              <a:rPr lang="en-US" altLang="zh-CN" sz="2430" b="0">
                <a:ln w="9525" cap="flat" cmpd="sng">
                  <a:noFill/>
                  <a:prstDash/>
                  <a:round/>
                </a:ln>
                <a:solidFill>
                  <a:schemeClr val="tx1"/>
                </a:solidFill>
                <a:latin typeface="Calibri" charset="0"/>
                <a:ea typeface="宋体" charset="0"/>
                <a:cs typeface="+mn-cs"/>
              </a:rPr>
              <a:t>0</a:t>
            </a:r>
            <a:r>
              <a:rPr lang="en-US" altLang="zh-CN" sz="2430">
                <a:ln w="9525" cap="flat" cmpd="sng">
                  <a:noFill/>
                  <a:prstDash/>
                  <a:round/>
                </a:ln>
                <a:solidFill>
                  <a:schemeClr val="tx1"/>
                </a:solidFill>
                <a:latin typeface="Calibri" charset="0"/>
                <a:ea typeface="宋体" charset="0"/>
                <a:cs typeface="+mn-cs"/>
              </a:rPr>
              <a:t> </a:t>
            </a:r>
            <a:endParaRPr lang="ko-KR" altLang="en-US" sz="2430">
              <a:ln w="9525" cap="flat" cmpd="sng">
                <a:noFill/>
                <a:prstDash/>
                <a:round/>
              </a:ln>
              <a:solidFill>
                <a:schemeClr val="tx1"/>
              </a:solidFill>
              <a:latin typeface="Calibri" charset="0"/>
              <a:ea typeface="宋体" charset="0"/>
              <a:cs typeface="+mn-cs"/>
            </a:endParaRPr>
          </a:p>
        </p:txBody>
      </p:sp>
      <p:sp>
        <p:nvSpPr>
          <p:cNvPr id="7173" name="矩形 435204"/>
          <p:cNvSpPr>
            <a:spLocks/>
          </p:cNvSpPr>
          <p:nvPr/>
        </p:nvSpPr>
        <p:spPr>
          <a:xfrm rot="0">
            <a:off x="5340350" y="4681220"/>
            <a:ext cx="1475740" cy="466089"/>
          </a:xfrm>
          <a:prstGeom prst="rect"/>
          <a:noFill/>
          <a:ln w="0">
            <a:noFill/>
            <a:prstDash/>
          </a:ln>
        </p:spPr>
        <p:txBody>
          <a:bodyPr wrap="none" lIns="91440" tIns="45720" rIns="91440" bIns="45720" numCol="1" vert="horz" anchor="ctr">
            <a:spAutoFit/>
          </a:bodyPr>
          <a:lstStyle>
            <a:lvl1pPr marL="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1pPr>
            <a:lvl2pPr marL="4572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2pPr>
            <a:lvl3pPr marL="9144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3pPr>
            <a:lvl4pPr marL="13716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4pPr>
            <a:lvl5pPr marL="18288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5pPr>
          </a:lstStyle>
          <a:p>
            <a:pPr marL="0" indent="0" algn="l" defTabSz="914400" eaLnBrk="1" latinLnBrk="0" hangingPunct="1">
              <a:lnSpc>
                <a:spcPct val="100000"/>
              </a:lnSpc>
              <a:spcBef>
                <a:spcPts val="0"/>
              </a:spcBef>
              <a:spcAft>
                <a:spcPts val="0"/>
              </a:spcAft>
              <a:buFontTx/>
              <a:buNone/>
            </a:pPr>
            <a:r>
              <a:rPr lang="en-US" altLang="zh-CN" sz="2430" b="0">
                <a:ln w="9525" cap="flat" cmpd="sng">
                  <a:noFill/>
                  <a:prstDash/>
                  <a:round/>
                </a:ln>
                <a:solidFill>
                  <a:schemeClr val="tx1"/>
                </a:solidFill>
                <a:latin typeface="Calibri" charset="0"/>
                <a:ea typeface="宋体" charset="0"/>
                <a:cs typeface="+mn-cs"/>
              </a:rPr>
              <a:t>(0</a:t>
            </a:r>
            <a:r>
              <a:rPr sz="2430" b="0">
                <a:ln w="9525" cap="flat" cmpd="sng">
                  <a:noFill/>
                  <a:prstDash/>
                  <a:round/>
                </a:ln>
                <a:solidFill>
                  <a:schemeClr val="tx1"/>
                </a:solidFill>
                <a:latin typeface="Calibri" charset="0"/>
                <a:ea typeface="Arial" charset="0"/>
                <a:cs typeface="+mn-cs"/>
              </a:rPr>
              <a:t>，＋∞</a:t>
            </a:r>
            <a:r>
              <a:rPr lang="en-US" altLang="zh-CN" sz="2430" b="0">
                <a:ln w="9525" cap="flat" cmpd="sng">
                  <a:noFill/>
                  <a:prstDash/>
                  <a:round/>
                </a:ln>
                <a:solidFill>
                  <a:schemeClr val="tx1"/>
                </a:solidFill>
                <a:latin typeface="Calibri" charset="0"/>
                <a:ea typeface="宋体" charset="0"/>
                <a:cs typeface="+mn-cs"/>
              </a:rPr>
              <a:t>)</a:t>
            </a:r>
            <a:r>
              <a:rPr lang="en-US" altLang="zh-CN" sz="2430">
                <a:ln w="9525" cap="flat" cmpd="sng">
                  <a:noFill/>
                  <a:prstDash/>
                  <a:round/>
                </a:ln>
                <a:solidFill>
                  <a:schemeClr val="tx1"/>
                </a:solidFill>
                <a:latin typeface="Calibri" charset="0"/>
                <a:ea typeface="宋体" charset="0"/>
                <a:cs typeface="+mn-cs"/>
              </a:rPr>
              <a:t> </a:t>
            </a:r>
            <a:endParaRPr lang="ko-KR" altLang="en-US" sz="2430">
              <a:ln w="9525" cap="flat" cmpd="sng">
                <a:noFill/>
                <a:prstDash/>
                <a:round/>
              </a:ln>
              <a:solidFill>
                <a:schemeClr val="tx1"/>
              </a:solidFill>
              <a:latin typeface="Calibri" charset="0"/>
              <a:ea typeface="宋体" charset="0"/>
              <a:cs typeface="+mn-cs"/>
            </a:endParaRPr>
          </a:p>
        </p:txBody>
      </p:sp>
      <p:sp>
        <p:nvSpPr>
          <p:cNvPr id="7174" name="矩形 435205"/>
          <p:cNvSpPr>
            <a:spLocks/>
          </p:cNvSpPr>
          <p:nvPr/>
        </p:nvSpPr>
        <p:spPr>
          <a:xfrm rot="0">
            <a:off x="9462135" y="4667885"/>
            <a:ext cx="1475740" cy="466089"/>
          </a:xfrm>
          <a:prstGeom prst="rect"/>
          <a:noFill/>
          <a:ln w="0">
            <a:noFill/>
            <a:prstDash/>
          </a:ln>
        </p:spPr>
        <p:txBody>
          <a:bodyPr wrap="none" lIns="91440" tIns="45720" rIns="91440" bIns="45720" numCol="1" vert="horz" anchor="ctr">
            <a:spAutoFit/>
          </a:bodyPr>
          <a:lstStyle>
            <a:lvl1pPr marL="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1pPr>
            <a:lvl2pPr marL="4572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2pPr>
            <a:lvl3pPr marL="9144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3pPr>
            <a:lvl4pPr marL="13716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4pPr>
            <a:lvl5pPr marL="1828800" indent="0" algn="l" fontAlgn="base" defTabSz="914400" eaLnBrk="0" hangingPunct="0">
              <a:lnSpc>
                <a:spcPct val="100000"/>
              </a:lnSpc>
              <a:spcBef>
                <a:spcPts val="0"/>
              </a:spcBef>
              <a:spcAft>
                <a:spcPts val="0"/>
              </a:spcAft>
              <a:buFontTx/>
              <a:buNone/>
              <a:defRPr lang="en-GB" altLang="en-US" sz="2300" i="0" b="1">
                <a:solidFill>
                  <a:srgbClr val="FF0000"/>
                </a:solidFill>
                <a:latin typeface="Times New Roman" charset="0"/>
                <a:ea typeface="宋体" charset="0"/>
              </a:defRPr>
            </a:lvl5pPr>
          </a:lstStyle>
          <a:p>
            <a:pPr marL="0" indent="0" algn="l" defTabSz="914400" eaLnBrk="1" latinLnBrk="0" hangingPunct="1">
              <a:lnSpc>
                <a:spcPct val="100000"/>
              </a:lnSpc>
              <a:spcBef>
                <a:spcPts val="0"/>
              </a:spcBef>
              <a:spcAft>
                <a:spcPts val="0"/>
              </a:spcAft>
              <a:buFontTx/>
              <a:buNone/>
            </a:pPr>
            <a:r>
              <a:rPr lang="en-US" altLang="zh-CN" sz="2430" b="0">
                <a:ln w="9525" cap="flat" cmpd="sng">
                  <a:noFill/>
                  <a:prstDash/>
                  <a:round/>
                </a:ln>
                <a:solidFill>
                  <a:schemeClr val="tx1"/>
                </a:solidFill>
                <a:latin typeface="Calibri" charset="0"/>
                <a:ea typeface="宋体" charset="0"/>
                <a:cs typeface="+mn-cs"/>
              </a:rPr>
              <a:t>(</a:t>
            </a:r>
            <a:r>
              <a:rPr sz="2430" b="0">
                <a:ln w="9525" cap="flat" cmpd="sng">
                  <a:noFill/>
                  <a:prstDash/>
                  <a:round/>
                </a:ln>
                <a:solidFill>
                  <a:schemeClr val="tx1"/>
                </a:solidFill>
                <a:latin typeface="Calibri" charset="0"/>
                <a:ea typeface="Arial" charset="0"/>
                <a:cs typeface="+mn-cs"/>
              </a:rPr>
              <a:t>－∞，</a:t>
            </a:r>
            <a:r>
              <a:rPr lang="en-US" altLang="zh-CN" sz="2430" b="0">
                <a:ln w="9525" cap="flat" cmpd="sng">
                  <a:noFill/>
                  <a:prstDash/>
                  <a:round/>
                </a:ln>
                <a:solidFill>
                  <a:schemeClr val="tx1"/>
                </a:solidFill>
                <a:latin typeface="Calibri" charset="0"/>
                <a:ea typeface="宋体" charset="0"/>
                <a:cs typeface="+mn-cs"/>
              </a:rPr>
              <a:t>0)</a:t>
            </a:r>
            <a:r>
              <a:rPr lang="en-US" altLang="zh-CN" sz="2430">
                <a:ln w="9525" cap="flat" cmpd="sng">
                  <a:noFill/>
                  <a:prstDash/>
                  <a:round/>
                </a:ln>
                <a:solidFill>
                  <a:schemeClr val="tx1"/>
                </a:solidFill>
                <a:latin typeface="Calibri" charset="0"/>
                <a:ea typeface="宋体" charset="0"/>
                <a:cs typeface="+mn-cs"/>
              </a:rPr>
              <a:t> </a:t>
            </a:r>
            <a:endParaRPr lang="ko-KR" altLang="en-US" sz="2430">
              <a:ln w="9525" cap="flat" cmpd="sng">
                <a:noFill/>
                <a:prstDash/>
                <a:round/>
              </a:ln>
              <a:solidFill>
                <a:schemeClr val="tx1"/>
              </a:solidFill>
              <a:latin typeface="Calibri" charset="0"/>
              <a:ea typeface="宋体" charset="0"/>
              <a:cs typeface="+mn-cs"/>
            </a:endParaRPr>
          </a:p>
        </p:txBody>
      </p:sp>
      <p:sp>
        <p:nvSpPr>
          <p:cNvPr id="2" name="矩形 1"/>
          <p:cNvSpPr>
            <a:spLocks/>
          </p:cNvSpPr>
          <p:nvPr/>
        </p:nvSpPr>
        <p:spPr>
          <a:xfrm rot="0">
            <a:off x="3050540" y="575310"/>
            <a:ext cx="4617720" cy="535305"/>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400" b="1">
                <a:solidFill>
                  <a:srgbClr val="000000"/>
                </a:solidFill>
                <a:latin typeface="Times New Roman" charset="0"/>
                <a:ea typeface="Times New Roman" charset="0"/>
                <a:cs typeface="Times New Roman" charset="0"/>
              </a:rPr>
              <a:t>2</a:t>
            </a:r>
            <a:r>
              <a:rPr lang="en-US" altLang="zh-CN" sz="2400" i="1" b="1">
                <a:solidFill>
                  <a:srgbClr val="000000"/>
                </a:solidFill>
                <a:latin typeface="Times New Roman" charset="0"/>
                <a:ea typeface="Times New Roman" charset="0"/>
                <a:cs typeface="Times New Roman" charset="0"/>
              </a:rPr>
              <a:t>.</a:t>
            </a:r>
            <a:r>
              <a:rPr lang="zh-CN" altLang="zh-CN" sz="2400" b="1">
                <a:solidFill>
                  <a:srgbClr val="000000"/>
                </a:solidFill>
                <a:latin typeface="Times New Roman" charset="0"/>
                <a:ea typeface="宋体" charset="0"/>
                <a:cs typeface="Times New Roman" charset="0"/>
              </a:rPr>
              <a:t>填表</a:t>
            </a:r>
            <a:r>
              <a:rPr lang="en-US" altLang="zh-CN" sz="2400" b="1">
                <a:solidFill>
                  <a:srgbClr val="000000"/>
                </a:solidFill>
                <a:latin typeface="Times New Roman" charset="0"/>
                <a:ea typeface="Times New Roman" charset="0"/>
                <a:cs typeface="Times New Roman" charset="0"/>
              </a:rPr>
              <a:t>:</a:t>
            </a:r>
            <a:r>
              <a:rPr lang="zh-CN" altLang="zh-CN" sz="2400" b="1">
                <a:solidFill>
                  <a:srgbClr val="000000"/>
                </a:solidFill>
                <a:latin typeface="Times New Roman" charset="0"/>
                <a:ea typeface="宋体" charset="0"/>
                <a:cs typeface="Times New Roman" charset="0"/>
              </a:rPr>
              <a:t>斜率与倾斜角的对应关系</a:t>
            </a:r>
            <a:r>
              <a:rPr lang="en-US" altLang="zh-CN" sz="2400" b="1">
                <a:solidFill>
                  <a:srgbClr val="000000"/>
                </a:solidFill>
                <a:latin typeface="Times New Roman" charset="0"/>
                <a:ea typeface="Times New Roman" charset="0"/>
                <a:cs typeface="Times New Roman" charset="0"/>
              </a:rPr>
              <a:t> </a:t>
            </a:r>
            <a:endParaRPr lang="ko-KR" altLang="en-US" sz="2400" b="1">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4828816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fill="hold"/>
                                        <p:tgtEl>
                                          <p:spTgt spid="717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fill="hold"/>
                                        <p:tgtEl>
                                          <p:spTgt spid="717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fill="hold"/>
                                        <p:tgtEl>
                                          <p:spTgt spid="7173"/>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blinds(horizontal)">
                                      <p:cBhvr>
                                        <p:cTn id="22" dur="500" fill="hold"/>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P spid="7173" grpId="0"/>
      <p:bldP spid="7174"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9218" name="对象 433153"/>
          <p:cNvGraphicFramePr/>
          <p:nvPr>
            <p:custDataLst>
              <p:tags r:id="rId3"/>
            </p:custDataLst>
            <p:extLst>
              <p:ext uri="{D42A27DB-BD31-4B8C-83A1-F6EECF244321}">
                <p14:modId xmlns:p14="http://schemas.microsoft.com/office/powerpoint/2010/main" val="1597129149"/>
              </p:ext>
            </p:extLst>
          </p:nvPr>
        </p:nvGraphicFramePr>
        <p:xfrm>
          <a:off x="243476" y="659143"/>
          <a:ext cx="10675140" cy="3136190"/>
        </p:xfrm>
        <a:graphic>
          <a:graphicData uri="http://schemas.openxmlformats.org/presentationml/2006/ole">
            <mc:AlternateContent>
              <mc:Choice xmlns:v="urn:schemas-microsoft-com:vml" Requires="v">
                <p:oleObj spid="_x0000_s1042" name="Document" r:id="rId4" imgW="10092804" imgH="2963871" progId="Word.Document.8">
                  <p:embed/>
                </p:oleObj>
              </mc:Choice>
              <mc:Fallback>
                <p:oleObj name="Document" r:id="rId4" imgW="10092804" imgH="2963871" progId="Word.Document.8">
                  <p:embed/>
                  <p:pic>
                    <p:nvPicPr>
                      <p:cNvPr id="0" name="OLE substitute image"/>
                      <p:cNvPicPr/>
                      <p:nvPr/>
                    </p:nvPicPr>
                    <p:blipFill>
                      <a:blip r:embed="rId5"/>
                      <a:stretch>
                        <a:fillRect/>
                      </a:stretch>
                    </p:blipFill>
                    <p:spPr>
                      <a:xfrm>
                        <a:off x="243205" y="659130"/>
                        <a:ext cx="10674985" cy="3136265"/>
                      </a:xfrm>
                      <a:prstGeom prst="rect">
                        <a:avLst/>
                      </a:prstGeom>
                      <a:noFill/>
                      <a:ln>
                        <a:noFill/>
                      </a:ln>
                    </p:spPr>
                  </p:pic>
                </p:oleObj>
              </mc:Fallback>
            </mc:AlternateContent>
          </a:graphicData>
        </a:graphic>
      </p:graphicFrame>
      <p:graphicFrame>
        <p:nvGraphicFramePr>
          <p:cNvPr id="9219" name="对象 433155"/>
          <p:cNvGraphicFramePr/>
          <p:nvPr>
            <p:custDataLst>
              <p:tags r:id="rId6"/>
            </p:custDataLst>
            <p:extLst>
              <p:ext uri="{D42A27DB-BD31-4B8C-83A1-F6EECF244321}">
                <p14:modId xmlns:p14="http://schemas.microsoft.com/office/powerpoint/2010/main" val="1800487626"/>
              </p:ext>
            </p:extLst>
          </p:nvPr>
        </p:nvGraphicFramePr>
        <p:xfrm>
          <a:off x="243476" y="4076527"/>
          <a:ext cx="10642600" cy="2486025"/>
        </p:xfrm>
        <a:graphic>
          <a:graphicData uri="http://schemas.openxmlformats.org/presentationml/2006/ole">
            <mc:AlternateContent>
              <mc:Choice xmlns:v="urn:schemas-microsoft-com:vml" Requires="v">
                <p:oleObj spid="_x0000_s1043" name="Document" r:id="rId7" imgW="10102544" imgH="2371097" progId="Word.Document.8">
                  <p:embed/>
                </p:oleObj>
              </mc:Choice>
              <mc:Fallback>
                <p:oleObj name="Document" r:id="rId7" imgW="10102544" imgH="2371097" progId="Word.Document.8">
                  <p:embed/>
                  <p:pic>
                    <p:nvPicPr>
                      <p:cNvPr id="0" name="OLE substitute image"/>
                      <p:cNvPicPr/>
                      <p:nvPr/>
                    </p:nvPicPr>
                    <p:blipFill>
                      <a:blip r:embed="rId8"/>
                      <a:stretch>
                        <a:fillRect/>
                      </a:stretch>
                    </p:blipFill>
                    <p:spPr>
                      <a:xfrm>
                        <a:off x="243205" y="4076700"/>
                        <a:ext cx="10642600" cy="2486025"/>
                      </a:xfrm>
                      <a:prstGeom prst="rect">
                        <a:avLst/>
                      </a:prstGeom>
                      <a:noFill/>
                      <a:ln>
                        <a:noFill/>
                      </a:ln>
                    </p:spPr>
                  </p:pic>
                </p:oleObj>
              </mc:Fallback>
            </mc:AlternateContent>
          </a:graphicData>
        </a:graphic>
      </p:graphicFrame>
      <p:sp>
        <p:nvSpPr>
          <p:cNvPr id="4"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小试牛刀</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23251898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fill="hold"/>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1266" name="对象 431105"/>
          <p:cNvGraphicFramePr/>
          <p:nvPr>
            <p:custDataLst>
              <p:tags r:id="rId3"/>
            </p:custDataLst>
            <p:extLst>
              <p:ext uri="{D42A27DB-BD31-4B8C-83A1-F6EECF244321}">
                <p14:modId xmlns:p14="http://schemas.microsoft.com/office/powerpoint/2010/main" val="1176439847"/>
              </p:ext>
            </p:extLst>
          </p:nvPr>
        </p:nvGraphicFramePr>
        <p:xfrm>
          <a:off x="-378959" y="679803"/>
          <a:ext cx="10658341" cy="626565"/>
        </p:xfrm>
        <a:graphic>
          <a:graphicData uri="http://schemas.openxmlformats.org/presentationml/2006/ole">
            <mc:AlternateContent>
              <mc:Choice xmlns:v="urn:schemas-microsoft-com:vml" Requires="v">
                <p:oleObj spid="_x0000_s1044" name="Document" r:id="rId4" imgW="10102544" imgH="592774" progId="Word.Document.8">
                  <p:embed/>
                </p:oleObj>
              </mc:Choice>
              <mc:Fallback>
                <p:oleObj name="Document" r:id="rId4" imgW="10102544" imgH="592774" progId="Word.Document.8">
                  <p:embed/>
                  <p:pic>
                    <p:nvPicPr>
                      <p:cNvPr id="0" name="OLE substitute image"/>
                      <p:cNvPicPr/>
                      <p:nvPr/>
                    </p:nvPicPr>
                    <p:blipFill>
                      <a:blip r:embed="rId5"/>
                      <a:stretch>
                        <a:fillRect/>
                      </a:stretch>
                    </p:blipFill>
                    <p:spPr>
                      <a:xfrm>
                        <a:off x="-379095" y="680085"/>
                        <a:ext cx="10658475" cy="626745"/>
                      </a:xfrm>
                      <a:prstGeom prst="rect">
                        <a:avLst/>
                      </a:prstGeom>
                      <a:noFill/>
                      <a:ln>
                        <a:noFill/>
                      </a:ln>
                    </p:spPr>
                  </p:pic>
                </p:oleObj>
              </mc:Fallback>
            </mc:AlternateContent>
          </a:graphicData>
        </a:graphic>
      </p:graphicFrame>
      <p:graphicFrame>
        <p:nvGraphicFramePr>
          <p:cNvPr id="11267" name="对象 431106"/>
          <p:cNvGraphicFramePr/>
          <p:nvPr>
            <p:custDataLst>
              <p:tags r:id="rId6"/>
            </p:custDataLst>
            <p:extLst>
              <p:ext uri="{D42A27DB-BD31-4B8C-83A1-F6EECF244321}">
                <p14:modId xmlns:p14="http://schemas.microsoft.com/office/powerpoint/2010/main" val="1458999335"/>
              </p:ext>
            </p:extLst>
          </p:nvPr>
        </p:nvGraphicFramePr>
        <p:xfrm>
          <a:off x="218934" y="1262155"/>
          <a:ext cx="10658341" cy="626565"/>
        </p:xfrm>
        <a:graphic>
          <a:graphicData uri="http://schemas.openxmlformats.org/presentationml/2006/ole">
            <mc:AlternateContent>
              <mc:Choice xmlns:v="urn:schemas-microsoft-com:vml" Requires="v">
                <p:oleObj spid="_x0000_s1045" name="Document" r:id="rId7" imgW="10102544" imgH="592774" progId="Word.Document.8">
                  <p:embed/>
                </p:oleObj>
              </mc:Choice>
              <mc:Fallback>
                <p:oleObj name="Document" r:id="rId7" imgW="10102544" imgH="592774" progId="Word.Document.8">
                  <p:embed/>
                  <p:pic>
                    <p:nvPicPr>
                      <p:cNvPr id="0" name="OLE substitute image"/>
                      <p:cNvPicPr/>
                      <p:nvPr/>
                    </p:nvPicPr>
                    <p:blipFill>
                      <a:blip r:embed="rId8"/>
                      <a:stretch>
                        <a:fillRect/>
                      </a:stretch>
                    </p:blipFill>
                    <p:spPr>
                      <a:xfrm>
                        <a:off x="219075" y="1262380"/>
                        <a:ext cx="10658475" cy="626745"/>
                      </a:xfrm>
                      <a:prstGeom prst="rect">
                        <a:avLst/>
                      </a:prstGeom>
                      <a:noFill/>
                      <a:ln>
                        <a:noFill/>
                      </a:ln>
                    </p:spPr>
                  </p:pic>
                </p:oleObj>
              </mc:Fallback>
            </mc:AlternateContent>
          </a:graphicData>
        </a:graphic>
      </p:graphicFrame>
      <p:graphicFrame>
        <p:nvGraphicFramePr>
          <p:cNvPr id="4" name="对象 432129"/>
          <p:cNvGraphicFramePr/>
          <p:nvPr>
            <p:custDataLst>
              <p:tags r:id="rId9"/>
            </p:custDataLst>
            <p:extLst>
              <p:ext uri="{D42A27DB-BD31-4B8C-83A1-F6EECF244321}">
                <p14:modId xmlns:p14="http://schemas.microsoft.com/office/powerpoint/2010/main" val="3171198129"/>
              </p:ext>
            </p:extLst>
          </p:nvPr>
        </p:nvGraphicFramePr>
        <p:xfrm>
          <a:off x="218934" y="2156279"/>
          <a:ext cx="10886688" cy="3126921"/>
        </p:xfrm>
        <a:graphic>
          <a:graphicData uri="http://schemas.openxmlformats.org/presentationml/2006/ole">
            <mc:AlternateContent>
              <mc:Choice xmlns:v="urn:schemas-microsoft-com:vml" Requires="v">
                <p:oleObj spid="_x0000_s1046" name="Document" r:id="rId10" imgW="8520279" imgH="2963871" progId="Word.Document.8">
                  <p:embed/>
                </p:oleObj>
              </mc:Choice>
              <mc:Fallback>
                <p:oleObj name="Document" r:id="rId10" imgW="8520279" imgH="2963871" progId="Word.Document.8">
                  <p:embed/>
                  <p:pic>
                    <p:nvPicPr>
                      <p:cNvPr id="0" name="OLE substitute image"/>
                      <p:cNvPicPr/>
                      <p:nvPr/>
                    </p:nvPicPr>
                    <p:blipFill>
                      <a:blip r:embed="rId11"/>
                      <a:stretch>
                        <a:fillRect/>
                      </a:stretch>
                    </p:blipFill>
                    <p:spPr>
                      <a:xfrm>
                        <a:off x="219075" y="2156460"/>
                        <a:ext cx="10886440" cy="3126740"/>
                      </a:xfrm>
                      <a:prstGeom prst="rect">
                        <a:avLst/>
                      </a:prstGeom>
                      <a:noFill/>
                      <a:ln>
                        <a:noFill/>
                      </a:ln>
                    </p:spPr>
                  </p:pic>
                </p:oleObj>
              </mc:Fallback>
            </mc:AlternateContent>
          </a:graphicData>
        </a:graphic>
      </p:graphicFrame>
      <p:pic>
        <p:nvPicPr>
          <p:cNvPr id="5" name="Picture 2"/>
          <p:cNvPicPr>
            <a:picLocks noChangeAspect="1" noChangeArrowheads="1"/>
          </p:cNvPicPr>
          <p:nvPr>
            <p:custDataLst>
              <p:tags r:id="rId14"/>
            </p:custDataLst>
          </p:nvPr>
        </p:nvPicPr>
        <p:blipFill>
          <a:blip r:embed="rId13" r:link="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722870" y="2996565"/>
            <a:ext cx="3716020" cy="291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对象 432130"/>
          <p:cNvGraphicFramePr/>
          <p:nvPr>
            <p:custDataLst>
              <p:tags r:id="rId15"/>
            </p:custDataLst>
            <p:extLst>
              <p:ext uri="{D42A27DB-BD31-4B8C-83A1-F6EECF244321}">
                <p14:modId xmlns:p14="http://schemas.microsoft.com/office/powerpoint/2010/main" val="1579357058"/>
              </p:ext>
            </p:extLst>
          </p:nvPr>
        </p:nvGraphicFramePr>
        <p:xfrm>
          <a:off x="218933" y="6120833"/>
          <a:ext cx="10658341" cy="626565"/>
        </p:xfrm>
        <a:graphic>
          <a:graphicData uri="http://schemas.openxmlformats.org/presentationml/2006/ole">
            <mc:AlternateContent>
              <mc:Choice xmlns:v="urn:schemas-microsoft-com:vml" Requires="v">
                <p:oleObj spid="_x0000_s1047" name="Document" r:id="rId16" imgW="10102544" imgH="592774" progId="Word.Document.8">
                  <p:embed/>
                </p:oleObj>
              </mc:Choice>
              <mc:Fallback>
                <p:oleObj name="Document" r:id="rId16" imgW="10102544" imgH="592774" progId="Word.Document.8">
                  <p:embed/>
                  <p:pic>
                    <p:nvPicPr>
                      <p:cNvPr id="0" name="OLE substitute image"/>
                      <p:cNvPicPr/>
                      <p:nvPr/>
                    </p:nvPicPr>
                    <p:blipFill>
                      <a:blip r:embed="rId17"/>
                      <a:stretch>
                        <a:fillRect/>
                      </a:stretch>
                    </p:blipFill>
                    <p:spPr>
                      <a:xfrm>
                        <a:off x="219075" y="6120765"/>
                        <a:ext cx="10658475" cy="6267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191325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fill="hold"/>
                                        <p:tgtEl>
                                          <p:spTgt spid="1126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fill="hold"/>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268" name="Text Box 5"/>
          <p:cNvSpPr txBox="1">
            <a:spLocks/>
          </p:cNvSpPr>
          <p:nvPr/>
        </p:nvSpPr>
        <p:spPr bwMode="auto">
          <a:xfrm rot="0">
            <a:off x="1185545" y="753110"/>
            <a:ext cx="8785225" cy="461010"/>
          </a:xfrm>
          <a:prstGeom prst="rect"/>
          <a:noFill/>
          <a:ln w="0">
            <a:noFill/>
            <a:prstDash/>
          </a:ln>
        </p:spPr>
        <p:txBody>
          <a:bodyPr wrap="square" lIns="91440" tIns="45720" rIns="91440" bIns="45720" numCol="1" vert="horz" anchor="t">
            <a:spAutoFit/>
          </a:bodyPr>
          <a:lstStyle>
            <a:lvl1pPr marL="0" indent="0" defTabSz="508000">
              <a:lnSpc>
                <a:spcPct val="100000"/>
              </a:lnSpc>
              <a:spcBef>
                <a:spcPts val="0"/>
              </a:spcBef>
              <a:spcAft>
                <a:spcPts val="0"/>
              </a:spcAft>
              <a:buFontTx/>
              <a:buNone/>
              <a:defRPr lang="en-GB" altLang="en-US" sz="3600" b="1">
                <a:solidFill>
                  <a:schemeClr val="tx1"/>
                </a:solidFill>
                <a:latin typeface="Arial" charset="0"/>
              </a:defRPr>
            </a:lvl1pPr>
            <a:lvl2pPr marL="0" indent="0" defTabSz="508000">
              <a:lnSpc>
                <a:spcPct val="100000"/>
              </a:lnSpc>
              <a:spcBef>
                <a:spcPts val="0"/>
              </a:spcBef>
              <a:spcAft>
                <a:spcPts val="0"/>
              </a:spcAft>
              <a:buFontTx/>
              <a:buNone/>
              <a:defRPr lang="en-GB" altLang="en-US" sz="3600" b="1">
                <a:solidFill>
                  <a:schemeClr val="tx1"/>
                </a:solidFill>
                <a:latin typeface="Arial" charset="0"/>
              </a:defRPr>
            </a:lvl2pPr>
            <a:lvl3pPr marL="0" indent="0" defTabSz="508000">
              <a:lnSpc>
                <a:spcPct val="100000"/>
              </a:lnSpc>
              <a:spcBef>
                <a:spcPts val="0"/>
              </a:spcBef>
              <a:spcAft>
                <a:spcPts val="0"/>
              </a:spcAft>
              <a:buFontTx/>
              <a:buNone/>
              <a:defRPr lang="en-GB" altLang="en-US" sz="3600" b="1">
                <a:solidFill>
                  <a:schemeClr val="tx1"/>
                </a:solidFill>
                <a:latin typeface="Arial" charset="0"/>
              </a:defRPr>
            </a:lvl3pPr>
            <a:lvl4pPr marL="0" indent="0" defTabSz="508000">
              <a:lnSpc>
                <a:spcPct val="100000"/>
              </a:lnSpc>
              <a:spcBef>
                <a:spcPts val="0"/>
              </a:spcBef>
              <a:spcAft>
                <a:spcPts val="0"/>
              </a:spcAft>
              <a:buFontTx/>
              <a:buNone/>
              <a:defRPr lang="en-GB" altLang="en-US" sz="3600" b="1">
                <a:solidFill>
                  <a:schemeClr val="tx1"/>
                </a:solidFill>
                <a:latin typeface="Arial" charset="0"/>
              </a:defRPr>
            </a:lvl4pPr>
            <a:lvl5pPr marL="0" indent="0" defTabSz="508000">
              <a:lnSpc>
                <a:spcPct val="100000"/>
              </a:lnSpc>
              <a:spcBef>
                <a:spcPts val="0"/>
              </a:spcBef>
              <a:spcAft>
                <a:spcPts val="0"/>
              </a:spcAft>
              <a:buFontTx/>
              <a:buNone/>
              <a:defRPr lang="en-GB" altLang="en-US" sz="3600" b="1">
                <a:solidFill>
                  <a:schemeClr val="tx1"/>
                </a:solidFill>
                <a:latin typeface="Arial" charset="0"/>
              </a:defRPr>
            </a:lvl5pPr>
            <a:lvl6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6pPr>
            <a:lvl7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7pPr>
            <a:lvl8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8pPr>
            <a:lvl9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9pPr>
          </a:lstStyle>
          <a:p>
            <a:pPr marL="0" indent="0" algn="l" defTabSz="914400" eaLnBrk="1" latinLnBrk="0" hangingPunct="1">
              <a:lnSpc>
                <a:spcPct val="100000"/>
              </a:lnSpc>
              <a:spcBef>
                <a:spcPts val="0"/>
              </a:spcBef>
              <a:spcAft>
                <a:spcPts val="0"/>
              </a:spcAft>
              <a:buFontTx/>
              <a:buNone/>
            </a:pPr>
            <a:r>
              <a:rPr lang="zh-CN" altLang="zh-CN" sz="2400">
                <a:latin typeface="Calibri" charset="0"/>
                <a:ea typeface="宋体" charset="0"/>
              </a:rPr>
              <a:t>我们知道，两点也可以唯一确定一条直线。</a:t>
            </a:r>
            <a:endParaRPr lang="ko-KR" altLang="en-US" sz="2400">
              <a:latin typeface="Calibri" charset="0"/>
              <a:ea typeface="宋体" charset="0"/>
            </a:endParaRPr>
          </a:p>
        </p:txBody>
      </p:sp>
      <p:sp>
        <p:nvSpPr>
          <p:cNvPr id="11269" name="Text Box 6"/>
          <p:cNvSpPr txBox="1">
            <a:spLocks/>
          </p:cNvSpPr>
          <p:nvPr/>
        </p:nvSpPr>
        <p:spPr bwMode="auto">
          <a:xfrm rot="0">
            <a:off x="-189865" y="1374140"/>
            <a:ext cx="10160635" cy="645160"/>
          </a:xfrm>
          <a:prstGeom prst="rect"/>
          <a:noFill/>
          <a:ln w="0">
            <a:noFill/>
            <a:prstDash/>
          </a:ln>
        </p:spPr>
        <p:txBody>
          <a:bodyPr wrap="square" lIns="91440" tIns="45720" rIns="91440" bIns="45720" numCol="1" vert="horz" anchor="t">
            <a:spAutoFit/>
          </a:bodyPr>
          <a:lstStyle>
            <a:lvl1pPr marL="0" indent="0" defTabSz="508000">
              <a:lnSpc>
                <a:spcPct val="100000"/>
              </a:lnSpc>
              <a:spcBef>
                <a:spcPts val="0"/>
              </a:spcBef>
              <a:spcAft>
                <a:spcPts val="0"/>
              </a:spcAft>
              <a:buFontTx/>
              <a:buNone/>
              <a:defRPr lang="en-GB" altLang="en-US" sz="3600" b="1">
                <a:solidFill>
                  <a:schemeClr val="tx1"/>
                </a:solidFill>
                <a:latin typeface="Arial" charset="0"/>
              </a:defRPr>
            </a:lvl1pPr>
            <a:lvl2pPr marL="0" indent="0" defTabSz="508000">
              <a:lnSpc>
                <a:spcPct val="100000"/>
              </a:lnSpc>
              <a:spcBef>
                <a:spcPts val="0"/>
              </a:spcBef>
              <a:spcAft>
                <a:spcPts val="0"/>
              </a:spcAft>
              <a:buFontTx/>
              <a:buNone/>
              <a:defRPr lang="en-GB" altLang="en-US" sz="3600" b="1">
                <a:solidFill>
                  <a:schemeClr val="tx1"/>
                </a:solidFill>
                <a:latin typeface="Arial" charset="0"/>
              </a:defRPr>
            </a:lvl2pPr>
            <a:lvl3pPr marL="0" indent="0" defTabSz="508000">
              <a:lnSpc>
                <a:spcPct val="100000"/>
              </a:lnSpc>
              <a:spcBef>
                <a:spcPts val="0"/>
              </a:spcBef>
              <a:spcAft>
                <a:spcPts val="0"/>
              </a:spcAft>
              <a:buFontTx/>
              <a:buNone/>
              <a:defRPr lang="en-GB" altLang="en-US" sz="3600" b="1">
                <a:solidFill>
                  <a:schemeClr val="tx1"/>
                </a:solidFill>
                <a:latin typeface="Arial" charset="0"/>
              </a:defRPr>
            </a:lvl3pPr>
            <a:lvl4pPr marL="0" indent="0" defTabSz="508000">
              <a:lnSpc>
                <a:spcPct val="100000"/>
              </a:lnSpc>
              <a:spcBef>
                <a:spcPts val="0"/>
              </a:spcBef>
              <a:spcAft>
                <a:spcPts val="0"/>
              </a:spcAft>
              <a:buFontTx/>
              <a:buNone/>
              <a:defRPr lang="en-GB" altLang="en-US" sz="3600" b="1">
                <a:solidFill>
                  <a:schemeClr val="tx1"/>
                </a:solidFill>
                <a:latin typeface="Arial" charset="0"/>
              </a:defRPr>
            </a:lvl4pPr>
            <a:lvl5pPr marL="0" indent="0" defTabSz="508000">
              <a:lnSpc>
                <a:spcPct val="100000"/>
              </a:lnSpc>
              <a:spcBef>
                <a:spcPts val="0"/>
              </a:spcBef>
              <a:spcAft>
                <a:spcPts val="0"/>
              </a:spcAft>
              <a:buFontTx/>
              <a:buNone/>
              <a:defRPr lang="en-GB" altLang="en-US" sz="3600" b="1">
                <a:solidFill>
                  <a:schemeClr val="tx1"/>
                </a:solidFill>
                <a:latin typeface="Arial" charset="0"/>
              </a:defRPr>
            </a:lvl5pPr>
            <a:lvl6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6pPr>
            <a:lvl7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7pPr>
            <a:lvl8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8pPr>
            <a:lvl9pPr marL="0" indent="0" fontAlgn="base" defTabSz="508000" eaLnBrk="0" hangingPunct="0">
              <a:lnSpc>
                <a:spcPct val="100000"/>
              </a:lnSpc>
              <a:spcBef>
                <a:spcPts val="0"/>
              </a:spcBef>
              <a:spcAft>
                <a:spcPts val="0"/>
              </a:spcAft>
              <a:buFontTx/>
              <a:buNone/>
              <a:defRPr lang="en-GB" altLang="en-US" sz="3600" b="1">
                <a:solidFill>
                  <a:schemeClr val="tx1"/>
                </a:solidFill>
                <a:latin typeface="Arial" charset="0"/>
              </a:defRPr>
            </a:lvl9pPr>
          </a:lstStyle>
          <a:p>
            <a:pPr marL="0" indent="0" algn="l" defTabSz="914400" eaLnBrk="1" latinLnBrk="0" hangingPunct="1">
              <a:lnSpc>
                <a:spcPct val="100000"/>
              </a:lnSpc>
              <a:spcBef>
                <a:spcPts val="0"/>
              </a:spcBef>
              <a:spcAft>
                <a:spcPts val="0"/>
              </a:spcAft>
              <a:buFontTx/>
              <a:buNone/>
            </a:pPr>
            <a:r>
              <a:rPr lang="zh-CN" altLang="zh-CN" sz="3595">
                <a:latin typeface="Calibri" charset="0"/>
                <a:ea typeface="宋体" charset="0"/>
                <a:cs typeface="+mn-cs"/>
              </a:rPr>
              <a:t>     </a:t>
            </a:r>
            <a:r>
              <a:rPr lang="zh-CN" altLang="zh-CN" sz="2400">
                <a:latin typeface="Calibri" charset="0"/>
                <a:ea typeface="宋体" charset="0"/>
              </a:rPr>
              <a:t>如果知道直线上的两点，怎么样来求直线的斜率</a:t>
            </a:r>
            <a:r>
              <a:rPr lang="zh-CN" altLang="zh-CN" sz="2400">
                <a:latin typeface="Calibri" charset="0"/>
                <a:ea typeface="宋体" charset="0"/>
                <a:cs typeface="+mn-cs"/>
              </a:rPr>
              <a:t>(</a:t>
            </a:r>
            <a:r>
              <a:rPr lang="zh-CN" altLang="zh-CN" sz="2400">
                <a:latin typeface="Calibri" charset="0"/>
                <a:ea typeface="宋体" charset="0"/>
              </a:rPr>
              <a:t>倾斜角</a:t>
            </a:r>
            <a:r>
              <a:rPr lang="zh-CN" altLang="zh-CN" sz="2400">
                <a:latin typeface="Calibri" charset="0"/>
                <a:ea typeface="宋体" charset="0"/>
                <a:cs typeface="+mn-cs"/>
              </a:rPr>
              <a:t>)</a:t>
            </a:r>
            <a:r>
              <a:rPr lang="zh-CN" altLang="zh-CN" sz="2400">
                <a:latin typeface="Calibri" charset="0"/>
                <a:ea typeface="宋体" charset="0"/>
              </a:rPr>
              <a:t>呢？</a:t>
            </a:r>
            <a:endParaRPr lang="ko-KR" altLang="en-US" sz="2400">
              <a:latin typeface="Calibri" charset="0"/>
              <a:ea typeface="宋体" charset="0"/>
            </a:endParaRPr>
          </a:p>
        </p:txBody>
      </p:sp>
      <p:sp>
        <p:nvSpPr>
          <p:cNvPr id="6"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新知探究</a:t>
            </a:r>
            <a:endParaRPr lang="ko-KR" altLang="en-US" sz="2795">
              <a:solidFill>
                <a:schemeClr val="bg1"/>
              </a:solidFill>
              <a:latin typeface="黑体" charset="0"/>
              <a:ea typeface="黑体" charset="0"/>
            </a:endParaRPr>
          </a:p>
        </p:txBody>
      </p:sp>
      <p:pic>
        <p:nvPicPr>
          <p:cNvPr id="2" name="图片 1"/>
          <p:cNvPicPr>
            <a:picLocks noChangeAspect="1"/>
          </p:cNvPicPr>
          <p:nvPr>
            <p:custDataLst>
              <p:tags r:id="rId7"/>
            </p:custDataLst>
          </p:nvPr>
        </p:nvPicPr>
        <p:blipFill>
          <a:blip r:embed="rId6"/>
          <a:stretch>
            <a:fillRect/>
          </a:stretch>
        </p:blipFill>
        <p:spPr>
          <a:xfrm>
            <a:off x="1185545" y="2990215"/>
            <a:ext cx="8277225" cy="2748280"/>
          </a:xfrm>
          <a:prstGeom prst="rect">
            <a:avLst/>
          </a:prstGeom>
        </p:spPr>
      </p:pic>
    </p:spTree>
    <p:extLst>
      <p:ext uri="{BB962C8B-B14F-4D97-AF65-F5344CB8AC3E}">
        <p14:creationId xmlns:p14="http://schemas.microsoft.com/office/powerpoint/2010/main" val="4027658935"/>
      </p:ext>
    </p:extLst>
  </p:cSld>
  <p:clrMapOvr>
    <a:masterClrMapping/>
  </p:clrMapOvr>
  <mc:AlternateContent xmlns:mc="http://schemas.openxmlformats.org/markup-compatibility/2006">
    <mc:Choice xmlns:p14="http://schemas.microsoft.com/office/powerpoint/2010/main" Requires="p14">
      <p:transition spd="slow" p14:dur="500">
        <p:pull dir="l"/>
      </p:transition>
    </mc:Choice>
    <mc:Fallback>
      <p:transition spd="slow">
        <p:pull dir="l"/>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1"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dvAuto="0"/>
    </p:bldLst>
  </p:timing>
</p:sld>
</file>

<file path=ppt/tags/tag1.xml><?xml version="1.0" encoding="utf-8"?>
<p:tagLst xmlns:p="http://schemas.openxmlformats.org/presentationml/2006/main">
  <p:tag name="AS_UNIQUEID" val="83"/>
</p:tagLst>
</file>

<file path=ppt/tags/tag10.xml><?xml version="1.0" encoding="utf-8"?>
<p:tagLst xmlns:p="http://schemas.openxmlformats.org/presentationml/2006/main">
  <p:tag name="AS_UNIQUEID" val="92"/>
</p:tagLst>
</file>

<file path=ppt/tags/tag100.xml><?xml version="1.0" encoding="utf-8"?>
<p:tagLst xmlns:p="http://schemas.openxmlformats.org/presentationml/2006/main">
  <p:tag name="AS_UNIQUEID" val="182"/>
</p:tagLst>
</file>

<file path=ppt/tags/tag101.xml><?xml version="1.0" encoding="utf-8"?>
<p:tagLst xmlns:p="http://schemas.openxmlformats.org/presentationml/2006/main">
  <p:tag name="AS_UNIQUEID" val="183"/>
</p:tagLst>
</file>

<file path=ppt/tags/tag102.xml><?xml version="1.0" encoding="utf-8"?>
<p:tagLst xmlns:p="http://schemas.openxmlformats.org/presentationml/2006/main">
  <p:tag name="AS_UNIQUEID" val="184"/>
</p:tagLst>
</file>

<file path=ppt/tags/tag103.xml><?xml version="1.0" encoding="utf-8"?>
<p:tagLst xmlns:p="http://schemas.openxmlformats.org/presentationml/2006/main">
  <p:tag name="AS_UNIQUEID" val="185"/>
</p:tagLst>
</file>

<file path=ppt/tags/tag104.xml><?xml version="1.0" encoding="utf-8"?>
<p:tagLst xmlns:p="http://schemas.openxmlformats.org/presentationml/2006/main">
  <p:tag name="AS_UNIQUEID" val="186"/>
</p:tagLst>
</file>

<file path=ppt/tags/tag105.xml><?xml version="1.0" encoding="utf-8"?>
<p:tagLst xmlns:p="http://schemas.openxmlformats.org/presentationml/2006/main">
  <p:tag name="AS_UNIQUEID" val="187"/>
</p:tagLst>
</file>

<file path=ppt/tags/tag106.xml><?xml version="1.0" encoding="utf-8"?>
<p:tagLst xmlns:p="http://schemas.openxmlformats.org/presentationml/2006/main">
  <p:tag name="AS_UNIQUEID" val="188"/>
</p:tagLst>
</file>

<file path=ppt/tags/tag107.xml><?xml version="1.0" encoding="utf-8"?>
<p:tagLst xmlns:p="http://schemas.openxmlformats.org/presentationml/2006/main">
  <p:tag name="AS_UNIQUEID" val="189"/>
</p:tagLst>
</file>

<file path=ppt/tags/tag108.xml><?xml version="1.0" encoding="utf-8"?>
<p:tagLst xmlns:p="http://schemas.openxmlformats.org/presentationml/2006/main">
  <p:tag name="AS_UNIQUEID" val="190"/>
</p:tagLst>
</file>

<file path=ppt/tags/tag109.xml><?xml version="1.0" encoding="utf-8"?>
<p:tagLst xmlns:p="http://schemas.openxmlformats.org/presentationml/2006/main">
  <p:tag name="AS_UNIQUEID" val="191"/>
</p:tagLst>
</file>

<file path=ppt/tags/tag11.xml><?xml version="1.0" encoding="utf-8"?>
<p:tagLst xmlns:p="http://schemas.openxmlformats.org/presentationml/2006/main">
  <p:tag name="AS_UNIQUEID" val="93"/>
</p:tagLst>
</file>

<file path=ppt/tags/tag110.xml><?xml version="1.0" encoding="utf-8"?>
<p:tagLst xmlns:p="http://schemas.openxmlformats.org/presentationml/2006/main">
  <p:tag name="AS_UNIQUEID" val="192"/>
</p:tagLst>
</file>

<file path=ppt/tags/tag111.xml><?xml version="1.0" encoding="utf-8"?>
<p:tagLst xmlns:p="http://schemas.openxmlformats.org/presentationml/2006/main">
  <p:tag name="AS_UNIQUEID" val="193"/>
</p:tagLst>
</file>

<file path=ppt/tags/tag112.xml><?xml version="1.0" encoding="utf-8"?>
<p:tagLst xmlns:p="http://schemas.openxmlformats.org/presentationml/2006/main">
  <p:tag name="AS_UNIQUEID" val="194"/>
</p:tagLst>
</file>

<file path=ppt/tags/tag113.xml><?xml version="1.0" encoding="utf-8"?>
<p:tagLst xmlns:p="http://schemas.openxmlformats.org/presentationml/2006/main">
  <p:tag name="AS_UNIQUEID" val="195"/>
</p:tagLst>
</file>

<file path=ppt/tags/tag114.xml><?xml version="1.0" encoding="utf-8"?>
<p:tagLst xmlns:p="http://schemas.openxmlformats.org/presentationml/2006/main">
  <p:tag name="AS_UNIQUEID" val="196"/>
</p:tagLst>
</file>

<file path=ppt/tags/tag115.xml><?xml version="1.0" encoding="utf-8"?>
<p:tagLst xmlns:p="http://schemas.openxmlformats.org/presentationml/2006/main">
  <p:tag name="AS_UNIQUEID" val="197"/>
</p:tagLst>
</file>

<file path=ppt/tags/tag116.xml><?xml version="1.0" encoding="utf-8"?>
<p:tagLst xmlns:p="http://schemas.openxmlformats.org/presentationml/2006/main">
  <p:tag name="AS_UNIQUEID" val="198"/>
</p:tagLst>
</file>

<file path=ppt/tags/tag117.xml><?xml version="1.0" encoding="utf-8"?>
<p:tagLst xmlns:p="http://schemas.openxmlformats.org/presentationml/2006/main">
  <p:tag name="AS_UNIQUEID" val="199"/>
</p:tagLst>
</file>

<file path=ppt/tags/tag118.xml><?xml version="1.0" encoding="utf-8"?>
<p:tagLst xmlns:p="http://schemas.openxmlformats.org/presentationml/2006/main">
  <p:tag name="AS_UNIQUEID" val="200"/>
</p:tagLst>
</file>

<file path=ppt/tags/tag119.xml><?xml version="1.0" encoding="utf-8"?>
<p:tagLst xmlns:p="http://schemas.openxmlformats.org/presentationml/2006/main">
  <p:tag name="AS_UNIQUEID" val="201"/>
</p:tagLst>
</file>

<file path=ppt/tags/tag12.xml><?xml version="1.0" encoding="utf-8"?>
<p:tagLst xmlns:p="http://schemas.openxmlformats.org/presentationml/2006/main">
  <p:tag name="AS_UNIQUEID" val="94"/>
</p:tagLst>
</file>

<file path=ppt/tags/tag120.xml><?xml version="1.0" encoding="utf-8"?>
<p:tagLst xmlns:p="http://schemas.openxmlformats.org/presentationml/2006/main">
  <p:tag name="AS_UNIQUEID" val="202"/>
</p:tagLst>
</file>

<file path=ppt/tags/tag121.xml><?xml version="1.0" encoding="utf-8"?>
<p:tagLst xmlns:p="http://schemas.openxmlformats.org/presentationml/2006/main">
  <p:tag name="AS_UNIQUEID" val="203"/>
</p:tagLst>
</file>

<file path=ppt/tags/tag122.xml><?xml version="1.0" encoding="utf-8"?>
<p:tagLst xmlns:p="http://schemas.openxmlformats.org/presentationml/2006/main">
  <p:tag name="AS_UNIQUEID" val="204"/>
</p:tagLst>
</file>

<file path=ppt/tags/tag123.xml><?xml version="1.0" encoding="utf-8"?>
<p:tagLst xmlns:p="http://schemas.openxmlformats.org/presentationml/2006/main">
  <p:tag name="AS_UNIQUEID" val="205"/>
</p:tagLst>
</file>

<file path=ppt/tags/tag124.xml><?xml version="1.0" encoding="utf-8"?>
<p:tagLst xmlns:p="http://schemas.openxmlformats.org/presentationml/2006/main">
  <p:tag name="AS_UNIQUEID" val="206"/>
</p:tagLst>
</file>

<file path=ppt/tags/tag125.xml><?xml version="1.0" encoding="utf-8"?>
<p:tagLst xmlns:p="http://schemas.openxmlformats.org/presentationml/2006/main">
  <p:tag name="AS_UNIQUEID" val="207"/>
</p:tagLst>
</file>

<file path=ppt/tags/tag126.xml><?xml version="1.0" encoding="utf-8"?>
<p:tagLst xmlns:p="http://schemas.openxmlformats.org/presentationml/2006/main">
  <p:tag name="AS_UNIQUEID" val="208"/>
</p:tagLst>
</file>

<file path=ppt/tags/tag127.xml><?xml version="1.0" encoding="utf-8"?>
<p:tagLst xmlns:p="http://schemas.openxmlformats.org/presentationml/2006/main">
  <p:tag name="AS_UNIQUEID" val="209"/>
</p:tagLst>
</file>

<file path=ppt/tags/tag128.xml><?xml version="1.0" encoding="utf-8"?>
<p:tagLst xmlns:p="http://schemas.openxmlformats.org/presentationml/2006/main">
  <p:tag name="AS_UNIQUEID" val="210"/>
</p:tagLst>
</file>

<file path=ppt/tags/tag129.xml><?xml version="1.0" encoding="utf-8"?>
<p:tagLst xmlns:p="http://schemas.openxmlformats.org/presentationml/2006/main">
  <p:tag name="AS_UNIQUEID" val="211"/>
</p:tagLst>
</file>

<file path=ppt/tags/tag13.xml><?xml version="1.0" encoding="utf-8"?>
<p:tagLst xmlns:p="http://schemas.openxmlformats.org/presentationml/2006/main">
  <p:tag name="AS_UNIQUEID" val="95"/>
</p:tagLst>
</file>

<file path=ppt/tags/tag130.xml><?xml version="1.0" encoding="utf-8"?>
<p:tagLst xmlns:p="http://schemas.openxmlformats.org/presentationml/2006/main">
  <p:tag name="AS_UNIQUEID" val="212"/>
</p:tagLst>
</file>

<file path=ppt/tags/tag131.xml><?xml version="1.0" encoding="utf-8"?>
<p:tagLst xmlns:p="http://schemas.openxmlformats.org/presentationml/2006/main">
  <p:tag name="AS_UNIQUEID" val="213"/>
</p:tagLst>
</file>

<file path=ppt/tags/tag132.xml><?xml version="1.0" encoding="utf-8"?>
<p:tagLst xmlns:p="http://schemas.openxmlformats.org/presentationml/2006/main">
  <p:tag name="AS_UNIQUEID" val="214"/>
</p:tagLst>
</file>

<file path=ppt/tags/tag133.xml><?xml version="1.0" encoding="utf-8"?>
<p:tagLst xmlns:p="http://schemas.openxmlformats.org/presentationml/2006/main">
  <p:tag name="AS_UNIQUEID" val="215"/>
</p:tagLst>
</file>

<file path=ppt/tags/tag134.xml><?xml version="1.0" encoding="utf-8"?>
<p:tagLst xmlns:p="http://schemas.openxmlformats.org/presentationml/2006/main">
  <p:tag name="AS_UNIQUEID" val="216"/>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135.xml><?xml version="1.0" encoding="utf-8"?>
<p:tagLst xmlns:p="http://schemas.openxmlformats.org/presentationml/2006/main">
  <p:tag name="AS_UNIQUEID" val="217"/>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6.xml><?xml version="1.0" encoding="utf-8"?>
<p:tagLst xmlns:p="http://schemas.openxmlformats.org/presentationml/2006/main">
  <p:tag name="AS_UNIQUEID" val="218"/>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7.xml><?xml version="1.0" encoding="utf-8"?>
<p:tagLst xmlns:p="http://schemas.openxmlformats.org/presentationml/2006/main">
  <p:tag name="AS_UNIQUEID" val="219"/>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8.xml><?xml version="1.0" encoding="utf-8"?>
<p:tagLst xmlns:p="http://schemas.openxmlformats.org/presentationml/2006/main">
  <p:tag name="AS_UNIQUEID" val="220"/>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9.xml><?xml version="1.0" encoding="utf-8"?>
<p:tagLst xmlns:p="http://schemas.openxmlformats.org/presentationml/2006/main">
  <p:tag name="AS_UNIQUEID" val="221"/>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4.xml><?xml version="1.0" encoding="utf-8"?>
<p:tagLst xmlns:p="http://schemas.openxmlformats.org/presentationml/2006/main">
  <p:tag name="AS_UNIQUEID" val="96"/>
</p:tagLst>
</file>

<file path=ppt/tags/tag140.xml><?xml version="1.0" encoding="utf-8"?>
<p:tagLst xmlns:p="http://schemas.openxmlformats.org/presentationml/2006/main">
  <p:tag name="AS_UNIQUEID" val="222"/>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141.xml><?xml version="1.0" encoding="utf-8"?>
<p:tagLst xmlns:p="http://schemas.openxmlformats.org/presentationml/2006/main">
  <p:tag name="AS_UNIQUEID" val="223"/>
</p:tagLst>
</file>

<file path=ppt/tags/tag142.xml><?xml version="1.0" encoding="utf-8"?>
<p:tagLst xmlns:p="http://schemas.openxmlformats.org/presentationml/2006/main">
  <p:tag name="AS_UNIQUEID" val="224"/>
</p:tagLst>
</file>

<file path=ppt/tags/tag143.xml><?xml version="1.0" encoding="utf-8"?>
<p:tagLst xmlns:p="http://schemas.openxmlformats.org/presentationml/2006/main">
  <p:tag name="AS_UNIQUEID" val="225"/>
</p:tagLst>
</file>

<file path=ppt/tags/tag144.xml><?xml version="1.0" encoding="utf-8"?>
<p:tagLst xmlns:p="http://schemas.openxmlformats.org/presentationml/2006/main">
  <p:tag name="AS_UNIQUEID" val="226"/>
</p:tagLst>
</file>

<file path=ppt/tags/tag145.xml><?xml version="1.0" encoding="utf-8"?>
<p:tagLst xmlns:p="http://schemas.openxmlformats.org/presentationml/2006/main">
  <p:tag name="AS_UNIQUEID" val="227"/>
</p:tagLst>
</file>

<file path=ppt/tags/tag146.xml><?xml version="1.0" encoding="utf-8"?>
<p:tagLst xmlns:p="http://schemas.openxmlformats.org/presentationml/2006/main">
  <p:tag name="AS_UNIQUEID" val="228"/>
</p:tagLst>
</file>

<file path=ppt/tags/tag147.xml><?xml version="1.0" encoding="utf-8"?>
<p:tagLst xmlns:p="http://schemas.openxmlformats.org/presentationml/2006/main">
  <p:tag name="AS_UNIQUEID" val="229"/>
</p:tagLst>
</file>

<file path=ppt/tags/tag148.xml><?xml version="1.0" encoding="utf-8"?>
<p:tagLst xmlns:p="http://schemas.openxmlformats.org/presentationml/2006/main">
  <p:tag name="AS_UNIQUEID" val="230"/>
</p:tagLst>
</file>

<file path=ppt/tags/tag149.xml><?xml version="1.0" encoding="utf-8"?>
<p:tagLst xmlns:p="http://schemas.openxmlformats.org/presentationml/2006/main">
  <p:tag name="AS_UNIQUEID" val="231"/>
</p:tagLst>
</file>

<file path=ppt/tags/tag15.xml><?xml version="1.0" encoding="utf-8"?>
<p:tagLst xmlns:p="http://schemas.openxmlformats.org/presentationml/2006/main">
  <p:tag name="AS_UNIQUEID" val="97"/>
</p:tagLst>
</file>

<file path=ppt/tags/tag150.xml><?xml version="1.0" encoding="utf-8"?>
<p:tagLst xmlns:p="http://schemas.openxmlformats.org/presentationml/2006/main">
  <p:tag name="AS_UNIQUEID" val="232"/>
</p:tagLst>
</file>

<file path=ppt/tags/tag151.xml><?xml version="1.0" encoding="utf-8"?>
<p:tagLst xmlns:p="http://schemas.openxmlformats.org/presentationml/2006/main">
  <p:tag name="AS_UNIQUEID" val="233"/>
</p:tagLst>
</file>

<file path=ppt/tags/tag152.xml><?xml version="1.0" encoding="utf-8"?>
<p:tagLst xmlns:p="http://schemas.openxmlformats.org/presentationml/2006/main">
  <p:tag name="AS_UNIQUEID" val="234"/>
</p:tagLst>
</file>

<file path=ppt/tags/tag153.xml><?xml version="1.0" encoding="utf-8"?>
<p:tagLst xmlns:p="http://schemas.openxmlformats.org/presentationml/2006/main">
  <p:tag name="AS_UNIQUEID" val="235"/>
</p:tagLst>
</file>

<file path=ppt/tags/tag154.xml><?xml version="1.0" encoding="utf-8"?>
<p:tagLst xmlns:p="http://schemas.openxmlformats.org/presentationml/2006/main">
  <p:tag name="AS_UNIQUEID" val="236"/>
</p:tagLst>
</file>

<file path=ppt/tags/tag155.xml><?xml version="1.0" encoding="utf-8"?>
<p:tagLst xmlns:p="http://schemas.openxmlformats.org/presentationml/2006/main">
  <p:tag name="AS_UNIQUEID" val="237"/>
</p:tagLst>
</file>

<file path=ppt/tags/tag156.xml><?xml version="1.0" encoding="utf-8"?>
<p:tagLst xmlns:p="http://schemas.openxmlformats.org/presentationml/2006/main">
  <p:tag name="AS_UNIQUEID" val="238"/>
</p:tagLst>
</file>

<file path=ppt/tags/tag157.xml><?xml version="1.0" encoding="utf-8"?>
<p:tagLst xmlns:p="http://schemas.openxmlformats.org/presentationml/2006/main">
  <p:tag name="AS_UNIQUEID" val="239"/>
</p:tagLst>
</file>

<file path=ppt/tags/tag158.xml><?xml version="1.0" encoding="utf-8"?>
<p:tagLst xmlns:p="http://schemas.openxmlformats.org/presentationml/2006/main">
  <p:tag name="AS_UNIQUEID" val="240"/>
</p:tagLst>
</file>

<file path=ppt/tags/tag159.xml><?xml version="1.0" encoding="utf-8"?>
<p:tagLst xmlns:p="http://schemas.openxmlformats.org/presentationml/2006/main">
  <p:tag name="AS_UNIQUEID" val="241"/>
</p:tagLst>
</file>

<file path=ppt/tags/tag16.xml><?xml version="1.0" encoding="utf-8"?>
<p:tagLst xmlns:p="http://schemas.openxmlformats.org/presentationml/2006/main">
  <p:tag name="AS_UNIQUEID" val="98"/>
</p:tagLst>
</file>

<file path=ppt/tags/tag160.xml><?xml version="1.0" encoding="utf-8"?>
<p:tagLst xmlns:p="http://schemas.openxmlformats.org/presentationml/2006/main">
  <p:tag name="AS_UNIQUEID" val="242"/>
</p:tagLst>
</file>

<file path=ppt/tags/tag161.xml><?xml version="1.0" encoding="utf-8"?>
<p:tagLst xmlns:p="http://schemas.openxmlformats.org/presentationml/2006/main">
  <p:tag name="AS_UNIQUEID" val="243"/>
</p:tagLst>
</file>

<file path=ppt/tags/tag162.xml><?xml version="1.0" encoding="utf-8"?>
<p:tagLst xmlns:p="http://schemas.openxmlformats.org/presentationml/2006/main">
  <p:tag name="AS_UNIQUEID" val="244"/>
</p:tagLst>
</file>

<file path=ppt/tags/tag163.xml><?xml version="1.0" encoding="utf-8"?>
<p:tagLst xmlns:p="http://schemas.openxmlformats.org/presentationml/2006/main">
  <p:tag name="AS_UNIQUEID" val="245"/>
</p:tagLst>
</file>

<file path=ppt/tags/tag164.xml><?xml version="1.0" encoding="utf-8"?>
<p:tagLst xmlns:p="http://schemas.openxmlformats.org/presentationml/2006/main">
  <p:tag name="AS_UNIQUEID" val="246"/>
</p:tagLst>
</file>

<file path=ppt/tags/tag165.xml><?xml version="1.0" encoding="utf-8"?>
<p:tagLst xmlns:p="http://schemas.openxmlformats.org/presentationml/2006/main">
  <p:tag name="AS_UNIQUEID" val="247"/>
</p:tagLst>
</file>

<file path=ppt/tags/tag166.xml><?xml version="1.0" encoding="utf-8"?>
<p:tagLst xmlns:p="http://schemas.openxmlformats.org/presentationml/2006/main">
  <p:tag name="AS_UNIQUEID" val="248"/>
</p:tagLst>
</file>

<file path=ppt/tags/tag167.xml><?xml version="1.0" encoding="utf-8"?>
<p:tagLst xmlns:p="http://schemas.openxmlformats.org/presentationml/2006/main">
  <p:tag name="AS_UNIQUEID" val="249"/>
</p:tagLst>
</file>

<file path=ppt/tags/tag168.xml><?xml version="1.0" encoding="utf-8"?>
<p:tagLst xmlns:p="http://schemas.openxmlformats.org/presentationml/2006/main">
  <p:tag name="AS_UNIQUEID" val="250"/>
</p:tagLst>
</file>

<file path=ppt/tags/tag169.xml><?xml version="1.0" encoding="utf-8"?>
<p:tagLst xmlns:p="http://schemas.openxmlformats.org/presentationml/2006/main">
  <p:tag name="AS_UNIQUEID" val="251"/>
</p:tagLst>
</file>

<file path=ppt/tags/tag17.xml><?xml version="1.0" encoding="utf-8"?>
<p:tagLst xmlns:p="http://schemas.openxmlformats.org/presentationml/2006/main">
  <p:tag name="AS_UNIQUEID" val="99"/>
</p:tagLst>
</file>

<file path=ppt/tags/tag170.xml><?xml version="1.0" encoding="utf-8"?>
<p:tagLst xmlns:p="http://schemas.openxmlformats.org/presentationml/2006/main">
  <p:tag name="AS_UNIQUEID" val="252"/>
</p:tagLst>
</file>

<file path=ppt/tags/tag171.xml><?xml version="1.0" encoding="utf-8"?>
<p:tagLst xmlns:p="http://schemas.openxmlformats.org/presentationml/2006/main">
  <p:tag name="AS_UNIQUEID" val="253"/>
</p:tagLst>
</file>

<file path=ppt/tags/tag172.xml><?xml version="1.0" encoding="utf-8"?>
<p:tagLst xmlns:p="http://schemas.openxmlformats.org/presentationml/2006/main">
  <p:tag name="AS_UNIQUEID" val="254"/>
</p:tagLst>
</file>

<file path=ppt/tags/tag173.xml><?xml version="1.0" encoding="utf-8"?>
<p:tagLst xmlns:p="http://schemas.openxmlformats.org/presentationml/2006/main">
  <p:tag name="AS_UNIQUEID" val="255"/>
</p:tagLst>
</file>

<file path=ppt/tags/tag174.xml><?xml version="1.0" encoding="utf-8"?>
<p:tagLst xmlns:p="http://schemas.openxmlformats.org/presentationml/2006/main">
  <p:tag name="AS_UNIQUEID" val="256"/>
</p:tagLst>
</file>

<file path=ppt/tags/tag175.xml><?xml version="1.0" encoding="utf-8"?>
<p:tagLst xmlns:p="http://schemas.openxmlformats.org/presentationml/2006/main">
  <p:tag name="AS_UNIQUEID" val="257"/>
</p:tagLst>
</file>

<file path=ppt/tags/tag176.xml><?xml version="1.0" encoding="utf-8"?>
<p:tagLst xmlns:p="http://schemas.openxmlformats.org/presentationml/2006/main">
  <p:tag name="AS_UNIQUEID" val="258"/>
</p:tagLst>
</file>

<file path=ppt/tags/tag177.xml><?xml version="1.0" encoding="utf-8"?>
<p:tagLst xmlns:p="http://schemas.openxmlformats.org/presentationml/2006/main">
  <p:tag name="AS_UNIQUEID" val="259"/>
</p:tagLst>
</file>

<file path=ppt/tags/tag178.xml><?xml version="1.0" encoding="utf-8"?>
<p:tagLst xmlns:p="http://schemas.openxmlformats.org/presentationml/2006/main">
  <p:tag name="AS_UNIQUEID" val="260"/>
</p:tagLst>
</file>

<file path=ppt/tags/tag179.xml><?xml version="1.0" encoding="utf-8"?>
<p:tagLst xmlns:p="http://schemas.openxmlformats.org/presentationml/2006/main">
  <p:tag name="AS_UNIQUEID" val="261"/>
</p:tagLst>
</file>

<file path=ppt/tags/tag18.xml><?xml version="1.0" encoding="utf-8"?>
<p:tagLst xmlns:p="http://schemas.openxmlformats.org/presentationml/2006/main">
  <p:tag name="AS_UNIQUEID" val="100"/>
</p:tagLst>
</file>

<file path=ppt/tags/tag180.xml><?xml version="1.0" encoding="utf-8"?>
<p:tagLst xmlns:p="http://schemas.openxmlformats.org/presentationml/2006/main">
  <p:tag name="AS_UNIQUEID" val="262"/>
</p:tagLst>
</file>

<file path=ppt/tags/tag181.xml><?xml version="1.0" encoding="utf-8"?>
<p:tagLst xmlns:p="http://schemas.openxmlformats.org/presentationml/2006/main">
  <p:tag name="AS_UNIQUEID" val="263"/>
</p:tagLst>
</file>

<file path=ppt/tags/tag182.xml><?xml version="1.0" encoding="utf-8"?>
<p:tagLst xmlns:p="http://schemas.openxmlformats.org/presentationml/2006/main">
  <p:tag name="AS_UNIQUEID" val="264"/>
</p:tagLst>
</file>

<file path=ppt/tags/tag183.xml><?xml version="1.0" encoding="utf-8"?>
<p:tagLst xmlns:p="http://schemas.openxmlformats.org/presentationml/2006/main">
  <p:tag name="AS_UNIQUEID" val="265"/>
</p:tagLst>
</file>

<file path=ppt/tags/tag184.xml><?xml version="1.0" encoding="utf-8"?>
<p:tagLst xmlns:p="http://schemas.openxmlformats.org/presentationml/2006/main">
  <p:tag name="AS_UNIQUEID" val="266"/>
</p:tagLst>
</file>

<file path=ppt/tags/tag185.xml><?xml version="1.0" encoding="utf-8"?>
<p:tagLst xmlns:p="http://schemas.openxmlformats.org/presentationml/2006/main">
  <p:tag name="AS_UNIQUEID" val="267"/>
</p:tagLst>
</file>

<file path=ppt/tags/tag186.xml><?xml version="1.0" encoding="utf-8"?>
<p:tagLst xmlns:p="http://schemas.openxmlformats.org/presentationml/2006/main">
  <p:tag name="AS_UNIQUEID" val="268"/>
</p:tagLst>
</file>

<file path=ppt/tags/tag187.xml><?xml version="1.0" encoding="utf-8"?>
<p:tagLst xmlns:p="http://schemas.openxmlformats.org/presentationml/2006/main">
  <p:tag name="AS_UNIQUEID" val="269"/>
</p:tagLst>
</file>

<file path=ppt/tags/tag188.xml><?xml version="1.0" encoding="utf-8"?>
<p:tagLst xmlns:p="http://schemas.openxmlformats.org/presentationml/2006/main">
  <p:tag name="AS_UNIQUEID" val="270"/>
</p:tagLst>
</file>

<file path=ppt/tags/tag189.xml><?xml version="1.0" encoding="utf-8"?>
<p:tagLst xmlns:p="http://schemas.openxmlformats.org/presentationml/2006/main">
  <p:tag name="AS_UNIQUEID" val="271"/>
</p:tagLst>
</file>

<file path=ppt/tags/tag19.xml><?xml version="1.0" encoding="utf-8"?>
<p:tagLst xmlns:p="http://schemas.openxmlformats.org/presentationml/2006/main">
  <p:tag name="AS_UNIQUEID" val="101"/>
</p:tagLst>
</file>

<file path=ppt/tags/tag190.xml><?xml version="1.0" encoding="utf-8"?>
<p:tagLst xmlns:p="http://schemas.openxmlformats.org/presentationml/2006/main">
  <p:tag name="AS_UNIQUEID" val="272"/>
</p:tagLst>
</file>

<file path=ppt/tags/tag191.xml><?xml version="1.0" encoding="utf-8"?>
<p:tagLst xmlns:p="http://schemas.openxmlformats.org/presentationml/2006/main">
  <p:tag name="AS_UNIQUEID" val="273"/>
</p:tagLst>
</file>

<file path=ppt/tags/tag192.xml><?xml version="1.0" encoding="utf-8"?>
<p:tagLst xmlns:p="http://schemas.openxmlformats.org/presentationml/2006/main">
  <p:tag name="AS_UNIQUEID" val="274"/>
</p:tagLst>
</file>

<file path=ppt/tags/tag193.xml><?xml version="1.0" encoding="utf-8"?>
<p:tagLst xmlns:p="http://schemas.openxmlformats.org/presentationml/2006/main">
  <p:tag name="AS_UNIQUEID" val="275"/>
</p:tagLst>
</file>

<file path=ppt/tags/tag194.xml><?xml version="1.0" encoding="utf-8"?>
<p:tagLst xmlns:p="http://schemas.openxmlformats.org/presentationml/2006/main">
  <p:tag name="AS_UNIQUEID" val="276"/>
</p:tagLst>
</file>

<file path=ppt/tags/tag195.xml><?xml version="1.0" encoding="utf-8"?>
<p:tagLst xmlns:p="http://schemas.openxmlformats.org/presentationml/2006/main">
  <p:tag name="AS_UNIQUEID" val="277"/>
</p:tagLst>
</file>

<file path=ppt/tags/tag196.xml><?xml version="1.0" encoding="utf-8"?>
<p:tagLst xmlns:p="http://schemas.openxmlformats.org/presentationml/2006/main">
  <p:tag name="AS_UNIQUEID" val="278"/>
</p:tagLst>
</file>

<file path=ppt/tags/tag197.xml><?xml version="1.0" encoding="utf-8"?>
<p:tagLst xmlns:p="http://schemas.openxmlformats.org/presentationml/2006/main">
  <p:tag name="AS_UNIQUEID" val="279"/>
</p:tagLst>
</file>

<file path=ppt/tags/tag198.xml><?xml version="1.0" encoding="utf-8"?>
<p:tagLst xmlns:p="http://schemas.openxmlformats.org/presentationml/2006/main">
  <p:tag name="AS_UNIQUEID" val="280"/>
</p:tagLst>
</file>

<file path=ppt/tags/tag199.xml><?xml version="1.0" encoding="utf-8"?>
<p:tagLst xmlns:p="http://schemas.openxmlformats.org/presentationml/2006/main">
  <p:tag name="AS_UNIQUEID" val="281"/>
</p:tagLst>
</file>

<file path=ppt/tags/tag2.xml><?xml version="1.0" encoding="utf-8"?>
<p:tagLst xmlns:p="http://schemas.openxmlformats.org/presentationml/2006/main">
  <p:tag name="AS_UNIQUEID" val="84"/>
</p:tagLst>
</file>

<file path=ppt/tags/tag20.xml><?xml version="1.0" encoding="utf-8"?>
<p:tagLst xmlns:p="http://schemas.openxmlformats.org/presentationml/2006/main">
  <p:tag name="AS_UNIQUEID" val="102"/>
</p:tagLst>
</file>

<file path=ppt/tags/tag200.xml><?xml version="1.0" encoding="utf-8"?>
<p:tagLst xmlns:p="http://schemas.openxmlformats.org/presentationml/2006/main">
  <p:tag name="AS_UNIQUEID" val="282"/>
</p:tagLst>
</file>

<file path=ppt/tags/tag201.xml><?xml version="1.0" encoding="utf-8"?>
<p:tagLst xmlns:p="http://schemas.openxmlformats.org/presentationml/2006/main">
  <p:tag name="AS_UNIQUEID" val="283"/>
</p:tagLst>
</file>

<file path=ppt/tags/tag202.xml><?xml version="1.0" encoding="utf-8"?>
<p:tagLst xmlns:p="http://schemas.openxmlformats.org/presentationml/2006/main">
  <p:tag name="AS_UNIQUEID" val="284"/>
</p:tagLst>
</file>

<file path=ppt/tags/tag203.xml><?xml version="1.0" encoding="utf-8"?>
<p:tagLst xmlns:p="http://schemas.openxmlformats.org/presentationml/2006/main">
  <p:tag name="AS_UNIQUEID" val="285"/>
</p:tagLst>
</file>

<file path=ppt/tags/tag204.xml><?xml version="1.0" encoding="utf-8"?>
<p:tagLst xmlns:p="http://schemas.openxmlformats.org/presentationml/2006/main">
  <p:tag name="AS_UNIQUEID" val="286"/>
</p:tagLst>
</file>

<file path=ppt/tags/tag205.xml><?xml version="1.0" encoding="utf-8"?>
<p:tagLst xmlns:p="http://schemas.openxmlformats.org/presentationml/2006/main">
  <p:tag name="AS_UNIQUEID" val="287"/>
</p:tagLst>
</file>

<file path=ppt/tags/tag206.xml><?xml version="1.0" encoding="utf-8"?>
<p:tagLst xmlns:p="http://schemas.openxmlformats.org/presentationml/2006/main">
  <p:tag name="AS_UNIQUEID" val="288"/>
</p:tagLst>
</file>

<file path=ppt/tags/tag207.xml><?xml version="1.0" encoding="utf-8"?>
<p:tagLst xmlns:p="http://schemas.openxmlformats.org/presentationml/2006/main">
  <p:tag name="AS_UNIQUEID" val="289"/>
</p:tagLst>
</file>

<file path=ppt/tags/tag208.xml><?xml version="1.0" encoding="utf-8"?>
<p:tagLst xmlns:p="http://schemas.openxmlformats.org/presentationml/2006/main">
  <p:tag name="AS_UNIQUEID" val="290"/>
</p:tagLst>
</file>

<file path=ppt/tags/tag209.xml><?xml version="1.0" encoding="utf-8"?>
<p:tagLst xmlns:p="http://schemas.openxmlformats.org/presentationml/2006/main">
  <p:tag name="AS_UNIQUEID" val="291"/>
</p:tagLst>
</file>

<file path=ppt/tags/tag21.xml><?xml version="1.0" encoding="utf-8"?>
<p:tagLst xmlns:p="http://schemas.openxmlformats.org/presentationml/2006/main">
  <p:tag name="AS_UNIQUEID" val="103"/>
</p:tagLst>
</file>

<file path=ppt/tags/tag210.xml><?xml version="1.0" encoding="utf-8"?>
<p:tagLst xmlns:p="http://schemas.openxmlformats.org/presentationml/2006/main">
  <p:tag name="AS_UNIQUEID" val="292"/>
</p:tagLst>
</file>

<file path=ppt/tags/tag211.xml><?xml version="1.0" encoding="utf-8"?>
<p:tagLst xmlns:p="http://schemas.openxmlformats.org/presentationml/2006/main">
  <p:tag name="AS_UNIQUEID" val="293"/>
</p:tagLst>
</file>

<file path=ppt/tags/tag212.xml><?xml version="1.0" encoding="utf-8"?>
<p:tagLst xmlns:p="http://schemas.openxmlformats.org/presentationml/2006/main">
  <p:tag name="AS_UNIQUEID" val="294"/>
</p:tagLst>
</file>

<file path=ppt/tags/tag213.xml><?xml version="1.0" encoding="utf-8"?>
<p:tagLst xmlns:p="http://schemas.openxmlformats.org/presentationml/2006/main">
  <p:tag name="AS_UNIQUEID" val="295"/>
</p:tagLst>
</file>

<file path=ppt/tags/tag214.xml><?xml version="1.0" encoding="utf-8"?>
<p:tagLst xmlns:p="http://schemas.openxmlformats.org/presentationml/2006/main">
  <p:tag name="AS_UNIQUEID" val="296"/>
</p:tagLst>
</file>

<file path=ppt/tags/tag215.xml><?xml version="1.0" encoding="utf-8"?>
<p:tagLst xmlns:p="http://schemas.openxmlformats.org/presentationml/2006/main">
  <p:tag name="AS_UNIQUEID" val="297"/>
</p:tagLst>
</file>

<file path=ppt/tags/tag216.xml><?xml version="1.0" encoding="utf-8"?>
<p:tagLst xmlns:p="http://schemas.openxmlformats.org/presentationml/2006/main">
  <p:tag name="AS_UNIQUEID" val="298"/>
</p:tagLst>
</file>

<file path=ppt/tags/tag217.xml><?xml version="1.0" encoding="utf-8"?>
<p:tagLst xmlns:p="http://schemas.openxmlformats.org/presentationml/2006/main">
  <p:tag name="AS_UNIQUEID" val="299"/>
</p:tagLst>
</file>

<file path=ppt/tags/tag218.xml><?xml version="1.0" encoding="utf-8"?>
<p:tagLst xmlns:p="http://schemas.openxmlformats.org/presentationml/2006/main">
  <p:tag name="AS_UNIQUEID" val="300"/>
</p:tagLst>
</file>

<file path=ppt/tags/tag219.xml><?xml version="1.0" encoding="utf-8"?>
<p:tagLst xmlns:p="http://schemas.openxmlformats.org/presentationml/2006/main">
  <p:tag name="AS_UNIQUEID" val="301"/>
</p:tagLst>
</file>

<file path=ppt/tags/tag22.xml><?xml version="1.0" encoding="utf-8"?>
<p:tagLst xmlns:p="http://schemas.openxmlformats.org/presentationml/2006/main">
  <p:tag name="AS_UNIQUEID" val="104"/>
</p:tagLst>
</file>

<file path=ppt/tags/tag220.xml><?xml version="1.0" encoding="utf-8"?>
<p:tagLst xmlns:p="http://schemas.openxmlformats.org/presentationml/2006/main">
  <p:tag name="AS_UNIQUEID" val="302"/>
</p:tagLst>
</file>

<file path=ppt/tags/tag221.xml><?xml version="1.0" encoding="utf-8"?>
<p:tagLst xmlns:p="http://schemas.openxmlformats.org/presentationml/2006/main">
  <p:tag name="AS_UNIQUEID" val="303"/>
</p:tagLst>
</file>

<file path=ppt/tags/tag222.xml><?xml version="1.0" encoding="utf-8"?>
<p:tagLst xmlns:p="http://schemas.openxmlformats.org/presentationml/2006/main">
  <p:tag name="AS_UNIQUEID" val="304"/>
</p:tagLst>
</file>

<file path=ppt/tags/tag223.xml><?xml version="1.0" encoding="utf-8"?>
<p:tagLst xmlns:p="http://schemas.openxmlformats.org/presentationml/2006/main">
  <p:tag name="AS_UNIQUEID" val="305"/>
</p:tagLst>
</file>

<file path=ppt/tags/tag224.xml><?xml version="1.0" encoding="utf-8"?>
<p:tagLst xmlns:p="http://schemas.openxmlformats.org/presentationml/2006/main">
  <p:tag name="AS_UNIQUEID" val="306"/>
</p:tagLst>
</file>

<file path=ppt/tags/tag225.xml><?xml version="1.0" encoding="utf-8"?>
<p:tagLst xmlns:p="http://schemas.openxmlformats.org/presentationml/2006/main">
  <p:tag name="AS_UNIQUEID" val="307"/>
</p:tagLst>
</file>

<file path=ppt/tags/tag226.xml><?xml version="1.0" encoding="utf-8"?>
<p:tagLst xmlns:p="http://schemas.openxmlformats.org/presentationml/2006/main">
  <p:tag name="AS_UNIQUEID" val="308"/>
</p:tagLst>
</file>

<file path=ppt/tags/tag227.xml><?xml version="1.0" encoding="utf-8"?>
<p:tagLst xmlns:p="http://schemas.openxmlformats.org/presentationml/2006/main">
  <p:tag name="AS_UNIQUEID" val="309"/>
</p:tagLst>
</file>

<file path=ppt/tags/tag228.xml><?xml version="1.0" encoding="utf-8"?>
<p:tagLst xmlns:p="http://schemas.openxmlformats.org/presentationml/2006/main">
  <p:tag name="AS_UNIQUEID" val="310"/>
</p:tagLst>
</file>

<file path=ppt/tags/tag229.xml><?xml version="1.0" encoding="utf-8"?>
<p:tagLst xmlns:p="http://schemas.openxmlformats.org/presentationml/2006/main">
  <p:tag name="AS_UNIQUEID" val="311"/>
</p:tagLst>
</file>

<file path=ppt/tags/tag23.xml><?xml version="1.0" encoding="utf-8"?>
<p:tagLst xmlns:p="http://schemas.openxmlformats.org/presentationml/2006/main">
  <p:tag name="AS_UNIQUEID" val="105"/>
</p:tagLst>
</file>

<file path=ppt/tags/tag230.xml><?xml version="1.0" encoding="utf-8"?>
<p:tagLst xmlns:p="http://schemas.openxmlformats.org/presentationml/2006/main">
  <p:tag name="AS_UNIQUEID" val="312"/>
</p:tagLst>
</file>

<file path=ppt/tags/tag231.xml><?xml version="1.0" encoding="utf-8"?>
<p:tagLst xmlns:p="http://schemas.openxmlformats.org/presentationml/2006/main">
  <p:tag name="AS_UNIQUEID" val="313"/>
</p:tagLst>
</file>

<file path=ppt/tags/tag232.xml><?xml version="1.0" encoding="utf-8"?>
<p:tagLst xmlns:p="http://schemas.openxmlformats.org/presentationml/2006/main">
  <p:tag name="AS_UNIQUEID" val="314"/>
</p:tagLst>
</file>

<file path=ppt/tags/tag233.xml><?xml version="1.0" encoding="utf-8"?>
<p:tagLst xmlns:p="http://schemas.openxmlformats.org/presentationml/2006/main">
  <p:tag name="AS_UNIQUEID" val="315"/>
</p:tagLst>
</file>

<file path=ppt/tags/tag234.xml><?xml version="1.0" encoding="utf-8"?>
<p:tagLst xmlns:p="http://schemas.openxmlformats.org/presentationml/2006/main">
  <p:tag name="AS_UNIQUEID" val="316"/>
</p:tagLst>
</file>

<file path=ppt/tags/tag235.xml><?xml version="1.0" encoding="utf-8"?>
<p:tagLst xmlns:p="http://schemas.openxmlformats.org/presentationml/2006/main">
  <p:tag name="AS_UNIQUEID" val="317"/>
</p:tagLst>
</file>

<file path=ppt/tags/tag236.xml><?xml version="1.0" encoding="utf-8"?>
<p:tagLst xmlns:p="http://schemas.openxmlformats.org/presentationml/2006/main">
  <p:tag name="AS_UNIQUEID" val="318"/>
</p:tagLst>
</file>

<file path=ppt/tags/tag237.xml><?xml version="1.0" encoding="utf-8"?>
<p:tagLst xmlns:p="http://schemas.openxmlformats.org/presentationml/2006/main">
  <p:tag name="AS_UNIQUEID" val="319"/>
</p:tagLst>
</file>

<file path=ppt/tags/tag238.xml><?xml version="1.0" encoding="utf-8"?>
<p:tagLst xmlns:p="http://schemas.openxmlformats.org/presentationml/2006/main">
  <p:tag name="AS_UNIQUEID" val="320"/>
</p:tagLst>
</file>

<file path=ppt/tags/tag239.xml><?xml version="1.0" encoding="utf-8"?>
<p:tagLst xmlns:p="http://schemas.openxmlformats.org/presentationml/2006/main">
  <p:tag name="AS_UNIQUEID" val="321"/>
</p:tagLst>
</file>

<file path=ppt/tags/tag24.xml><?xml version="1.0" encoding="utf-8"?>
<p:tagLst xmlns:p="http://schemas.openxmlformats.org/presentationml/2006/main">
  <p:tag name="AS_UNIQUEID" val="106"/>
</p:tagLst>
</file>

<file path=ppt/tags/tag240.xml><?xml version="1.0" encoding="utf-8"?>
<p:tagLst xmlns:p="http://schemas.openxmlformats.org/presentationml/2006/main">
  <p:tag name="AS_UNIQUEID" val="322"/>
</p:tagLst>
</file>

<file path=ppt/tags/tag241.xml><?xml version="1.0" encoding="utf-8"?>
<p:tagLst xmlns:p="http://schemas.openxmlformats.org/presentationml/2006/main">
  <p:tag name="AS_UNIQUEID" val="323"/>
</p:tagLst>
</file>

<file path=ppt/tags/tag242.xml><?xml version="1.0" encoding="utf-8"?>
<p:tagLst xmlns:p="http://schemas.openxmlformats.org/presentationml/2006/main">
  <p:tag name="AS_UNIQUEID" val="324"/>
</p:tagLst>
</file>

<file path=ppt/tags/tag243.xml><?xml version="1.0" encoding="utf-8"?>
<p:tagLst xmlns:p="http://schemas.openxmlformats.org/presentationml/2006/main">
  <p:tag name="AS_UNIQUEID" val="325"/>
</p:tagLst>
</file>

<file path=ppt/tags/tag244.xml><?xml version="1.0" encoding="utf-8"?>
<p:tagLst xmlns:p="http://schemas.openxmlformats.org/presentationml/2006/main">
  <p:tag name="AS_UNIQUEID" val="326"/>
</p:tagLst>
</file>

<file path=ppt/tags/tag245.xml><?xml version="1.0" encoding="utf-8"?>
<p:tagLst xmlns:p="http://schemas.openxmlformats.org/presentationml/2006/main">
  <p:tag name="AS_UNIQUEID" val="327"/>
</p:tagLst>
</file>

<file path=ppt/tags/tag246.xml><?xml version="1.0" encoding="utf-8"?>
<p:tagLst xmlns:p="http://schemas.openxmlformats.org/presentationml/2006/main">
  <p:tag name="AS_UNIQUEID" val="328"/>
</p:tagLst>
</file>

<file path=ppt/tags/tag247.xml><?xml version="1.0" encoding="utf-8"?>
<p:tagLst xmlns:p="http://schemas.openxmlformats.org/presentationml/2006/main">
  <p:tag name="AS_UNIQUEID" val="329"/>
</p:tagLst>
</file>

<file path=ppt/tags/tag248.xml><?xml version="1.0" encoding="utf-8"?>
<p:tagLst xmlns:p="http://schemas.openxmlformats.org/presentationml/2006/main">
  <p:tag name="AS_UNIQUEID" val="330"/>
</p:tagLst>
</file>

<file path=ppt/tags/tag249.xml><?xml version="1.0" encoding="utf-8"?>
<p:tagLst xmlns:p="http://schemas.openxmlformats.org/presentationml/2006/main">
  <p:tag name="AS_UNIQUEID" val="331"/>
</p:tagLst>
</file>

<file path=ppt/tags/tag25.xml><?xml version="1.0" encoding="utf-8"?>
<p:tagLst xmlns:p="http://schemas.openxmlformats.org/presentationml/2006/main">
  <p:tag name="AS_UNIQUEID" val="107"/>
</p:tagLst>
</file>

<file path=ppt/tags/tag250.xml><?xml version="1.0" encoding="utf-8"?>
<p:tagLst xmlns:p="http://schemas.openxmlformats.org/presentationml/2006/main">
  <p:tag name="AS_UNIQUEID" val="332"/>
</p:tagLst>
</file>

<file path=ppt/tags/tag251.xml><?xml version="1.0" encoding="utf-8"?>
<p:tagLst xmlns:p="http://schemas.openxmlformats.org/presentationml/2006/main">
  <p:tag name="AS_UNIQUEID" val="333"/>
</p:tagLst>
</file>

<file path=ppt/tags/tag252.xml><?xml version="1.0" encoding="utf-8"?>
<p:tagLst xmlns:p="http://schemas.openxmlformats.org/presentationml/2006/main">
  <p:tag name="AS_UNIQUEID" val="334"/>
</p:tagLst>
</file>

<file path=ppt/tags/tag253.xml><?xml version="1.0" encoding="utf-8"?>
<p:tagLst xmlns:p="http://schemas.openxmlformats.org/presentationml/2006/main">
  <p:tag name="AS_UNIQUEID" val="335"/>
</p:tagLst>
</file>

<file path=ppt/tags/tag254.xml><?xml version="1.0" encoding="utf-8"?>
<p:tagLst xmlns:p="http://schemas.openxmlformats.org/presentationml/2006/main">
  <p:tag name="AS_UNIQUEID" val="336"/>
</p:tagLst>
</file>

<file path=ppt/tags/tag255.xml><?xml version="1.0" encoding="utf-8"?>
<p:tagLst xmlns:p="http://schemas.openxmlformats.org/presentationml/2006/main">
  <p:tag name="AS_UNIQUEID" val="337"/>
</p:tagLst>
</file>

<file path=ppt/tags/tag256.xml><?xml version="1.0" encoding="utf-8"?>
<p:tagLst xmlns:p="http://schemas.openxmlformats.org/presentationml/2006/main">
  <p:tag name="AS_UNIQUEID" val="338"/>
</p:tagLst>
</file>

<file path=ppt/tags/tag257.xml><?xml version="1.0" encoding="utf-8"?>
<p:tagLst xmlns:p="http://schemas.openxmlformats.org/presentationml/2006/main">
  <p:tag name="AS_UNIQUEID" val="339"/>
</p:tagLst>
</file>

<file path=ppt/tags/tag258.xml><?xml version="1.0" encoding="utf-8"?>
<p:tagLst xmlns:p="http://schemas.openxmlformats.org/presentationml/2006/main">
  <p:tag name="AS_UNIQUEID" val="340"/>
</p:tagLst>
</file>

<file path=ppt/tags/tag259.xml><?xml version="1.0" encoding="utf-8"?>
<p:tagLst xmlns:p="http://schemas.openxmlformats.org/presentationml/2006/main">
  <p:tag name="AS_UNIQUEID" val="341"/>
</p:tagLst>
</file>

<file path=ppt/tags/tag26.xml><?xml version="1.0" encoding="utf-8"?>
<p:tagLst xmlns:p="http://schemas.openxmlformats.org/presentationml/2006/main">
  <p:tag name="AS_UNIQUEID" val="108"/>
</p:tagLst>
</file>

<file path=ppt/tags/tag260.xml><?xml version="1.0" encoding="utf-8"?>
<p:tagLst xmlns:p="http://schemas.openxmlformats.org/presentationml/2006/main">
  <p:tag name="AS_UNIQUEID" val="342"/>
</p:tagLst>
</file>

<file path=ppt/tags/tag261.xml><?xml version="1.0" encoding="utf-8"?>
<p:tagLst xmlns:p="http://schemas.openxmlformats.org/presentationml/2006/main">
  <p:tag name="AS_UNIQUEID" val="343"/>
</p:tagLst>
</file>

<file path=ppt/tags/tag262.xml><?xml version="1.0" encoding="utf-8"?>
<p:tagLst xmlns:p="http://schemas.openxmlformats.org/presentationml/2006/main">
  <p:tag name="AS_UNIQUEID" val="344"/>
</p:tagLst>
</file>

<file path=ppt/tags/tag263.xml><?xml version="1.0" encoding="utf-8"?>
<p:tagLst xmlns:p="http://schemas.openxmlformats.org/presentationml/2006/main">
  <p:tag name="AS_UNIQUEID" val="14"/>
</p:tagLst>
</file>

<file path=ppt/tags/tag264.xml><?xml version="1.0" encoding="utf-8"?>
<p:tagLst xmlns:p="http://schemas.openxmlformats.org/presentationml/2006/main">
  <p:tag name="AS_UNIQUEID" val="15"/>
</p:tagLst>
</file>

<file path=ppt/tags/tag265.xml><?xml version="1.0" encoding="utf-8"?>
<p:tagLst xmlns:p="http://schemas.openxmlformats.org/presentationml/2006/main">
  <p:tag name="AS_UNIQUEID" val="16"/>
</p:tagLst>
</file>

<file path=ppt/tags/tag266.xml><?xml version="1.0" encoding="utf-8"?>
<p:tagLst xmlns:p="http://schemas.openxmlformats.org/presentationml/2006/main">
  <p:tag name="AS_UNIQUEID" val="17"/>
</p:tagLst>
</file>

<file path=ppt/tags/tag267.xml><?xml version="1.0" encoding="utf-8"?>
<p:tagLst xmlns:p="http://schemas.openxmlformats.org/presentationml/2006/main">
  <p:tag name="AS_UNIQUEID" val="18"/>
</p:tagLst>
</file>

<file path=ppt/tags/tag268.xml><?xml version="1.0" encoding="utf-8"?>
<p:tagLst xmlns:p="http://schemas.openxmlformats.org/presentationml/2006/main">
  <p:tag name="AS_UNIQUEID" val="345"/>
</p:tagLst>
</file>

<file path=ppt/tags/tag269.xml><?xml version="1.0" encoding="utf-8"?>
<p:tagLst xmlns:p="http://schemas.openxmlformats.org/presentationml/2006/main">
  <p:tag name="AS_UNIQUEID" val="346"/>
</p:tagLst>
</file>

<file path=ppt/tags/tag27.xml><?xml version="1.0" encoding="utf-8"?>
<p:tagLst xmlns:p="http://schemas.openxmlformats.org/presentationml/2006/main">
  <p:tag name="AS_UNIQUEID" val="109"/>
</p:tagLst>
</file>

<file path=ppt/tags/tag270.xml><?xml version="1.0" encoding="utf-8"?>
<p:tagLst xmlns:p="http://schemas.openxmlformats.org/presentationml/2006/main">
  <p:tag name="AS_UNIQUEID" val="22"/>
</p:tagLst>
</file>

<file path=ppt/tags/tag271.xml><?xml version="1.0" encoding="utf-8"?>
<p:tagLst xmlns:p="http://schemas.openxmlformats.org/presentationml/2006/main">
  <p:tag name="AS_UNIQUEID" val="23"/>
</p:tagLst>
</file>

<file path=ppt/tags/tag272.xml><?xml version="1.0" encoding="utf-8"?>
<p:tagLst xmlns:p="http://schemas.openxmlformats.org/presentationml/2006/main">
  <p:tag name="AS_UNIQUEID" val="347"/>
</p:tagLst>
</file>

<file path=ppt/tags/tag273.xml><?xml version="1.0" encoding="utf-8"?>
<p:tagLst xmlns:p="http://schemas.openxmlformats.org/presentationml/2006/main">
  <p:tag name="AS_UNIQUEID" val="348"/>
</p:tagLst>
</file>

<file path=ppt/tags/tag274.xml><?xml version="1.0" encoding="utf-8"?>
<p:tagLst xmlns:p="http://schemas.openxmlformats.org/presentationml/2006/main">
  <p:tag name="AS_UNIQUEID" val="26"/>
</p:tagLst>
</file>

<file path=ppt/tags/tag275.xml><?xml version="1.0" encoding="utf-8"?>
<p:tagLst xmlns:p="http://schemas.openxmlformats.org/presentationml/2006/main">
  <p:tag name="AS_UNIQUEID" val="27"/>
</p:tagLst>
</file>

<file path=ppt/tags/tag276.xml><?xml version="1.0" encoding="utf-8"?>
<p:tagLst xmlns:p="http://schemas.openxmlformats.org/presentationml/2006/main">
  <p:tag name="AS_UNIQUEID" val="24"/>
</p:tagLst>
</file>

<file path=ppt/tags/tag277.xml><?xml version="1.0" encoding="utf-8"?>
<p:tagLst xmlns:p="http://schemas.openxmlformats.org/presentationml/2006/main">
  <p:tag name="AS_UNIQUEID" val="349"/>
</p:tagLst>
</file>

<file path=ppt/tags/tag278.xml><?xml version="1.0" encoding="utf-8"?>
<p:tagLst xmlns:p="http://schemas.openxmlformats.org/presentationml/2006/main">
  <p:tag name="AS_UNIQUEID" val="25"/>
</p:tagLst>
</file>

<file path=ppt/tags/tag279.xml><?xml version="1.0" encoding="utf-8"?>
<p:tagLst xmlns:p="http://schemas.openxmlformats.org/presentationml/2006/main">
  <p:tag name="AS_UNIQUEID" val="350"/>
</p:tagLst>
</file>

<file path=ppt/tags/tag28.xml><?xml version="1.0" encoding="utf-8"?>
<p:tagLst xmlns:p="http://schemas.openxmlformats.org/presentationml/2006/main">
  <p:tag name="AS_UNIQUEID" val="110"/>
</p:tagLst>
</file>

<file path=ppt/tags/tag280.xml><?xml version="1.0" encoding="utf-8"?>
<p:tagLst xmlns:p="http://schemas.openxmlformats.org/presentationml/2006/main">
  <p:tag name="AS_UNIQUEID" val="351"/>
</p:tagLst>
</file>

<file path=ppt/tags/tag281.xml><?xml version="1.0" encoding="utf-8"?>
<p:tagLst xmlns:p="http://schemas.openxmlformats.org/presentationml/2006/main">
  <p:tag name="AS_UNIQUEID" val="352"/>
</p:tagLst>
</file>

<file path=ppt/tags/tag282.xml><?xml version="1.0" encoding="utf-8"?>
<p:tagLst xmlns:p="http://schemas.openxmlformats.org/presentationml/2006/main">
  <p:tag name="AS_UNIQUEID" val="353"/>
</p:tagLst>
</file>

<file path=ppt/tags/tag283.xml><?xml version="1.0" encoding="utf-8"?>
<p:tagLst xmlns:p="http://schemas.openxmlformats.org/presentationml/2006/main">
  <p:tag name="AS_UNIQUEID" val="354"/>
</p:tagLst>
</file>

<file path=ppt/tags/tag284.xml><?xml version="1.0" encoding="utf-8"?>
<p:tagLst xmlns:p="http://schemas.openxmlformats.org/presentationml/2006/main">
  <p:tag name="AS_UNIQUEID" val="355"/>
</p:tagLst>
</file>

<file path=ppt/tags/tag285.xml><?xml version="1.0" encoding="utf-8"?>
<p:tagLst xmlns:p="http://schemas.openxmlformats.org/presentationml/2006/main">
  <p:tag name="AS_UNIQUEID" val="356"/>
</p:tagLst>
</file>

<file path=ppt/tags/tag286.xml><?xml version="1.0" encoding="utf-8"?>
<p:tagLst xmlns:p="http://schemas.openxmlformats.org/presentationml/2006/main">
  <p:tag name="AS_UNIQUEID" val="357"/>
</p:tagLst>
</file>

<file path=ppt/tags/tag287.xml><?xml version="1.0" encoding="utf-8"?>
<p:tagLst xmlns:p="http://schemas.openxmlformats.org/presentationml/2006/main">
  <p:tag name="AS_UNIQUEID" val="358"/>
</p:tagLst>
</file>

<file path=ppt/tags/tag288.xml><?xml version="1.0" encoding="utf-8"?>
<p:tagLst xmlns:p="http://schemas.openxmlformats.org/presentationml/2006/main">
  <p:tag name="AS_UNIQUEID" val="359"/>
</p:tagLst>
</file>

<file path=ppt/tags/tag289.xml><?xml version="1.0" encoding="utf-8"?>
<p:tagLst xmlns:p="http://schemas.openxmlformats.org/presentationml/2006/main">
  <p:tag name="AS_UNIQUEID" val="360"/>
</p:tagLst>
</file>

<file path=ppt/tags/tag29.xml><?xml version="1.0" encoding="utf-8"?>
<p:tagLst xmlns:p="http://schemas.openxmlformats.org/presentationml/2006/main">
  <p:tag name="AS_UNIQUEID" val="111"/>
</p:tagLst>
</file>

<file path=ppt/tags/tag290.xml><?xml version="1.0" encoding="utf-8"?>
<p:tagLst xmlns:p="http://schemas.openxmlformats.org/presentationml/2006/main">
  <p:tag name="AS_UNIQUEID" val="361"/>
</p:tagLst>
</file>

<file path=ppt/tags/tag291.xml><?xml version="1.0" encoding="utf-8"?>
<p:tagLst xmlns:p="http://schemas.openxmlformats.org/presentationml/2006/main">
  <p:tag name="AS_UNIQUEID" val="362"/>
</p:tagLst>
</file>

<file path=ppt/tags/tag292.xml><?xml version="1.0" encoding="utf-8"?>
<p:tagLst xmlns:p="http://schemas.openxmlformats.org/presentationml/2006/main">
  <p:tag name="AS_UNIQUEID" val="363"/>
</p:tagLst>
</file>

<file path=ppt/tags/tag293.xml><?xml version="1.0" encoding="utf-8"?>
<p:tagLst xmlns:p="http://schemas.openxmlformats.org/presentationml/2006/main">
  <p:tag name="AS_UNIQUEID" val="364"/>
</p:tagLst>
</file>

<file path=ppt/tags/tag294.xml><?xml version="1.0" encoding="utf-8"?>
<p:tagLst xmlns:p="http://schemas.openxmlformats.org/presentationml/2006/main">
  <p:tag name="AS_UNIQUEID" val="365"/>
</p:tagLst>
</file>

<file path=ppt/tags/tag295.xml><?xml version="1.0" encoding="utf-8"?>
<p:tagLst xmlns:p="http://schemas.openxmlformats.org/presentationml/2006/main">
  <p:tag name="AS_UNIQUEID" val="366"/>
</p:tagLst>
</file>

<file path=ppt/tags/tag296.xml><?xml version="1.0" encoding="utf-8"?>
<p:tagLst xmlns:p="http://schemas.openxmlformats.org/presentationml/2006/main">
  <p:tag name="AS_UNIQUEID" val="367"/>
</p:tagLst>
</file>

<file path=ppt/tags/tag297.xml><?xml version="1.0" encoding="utf-8"?>
<p:tagLst xmlns:p="http://schemas.openxmlformats.org/presentationml/2006/main">
  <p:tag name="AS_UNIQUEID" val="368"/>
</p:tagLst>
</file>

<file path=ppt/tags/tag298.xml><?xml version="1.0" encoding="utf-8"?>
<p:tagLst xmlns:p="http://schemas.openxmlformats.org/presentationml/2006/main">
  <p:tag name="AS_UNIQUEID" val="369"/>
</p:tagLst>
</file>

<file path=ppt/tags/tag299.xml><?xml version="1.0" encoding="utf-8"?>
<p:tagLst xmlns:p="http://schemas.openxmlformats.org/presentationml/2006/main">
  <p:tag name="AS_UNIQUEID" val="370"/>
</p:tagLst>
</file>

<file path=ppt/tags/tag3.xml><?xml version="1.0" encoding="utf-8"?>
<p:tagLst xmlns:p="http://schemas.openxmlformats.org/presentationml/2006/main">
  <p:tag name="AS_UNIQUEID" val="85"/>
</p:tagLst>
</file>

<file path=ppt/tags/tag30.xml><?xml version="1.0" encoding="utf-8"?>
<p:tagLst xmlns:p="http://schemas.openxmlformats.org/presentationml/2006/main">
  <p:tag name="AS_UNIQUEID" val="112"/>
</p:tagLst>
</file>

<file path=ppt/tags/tag300.xml><?xml version="1.0" encoding="utf-8"?>
<p:tagLst xmlns:p="http://schemas.openxmlformats.org/presentationml/2006/main">
  <p:tag name="AS_UNIQUEID" val="371"/>
</p:tagLst>
</file>

<file path=ppt/tags/tag301.xml><?xml version="1.0" encoding="utf-8"?>
<p:tagLst xmlns:p="http://schemas.openxmlformats.org/presentationml/2006/main">
  <p:tag name="AS_UNIQUEID" val="372"/>
</p:tagLst>
</file>

<file path=ppt/tags/tag302.xml><?xml version="1.0" encoding="utf-8"?>
<p:tagLst xmlns:p="http://schemas.openxmlformats.org/presentationml/2006/main">
  <p:tag name="AS_UNIQUEID" val="373"/>
</p:tagLst>
</file>

<file path=ppt/tags/tag303.xml><?xml version="1.0" encoding="utf-8"?>
<p:tagLst xmlns:p="http://schemas.openxmlformats.org/presentationml/2006/main">
  <p:tag name="AS_UNIQUEID" val="374"/>
</p:tagLst>
</file>

<file path=ppt/tags/tag304.xml><?xml version="1.0" encoding="utf-8"?>
<p:tagLst xmlns:p="http://schemas.openxmlformats.org/presentationml/2006/main">
  <p:tag name="AS_UNIQUEID" val="375"/>
</p:tagLst>
</file>

<file path=ppt/tags/tag305.xml><?xml version="1.0" encoding="utf-8"?>
<p:tagLst xmlns:p="http://schemas.openxmlformats.org/presentationml/2006/main">
  <p:tag name="AS_UNIQUEID" val="376"/>
</p:tagLst>
</file>

<file path=ppt/tags/tag306.xml><?xml version="1.0" encoding="utf-8"?>
<p:tagLst xmlns:p="http://schemas.openxmlformats.org/presentationml/2006/main">
  <p:tag name="AS_UNIQUEID" val="377"/>
</p:tagLst>
</file>

<file path=ppt/tags/tag307.xml><?xml version="1.0" encoding="utf-8"?>
<p:tagLst xmlns:p="http://schemas.openxmlformats.org/presentationml/2006/main">
  <p:tag name="AS_UNIQUEID" val="378"/>
</p:tagLst>
</file>

<file path=ppt/tags/tag308.xml><?xml version="1.0" encoding="utf-8"?>
<p:tagLst xmlns:p="http://schemas.openxmlformats.org/presentationml/2006/main">
  <p:tag name="AS_UNIQUEID" val="379"/>
</p:tagLst>
</file>

<file path=ppt/tags/tag309.xml><?xml version="1.0" encoding="utf-8"?>
<p:tagLst xmlns:p="http://schemas.openxmlformats.org/presentationml/2006/main">
  <p:tag name="AS_UNIQUEID" val="380"/>
</p:tagLst>
</file>

<file path=ppt/tags/tag31.xml><?xml version="1.0" encoding="utf-8"?>
<p:tagLst xmlns:p="http://schemas.openxmlformats.org/presentationml/2006/main">
  <p:tag name="AS_UNIQUEID" val="113"/>
</p:tagLst>
</file>

<file path=ppt/tags/tag310.xml><?xml version="1.0" encoding="utf-8"?>
<p:tagLst xmlns:p="http://schemas.openxmlformats.org/presentationml/2006/main">
  <p:tag name="AS_UNIQUEID" val="381"/>
</p:tagLst>
</file>

<file path=ppt/tags/tag311.xml><?xml version="1.0" encoding="utf-8"?>
<p:tagLst xmlns:p="http://schemas.openxmlformats.org/presentationml/2006/main">
  <p:tag name="AS_UNIQUEID" val="382"/>
</p:tagLst>
</file>

<file path=ppt/tags/tag312.xml><?xml version="1.0" encoding="utf-8"?>
<p:tagLst xmlns:p="http://schemas.openxmlformats.org/presentationml/2006/main">
  <p:tag name="AS_UNIQUEID" val="383"/>
</p:tagLst>
</file>

<file path=ppt/tags/tag313.xml><?xml version="1.0" encoding="utf-8"?>
<p:tagLst xmlns:p="http://schemas.openxmlformats.org/presentationml/2006/main">
  <p:tag name="AS_UNIQUEID" val="384"/>
</p:tagLst>
</file>

<file path=ppt/tags/tag314.xml><?xml version="1.0" encoding="utf-8"?>
<p:tagLst xmlns:p="http://schemas.openxmlformats.org/presentationml/2006/main">
  <p:tag name="AS_UNIQUEID" val="385"/>
</p:tagLst>
</file>

<file path=ppt/tags/tag315.xml><?xml version="1.0" encoding="utf-8"?>
<p:tagLst xmlns:p="http://schemas.openxmlformats.org/presentationml/2006/main">
  <p:tag name="AS_UNIQUEID" val="386"/>
</p:tagLst>
</file>

<file path=ppt/tags/tag316.xml><?xml version="1.0" encoding="utf-8"?>
<p:tagLst xmlns:p="http://schemas.openxmlformats.org/presentationml/2006/main">
  <p:tag name="AS_UNIQUEID" val="387"/>
</p:tagLst>
</file>

<file path=ppt/tags/tag317.xml><?xml version="1.0" encoding="utf-8"?>
<p:tagLst xmlns:p="http://schemas.openxmlformats.org/presentationml/2006/main">
  <p:tag name="AS_UNIQUEID" val="388"/>
</p:tagLst>
</file>

<file path=ppt/tags/tag318.xml><?xml version="1.0" encoding="utf-8"?>
<p:tagLst xmlns:p="http://schemas.openxmlformats.org/presentationml/2006/main">
  <p:tag name="AS_UNIQUEID" val="389"/>
</p:tagLst>
</file>

<file path=ppt/tags/tag319.xml><?xml version="1.0" encoding="utf-8"?>
<p:tagLst xmlns:p="http://schemas.openxmlformats.org/presentationml/2006/main">
  <p:tag name="AS_UNIQUEID" val="390"/>
</p:tagLst>
</file>

<file path=ppt/tags/tag32.xml><?xml version="1.0" encoding="utf-8"?>
<p:tagLst xmlns:p="http://schemas.openxmlformats.org/presentationml/2006/main">
  <p:tag name="AS_UNIQUEID" val="114"/>
</p:tagLst>
</file>

<file path=ppt/tags/tag320.xml><?xml version="1.0" encoding="utf-8"?>
<p:tagLst xmlns:p="http://schemas.openxmlformats.org/presentationml/2006/main">
  <p:tag name="AS_UNIQUEID" val="391"/>
</p:tagLst>
</file>

<file path=ppt/tags/tag321.xml><?xml version="1.0" encoding="utf-8"?>
<p:tagLst xmlns:p="http://schemas.openxmlformats.org/presentationml/2006/main">
  <p:tag name="AS_UNIQUEID" val="392"/>
</p:tagLst>
</file>

<file path=ppt/tags/tag322.xml><?xml version="1.0" encoding="utf-8"?>
<p:tagLst xmlns:p="http://schemas.openxmlformats.org/presentationml/2006/main">
  <p:tag name="AS_UNIQUEID" val="393"/>
</p:tagLst>
</file>

<file path=ppt/tags/tag323.xml><?xml version="1.0" encoding="utf-8"?>
<p:tagLst xmlns:p="http://schemas.openxmlformats.org/presentationml/2006/main">
  <p:tag name="AS_UNIQUEID" val="394"/>
</p:tagLst>
</file>

<file path=ppt/tags/tag324.xml><?xml version="1.0" encoding="utf-8"?>
<p:tagLst xmlns:p="http://schemas.openxmlformats.org/presentationml/2006/main">
  <p:tag name="AS_UNIQUEID" val="395"/>
</p:tagLst>
</file>

<file path=ppt/tags/tag325.xml><?xml version="1.0" encoding="utf-8"?>
<p:tagLst xmlns:p="http://schemas.openxmlformats.org/presentationml/2006/main">
  <p:tag name="AS_UNIQUEID" val="396"/>
</p:tagLst>
</file>

<file path=ppt/tags/tag326.xml><?xml version="1.0" encoding="utf-8"?>
<p:tagLst xmlns:p="http://schemas.openxmlformats.org/presentationml/2006/main">
  <p:tag name="AS_UNIQUEID" val="397"/>
</p:tagLst>
</file>

<file path=ppt/tags/tag327.xml><?xml version="1.0" encoding="utf-8"?>
<p:tagLst xmlns:p="http://schemas.openxmlformats.org/presentationml/2006/main">
  <p:tag name="AS_UNIQUEID" val="398"/>
</p:tagLst>
</file>

<file path=ppt/tags/tag328.xml><?xml version="1.0" encoding="utf-8"?>
<p:tagLst xmlns:p="http://schemas.openxmlformats.org/presentationml/2006/main">
  <p:tag name="AS_UNIQUEID" val="399"/>
</p:tagLst>
</file>

<file path=ppt/tags/tag329.xml><?xml version="1.0" encoding="utf-8"?>
<p:tagLst xmlns:p="http://schemas.openxmlformats.org/presentationml/2006/main">
  <p:tag name="AS_UNIQUEID" val="400"/>
</p:tagLst>
</file>

<file path=ppt/tags/tag33.xml><?xml version="1.0" encoding="utf-8"?>
<p:tagLst xmlns:p="http://schemas.openxmlformats.org/presentationml/2006/main">
  <p:tag name="AS_UNIQUEID" val="115"/>
</p:tagLst>
</file>

<file path=ppt/tags/tag330.xml><?xml version="1.0" encoding="utf-8"?>
<p:tagLst xmlns:p="http://schemas.openxmlformats.org/presentationml/2006/main">
  <p:tag name="AS_UNIQUEID" val="401"/>
</p:tagLst>
</file>

<file path=ppt/tags/tag331.xml><?xml version="1.0" encoding="utf-8"?>
<p:tagLst xmlns:p="http://schemas.openxmlformats.org/presentationml/2006/main">
  <p:tag name="AS_UNIQUEID" val="402"/>
</p:tagLst>
</file>

<file path=ppt/tags/tag332.xml><?xml version="1.0" encoding="utf-8"?>
<p:tagLst xmlns:p="http://schemas.openxmlformats.org/presentationml/2006/main">
  <p:tag name="AS_UNIQUEID" val="403"/>
</p:tagLst>
</file>

<file path=ppt/tags/tag333.xml><?xml version="1.0" encoding="utf-8"?>
<p:tagLst xmlns:p="http://schemas.openxmlformats.org/presentationml/2006/main">
  <p:tag name="AS_UNIQUEID" val="404"/>
</p:tagLst>
</file>

<file path=ppt/tags/tag334.xml><?xml version="1.0" encoding="utf-8"?>
<p:tagLst xmlns:p="http://schemas.openxmlformats.org/presentationml/2006/main">
  <p:tag name="AS_UNIQUEID" val="405"/>
</p:tagLst>
</file>

<file path=ppt/tags/tag335.xml><?xml version="1.0" encoding="utf-8"?>
<p:tagLst xmlns:p="http://schemas.openxmlformats.org/presentationml/2006/main">
  <p:tag name="AS_UNIQUEID" val="406"/>
</p:tagLst>
</file>

<file path=ppt/tags/tag336.xml><?xml version="1.0" encoding="utf-8"?>
<p:tagLst xmlns:p="http://schemas.openxmlformats.org/presentationml/2006/main">
  <p:tag name="AS_UNIQUEID" val="407"/>
</p:tagLst>
</file>

<file path=ppt/tags/tag337.xml><?xml version="1.0" encoding="utf-8"?>
<p:tagLst xmlns:p="http://schemas.openxmlformats.org/presentationml/2006/main">
  <p:tag name="AS_UNIQUEID" val="408"/>
</p:tagLst>
</file>

<file path=ppt/tags/tag338.xml><?xml version="1.0" encoding="utf-8"?>
<p:tagLst xmlns:p="http://schemas.openxmlformats.org/presentationml/2006/main">
  <p:tag name="AS_UNIQUEID" val="409"/>
</p:tagLst>
</file>

<file path=ppt/tags/tag339.xml><?xml version="1.0" encoding="utf-8"?>
<p:tagLst xmlns:p="http://schemas.openxmlformats.org/presentationml/2006/main">
  <p:tag name="AS_UNIQUEID" val="410"/>
</p:tagLst>
</file>

<file path=ppt/tags/tag34.xml><?xml version="1.0" encoding="utf-8"?>
<p:tagLst xmlns:p="http://schemas.openxmlformats.org/presentationml/2006/main">
  <p:tag name="AS_UNIQUEID" val="116"/>
</p:tagLst>
</file>

<file path=ppt/tags/tag340.xml><?xml version="1.0" encoding="utf-8"?>
<p:tagLst xmlns:p="http://schemas.openxmlformats.org/presentationml/2006/main">
  <p:tag name="AS_UNIQUEID" val="411"/>
</p:tagLst>
</file>

<file path=ppt/tags/tag341.xml><?xml version="1.0" encoding="utf-8"?>
<p:tagLst xmlns:p="http://schemas.openxmlformats.org/presentationml/2006/main">
  <p:tag name="AS_UNIQUEID" val="412"/>
</p:tagLst>
</file>

<file path=ppt/tags/tag342.xml><?xml version="1.0" encoding="utf-8"?>
<p:tagLst xmlns:p="http://schemas.openxmlformats.org/presentationml/2006/main">
  <p:tag name="AS_UNIQUEID" val="413"/>
</p:tagLst>
</file>

<file path=ppt/tags/tag343.xml><?xml version="1.0" encoding="utf-8"?>
<p:tagLst xmlns:p="http://schemas.openxmlformats.org/presentationml/2006/main">
  <p:tag name="AS_UNIQUEID" val="414"/>
</p:tagLst>
</file>

<file path=ppt/tags/tag344.xml><?xml version="1.0" encoding="utf-8"?>
<p:tagLst xmlns:p="http://schemas.openxmlformats.org/presentationml/2006/main">
  <p:tag name="AS_UNIQUEID" val="415"/>
</p:tagLst>
</file>

<file path=ppt/tags/tag345.xml><?xml version="1.0" encoding="utf-8"?>
<p:tagLst xmlns:p="http://schemas.openxmlformats.org/presentationml/2006/main">
  <p:tag name="AS_UNIQUEID" val="416"/>
</p:tagLst>
</file>

<file path=ppt/tags/tag346.xml><?xml version="1.0" encoding="utf-8"?>
<p:tagLst xmlns:p="http://schemas.openxmlformats.org/presentationml/2006/main">
  <p:tag name="AS_UNIQUEID" val="417"/>
</p:tagLst>
</file>

<file path=ppt/tags/tag347.xml><?xml version="1.0" encoding="utf-8"?>
<p:tagLst xmlns:p="http://schemas.openxmlformats.org/presentationml/2006/main">
  <p:tag name="AS_UNIQUEID" val="418"/>
</p:tagLst>
</file>

<file path=ppt/tags/tag348.xml><?xml version="1.0" encoding="utf-8"?>
<p:tagLst xmlns:p="http://schemas.openxmlformats.org/presentationml/2006/main">
  <p:tag name="AS_UNIQUEID" val="419"/>
</p:tagLst>
</file>

<file path=ppt/tags/tag349.xml><?xml version="1.0" encoding="utf-8"?>
<p:tagLst xmlns:p="http://schemas.openxmlformats.org/presentationml/2006/main">
  <p:tag name="AS_UNIQUEID" val="420"/>
</p:tagLst>
</file>

<file path=ppt/tags/tag35.xml><?xml version="1.0" encoding="utf-8"?>
<p:tagLst xmlns:p="http://schemas.openxmlformats.org/presentationml/2006/main">
  <p:tag name="AS_UNIQUEID" val="117"/>
</p:tagLst>
</file>

<file path=ppt/tags/tag350.xml><?xml version="1.0" encoding="utf-8"?>
<p:tagLst xmlns:p="http://schemas.openxmlformats.org/presentationml/2006/main">
  <p:tag name="AS_UNIQUEID" val="421"/>
</p:tagLst>
</file>

<file path=ppt/tags/tag351.xml><?xml version="1.0" encoding="utf-8"?>
<p:tagLst xmlns:p="http://schemas.openxmlformats.org/presentationml/2006/main">
  <p:tag name="AS_UNIQUEID" val="422"/>
</p:tagLst>
</file>

<file path=ppt/tags/tag352.xml><?xml version="1.0" encoding="utf-8"?>
<p:tagLst xmlns:p="http://schemas.openxmlformats.org/presentationml/2006/main">
  <p:tag name="AS_UNIQUEID" val="423"/>
</p:tagLst>
</file>

<file path=ppt/tags/tag353.xml><?xml version="1.0" encoding="utf-8"?>
<p:tagLst xmlns:p="http://schemas.openxmlformats.org/presentationml/2006/main">
  <p:tag name="AS_UNIQUEID" val="424"/>
</p:tagLst>
</file>

<file path=ppt/tags/tag354.xml><?xml version="1.0" encoding="utf-8"?>
<p:tagLst xmlns:p="http://schemas.openxmlformats.org/presentationml/2006/main">
  <p:tag name="AS_UNIQUEID" val="425"/>
</p:tagLst>
</file>

<file path=ppt/tags/tag355.xml><?xml version="1.0" encoding="utf-8"?>
<p:tagLst xmlns:p="http://schemas.openxmlformats.org/presentationml/2006/main">
  <p:tag name="AS_UNIQUEID" val="426"/>
</p:tagLst>
</file>

<file path=ppt/tags/tag356.xml><?xml version="1.0" encoding="utf-8"?>
<p:tagLst xmlns:p="http://schemas.openxmlformats.org/presentationml/2006/main">
  <p:tag name="AS_UNIQUEID" val="427"/>
</p:tagLst>
</file>

<file path=ppt/tags/tag357.xml><?xml version="1.0" encoding="utf-8"?>
<p:tagLst xmlns:p="http://schemas.openxmlformats.org/presentationml/2006/main">
  <p:tag name="AS_UNIQUEID" val="428"/>
</p:tagLst>
</file>

<file path=ppt/tags/tag358.xml><?xml version="1.0" encoding="utf-8"?>
<p:tagLst xmlns:p="http://schemas.openxmlformats.org/presentationml/2006/main">
  <p:tag name="AS_UNIQUEID" val="429"/>
</p:tagLst>
</file>

<file path=ppt/tags/tag359.xml><?xml version="1.0" encoding="utf-8"?>
<p:tagLst xmlns:p="http://schemas.openxmlformats.org/presentationml/2006/main">
  <p:tag name="AS_UNIQUEID" val="430"/>
</p:tagLst>
</file>

<file path=ppt/tags/tag36.xml><?xml version="1.0" encoding="utf-8"?>
<p:tagLst xmlns:p="http://schemas.openxmlformats.org/presentationml/2006/main">
  <p:tag name="AS_UNIQUEID" val="118"/>
</p:tagLst>
</file>

<file path=ppt/tags/tag360.xml><?xml version="1.0" encoding="utf-8"?>
<p:tagLst xmlns:p="http://schemas.openxmlformats.org/presentationml/2006/main">
  <p:tag name="AS_UNIQUEID" val="431"/>
</p:tagLst>
</file>

<file path=ppt/tags/tag361.xml><?xml version="1.0" encoding="utf-8"?>
<p:tagLst xmlns:p="http://schemas.openxmlformats.org/presentationml/2006/main">
  <p:tag name="AS_UNIQUEID" val="432"/>
</p:tagLst>
</file>

<file path=ppt/tags/tag362.xml><?xml version="1.0" encoding="utf-8"?>
<p:tagLst xmlns:p="http://schemas.openxmlformats.org/presentationml/2006/main">
  <p:tag name="AS_UNIQUEID" val="433"/>
</p:tagLst>
</file>

<file path=ppt/tags/tag363.xml><?xml version="1.0" encoding="utf-8"?>
<p:tagLst xmlns:p="http://schemas.openxmlformats.org/presentationml/2006/main">
  <p:tag name="AS_UNIQUEID" val="434"/>
</p:tagLst>
</file>

<file path=ppt/tags/tag364.xml><?xml version="1.0" encoding="utf-8"?>
<p:tagLst xmlns:p="http://schemas.openxmlformats.org/presentationml/2006/main">
  <p:tag name="AS_UNIQUEID" val="435"/>
</p:tagLst>
</file>

<file path=ppt/tags/tag365.xml><?xml version="1.0" encoding="utf-8"?>
<p:tagLst xmlns:p="http://schemas.openxmlformats.org/presentationml/2006/main">
  <p:tag name="AS_UNIQUEID" val="436"/>
</p:tagLst>
</file>

<file path=ppt/tags/tag366.xml><?xml version="1.0" encoding="utf-8"?>
<p:tagLst xmlns:p="http://schemas.openxmlformats.org/presentationml/2006/main">
  <p:tag name="AS_UNIQUEID" val="437"/>
</p:tagLst>
</file>

<file path=ppt/tags/tag367.xml><?xml version="1.0" encoding="utf-8"?>
<p:tagLst xmlns:p="http://schemas.openxmlformats.org/presentationml/2006/main">
  <p:tag name="AS_UNIQUEID" val="438"/>
</p:tagLst>
</file>

<file path=ppt/tags/tag368.xml><?xml version="1.0" encoding="utf-8"?>
<p:tagLst xmlns:p="http://schemas.openxmlformats.org/presentationml/2006/main">
  <p:tag name="AS_UNIQUEID" val="439"/>
</p:tagLst>
</file>

<file path=ppt/tags/tag369.xml><?xml version="1.0" encoding="utf-8"?>
<p:tagLst xmlns:p="http://schemas.openxmlformats.org/presentationml/2006/main">
  <p:tag name="AS_UNIQUEID" val="440"/>
</p:tagLst>
</file>

<file path=ppt/tags/tag37.xml><?xml version="1.0" encoding="utf-8"?>
<p:tagLst xmlns:p="http://schemas.openxmlformats.org/presentationml/2006/main">
  <p:tag name="AS_UNIQUEID" val="119"/>
</p:tagLst>
</file>

<file path=ppt/tags/tag370.xml><?xml version="1.0" encoding="utf-8"?>
<p:tagLst xmlns:p="http://schemas.openxmlformats.org/presentationml/2006/main">
  <p:tag name="AS_UNIQUEID" val="441"/>
</p:tagLst>
</file>

<file path=ppt/tags/tag371.xml><?xml version="1.0" encoding="utf-8"?>
<p:tagLst xmlns:p="http://schemas.openxmlformats.org/presentationml/2006/main">
  <p:tag name="AS_UNIQUEID" val="442"/>
</p:tagLst>
</file>

<file path=ppt/tags/tag372.xml><?xml version="1.0" encoding="utf-8"?>
<p:tagLst xmlns:p="http://schemas.openxmlformats.org/presentationml/2006/main">
  <p:tag name="AS_UNIQUEID" val="443"/>
</p:tagLst>
</file>

<file path=ppt/tags/tag373.xml><?xml version="1.0" encoding="utf-8"?>
<p:tagLst xmlns:p="http://schemas.openxmlformats.org/presentationml/2006/main">
  <p:tag name="AS_UNIQUEID" val="444"/>
</p:tagLst>
</file>

<file path=ppt/tags/tag374.xml><?xml version="1.0" encoding="utf-8"?>
<p:tagLst xmlns:p="http://schemas.openxmlformats.org/presentationml/2006/main">
  <p:tag name="AS_UNIQUEID" val="445"/>
</p:tagLst>
</file>

<file path=ppt/tags/tag375.xml><?xml version="1.0" encoding="utf-8"?>
<p:tagLst xmlns:p="http://schemas.openxmlformats.org/presentationml/2006/main">
  <p:tag name="AS_UNIQUEID" val="446"/>
</p:tagLst>
</file>

<file path=ppt/tags/tag376.xml><?xml version="1.0" encoding="utf-8"?>
<p:tagLst xmlns:p="http://schemas.openxmlformats.org/presentationml/2006/main">
  <p:tag name="AS_UNIQUEID" val="447"/>
</p:tagLst>
</file>

<file path=ppt/tags/tag377.xml><?xml version="1.0" encoding="utf-8"?>
<p:tagLst xmlns:p="http://schemas.openxmlformats.org/presentationml/2006/main">
  <p:tag name="AS_UNIQUEID" val="448"/>
</p:tagLst>
</file>

<file path=ppt/tags/tag378.xml><?xml version="1.0" encoding="utf-8"?>
<p:tagLst xmlns:p="http://schemas.openxmlformats.org/presentationml/2006/main">
  <p:tag name="AS_UNIQUEID" val="449"/>
</p:tagLst>
</file>

<file path=ppt/tags/tag379.xml><?xml version="1.0" encoding="utf-8"?>
<p:tagLst xmlns:p="http://schemas.openxmlformats.org/presentationml/2006/main">
  <p:tag name="AS_UNIQUEID" val="450"/>
</p:tagLst>
</file>

<file path=ppt/tags/tag38.xml><?xml version="1.0" encoding="utf-8"?>
<p:tagLst xmlns:p="http://schemas.openxmlformats.org/presentationml/2006/main">
  <p:tag name="AS_UNIQUEID" val="120"/>
</p:tagLst>
</file>

<file path=ppt/tags/tag380.xml><?xml version="1.0" encoding="utf-8"?>
<p:tagLst xmlns:p="http://schemas.openxmlformats.org/presentationml/2006/main">
  <p:tag name="AS_UNIQUEID" val="451"/>
</p:tagLst>
</file>

<file path=ppt/tags/tag381.xml><?xml version="1.0" encoding="utf-8"?>
<p:tagLst xmlns:p="http://schemas.openxmlformats.org/presentationml/2006/main">
  <p:tag name="AS_UNIQUEID" val="452"/>
</p:tagLst>
</file>

<file path=ppt/tags/tag382.xml><?xml version="1.0" encoding="utf-8"?>
<p:tagLst xmlns:p="http://schemas.openxmlformats.org/presentationml/2006/main">
  <p:tag name="AS_UNIQUEID" val="453"/>
</p:tagLst>
</file>

<file path=ppt/tags/tag383.xml><?xml version="1.0" encoding="utf-8"?>
<p:tagLst xmlns:p="http://schemas.openxmlformats.org/presentationml/2006/main">
  <p:tag name="AS_UNIQUEID" val="454"/>
</p:tagLst>
</file>

<file path=ppt/tags/tag384.xml><?xml version="1.0" encoding="utf-8"?>
<p:tagLst xmlns:p="http://schemas.openxmlformats.org/presentationml/2006/main">
  <p:tag name="AS_UNIQUEID" val="455"/>
</p:tagLst>
</file>

<file path=ppt/tags/tag385.xml><?xml version="1.0" encoding="utf-8"?>
<p:tagLst xmlns:p="http://schemas.openxmlformats.org/presentationml/2006/main">
  <p:tag name="AS_UNIQUEID" val="456"/>
</p:tagLst>
</file>

<file path=ppt/tags/tag386.xml><?xml version="1.0" encoding="utf-8"?>
<p:tagLst xmlns:p="http://schemas.openxmlformats.org/presentationml/2006/main">
  <p:tag name="AS_UNIQUEID" val="457"/>
</p:tagLst>
</file>

<file path=ppt/tags/tag387.xml><?xml version="1.0" encoding="utf-8"?>
<p:tagLst xmlns:p="http://schemas.openxmlformats.org/presentationml/2006/main">
  <p:tag name="AS_UNIQUEID" val="458"/>
</p:tagLst>
</file>

<file path=ppt/tags/tag388.xml><?xml version="1.0" encoding="utf-8"?>
<p:tagLst xmlns:p="http://schemas.openxmlformats.org/presentationml/2006/main">
  <p:tag name="AS_UNIQUEID" val="459"/>
</p:tagLst>
</file>

<file path=ppt/tags/tag389.xml><?xml version="1.0" encoding="utf-8"?>
<p:tagLst xmlns:p="http://schemas.openxmlformats.org/presentationml/2006/main">
  <p:tag name="AS_UNIQUEID" val="460"/>
</p:tagLst>
</file>

<file path=ppt/tags/tag39.xml><?xml version="1.0" encoding="utf-8"?>
<p:tagLst xmlns:p="http://schemas.openxmlformats.org/presentationml/2006/main">
  <p:tag name="AS_UNIQUEID" val="121"/>
</p:tagLst>
</file>

<file path=ppt/tags/tag390.xml><?xml version="1.0" encoding="utf-8"?>
<p:tagLst xmlns:p="http://schemas.openxmlformats.org/presentationml/2006/main">
  <p:tag name="AS_UNIQUEID" val="461"/>
</p:tagLst>
</file>

<file path=ppt/tags/tag391.xml><?xml version="1.0" encoding="utf-8"?>
<p:tagLst xmlns:p="http://schemas.openxmlformats.org/presentationml/2006/main">
  <p:tag name="AS_UNIQUEID" val="462"/>
</p:tagLst>
</file>

<file path=ppt/tags/tag392.xml><?xml version="1.0" encoding="utf-8"?>
<p:tagLst xmlns:p="http://schemas.openxmlformats.org/presentationml/2006/main">
  <p:tag name="AS_UNIQUEID" val="463"/>
</p:tagLst>
</file>

<file path=ppt/tags/tag393.xml><?xml version="1.0" encoding="utf-8"?>
<p:tagLst xmlns:p="http://schemas.openxmlformats.org/presentationml/2006/main">
  <p:tag name="AS_UNIQUEID" val="464"/>
</p:tagLst>
</file>

<file path=ppt/tags/tag394.xml><?xml version="1.0" encoding="utf-8"?>
<p:tagLst xmlns:p="http://schemas.openxmlformats.org/presentationml/2006/main">
  <p:tag name="AS_UNIQUEID" val="465"/>
</p:tagLst>
</file>

<file path=ppt/tags/tag395.xml><?xml version="1.0" encoding="utf-8"?>
<p:tagLst xmlns:p="http://schemas.openxmlformats.org/presentationml/2006/main">
  <p:tag name="AS_UNIQUEID" val="466"/>
</p:tagLst>
</file>

<file path=ppt/tags/tag396.xml><?xml version="1.0" encoding="utf-8"?>
<p:tagLst xmlns:p="http://schemas.openxmlformats.org/presentationml/2006/main">
  <p:tag name="AS_UNIQUEID" val="467"/>
</p:tagLst>
</file>

<file path=ppt/tags/tag397.xml><?xml version="1.0" encoding="utf-8"?>
<p:tagLst xmlns:p="http://schemas.openxmlformats.org/presentationml/2006/main">
  <p:tag name="AS_UNIQUEID" val="468"/>
</p:tagLst>
</file>

<file path=ppt/tags/tag398.xml><?xml version="1.0" encoding="utf-8"?>
<p:tagLst xmlns:p="http://schemas.openxmlformats.org/presentationml/2006/main">
  <p:tag name="AS_UNIQUEID" val="469"/>
</p:tagLst>
</file>

<file path=ppt/tags/tag399.xml><?xml version="1.0" encoding="utf-8"?>
<p:tagLst xmlns:p="http://schemas.openxmlformats.org/presentationml/2006/main">
  <p:tag name="AS_UNIQUEID" val="470"/>
</p:tagLst>
</file>

<file path=ppt/tags/tag4.xml><?xml version="1.0" encoding="utf-8"?>
<p:tagLst xmlns:p="http://schemas.openxmlformats.org/presentationml/2006/main">
  <p:tag name="AS_UNIQUEID" val="86"/>
</p:tagLst>
</file>

<file path=ppt/tags/tag40.xml><?xml version="1.0" encoding="utf-8"?>
<p:tagLst xmlns:p="http://schemas.openxmlformats.org/presentationml/2006/main">
  <p:tag name="AS_UNIQUEID" val="122"/>
</p:tagLst>
</file>

<file path=ppt/tags/tag400.xml><?xml version="1.0" encoding="utf-8"?>
<p:tagLst xmlns:p="http://schemas.openxmlformats.org/presentationml/2006/main">
  <p:tag name="AS_UNIQUEID" val="471"/>
</p:tagLst>
</file>

<file path=ppt/tags/tag401.xml><?xml version="1.0" encoding="utf-8"?>
<p:tagLst xmlns:p="http://schemas.openxmlformats.org/presentationml/2006/main">
  <p:tag name="AS_UNIQUEID" val="472"/>
</p:tagLst>
</file>

<file path=ppt/tags/tag402.xml><?xml version="1.0" encoding="utf-8"?>
<p:tagLst xmlns:p="http://schemas.openxmlformats.org/presentationml/2006/main">
  <p:tag name="AS_UNIQUEID" val="473"/>
</p:tagLst>
</file>

<file path=ppt/tags/tag403.xml><?xml version="1.0" encoding="utf-8"?>
<p:tagLst xmlns:p="http://schemas.openxmlformats.org/presentationml/2006/main">
  <p:tag name="AS_UNIQUEID" val="474"/>
</p:tagLst>
</file>

<file path=ppt/tags/tag404.xml><?xml version="1.0" encoding="utf-8"?>
<p:tagLst xmlns:p="http://schemas.openxmlformats.org/presentationml/2006/main">
  <p:tag name="AS_UNIQUEID" val="475"/>
</p:tagLst>
</file>

<file path=ppt/tags/tag405.xml><?xml version="1.0" encoding="utf-8"?>
<p:tagLst xmlns:p="http://schemas.openxmlformats.org/presentationml/2006/main">
  <p:tag name="AS_UNIQUEID" val="476"/>
</p:tagLst>
</file>

<file path=ppt/tags/tag406.xml><?xml version="1.0" encoding="utf-8"?>
<p:tagLst xmlns:p="http://schemas.openxmlformats.org/presentationml/2006/main">
  <p:tag name="AS_UNIQUEID" val="477"/>
</p:tagLst>
</file>

<file path=ppt/tags/tag407.xml><?xml version="1.0" encoding="utf-8"?>
<p:tagLst xmlns:p="http://schemas.openxmlformats.org/presentationml/2006/main">
  <p:tag name="AS_UNIQUEID" val="478"/>
</p:tagLst>
</file>

<file path=ppt/tags/tag408.xml><?xml version="1.0" encoding="utf-8"?>
<p:tagLst xmlns:p="http://schemas.openxmlformats.org/presentationml/2006/main">
  <p:tag name="AS_UNIQUEID" val="479"/>
</p:tagLst>
</file>

<file path=ppt/tags/tag409.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ags/tag41.xml><?xml version="1.0" encoding="utf-8"?>
<p:tagLst xmlns:p="http://schemas.openxmlformats.org/presentationml/2006/main">
  <p:tag name="AS_UNIQUEID" val="123"/>
</p:tagLst>
</file>

<file path=ppt/tags/tag42.xml><?xml version="1.0" encoding="utf-8"?>
<p:tagLst xmlns:p="http://schemas.openxmlformats.org/presentationml/2006/main">
  <p:tag name="AS_UNIQUEID" val="124"/>
</p:tagLst>
</file>

<file path=ppt/tags/tag43.xml><?xml version="1.0" encoding="utf-8"?>
<p:tagLst xmlns:p="http://schemas.openxmlformats.org/presentationml/2006/main">
  <p:tag name="AS_UNIQUEID" val="125"/>
</p:tagLst>
</file>

<file path=ppt/tags/tag44.xml><?xml version="1.0" encoding="utf-8"?>
<p:tagLst xmlns:p="http://schemas.openxmlformats.org/presentationml/2006/main">
  <p:tag name="AS_UNIQUEID" val="126"/>
</p:tagLst>
</file>

<file path=ppt/tags/tag45.xml><?xml version="1.0" encoding="utf-8"?>
<p:tagLst xmlns:p="http://schemas.openxmlformats.org/presentationml/2006/main">
  <p:tag name="AS_UNIQUEID" val="127"/>
</p:tagLst>
</file>

<file path=ppt/tags/tag46.xml><?xml version="1.0" encoding="utf-8"?>
<p:tagLst xmlns:p="http://schemas.openxmlformats.org/presentationml/2006/main">
  <p:tag name="AS_UNIQUEID" val="128"/>
</p:tagLst>
</file>

<file path=ppt/tags/tag47.xml><?xml version="1.0" encoding="utf-8"?>
<p:tagLst xmlns:p="http://schemas.openxmlformats.org/presentationml/2006/main">
  <p:tag name="AS_UNIQUEID" val="129"/>
</p:tagLst>
</file>

<file path=ppt/tags/tag48.xml><?xml version="1.0" encoding="utf-8"?>
<p:tagLst xmlns:p="http://schemas.openxmlformats.org/presentationml/2006/main">
  <p:tag name="AS_UNIQUEID" val="130"/>
</p:tagLst>
</file>

<file path=ppt/tags/tag49.xml><?xml version="1.0" encoding="utf-8"?>
<p:tagLst xmlns:p="http://schemas.openxmlformats.org/presentationml/2006/main">
  <p:tag name="AS_UNIQUEID" val="131"/>
</p:tagLst>
</file>

<file path=ppt/tags/tag5.xml><?xml version="1.0" encoding="utf-8"?>
<p:tagLst xmlns:p="http://schemas.openxmlformats.org/presentationml/2006/main">
  <p:tag name="AS_UNIQUEID" val="87"/>
</p:tagLst>
</file>

<file path=ppt/tags/tag50.xml><?xml version="1.0" encoding="utf-8"?>
<p:tagLst xmlns:p="http://schemas.openxmlformats.org/presentationml/2006/main">
  <p:tag name="AS_UNIQUEID" val="132"/>
</p:tagLst>
</file>

<file path=ppt/tags/tag51.xml><?xml version="1.0" encoding="utf-8"?>
<p:tagLst xmlns:p="http://schemas.openxmlformats.org/presentationml/2006/main">
  <p:tag name="AS_UNIQUEID" val="133"/>
</p:tagLst>
</file>

<file path=ppt/tags/tag52.xml><?xml version="1.0" encoding="utf-8"?>
<p:tagLst xmlns:p="http://schemas.openxmlformats.org/presentationml/2006/main">
  <p:tag name="AS_UNIQUEID" val="134"/>
</p:tagLst>
</file>

<file path=ppt/tags/tag53.xml><?xml version="1.0" encoding="utf-8"?>
<p:tagLst xmlns:p="http://schemas.openxmlformats.org/presentationml/2006/main">
  <p:tag name="AS_UNIQUEID" val="135"/>
</p:tagLst>
</file>

<file path=ppt/tags/tag54.xml><?xml version="1.0" encoding="utf-8"?>
<p:tagLst xmlns:p="http://schemas.openxmlformats.org/presentationml/2006/main">
  <p:tag name="AS_UNIQUEID" val="136"/>
</p:tagLst>
</file>

<file path=ppt/tags/tag55.xml><?xml version="1.0" encoding="utf-8"?>
<p:tagLst xmlns:p="http://schemas.openxmlformats.org/presentationml/2006/main">
  <p:tag name="AS_UNIQUEID" val="137"/>
</p:tagLst>
</file>

<file path=ppt/tags/tag56.xml><?xml version="1.0" encoding="utf-8"?>
<p:tagLst xmlns:p="http://schemas.openxmlformats.org/presentationml/2006/main">
  <p:tag name="AS_UNIQUEID" val="138"/>
</p:tagLst>
</file>

<file path=ppt/tags/tag57.xml><?xml version="1.0" encoding="utf-8"?>
<p:tagLst xmlns:p="http://schemas.openxmlformats.org/presentationml/2006/main">
  <p:tag name="AS_UNIQUEID" val="139"/>
</p:tagLst>
</file>

<file path=ppt/tags/tag58.xml><?xml version="1.0" encoding="utf-8"?>
<p:tagLst xmlns:p="http://schemas.openxmlformats.org/presentationml/2006/main">
  <p:tag name="AS_UNIQUEID" val="140"/>
</p:tagLst>
</file>

<file path=ppt/tags/tag59.xml><?xml version="1.0" encoding="utf-8"?>
<p:tagLst xmlns:p="http://schemas.openxmlformats.org/presentationml/2006/main">
  <p:tag name="AS_UNIQUEID" val="141"/>
</p:tagLst>
</file>

<file path=ppt/tags/tag6.xml><?xml version="1.0" encoding="utf-8"?>
<p:tagLst xmlns:p="http://schemas.openxmlformats.org/presentationml/2006/main">
  <p:tag name="AS_UNIQUEID" val="88"/>
</p:tagLst>
</file>

<file path=ppt/tags/tag60.xml><?xml version="1.0" encoding="utf-8"?>
<p:tagLst xmlns:p="http://schemas.openxmlformats.org/presentationml/2006/main">
  <p:tag name="AS_UNIQUEID" val="142"/>
</p:tagLst>
</file>

<file path=ppt/tags/tag61.xml><?xml version="1.0" encoding="utf-8"?>
<p:tagLst xmlns:p="http://schemas.openxmlformats.org/presentationml/2006/main">
  <p:tag name="AS_UNIQUEID" val="143"/>
</p:tagLst>
</file>

<file path=ppt/tags/tag62.xml><?xml version="1.0" encoding="utf-8"?>
<p:tagLst xmlns:p="http://schemas.openxmlformats.org/presentationml/2006/main">
  <p:tag name="AS_UNIQUEID" val="144"/>
</p:tagLst>
</file>

<file path=ppt/tags/tag63.xml><?xml version="1.0" encoding="utf-8"?>
<p:tagLst xmlns:p="http://schemas.openxmlformats.org/presentationml/2006/main">
  <p:tag name="AS_UNIQUEID" val="145"/>
</p:tagLst>
</file>

<file path=ppt/tags/tag64.xml><?xml version="1.0" encoding="utf-8"?>
<p:tagLst xmlns:p="http://schemas.openxmlformats.org/presentationml/2006/main">
  <p:tag name="AS_UNIQUEID" val="146"/>
</p:tagLst>
</file>

<file path=ppt/tags/tag65.xml><?xml version="1.0" encoding="utf-8"?>
<p:tagLst xmlns:p="http://schemas.openxmlformats.org/presentationml/2006/main">
  <p:tag name="AS_UNIQUEID" val="147"/>
</p:tagLst>
</file>

<file path=ppt/tags/tag66.xml><?xml version="1.0" encoding="utf-8"?>
<p:tagLst xmlns:p="http://schemas.openxmlformats.org/presentationml/2006/main">
  <p:tag name="AS_UNIQUEID" val="148"/>
</p:tagLst>
</file>

<file path=ppt/tags/tag67.xml><?xml version="1.0" encoding="utf-8"?>
<p:tagLst xmlns:p="http://schemas.openxmlformats.org/presentationml/2006/main">
  <p:tag name="AS_UNIQUEID" val="149"/>
</p:tagLst>
</file>

<file path=ppt/tags/tag68.xml><?xml version="1.0" encoding="utf-8"?>
<p:tagLst xmlns:p="http://schemas.openxmlformats.org/presentationml/2006/main">
  <p:tag name="AS_UNIQUEID" val="150"/>
</p:tagLst>
</file>

<file path=ppt/tags/tag69.xml><?xml version="1.0" encoding="utf-8"?>
<p:tagLst xmlns:p="http://schemas.openxmlformats.org/presentationml/2006/main">
  <p:tag name="AS_UNIQUEID" val="151"/>
</p:tagLst>
</file>

<file path=ppt/tags/tag7.xml><?xml version="1.0" encoding="utf-8"?>
<p:tagLst xmlns:p="http://schemas.openxmlformats.org/presentationml/2006/main">
  <p:tag name="AS_UNIQUEID" val="89"/>
</p:tagLst>
</file>

<file path=ppt/tags/tag70.xml><?xml version="1.0" encoding="utf-8"?>
<p:tagLst xmlns:p="http://schemas.openxmlformats.org/presentationml/2006/main">
  <p:tag name="AS_UNIQUEID" val="152"/>
</p:tagLst>
</file>

<file path=ppt/tags/tag71.xml><?xml version="1.0" encoding="utf-8"?>
<p:tagLst xmlns:p="http://schemas.openxmlformats.org/presentationml/2006/main">
  <p:tag name="AS_UNIQUEID" val="153"/>
</p:tagLst>
</file>

<file path=ppt/tags/tag72.xml><?xml version="1.0" encoding="utf-8"?>
<p:tagLst xmlns:p="http://schemas.openxmlformats.org/presentationml/2006/main">
  <p:tag name="AS_UNIQUEID" val="154"/>
</p:tagLst>
</file>

<file path=ppt/tags/tag73.xml><?xml version="1.0" encoding="utf-8"?>
<p:tagLst xmlns:p="http://schemas.openxmlformats.org/presentationml/2006/main">
  <p:tag name="AS_UNIQUEID" val="155"/>
</p:tagLst>
</file>

<file path=ppt/tags/tag74.xml><?xml version="1.0" encoding="utf-8"?>
<p:tagLst xmlns:p="http://schemas.openxmlformats.org/presentationml/2006/main">
  <p:tag name="AS_UNIQUEID" val="156"/>
</p:tagLst>
</file>

<file path=ppt/tags/tag75.xml><?xml version="1.0" encoding="utf-8"?>
<p:tagLst xmlns:p="http://schemas.openxmlformats.org/presentationml/2006/main">
  <p:tag name="AS_UNIQUEID" val="157"/>
</p:tagLst>
</file>

<file path=ppt/tags/tag76.xml><?xml version="1.0" encoding="utf-8"?>
<p:tagLst xmlns:p="http://schemas.openxmlformats.org/presentationml/2006/main">
  <p:tag name="AS_UNIQUEID" val="158"/>
</p:tagLst>
</file>

<file path=ppt/tags/tag77.xml><?xml version="1.0" encoding="utf-8"?>
<p:tagLst xmlns:p="http://schemas.openxmlformats.org/presentationml/2006/main">
  <p:tag name="AS_UNIQUEID" val="159"/>
</p:tagLst>
</file>

<file path=ppt/tags/tag78.xml><?xml version="1.0" encoding="utf-8"?>
<p:tagLst xmlns:p="http://schemas.openxmlformats.org/presentationml/2006/main">
  <p:tag name="AS_UNIQUEID" val="160"/>
</p:tagLst>
</file>

<file path=ppt/tags/tag79.xml><?xml version="1.0" encoding="utf-8"?>
<p:tagLst xmlns:p="http://schemas.openxmlformats.org/presentationml/2006/main">
  <p:tag name="AS_UNIQUEID" val="161"/>
</p:tagLst>
</file>

<file path=ppt/tags/tag8.xml><?xml version="1.0" encoding="utf-8"?>
<p:tagLst xmlns:p="http://schemas.openxmlformats.org/presentationml/2006/main">
  <p:tag name="AS_UNIQUEID" val="90"/>
</p:tagLst>
</file>

<file path=ppt/tags/tag80.xml><?xml version="1.0" encoding="utf-8"?>
<p:tagLst xmlns:p="http://schemas.openxmlformats.org/presentationml/2006/main">
  <p:tag name="AS_UNIQUEID" val="162"/>
</p:tagLst>
</file>

<file path=ppt/tags/tag81.xml><?xml version="1.0" encoding="utf-8"?>
<p:tagLst xmlns:p="http://schemas.openxmlformats.org/presentationml/2006/main">
  <p:tag name="AS_UNIQUEID" val="163"/>
</p:tagLst>
</file>

<file path=ppt/tags/tag82.xml><?xml version="1.0" encoding="utf-8"?>
<p:tagLst xmlns:p="http://schemas.openxmlformats.org/presentationml/2006/main">
  <p:tag name="AS_UNIQUEID" val="164"/>
</p:tagLst>
</file>

<file path=ppt/tags/tag83.xml><?xml version="1.0" encoding="utf-8"?>
<p:tagLst xmlns:p="http://schemas.openxmlformats.org/presentationml/2006/main">
  <p:tag name="AS_UNIQUEID" val="165"/>
</p:tagLst>
</file>

<file path=ppt/tags/tag84.xml><?xml version="1.0" encoding="utf-8"?>
<p:tagLst xmlns:p="http://schemas.openxmlformats.org/presentationml/2006/main">
  <p:tag name="AS_UNIQUEID" val="166"/>
</p:tagLst>
</file>

<file path=ppt/tags/tag85.xml><?xml version="1.0" encoding="utf-8"?>
<p:tagLst xmlns:p="http://schemas.openxmlformats.org/presentationml/2006/main">
  <p:tag name="AS_UNIQUEID" val="167"/>
</p:tagLst>
</file>

<file path=ppt/tags/tag86.xml><?xml version="1.0" encoding="utf-8"?>
<p:tagLst xmlns:p="http://schemas.openxmlformats.org/presentationml/2006/main">
  <p:tag name="AS_UNIQUEID" val="168"/>
</p:tagLst>
</file>

<file path=ppt/tags/tag87.xml><?xml version="1.0" encoding="utf-8"?>
<p:tagLst xmlns:p="http://schemas.openxmlformats.org/presentationml/2006/main">
  <p:tag name="AS_UNIQUEID" val="169"/>
</p:tagLst>
</file>

<file path=ppt/tags/tag88.xml><?xml version="1.0" encoding="utf-8"?>
<p:tagLst xmlns:p="http://schemas.openxmlformats.org/presentationml/2006/main">
  <p:tag name="AS_UNIQUEID" val="170"/>
</p:tagLst>
</file>

<file path=ppt/tags/tag89.xml><?xml version="1.0" encoding="utf-8"?>
<p:tagLst xmlns:p="http://schemas.openxmlformats.org/presentationml/2006/main">
  <p:tag name="AS_UNIQUEID" val="171"/>
</p:tagLst>
</file>

<file path=ppt/tags/tag9.xml><?xml version="1.0" encoding="utf-8"?>
<p:tagLst xmlns:p="http://schemas.openxmlformats.org/presentationml/2006/main">
  <p:tag name="AS_UNIQUEID" val="91"/>
</p:tagLst>
</file>

<file path=ppt/tags/tag90.xml><?xml version="1.0" encoding="utf-8"?>
<p:tagLst xmlns:p="http://schemas.openxmlformats.org/presentationml/2006/main">
  <p:tag name="AS_UNIQUEID" val="172"/>
</p:tagLst>
</file>

<file path=ppt/tags/tag91.xml><?xml version="1.0" encoding="utf-8"?>
<p:tagLst xmlns:p="http://schemas.openxmlformats.org/presentationml/2006/main">
  <p:tag name="AS_UNIQUEID" val="173"/>
</p:tagLst>
</file>

<file path=ppt/tags/tag92.xml><?xml version="1.0" encoding="utf-8"?>
<p:tagLst xmlns:p="http://schemas.openxmlformats.org/presentationml/2006/main">
  <p:tag name="AS_UNIQUEID" val="174"/>
</p:tagLst>
</file>

<file path=ppt/tags/tag93.xml><?xml version="1.0" encoding="utf-8"?>
<p:tagLst xmlns:p="http://schemas.openxmlformats.org/presentationml/2006/main">
  <p:tag name="AS_UNIQUEID" val="175"/>
</p:tagLst>
</file>

<file path=ppt/tags/tag94.xml><?xml version="1.0" encoding="utf-8"?>
<p:tagLst xmlns:p="http://schemas.openxmlformats.org/presentationml/2006/main">
  <p:tag name="AS_UNIQUEID" val="176"/>
</p:tagLst>
</file>

<file path=ppt/tags/tag95.xml><?xml version="1.0" encoding="utf-8"?>
<p:tagLst xmlns:p="http://schemas.openxmlformats.org/presentationml/2006/main">
  <p:tag name="AS_UNIQUEID" val="177"/>
</p:tagLst>
</file>

<file path=ppt/tags/tag96.xml><?xml version="1.0" encoding="utf-8"?>
<p:tagLst xmlns:p="http://schemas.openxmlformats.org/presentationml/2006/main">
  <p:tag name="AS_UNIQUEID" val="178"/>
</p:tagLst>
</file>

<file path=ppt/tags/tag97.xml><?xml version="1.0" encoding="utf-8"?>
<p:tagLst xmlns:p="http://schemas.openxmlformats.org/presentationml/2006/main">
  <p:tag name="AS_UNIQUEID" val="179"/>
</p:tagLst>
</file>

<file path=ppt/tags/tag98.xml><?xml version="1.0" encoding="utf-8"?>
<p:tagLst xmlns:p="http://schemas.openxmlformats.org/presentationml/2006/main">
  <p:tag name="AS_UNIQUEID" val="180"/>
</p:tagLst>
</file>

<file path=ppt/tags/tag99.xml><?xml version="1.0" encoding="utf-8"?>
<p:tagLst xmlns:p="http://schemas.openxmlformats.org/presentationml/2006/main">
  <p:tag name="AS_UNIQUEID" val="181"/>
</p:tagLst>
</file>

<file path=ppt/theme/theme1.xml><?xml version="1.0" encoding="utf-8"?>
<a:theme xmlns:a="http://schemas.openxmlformats.org/drawingml/2006/main" name="波浪主题">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波浪主题" id="{789FE7F4-DE97-4BB1-B6EF-426925BDABA3}" vid="{4B3A3DDF-4E06-4591-9B71-B10F14F11329}"/>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JisuOffice Show</Application>
  <AppVersion>12.000</AppVersion>
  <Characters>0</Characters>
  <CharactersWithSpaces>0</CharactersWithSpaces>
  <DocSecurity>0</DocSecurity>
  <HyperlinksChanged>false</HyperlinksChanged>
  <Lines>0</Lines>
  <LinksUpToDate>false</LinksUpToDate>
  <Pages>24</Pages>
  <Paragraphs>91</Paragraphs>
  <Words>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Administrator</dc:creator>
  <cp:lastModifiedBy>Administrator</cp:lastModifiedBy>
  <dc:title>毕业活动策划</dc:title>
  <dcterms:modified xsi:type="dcterms:W3CDTF">2020-08-11T06:40:30Z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