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72" r:id="rId1"/>
    <p:sldMasterId id="2147483687" r:id="rId2"/>
  </p:sldMasterIdLst>
  <p:notesMasterIdLst>
    <p:notesMasterId r:id="rId3"/>
  </p:notesMasterIdLst>
  <p:sldIdLst>
    <p:sldId id="261" r:id="rId4"/>
    <p:sldId id="819" r:id="rId5"/>
    <p:sldId id="792" r:id="rId6"/>
    <p:sldId id="714" r:id="rId7"/>
    <p:sldId id="757" r:id="rId8"/>
    <p:sldId id="742" r:id="rId9"/>
    <p:sldId id="683" r:id="rId10"/>
    <p:sldId id="684" r:id="rId11"/>
    <p:sldId id="794" r:id="rId12"/>
    <p:sldId id="804" r:id="rId13"/>
    <p:sldId id="809" r:id="rId14"/>
    <p:sldId id="402" r:id="rId15"/>
    <p:sldId id="836" r:id="rId16"/>
    <p:sldId id="280" r:id="rId17"/>
    <p:sldId id="837" r:id="rId18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19" autoAdjust="0"/>
  </p:normalViewPr>
  <p:slideViewPr>
    <p:cSldViewPr snapToGrid="0">
      <p:cViewPr varScale="1">
        <p:scale>
          <a:sx n="56" d="100"/>
          <a:sy n="56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tags" Target="tags/tag211.xml" /><Relationship Id="rId2" Type="http://schemas.openxmlformats.org/officeDocument/2006/relationships/slideMaster" Target="slideMasters/slideMaster2.xml" /><Relationship Id="rId20" Type="http://schemas.openxmlformats.org/officeDocument/2006/relationships/presProps" Target="presProps.xml" /><Relationship Id="rId21" Type="http://schemas.openxmlformats.org/officeDocument/2006/relationships/viewProps" Target="viewProps.xml" /><Relationship Id="rId22" Type="http://schemas.openxmlformats.org/officeDocument/2006/relationships/theme" Target="theme/theme1.xml" /><Relationship Id="rId23" Type="http://schemas.openxmlformats.org/officeDocument/2006/relationships/tableStyles" Target="tableStyles.xml" /><Relationship Id="rId3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wmf" /><Relationship Id="rId2" Type="http://schemas.openxmlformats.org/officeDocument/2006/relationships/image" Target="../media/image30.wmf" /><Relationship Id="rId3" Type="http://schemas.openxmlformats.org/officeDocument/2006/relationships/image" Target="../media/image31.emf" /><Relationship Id="rId4" Type="http://schemas.openxmlformats.org/officeDocument/2006/relationships/image" Target="../media/image32.emf" /><Relationship Id="rId5" Type="http://schemas.openxmlformats.org/officeDocument/2006/relationships/image" Target="../media/image33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wmf" /><Relationship Id="rId2" Type="http://schemas.openxmlformats.org/officeDocument/2006/relationships/image" Target="../media/image34.wmf" /><Relationship Id="rId3" Type="http://schemas.openxmlformats.org/officeDocument/2006/relationships/image" Target="../media/image35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wmf" /><Relationship Id="rId2" Type="http://schemas.openxmlformats.org/officeDocument/2006/relationships/image" Target="../media/image7.wmf" /><Relationship Id="rId3" Type="http://schemas.openxmlformats.org/officeDocument/2006/relationships/image" Target="../media/image8.wmf" /><Relationship Id="rId4" Type="http://schemas.openxmlformats.org/officeDocument/2006/relationships/image" Target="../media/image9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wmf" /><Relationship Id="rId2" Type="http://schemas.openxmlformats.org/officeDocument/2006/relationships/image" Target="../media/image12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wmf" /><Relationship Id="rId2" Type="http://schemas.openxmlformats.org/officeDocument/2006/relationships/image" Target="../media/image13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emf" /><Relationship Id="rId2" Type="http://schemas.openxmlformats.org/officeDocument/2006/relationships/image" Target="../media/image15.emf" /><Relationship Id="rId3" Type="http://schemas.openxmlformats.org/officeDocument/2006/relationships/image" Target="../media/image16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Relationship Id="rId2" Type="http://schemas.openxmlformats.org/officeDocument/2006/relationships/image" Target="../media/image18.emf" /><Relationship Id="rId3" Type="http://schemas.openxmlformats.org/officeDocument/2006/relationships/image" Target="../media/image19.emf" /><Relationship Id="rId4" Type="http://schemas.openxmlformats.org/officeDocument/2006/relationships/image" Target="../media/image20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wmf" /><Relationship Id="rId2" Type="http://schemas.openxmlformats.org/officeDocument/2006/relationships/image" Target="../media/image22.wmf" /><Relationship Id="rId3" Type="http://schemas.openxmlformats.org/officeDocument/2006/relationships/image" Target="../media/image23.wmf" /><Relationship Id="rId4" Type="http://schemas.openxmlformats.org/officeDocument/2006/relationships/image" Target="../media/image24.emf" /><Relationship Id="rId5" Type="http://schemas.openxmlformats.org/officeDocument/2006/relationships/image" Target="../media/image25.w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Relationship Id="rId2" Type="http://schemas.openxmlformats.org/officeDocument/2006/relationships/image" Target="../media/image27.emf" /><Relationship Id="rId3" Type="http://schemas.openxmlformats.org/officeDocument/2006/relationships/image" Target="../media/image28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tags" Target="../tags/tag48.xml" /><Relationship Id="rId7" Type="http://schemas.openxmlformats.org/officeDocument/2006/relationships/tags" Target="../tags/tag49.xml" /><Relationship Id="rId8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B2F70-B666-4069-B7B7-5CC19FC954EA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13FAE-BFF9-467C-9FAC-650000627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2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83.xml" /><Relationship Id="rId4" Type="http://schemas.openxmlformats.org/officeDocument/2006/relationships/tags" Target="../tags/tag84.xml" /><Relationship Id="rId5" Type="http://schemas.openxmlformats.org/officeDocument/2006/relationships/tags" Target="../tags/tag85.xml" /><Relationship Id="rId6" Type="http://schemas.openxmlformats.org/officeDocument/2006/relationships/tags" Target="../tags/tag86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53.xml" /><Relationship Id="rId4" Type="http://schemas.openxmlformats.org/officeDocument/2006/relationships/tags" Target="../tags/tag154.xml" /><Relationship Id="rId5" Type="http://schemas.openxmlformats.org/officeDocument/2006/relationships/tags" Target="../tags/tag155.xml" /><Relationship Id="rId6" Type="http://schemas.openxmlformats.org/officeDocument/2006/relationships/tags" Target="../tags/tag156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67.xml" /><Relationship Id="rId4" Type="http://schemas.openxmlformats.org/officeDocument/2006/relationships/tags" Target="../tags/tag168.xml" /><Relationship Id="rId5" Type="http://schemas.openxmlformats.org/officeDocument/2006/relationships/tags" Target="../tags/tag169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4313FAE-BFF9-467C-9FAC-6500006276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772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64313FAE-BFF9-467C-9FAC-6500006276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799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311214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image" Target="../media/image1.jpeg" /><Relationship Id="rId3" Type="http://schemas.openxmlformats.org/officeDocument/2006/relationships/tags" Target="../tags/tag2.xml" /><Relationship Id="rId4" Type="http://schemas.openxmlformats.org/officeDocument/2006/relationships/tags" Target="../tags/tag3.xml" /><Relationship Id="rId5" Type="http://schemas.openxmlformats.org/officeDocument/2006/relationships/tags" Target="../tags/tag4.xml" /><Relationship Id="rId6" Type="http://schemas.openxmlformats.org/officeDocument/2006/relationships/tags" Target="../tags/tag5.xml" /><Relationship Id="rId7" Type="http://schemas.openxmlformats.org/officeDocument/2006/relationships/tags" Target="../tags/tag6.xml" /><Relationship Id="rId8" Type="http://schemas.openxmlformats.org/officeDocument/2006/relationships/tags" Target="../tags/tag7.xml" /><Relationship Id="rId9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1.xml" /><Relationship Id="rId2" Type="http://schemas.openxmlformats.org/officeDocument/2006/relationships/tags" Target="../tags/tag32.xml" /><Relationship Id="rId3" Type="http://schemas.openxmlformats.org/officeDocument/2006/relationships/slideMaster" Target="../slideMasters/slideMaster2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3.xml" /><Relationship Id="rId2" Type="http://schemas.openxmlformats.org/officeDocument/2006/relationships/tags" Target="../tags/tag34.xml" /><Relationship Id="rId3" Type="http://schemas.openxmlformats.org/officeDocument/2006/relationships/image" Target="../media/image2.png" /><Relationship Id="rId4" Type="http://schemas.openxmlformats.org/officeDocument/2006/relationships/slideMaster" Target="../slideMasters/slideMaster2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9.xml" /><Relationship Id="rId2" Type="http://schemas.openxmlformats.org/officeDocument/2006/relationships/tags" Target="../tags/tag40.xml" /><Relationship Id="rId3" Type="http://schemas.openxmlformats.org/officeDocument/2006/relationships/tags" Target="../tags/tag41.xml" /><Relationship Id="rId4" Type="http://schemas.openxmlformats.org/officeDocument/2006/relationships/image" Target="../media/image2.png" /><Relationship Id="rId5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.xml" /><Relationship Id="rId2" Type="http://schemas.openxmlformats.org/officeDocument/2006/relationships/tags" Target="../tags/tag9.xml" /><Relationship Id="rId3" Type="http://schemas.openxmlformats.org/officeDocument/2006/relationships/image" Target="../media/image2.png" /><Relationship Id="rId4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.xml" /><Relationship Id="rId2" Type="http://schemas.openxmlformats.org/officeDocument/2006/relationships/tags" Target="../tags/tag11.xml" /><Relationship Id="rId3" Type="http://schemas.openxmlformats.org/officeDocument/2006/relationships/image" Target="../media/image2.png" /><Relationship Id="rId4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.xml" /><Relationship Id="rId2" Type="http://schemas.openxmlformats.org/officeDocument/2006/relationships/tags" Target="../tags/tag13.xml" /><Relationship Id="rId3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.xml" /><Relationship Id="rId2" Type="http://schemas.openxmlformats.org/officeDocument/2006/relationships/tags" Target="../tags/tag15.xml" /><Relationship Id="rId3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8.xml" /><Relationship Id="rId2" Type="http://schemas.openxmlformats.org/officeDocument/2006/relationships/tags" Target="../tags/tag19.xml" /><Relationship Id="rId3" Type="http://schemas.openxmlformats.org/officeDocument/2006/relationships/image" Target="../media/image2.png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7.xml" /><Relationship Id="rId2" Type="http://schemas.openxmlformats.org/officeDocument/2006/relationships/tags" Target="../tags/tag28.xml" /><Relationship Id="rId3" Type="http://schemas.openxmlformats.org/officeDocument/2006/relationships/oleObject" Target="../embeddings/oleObject1.bin" TargetMode="Internal" /><Relationship Id="rId4" Type="http://schemas.openxmlformats.org/officeDocument/2006/relationships/image" Target="../media/image4.wmf" /><Relationship Id="rId5" Type="http://schemas.openxmlformats.org/officeDocument/2006/relationships/vmlDrawing" Target="../drawings/vmlDrawing1.vml" /><Relationship Id="rId6" Type="http://schemas.openxmlformats.org/officeDocument/2006/relationships/slideMaster" Target="../slideMasters/slideMaster2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9.xml" /><Relationship Id="rId2" Type="http://schemas.openxmlformats.org/officeDocument/2006/relationships/tags" Target="../tags/tag30.xml" /><Relationship Id="rId3" Type="http://schemas.openxmlformats.org/officeDocument/2006/relationships/image" Target="../media/image2.png" /><Relationship Id="rId4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5080" y="-25400"/>
            <a:ext cx="12202160" cy="690880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124812" y="5218141"/>
            <a:ext cx="7594699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124812" y="4365577"/>
            <a:ext cx="7594699" cy="819555"/>
          </a:xfrm>
        </p:spPr>
        <p:txBody>
          <a:bodyPr>
            <a:noAutofit/>
          </a:bodyPr>
          <a:lstStyle>
            <a:lvl1pPr algn="ctr">
              <a:defRPr sz="4000">
                <a:ln w="3175"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单击此处添加您的标题文字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0421"/>
      </p:ext>
    </p:extLst>
  </p:cSld>
  <p:clrMapOvr>
    <a:masterClrMapping/>
  </p:clrMapOvr>
  <p:transition/>
  <p:timing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0" orient="horz" pos="162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2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5" name="文本框 1"/>
          <p:cNvSpPr txBox="1"/>
          <p:nvPr>
            <p:custDataLst>
              <p:tags r:id="rId2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</p:spTree>
    <p:extLst>
      <p:ext uri="{BB962C8B-B14F-4D97-AF65-F5344CB8AC3E}">
        <p14:creationId xmlns:p14="http://schemas.microsoft.com/office/powerpoint/2010/main" val="4256895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bg>
      <p:bgPr>
        <a:blipFill dpi="0"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16" name="文本框 1"/>
          <p:cNvSpPr txBox="1"/>
          <p:nvPr>
            <p:custDataLst>
              <p:tags r:id="rId2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课堂练习</a:t>
            </a:r>
          </a:p>
        </p:txBody>
      </p:sp>
    </p:spTree>
    <p:extLst>
      <p:ext uri="{BB962C8B-B14F-4D97-AF65-F5344CB8AC3E}">
        <p14:creationId xmlns:p14="http://schemas.microsoft.com/office/powerpoint/2010/main" val="914714244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3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5" name="文本框 1"/>
          <p:cNvSpPr txBox="1"/>
          <p:nvPr>
            <p:custDataLst>
              <p:tags r:id="rId2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课堂小结</a:t>
            </a:r>
          </a:p>
        </p:txBody>
      </p:sp>
    </p:spTree>
    <p:extLst>
      <p:ext uri="{BB962C8B-B14F-4D97-AF65-F5344CB8AC3E}">
        <p14:creationId xmlns:p14="http://schemas.microsoft.com/office/powerpoint/2010/main" val="314864977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1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5" name="文本框 1"/>
          <p:cNvSpPr txBox="1"/>
          <p:nvPr>
            <p:custDataLst>
              <p:tags r:id="rId2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课堂作业</a:t>
            </a:r>
          </a:p>
        </p:txBody>
      </p:sp>
    </p:spTree>
    <p:extLst>
      <p:ext uri="{BB962C8B-B14F-4D97-AF65-F5344CB8AC3E}">
        <p14:creationId xmlns:p14="http://schemas.microsoft.com/office/powerpoint/2010/main" val="1159504644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2_内容与标题">
    <p:bg>
      <p:bgPr>
        <a:blipFill dpi="0"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3429000"/>
            <a:ext cx="12190413" cy="343058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矩形 1"/>
          <p:cNvSpPr/>
          <p:nvPr userDrawn="1">
            <p:custDataLst>
              <p:tags r:id="rId3"/>
            </p:custDataLst>
          </p:nvPr>
        </p:nvSpPr>
        <p:spPr>
          <a:xfrm>
            <a:off x="0" y="3429000"/>
            <a:ext cx="12190413" cy="343058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20261"/>
      </p:ext>
    </p:extLst>
  </p:cSld>
  <p:clrMapOvr>
    <a:masterClrMapping/>
  </p:clrMapOvr>
  <mc:AlternateContent>
    <mc:Choice xmlns:p14="http://schemas.microsoft.com/office/powerpoint/2010/main" Requires="p14">
      <p:transition spd="slow" p14:dur="3250"/>
    </mc:Choice>
    <mc:Fallback>
      <p:transition spd="slow"/>
    </mc:Fallback>
  </mc:AlternateContent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>
  <p:cSld name="1_标题幻灯片">
    <p:bg>
      <p:bgPr>
        <a:blipFill dpi="0"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3" name="文本框 1"/>
          <p:cNvSpPr txBox="1"/>
          <p:nvPr userDrawn="1">
            <p:custDataLst>
              <p:tags r:id="rId2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新课引入</a:t>
            </a:r>
          </a:p>
        </p:txBody>
      </p:sp>
    </p:spTree>
    <p:extLst>
      <p:ext uri="{BB962C8B-B14F-4D97-AF65-F5344CB8AC3E}">
        <p14:creationId xmlns:p14="http://schemas.microsoft.com/office/powerpoint/2010/main" val="262711368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>
  <p:cSld name="1_标题和内容">
    <p:bg>
      <p:bgPr>
        <a:blipFill dpi="0"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41" name="文本框 1"/>
          <p:cNvSpPr txBox="1"/>
          <p:nvPr userDrawn="1">
            <p:custDataLst>
              <p:tags r:id="rId2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新课探究</a:t>
            </a:r>
          </a:p>
        </p:txBody>
      </p:sp>
    </p:spTree>
    <p:extLst>
      <p:ext uri="{BB962C8B-B14F-4D97-AF65-F5344CB8AC3E}">
        <p14:creationId xmlns:p14="http://schemas.microsoft.com/office/powerpoint/2010/main" val="2728820452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2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5" name="文本框 1"/>
          <p:cNvSpPr txBox="1"/>
          <p:nvPr userDrawn="1">
            <p:custDataLst>
              <p:tags r:id="rId2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2000"/>
    </mc:Choice>
    <mc:Fallback>
      <p:transition spd="slow"/>
    </mc:Fallback>
  </mc:AlternateContent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3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5" name="文本框 1"/>
          <p:cNvSpPr txBox="1"/>
          <p:nvPr userDrawn="1">
            <p:custDataLst>
              <p:tags r:id="rId2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课堂小结</a:t>
            </a: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2000"/>
    </mc:Choice>
    <mc:Fallback>
      <p:transition spd="slow"/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5" name="文本框 1"/>
          <p:cNvSpPr txBox="1"/>
          <p:nvPr userDrawn="1">
            <p:custDataLst>
              <p:tags r:id="rId2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课堂作业</a:t>
            </a: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2000"/>
    </mc:Choice>
    <mc:Fallback>
      <p:transition spd="slow"/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内容与标题">
    <p:bg>
      <p:bgPr>
        <a:blipFill dpi="0"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3429000"/>
            <a:ext cx="12190413" cy="343058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3250"/>
    </mc:Choice>
    <mc:Fallback>
      <p:transition spd="slow"/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2191365" cy="64598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3" imgW="9591675" imgH="6581775" progId="Paint.Picture">
                  <p:embed/>
                </p:oleObj>
              </mc:Choice>
              <mc:Fallback>
                <p:oleObj r:id="rId3" imgW="9591675" imgH="6581775" progId="Paint.Picture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1365" cy="6459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6566458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bg>
      <p:bgPr>
        <a:blipFill dpi="0"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41" name="文本框 1"/>
          <p:cNvSpPr txBox="1"/>
          <p:nvPr>
            <p:custDataLst>
              <p:tags r:id="rId2"/>
            </p:custDataLst>
          </p:nvPr>
        </p:nvSpPr>
        <p:spPr>
          <a:xfrm>
            <a:off x="0" y="-4318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新课探究</a:t>
            </a:r>
          </a:p>
        </p:txBody>
      </p:sp>
    </p:spTree>
    <p:extLst>
      <p:ext uri="{BB962C8B-B14F-4D97-AF65-F5344CB8AC3E}">
        <p14:creationId xmlns:p14="http://schemas.microsoft.com/office/powerpoint/2010/main" val="312985218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21.xml" /><Relationship Id="rId11" Type="http://schemas.openxmlformats.org/officeDocument/2006/relationships/tags" Target="../tags/tag22.xml" /><Relationship Id="rId12" Type="http://schemas.openxmlformats.org/officeDocument/2006/relationships/tags" Target="../tags/tag23.xml" /><Relationship Id="rId13" Type="http://schemas.openxmlformats.org/officeDocument/2006/relationships/tags" Target="../tags/tag24.xml" /><Relationship Id="rId14" Type="http://schemas.openxmlformats.org/officeDocument/2006/relationships/tags" Target="../tags/tag25.xml" /><Relationship Id="rId15" Type="http://schemas.openxmlformats.org/officeDocument/2006/relationships/tags" Target="../tags/tag26.xml" /><Relationship Id="rId16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tags" Target="../tags/tag20.xml" /><Relationship Id="rId9" Type="http://schemas.openxmlformats.org/officeDocument/2006/relationships/image" Target="../media/image3.jpeg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 /><Relationship Id="rId10" Type="http://schemas.openxmlformats.org/officeDocument/2006/relationships/theme" Target="../theme/theme2.xml" /><Relationship Id="rId2" Type="http://schemas.openxmlformats.org/officeDocument/2006/relationships/slideLayout" Target="../slideLayouts/slideLayout9.xml" /><Relationship Id="rId3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3.xml" /><Relationship Id="rId7" Type="http://schemas.openxmlformats.org/officeDocument/2006/relationships/slideLayout" Target="../slideLayouts/slideLayout14.xml" /><Relationship Id="rId8" Type="http://schemas.openxmlformats.org/officeDocument/2006/relationships/tags" Target="../tags/tag42.xml" /><Relationship Id="rId9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>
          <p:custDataLst>
            <p:tags r:id="rId8"/>
          </p:custDataLst>
        </p:nvPr>
      </p:nvGrpSpPr>
      <p:grpSpPr>
        <a:xfrm>
          <a:off x="0" y="0"/>
          <a: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8799" y="162557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  <p:custDataLst>
              <p:tags r:id="rId12"/>
            </p:custDataLst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558801" y="1026615"/>
            <a:ext cx="11056060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15818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5" r:id="rId2"/>
    <p:sldLayoutId id="2147483686" r:id="rId3"/>
    <p:sldLayoutId id="2147483652" r:id="rId4"/>
    <p:sldLayoutId id="2147483654" r:id="rId5"/>
    <p:sldLayoutId id="2147483655" r:id="rId6"/>
    <p:sldLayoutId id="2147483656" r:id="rId7"/>
  </p:sldLayoutIdLst>
  <p:transition/>
  <p:timing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ct val="0"/>
        </a:spcAft>
        <a:buClr>
          <a:schemeClr val="accent1">
            <a:lumMod val="75000"/>
          </a:schemeClr>
        </a:buClr>
        <a:buSzTx/>
        <a:buFont typeface="Wingdings 2" panose="05020102010507070707" pitchFamily="18" charset="2"/>
        <a:buChar char=""/>
        <a:defRPr sz="20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ct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>
              <a:lumMod val="65000"/>
              <a:lumOff val="3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8"/>
          </p:custDataLst>
        </p:nvPr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4849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0.xml" /><Relationship Id="rId3" Type="http://schemas.openxmlformats.org/officeDocument/2006/relationships/tags" Target="../tags/tag51.xml" /><Relationship Id="rId4" Type="http://schemas.openxmlformats.org/officeDocument/2006/relationships/tags" Target="../tags/tag52.xml" /><Relationship Id="rId5" Type="http://schemas.openxmlformats.org/officeDocument/2006/relationships/tags" Target="../tags/tag53.xml" /><Relationship Id="rId6" Type="http://schemas.openxmlformats.org/officeDocument/2006/relationships/tags" Target="../tags/tag54.xml" /><Relationship Id="rId7" Type="http://schemas.openxmlformats.org/officeDocument/2006/relationships/tags" Target="../tags/tag55.xml" /><Relationship Id="rId8" Type="http://schemas.openxmlformats.org/officeDocument/2006/relationships/image" Target="../media/image5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tags" Target="../tags/tag152.xml" /><Relationship Id="rId11" Type="http://schemas.openxmlformats.org/officeDocument/2006/relationships/oleObject" Target="../embeddings/oleObject25.bin" TargetMode="Internal" /><Relationship Id="rId12" Type="http://schemas.openxmlformats.org/officeDocument/2006/relationships/image" Target="../media/image28.emf" /><Relationship Id="rId13" Type="http://schemas.openxmlformats.org/officeDocument/2006/relationships/vmlDrawing" Target="../drawings/vmlDrawing9.vml" /><Relationship Id="rId2" Type="http://schemas.openxmlformats.org/officeDocument/2006/relationships/tags" Target="../tags/tag148.xml" /><Relationship Id="rId3" Type="http://schemas.openxmlformats.org/officeDocument/2006/relationships/tags" Target="../tags/tag149.xml" /><Relationship Id="rId4" Type="http://schemas.openxmlformats.org/officeDocument/2006/relationships/tags" Target="../tags/tag150.xml" /><Relationship Id="rId5" Type="http://schemas.openxmlformats.org/officeDocument/2006/relationships/oleObject" Target="../embeddings/oleObject23.bin" TargetMode="Internal" /><Relationship Id="rId6" Type="http://schemas.openxmlformats.org/officeDocument/2006/relationships/image" Target="../media/image26.emf" /><Relationship Id="rId7" Type="http://schemas.openxmlformats.org/officeDocument/2006/relationships/tags" Target="../tags/tag151.xml" /><Relationship Id="rId8" Type="http://schemas.openxmlformats.org/officeDocument/2006/relationships/oleObject" Target="../embeddings/oleObject24.bin" TargetMode="Internal" /><Relationship Id="rId9" Type="http://schemas.openxmlformats.org/officeDocument/2006/relationships/image" Target="../media/image27.emf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image" Target="../media/image30.wmf" /><Relationship Id="rId11" Type="http://schemas.openxmlformats.org/officeDocument/2006/relationships/tags" Target="../tags/tag161.xml" /><Relationship Id="rId12" Type="http://schemas.openxmlformats.org/officeDocument/2006/relationships/tags" Target="../tags/tag162.xml" /><Relationship Id="rId13" Type="http://schemas.openxmlformats.org/officeDocument/2006/relationships/oleObject" Target="../embeddings/oleObject28.bin" TargetMode="Internal" /><Relationship Id="rId14" Type="http://schemas.openxmlformats.org/officeDocument/2006/relationships/image" Target="../media/image31.emf" /><Relationship Id="rId15" Type="http://schemas.openxmlformats.org/officeDocument/2006/relationships/tags" Target="../tags/tag163.xml" /><Relationship Id="rId16" Type="http://schemas.openxmlformats.org/officeDocument/2006/relationships/oleObject" Target="../embeddings/oleObject29.bin" TargetMode="Internal" /><Relationship Id="rId17" Type="http://schemas.openxmlformats.org/officeDocument/2006/relationships/image" Target="../media/image32.emf" /><Relationship Id="rId18" Type="http://schemas.openxmlformats.org/officeDocument/2006/relationships/tags" Target="../tags/tag164.xml" /><Relationship Id="rId19" Type="http://schemas.openxmlformats.org/officeDocument/2006/relationships/oleObject" Target="../embeddings/oleObject30.bin" TargetMode="Internal" /><Relationship Id="rId2" Type="http://schemas.openxmlformats.org/officeDocument/2006/relationships/notesSlide" Target="../notesSlides/notesSlide2.xml" /><Relationship Id="rId20" Type="http://schemas.openxmlformats.org/officeDocument/2006/relationships/image" Target="../media/image33.emf" /><Relationship Id="rId21" Type="http://schemas.openxmlformats.org/officeDocument/2006/relationships/vmlDrawing" Target="../drawings/vmlDrawing10.vml" /><Relationship Id="rId3" Type="http://schemas.openxmlformats.org/officeDocument/2006/relationships/tags" Target="../tags/tag157.xml" /><Relationship Id="rId4" Type="http://schemas.openxmlformats.org/officeDocument/2006/relationships/tags" Target="../tags/tag158.xml" /><Relationship Id="rId5" Type="http://schemas.openxmlformats.org/officeDocument/2006/relationships/tags" Target="../tags/tag159.xml" /><Relationship Id="rId6" Type="http://schemas.openxmlformats.org/officeDocument/2006/relationships/oleObject" Target="../embeddings/oleObject26.bin" TargetMode="Internal" /><Relationship Id="rId7" Type="http://schemas.openxmlformats.org/officeDocument/2006/relationships/image" Target="../media/image29.wmf" /><Relationship Id="rId8" Type="http://schemas.openxmlformats.org/officeDocument/2006/relationships/tags" Target="../tags/tag160.xml" /><Relationship Id="rId9" Type="http://schemas.openxmlformats.org/officeDocument/2006/relationships/oleObject" Target="../embeddings/oleObject27.bin" TargetMode="Interna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tags" Target="../tags/tag165.xml" /><Relationship Id="rId3" Type="http://schemas.openxmlformats.org/officeDocument/2006/relationships/tags" Target="../tags/tag166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tags" Target="../tags/tag177.xml" /><Relationship Id="rId11" Type="http://schemas.openxmlformats.org/officeDocument/2006/relationships/tags" Target="../tags/tag178.xml" /><Relationship Id="rId12" Type="http://schemas.openxmlformats.org/officeDocument/2006/relationships/tags" Target="../tags/tag179.xml" /><Relationship Id="rId13" Type="http://schemas.openxmlformats.org/officeDocument/2006/relationships/tags" Target="../tags/tag180.xml" /><Relationship Id="rId14" Type="http://schemas.openxmlformats.org/officeDocument/2006/relationships/tags" Target="../tags/tag181.xml" /><Relationship Id="rId15" Type="http://schemas.openxmlformats.org/officeDocument/2006/relationships/tags" Target="../tags/tag182.xml" /><Relationship Id="rId16" Type="http://schemas.openxmlformats.org/officeDocument/2006/relationships/tags" Target="../tags/tag183.xml" /><Relationship Id="rId17" Type="http://schemas.openxmlformats.org/officeDocument/2006/relationships/tags" Target="../tags/tag184.xml" /><Relationship Id="rId18" Type="http://schemas.openxmlformats.org/officeDocument/2006/relationships/oleObject" Target="../embeddings/oleObject31.bin" TargetMode="Internal" /><Relationship Id="rId19" Type="http://schemas.openxmlformats.org/officeDocument/2006/relationships/image" Target="../media/image11.wmf" /><Relationship Id="rId2" Type="http://schemas.openxmlformats.org/officeDocument/2006/relationships/notesSlide" Target="../notesSlides/notesSlide3.xml" /><Relationship Id="rId20" Type="http://schemas.openxmlformats.org/officeDocument/2006/relationships/tags" Target="../tags/tag185.xml" /><Relationship Id="rId21" Type="http://schemas.openxmlformats.org/officeDocument/2006/relationships/oleObject" Target="../embeddings/oleObject32.bin" TargetMode="Internal" /><Relationship Id="rId22" Type="http://schemas.openxmlformats.org/officeDocument/2006/relationships/image" Target="../media/image34.wmf" /><Relationship Id="rId23" Type="http://schemas.openxmlformats.org/officeDocument/2006/relationships/tags" Target="../tags/tag186.xml" /><Relationship Id="rId24" Type="http://schemas.openxmlformats.org/officeDocument/2006/relationships/tags" Target="../tags/tag187.xml" /><Relationship Id="rId25" Type="http://schemas.openxmlformats.org/officeDocument/2006/relationships/tags" Target="../tags/tag188.xml" /><Relationship Id="rId26" Type="http://schemas.openxmlformats.org/officeDocument/2006/relationships/tags" Target="../tags/tag189.xml" /><Relationship Id="rId27" Type="http://schemas.openxmlformats.org/officeDocument/2006/relationships/tags" Target="../tags/tag190.xml" /><Relationship Id="rId28" Type="http://schemas.openxmlformats.org/officeDocument/2006/relationships/tags" Target="../tags/tag191.xml" /><Relationship Id="rId29" Type="http://schemas.openxmlformats.org/officeDocument/2006/relationships/tags" Target="../tags/tag192.xml" /><Relationship Id="rId3" Type="http://schemas.openxmlformats.org/officeDocument/2006/relationships/tags" Target="../tags/tag170.xml" /><Relationship Id="rId30" Type="http://schemas.openxmlformats.org/officeDocument/2006/relationships/tags" Target="../tags/tag193.xml" /><Relationship Id="rId31" Type="http://schemas.openxmlformats.org/officeDocument/2006/relationships/oleObject" Target="../embeddings/oleObject33.bin" TargetMode="Internal" /><Relationship Id="rId32" Type="http://schemas.openxmlformats.org/officeDocument/2006/relationships/tags" Target="../tags/tag194.xml" /><Relationship Id="rId33" Type="http://schemas.openxmlformats.org/officeDocument/2006/relationships/tags" Target="../tags/tag195.xml" /><Relationship Id="rId34" Type="http://schemas.openxmlformats.org/officeDocument/2006/relationships/tags" Target="../tags/tag196.xml" /><Relationship Id="rId35" Type="http://schemas.openxmlformats.org/officeDocument/2006/relationships/tags" Target="../tags/tag197.xml" /><Relationship Id="rId36" Type="http://schemas.openxmlformats.org/officeDocument/2006/relationships/oleObject" Target="../embeddings/oleObject34.bin" TargetMode="Internal" /><Relationship Id="rId37" Type="http://schemas.openxmlformats.org/officeDocument/2006/relationships/image" Target="../media/image35.wmf" /><Relationship Id="rId38" Type="http://schemas.openxmlformats.org/officeDocument/2006/relationships/vmlDrawing" Target="../drawings/vmlDrawing11.vml" /><Relationship Id="rId4" Type="http://schemas.openxmlformats.org/officeDocument/2006/relationships/tags" Target="../tags/tag171.xml" /><Relationship Id="rId5" Type="http://schemas.openxmlformats.org/officeDocument/2006/relationships/tags" Target="../tags/tag172.xml" /><Relationship Id="rId6" Type="http://schemas.openxmlformats.org/officeDocument/2006/relationships/tags" Target="../tags/tag173.xml" /><Relationship Id="rId7" Type="http://schemas.openxmlformats.org/officeDocument/2006/relationships/tags" Target="../tags/tag174.xml" /><Relationship Id="rId8" Type="http://schemas.openxmlformats.org/officeDocument/2006/relationships/tags" Target="../tags/tag175.xml" /><Relationship Id="rId9" Type="http://schemas.openxmlformats.org/officeDocument/2006/relationships/tags" Target="../tags/tag176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ags" Target="../tags/tag198.xml" /><Relationship Id="rId3" Type="http://schemas.openxmlformats.org/officeDocument/2006/relationships/tags" Target="../tags/tag199.xml" /><Relationship Id="rId4" Type="http://schemas.openxmlformats.org/officeDocument/2006/relationships/image" Target="../media/image36.png" /><Relationship Id="rId5" Type="http://schemas.openxmlformats.org/officeDocument/2006/relationships/tags" Target="../tags/tag200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 /><Relationship Id="rId10" Type="http://schemas.openxmlformats.org/officeDocument/2006/relationships/image" Target="../media/image37.png" /><Relationship Id="rId11" Type="http://schemas.openxmlformats.org/officeDocument/2006/relationships/tags" Target="../tags/tag209.xml" /><Relationship Id="rId12" Type="http://schemas.openxmlformats.org/officeDocument/2006/relationships/image" Target="../media/image2.png" /><Relationship Id="rId13" Type="http://schemas.openxmlformats.org/officeDocument/2006/relationships/tags" Target="../tags/tag210.xml" /><Relationship Id="rId2" Type="http://schemas.openxmlformats.org/officeDocument/2006/relationships/tags" Target="../tags/tag201.xml" /><Relationship Id="rId3" Type="http://schemas.openxmlformats.org/officeDocument/2006/relationships/tags" Target="../tags/tag202.xml" /><Relationship Id="rId4" Type="http://schemas.openxmlformats.org/officeDocument/2006/relationships/tags" Target="../tags/tag203.xml" /><Relationship Id="rId5" Type="http://schemas.openxmlformats.org/officeDocument/2006/relationships/tags" Target="../tags/tag204.xml" /><Relationship Id="rId6" Type="http://schemas.openxmlformats.org/officeDocument/2006/relationships/tags" Target="../tags/tag205.xml" /><Relationship Id="rId7" Type="http://schemas.openxmlformats.org/officeDocument/2006/relationships/tags" Target="../tags/tag206.xml" /><Relationship Id="rId8" Type="http://schemas.openxmlformats.org/officeDocument/2006/relationships/tags" Target="../tags/tag207.xml" /><Relationship Id="rId9" Type="http://schemas.openxmlformats.org/officeDocument/2006/relationships/tags" Target="../tags/tag208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oleObject" Target="../embeddings/oleObject4.bin" TargetMode="Internal" /><Relationship Id="rId11" Type="http://schemas.openxmlformats.org/officeDocument/2006/relationships/image" Target="../media/image8.wmf" /><Relationship Id="rId12" Type="http://schemas.openxmlformats.org/officeDocument/2006/relationships/tags" Target="../tags/tag60.xml" /><Relationship Id="rId13" Type="http://schemas.openxmlformats.org/officeDocument/2006/relationships/oleObject" Target="../embeddings/oleObject5.bin" TargetMode="Internal" /><Relationship Id="rId14" Type="http://schemas.openxmlformats.org/officeDocument/2006/relationships/image" Target="../media/image9.wmf" /><Relationship Id="rId15" Type="http://schemas.openxmlformats.org/officeDocument/2006/relationships/vmlDrawing" Target="../drawings/vmlDrawing2.vml" /><Relationship Id="rId2" Type="http://schemas.openxmlformats.org/officeDocument/2006/relationships/tags" Target="../tags/tag56.xml" /><Relationship Id="rId3" Type="http://schemas.openxmlformats.org/officeDocument/2006/relationships/tags" Target="../tags/tag57.xml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6.wmf" /><Relationship Id="rId6" Type="http://schemas.openxmlformats.org/officeDocument/2006/relationships/tags" Target="../tags/tag58.xml" /><Relationship Id="rId7" Type="http://schemas.openxmlformats.org/officeDocument/2006/relationships/oleObject" Target="../embeddings/oleObject3.bin" TargetMode="Internal" /><Relationship Id="rId8" Type="http://schemas.openxmlformats.org/officeDocument/2006/relationships/image" Target="../media/image7.wmf" /><Relationship Id="rId9" Type="http://schemas.openxmlformats.org/officeDocument/2006/relationships/tags" Target="../tags/tag59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10" Type="http://schemas.openxmlformats.org/officeDocument/2006/relationships/tags" Target="../tags/tag68.xml" /><Relationship Id="rId11" Type="http://schemas.openxmlformats.org/officeDocument/2006/relationships/tags" Target="../tags/tag69.xml" /><Relationship Id="rId12" Type="http://schemas.openxmlformats.org/officeDocument/2006/relationships/tags" Target="../tags/tag70.xml" /><Relationship Id="rId13" Type="http://schemas.openxmlformats.org/officeDocument/2006/relationships/tags" Target="../tags/tag71.xml" /><Relationship Id="rId14" Type="http://schemas.openxmlformats.org/officeDocument/2006/relationships/tags" Target="../tags/tag72.xml" /><Relationship Id="rId15" Type="http://schemas.openxmlformats.org/officeDocument/2006/relationships/tags" Target="../tags/tag73.xml" /><Relationship Id="rId16" Type="http://schemas.openxmlformats.org/officeDocument/2006/relationships/tags" Target="../tags/tag74.xml" /><Relationship Id="rId17" Type="http://schemas.openxmlformats.org/officeDocument/2006/relationships/tags" Target="../tags/tag75.xml" /><Relationship Id="rId18" Type="http://schemas.openxmlformats.org/officeDocument/2006/relationships/tags" Target="../tags/tag76.xml" /><Relationship Id="rId19" Type="http://schemas.openxmlformats.org/officeDocument/2006/relationships/oleObject" Target="../embeddings/oleObject6.bin" TargetMode="Internal" /><Relationship Id="rId2" Type="http://schemas.openxmlformats.org/officeDocument/2006/relationships/tags" Target="../tags/tag61.xml" /><Relationship Id="rId20" Type="http://schemas.openxmlformats.org/officeDocument/2006/relationships/image" Target="../media/image11.wmf" /><Relationship Id="rId21" Type="http://schemas.openxmlformats.org/officeDocument/2006/relationships/tags" Target="../tags/tag77.xml" /><Relationship Id="rId22" Type="http://schemas.openxmlformats.org/officeDocument/2006/relationships/oleObject" Target="../embeddings/oleObject7.bin" TargetMode="Internal" /><Relationship Id="rId23" Type="http://schemas.openxmlformats.org/officeDocument/2006/relationships/image" Target="../media/image12.wmf" /><Relationship Id="rId24" Type="http://schemas.openxmlformats.org/officeDocument/2006/relationships/vmlDrawing" Target="../drawings/vmlDrawing3.vml" /><Relationship Id="rId3" Type="http://schemas.openxmlformats.org/officeDocument/2006/relationships/tags" Target="../tags/tag62.xml" /><Relationship Id="rId4" Type="http://schemas.openxmlformats.org/officeDocument/2006/relationships/tags" Target="../tags/tag63.xml" /><Relationship Id="rId5" Type="http://schemas.openxmlformats.org/officeDocument/2006/relationships/tags" Target="../tags/tag64.xml" /><Relationship Id="rId6" Type="http://schemas.openxmlformats.org/officeDocument/2006/relationships/image" Target="../media/image10.wmf" /><Relationship Id="rId7" Type="http://schemas.openxmlformats.org/officeDocument/2006/relationships/tags" Target="../tags/tag65.xml" /><Relationship Id="rId8" Type="http://schemas.openxmlformats.org/officeDocument/2006/relationships/tags" Target="../tags/tag66.xml" /><Relationship Id="rId9" Type="http://schemas.openxmlformats.org/officeDocument/2006/relationships/tags" Target="../tags/tag6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tags" Target="../tags/tag78.xml" /><Relationship Id="rId3" Type="http://schemas.openxmlformats.org/officeDocument/2006/relationships/tags" Target="../tags/tag79.xml" /><Relationship Id="rId4" Type="http://schemas.openxmlformats.org/officeDocument/2006/relationships/tags" Target="../tags/tag80.xml" /><Relationship Id="rId5" Type="http://schemas.openxmlformats.org/officeDocument/2006/relationships/tags" Target="../tags/tag81.xml" /><Relationship Id="rId6" Type="http://schemas.openxmlformats.org/officeDocument/2006/relationships/tags" Target="../tags/tag82.xml" /><Relationship Id="rId7" Type="http://schemas.openxmlformats.org/officeDocument/2006/relationships/oleObject" Target="../embeddings/oleObject8.bin" TargetMode="Internal" /><Relationship Id="rId8" Type="http://schemas.openxmlformats.org/officeDocument/2006/relationships/image" Target="../media/image10.wmf" /><Relationship Id="rId9" Type="http://schemas.openxmlformats.org/officeDocument/2006/relationships/vmlDrawing" Target="../drawings/vmlDrawing4.v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10" Type="http://schemas.openxmlformats.org/officeDocument/2006/relationships/tags" Target="../tags/tag94.xml" /><Relationship Id="rId11" Type="http://schemas.openxmlformats.org/officeDocument/2006/relationships/tags" Target="../tags/tag95.xml" /><Relationship Id="rId12" Type="http://schemas.openxmlformats.org/officeDocument/2006/relationships/tags" Target="../tags/tag96.xml" /><Relationship Id="rId13" Type="http://schemas.openxmlformats.org/officeDocument/2006/relationships/tags" Target="../tags/tag97.xml" /><Relationship Id="rId14" Type="http://schemas.openxmlformats.org/officeDocument/2006/relationships/tags" Target="../tags/tag98.xml" /><Relationship Id="rId15" Type="http://schemas.openxmlformats.org/officeDocument/2006/relationships/tags" Target="../tags/tag99.xml" /><Relationship Id="rId16" Type="http://schemas.openxmlformats.org/officeDocument/2006/relationships/tags" Target="../tags/tag100.xml" /><Relationship Id="rId17" Type="http://schemas.openxmlformats.org/officeDocument/2006/relationships/tags" Target="../tags/tag101.xml" /><Relationship Id="rId18" Type="http://schemas.openxmlformats.org/officeDocument/2006/relationships/tags" Target="../tags/tag102.xml" /><Relationship Id="rId19" Type="http://schemas.openxmlformats.org/officeDocument/2006/relationships/tags" Target="../tags/tag103.xml" /><Relationship Id="rId2" Type="http://schemas.openxmlformats.org/officeDocument/2006/relationships/notesSlide" Target="../notesSlides/notesSlide1.xml" /><Relationship Id="rId20" Type="http://schemas.openxmlformats.org/officeDocument/2006/relationships/tags" Target="../tags/tag104.xml" /><Relationship Id="rId21" Type="http://schemas.openxmlformats.org/officeDocument/2006/relationships/tags" Target="../tags/tag105.xml" /><Relationship Id="rId22" Type="http://schemas.openxmlformats.org/officeDocument/2006/relationships/oleObject" Target="../embeddings/oleObject9.bin" TargetMode="Internal" /><Relationship Id="rId23" Type="http://schemas.openxmlformats.org/officeDocument/2006/relationships/image" Target="../media/image10.wmf" /><Relationship Id="rId24" Type="http://schemas.openxmlformats.org/officeDocument/2006/relationships/tags" Target="../tags/tag106.xml" /><Relationship Id="rId25" Type="http://schemas.openxmlformats.org/officeDocument/2006/relationships/tags" Target="../tags/tag107.xml" /><Relationship Id="rId26" Type="http://schemas.openxmlformats.org/officeDocument/2006/relationships/tags" Target="../tags/tag108.xml" /><Relationship Id="rId27" Type="http://schemas.openxmlformats.org/officeDocument/2006/relationships/oleObject" Target="../embeddings/oleObject10.bin" TargetMode="Internal" /><Relationship Id="rId28" Type="http://schemas.openxmlformats.org/officeDocument/2006/relationships/image" Target="../media/image13.wmf" /><Relationship Id="rId29" Type="http://schemas.openxmlformats.org/officeDocument/2006/relationships/vmlDrawing" Target="../drawings/vmlDrawing5.vml" /><Relationship Id="rId3" Type="http://schemas.openxmlformats.org/officeDocument/2006/relationships/tags" Target="../tags/tag87.xml" /><Relationship Id="rId4" Type="http://schemas.openxmlformats.org/officeDocument/2006/relationships/tags" Target="../tags/tag88.xml" /><Relationship Id="rId5" Type="http://schemas.openxmlformats.org/officeDocument/2006/relationships/tags" Target="../tags/tag89.xml" /><Relationship Id="rId6" Type="http://schemas.openxmlformats.org/officeDocument/2006/relationships/tags" Target="../tags/tag90.xml" /><Relationship Id="rId7" Type="http://schemas.openxmlformats.org/officeDocument/2006/relationships/tags" Target="../tags/tag91.xml" /><Relationship Id="rId8" Type="http://schemas.openxmlformats.org/officeDocument/2006/relationships/tags" Target="../tags/tag92.xml" /><Relationship Id="rId9" Type="http://schemas.openxmlformats.org/officeDocument/2006/relationships/tags" Target="../tags/tag93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10" Type="http://schemas.openxmlformats.org/officeDocument/2006/relationships/oleObject" Target="../embeddings/oleObject12.bin" TargetMode="Internal" /><Relationship Id="rId11" Type="http://schemas.openxmlformats.org/officeDocument/2006/relationships/image" Target="../media/image15.emf" /><Relationship Id="rId12" Type="http://schemas.openxmlformats.org/officeDocument/2006/relationships/tags" Target="../tags/tag115.xml" /><Relationship Id="rId13" Type="http://schemas.openxmlformats.org/officeDocument/2006/relationships/oleObject" Target="../embeddings/oleObject13.bin" TargetMode="Internal" /><Relationship Id="rId14" Type="http://schemas.openxmlformats.org/officeDocument/2006/relationships/image" Target="../media/image16.wmf" /><Relationship Id="rId15" Type="http://schemas.openxmlformats.org/officeDocument/2006/relationships/tags" Target="../tags/tag116.xml" /><Relationship Id="rId16" Type="http://schemas.openxmlformats.org/officeDocument/2006/relationships/vmlDrawing" Target="../drawings/vmlDrawing6.vml" /><Relationship Id="rId2" Type="http://schemas.openxmlformats.org/officeDocument/2006/relationships/tags" Target="../tags/tag109.xml" /><Relationship Id="rId3" Type="http://schemas.openxmlformats.org/officeDocument/2006/relationships/tags" Target="../tags/tag110.xml" /><Relationship Id="rId4" Type="http://schemas.openxmlformats.org/officeDocument/2006/relationships/tags" Target="../tags/tag111.xml" /><Relationship Id="rId5" Type="http://schemas.openxmlformats.org/officeDocument/2006/relationships/oleObject" Target="../embeddings/oleObject11.bin" TargetMode="Internal" /><Relationship Id="rId6" Type="http://schemas.openxmlformats.org/officeDocument/2006/relationships/image" Target="../media/image14.emf" /><Relationship Id="rId7" Type="http://schemas.openxmlformats.org/officeDocument/2006/relationships/tags" Target="../tags/tag112.xml" /><Relationship Id="rId8" Type="http://schemas.openxmlformats.org/officeDocument/2006/relationships/tags" Target="../tags/tag113.xml" /><Relationship Id="rId9" Type="http://schemas.openxmlformats.org/officeDocument/2006/relationships/tags" Target="../tags/tag114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tags" Target="../tags/tag121.xml" /><Relationship Id="rId11" Type="http://schemas.openxmlformats.org/officeDocument/2006/relationships/oleObject" Target="../embeddings/oleObject16.bin" TargetMode="Internal" /><Relationship Id="rId12" Type="http://schemas.openxmlformats.org/officeDocument/2006/relationships/image" Target="../media/image19.emf" /><Relationship Id="rId13" Type="http://schemas.openxmlformats.org/officeDocument/2006/relationships/tags" Target="../tags/tag122.xml" /><Relationship Id="rId14" Type="http://schemas.openxmlformats.org/officeDocument/2006/relationships/oleObject" Target="../embeddings/oleObject17.bin" TargetMode="Internal" /><Relationship Id="rId15" Type="http://schemas.openxmlformats.org/officeDocument/2006/relationships/image" Target="../media/image20.emf" /><Relationship Id="rId16" Type="http://schemas.openxmlformats.org/officeDocument/2006/relationships/vmlDrawing" Target="../drawings/vmlDrawing7.vml" /><Relationship Id="rId2" Type="http://schemas.openxmlformats.org/officeDocument/2006/relationships/tags" Target="../tags/tag117.xml" /><Relationship Id="rId3" Type="http://schemas.openxmlformats.org/officeDocument/2006/relationships/tags" Target="../tags/tag118.xml" /><Relationship Id="rId4" Type="http://schemas.openxmlformats.org/officeDocument/2006/relationships/tags" Target="../tags/tag119.xml" /><Relationship Id="rId5" Type="http://schemas.openxmlformats.org/officeDocument/2006/relationships/oleObject" Target="../embeddings/oleObject14.bin" TargetMode="Internal" /><Relationship Id="rId6" Type="http://schemas.openxmlformats.org/officeDocument/2006/relationships/image" Target="../media/image17.emf" /><Relationship Id="rId7" Type="http://schemas.openxmlformats.org/officeDocument/2006/relationships/tags" Target="../tags/tag120.xml" /><Relationship Id="rId8" Type="http://schemas.openxmlformats.org/officeDocument/2006/relationships/oleObject" Target="../embeddings/oleObject15.bin" TargetMode="Internal" /><Relationship Id="rId9" Type="http://schemas.openxmlformats.org/officeDocument/2006/relationships/image" Target="../media/image18.emf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10" Type="http://schemas.openxmlformats.org/officeDocument/2006/relationships/tags" Target="../tags/tag127.xml" /><Relationship Id="rId11" Type="http://schemas.openxmlformats.org/officeDocument/2006/relationships/tags" Target="../tags/tag128.xml" /><Relationship Id="rId12" Type="http://schemas.openxmlformats.org/officeDocument/2006/relationships/oleObject" Target="../embeddings/oleObject20.bin" TargetMode="Internal" /><Relationship Id="rId13" Type="http://schemas.openxmlformats.org/officeDocument/2006/relationships/image" Target="../media/image23.wmf" /><Relationship Id="rId14" Type="http://schemas.openxmlformats.org/officeDocument/2006/relationships/tags" Target="../tags/tag129.xml" /><Relationship Id="rId15" Type="http://schemas.openxmlformats.org/officeDocument/2006/relationships/tags" Target="../tags/tag130.xml" /><Relationship Id="rId16" Type="http://schemas.openxmlformats.org/officeDocument/2006/relationships/tags" Target="../tags/tag131.xml" /><Relationship Id="rId17" Type="http://schemas.openxmlformats.org/officeDocument/2006/relationships/tags" Target="../tags/tag132.xml" /><Relationship Id="rId18" Type="http://schemas.openxmlformats.org/officeDocument/2006/relationships/tags" Target="../tags/tag133.xml" /><Relationship Id="rId19" Type="http://schemas.openxmlformats.org/officeDocument/2006/relationships/tags" Target="../tags/tag134.xml" /><Relationship Id="rId2" Type="http://schemas.openxmlformats.org/officeDocument/2006/relationships/tags" Target="../tags/tag123.xml" /><Relationship Id="rId20" Type="http://schemas.openxmlformats.org/officeDocument/2006/relationships/tags" Target="../tags/tag135.xml" /><Relationship Id="rId21" Type="http://schemas.openxmlformats.org/officeDocument/2006/relationships/tags" Target="../tags/tag136.xml" /><Relationship Id="rId22" Type="http://schemas.openxmlformats.org/officeDocument/2006/relationships/tags" Target="../tags/tag137.xml" /><Relationship Id="rId23" Type="http://schemas.openxmlformats.org/officeDocument/2006/relationships/tags" Target="../tags/tag138.xml" /><Relationship Id="rId24" Type="http://schemas.openxmlformats.org/officeDocument/2006/relationships/tags" Target="../tags/tag139.xml" /><Relationship Id="rId25" Type="http://schemas.openxmlformats.org/officeDocument/2006/relationships/oleObject" Target="../embeddings/oleObject21.bin" TargetMode="Internal" /><Relationship Id="rId26" Type="http://schemas.openxmlformats.org/officeDocument/2006/relationships/image" Target="../media/image24.emf" /><Relationship Id="rId27" Type="http://schemas.openxmlformats.org/officeDocument/2006/relationships/tags" Target="../tags/tag140.xml" /><Relationship Id="rId28" Type="http://schemas.openxmlformats.org/officeDocument/2006/relationships/tags" Target="../tags/tag141.xml" /><Relationship Id="rId29" Type="http://schemas.openxmlformats.org/officeDocument/2006/relationships/tags" Target="../tags/tag142.xml" /><Relationship Id="rId3" Type="http://schemas.openxmlformats.org/officeDocument/2006/relationships/tags" Target="../tags/tag124.xml" /><Relationship Id="rId30" Type="http://schemas.openxmlformats.org/officeDocument/2006/relationships/oleObject" Target="../embeddings/oleObject22.bin" TargetMode="Internal" /><Relationship Id="rId31" Type="http://schemas.openxmlformats.org/officeDocument/2006/relationships/image" Target="../media/image25.wmf" /><Relationship Id="rId32" Type="http://schemas.openxmlformats.org/officeDocument/2006/relationships/vmlDrawing" Target="../drawings/vmlDrawing8.vml" /><Relationship Id="rId4" Type="http://schemas.openxmlformats.org/officeDocument/2006/relationships/tags" Target="../tags/tag125.xml" /><Relationship Id="rId5" Type="http://schemas.openxmlformats.org/officeDocument/2006/relationships/oleObject" Target="../embeddings/oleObject18.bin" TargetMode="Internal" /><Relationship Id="rId6" Type="http://schemas.openxmlformats.org/officeDocument/2006/relationships/image" Target="../media/image21.wmf" /><Relationship Id="rId7" Type="http://schemas.openxmlformats.org/officeDocument/2006/relationships/tags" Target="../tags/tag126.xml" /><Relationship Id="rId8" Type="http://schemas.openxmlformats.org/officeDocument/2006/relationships/oleObject" Target="../embeddings/oleObject19.bin" TargetMode="Internal" /><Relationship Id="rId9" Type="http://schemas.openxmlformats.org/officeDocument/2006/relationships/image" Target="../media/image22.wmf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tags" Target="../tags/tag143.xml" /><Relationship Id="rId3" Type="http://schemas.openxmlformats.org/officeDocument/2006/relationships/tags" Target="../tags/tag144.xml" /><Relationship Id="rId4" Type="http://schemas.openxmlformats.org/officeDocument/2006/relationships/tags" Target="../tags/tag145.xml" /><Relationship Id="rId5" Type="http://schemas.openxmlformats.org/officeDocument/2006/relationships/tags" Target="../tags/tag146.xml" /><Relationship Id="rId6" Type="http://schemas.openxmlformats.org/officeDocument/2006/relationships/tags" Target="../tags/tag14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>
          <a:blip r:embed="rId8"/>
          <a:tile tx="0" ty="0" sx="100000" sy="100000" flip="none" algn="tl"/>
        </a:blipFill>
        <a:effectLst/>
      </p:bgPr>
    </p:bg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074" name="文本框 3"/>
          <p:cNvSpPr txBox="1"/>
          <p:nvPr>
            <p:custDataLst>
              <p:tags r:id="rId3"/>
            </p:custDataLst>
          </p:nvPr>
        </p:nvSpPr>
        <p:spPr>
          <a:xfrm>
            <a:off x="5166550" y="2553569"/>
            <a:ext cx="4775348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smtClean="0">
                <a:ln w="22225">
                  <a:solidFill>
                    <a:schemeClr val="accent2"/>
                  </a:solidFill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2.2.1</a:t>
            </a:r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直线的点斜式方程</a:t>
            </a:r>
            <a:endParaRPr lang="en-US" altLang="zh-CN" sz="3200" b="1">
              <a:ln w="22225">
                <a:solidFill>
                  <a:schemeClr val="accent2"/>
                </a:solidFill>
                <a:prstDash val="solid"/>
              </a:ln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130704" y="5884575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宫春雨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739830" y="1614861"/>
            <a:ext cx="5628788" cy="740009"/>
          </a:xfrm>
        </p:spPr>
        <p:txBody>
          <a:bodyPr/>
          <a:lstStyle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第二章 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sym typeface="+mn-ea"/>
              </a:rPr>
              <a:t>直线和圆的</a:t>
            </a:r>
            <a:r>
              <a:rPr lang="zh-CN" altLang="en-US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sym typeface="+mn-ea"/>
              </a:rPr>
              <a:t>方程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7086790" y="5344198"/>
            <a:ext cx="3129428" cy="467211"/>
          </a:xfrm>
        </p:spPr>
        <p:txBody>
          <a:bodyPr/>
          <a:lstStyle/>
          <a:p>
            <a:pPr lvl="0" algn="l" defTabSz="91440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zh-CN" altLang="en-US" b="1" noProof="1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人教</a:t>
            </a:r>
            <a:r>
              <a:rPr lang="en-US" altLang="zh-CN" b="1" noProof="1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A</a:t>
            </a:r>
            <a:r>
              <a:rPr lang="zh-CN" altLang="en-US" b="1" noProof="1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版选择性必修第一册  </a:t>
            </a:r>
          </a:p>
          <a:p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7518738" y="6376236"/>
            <a:ext cx="3225462" cy="34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smtClean="0">
                <a:solidFill>
                  <a:srgbClr val="00B050"/>
                </a:solidFill>
                <a:latin typeface="楷体_GB2312"/>
                <a:ea typeface="微软雅黑" panose="020b0503020204020204" pitchFamily="34" charset="-122"/>
              </a:rPr>
              <a:t>用</a:t>
            </a:r>
            <a:r>
              <a:rPr lang="en-US" altLang="zh-CN" sz="1400" smtClean="0">
                <a:solidFill>
                  <a:srgbClr val="00B050"/>
                </a:solidFill>
                <a:latin typeface="楷体_GB2312"/>
                <a:ea typeface="微软雅黑" panose="020b0503020204020204" pitchFamily="34" charset="-122"/>
              </a:rPr>
              <a:t>office2013</a:t>
            </a:r>
            <a:r>
              <a:rPr lang="zh-CN" altLang="en-US" sz="1400" smtClean="0">
                <a:solidFill>
                  <a:srgbClr val="00B050"/>
                </a:solidFill>
                <a:latin typeface="楷体_GB2312"/>
                <a:ea typeface="微软雅黑" panose="020b0503020204020204" pitchFamily="34" charset="-122"/>
              </a:rPr>
              <a:t>以上版本播放效果更佳</a:t>
            </a:r>
          </a:p>
        </p:txBody>
      </p:sp>
    </p:spTree>
  </p:cSld>
  <p:clrMapOvr>
    <a:masterClrMapping/>
  </p:clrMapOvr>
  <mc:AlternateContent>
    <mc:Choice xmlns:p15="http://schemas.microsoft.com/office/powerpoint/2012/main" Requires="p15">
      <p:transition spd="slow" p14:dur="6000">
        <p15:prstTrans prst="curtains"/>
      </p:transition>
    </mc:Choice>
    <mc:Fallback>
      <p:transition spd="slow">
        <p:fade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271998" y="760130"/>
            <a:ext cx="596007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zh-CN" altLang="zh-CN" sz="2400" kern="10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写出下列直线的斜截式方程．</a:t>
            </a:r>
            <a:endParaRPr lang="zh-CN" altLang="zh-CN" sz="24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(1)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斜率是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轴上的截距是－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24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(2)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倾斜角是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60°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轴上的截距是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5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24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(3)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倾斜角是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150°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轴上的截距是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0.</a:t>
            </a:r>
            <a:endParaRPr lang="zh-CN" altLang="zh-CN" sz="24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sz="12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2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48189001"/>
              </p:ext>
            </p:extLst>
          </p:nvPr>
        </p:nvGraphicFramePr>
        <p:xfrm>
          <a:off x="1706563" y="3246438"/>
          <a:ext cx="4511675" cy="746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Document" r:id="rId5" imgW="3576835" imgH="593005" progId="Word.Document.8">
                  <p:embed/>
                </p:oleObj>
              </mc:Choice>
              <mc:Fallback>
                <p:oleObj name="Document" r:id="rId5" imgW="3576835" imgH="59300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3246438"/>
                        <a:ext cx="45116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208356724"/>
              </p:ext>
            </p:extLst>
          </p:nvPr>
        </p:nvGraphicFramePr>
        <p:xfrm>
          <a:off x="3052473" y="4233465"/>
          <a:ext cx="5520945" cy="59887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Document" r:id="rId8" imgW="5400515" imgH="594445" progId="Word.Document.8">
                  <p:embed/>
                </p:oleObj>
              </mc:Choice>
              <mc:Fallback>
                <p:oleObj name="Document" r:id="rId8" imgW="5400515" imgH="5944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52473" y="4233465"/>
                        <a:ext cx="5520945" cy="598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226525823"/>
              </p:ext>
            </p:extLst>
          </p:nvPr>
        </p:nvGraphicFramePr>
        <p:xfrm>
          <a:off x="3052473" y="5073243"/>
          <a:ext cx="6142982" cy="122709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Document" r:id="rId11" imgW="5912552" imgH="1133802" progId="Word.Document.8">
                  <p:embed/>
                </p:oleObj>
              </mc:Choice>
              <mc:Fallback>
                <p:oleObj name="Document" r:id="rId11" imgW="5912552" imgH="113380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52473" y="5073243"/>
                        <a:ext cx="6142982" cy="1227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754694" y="1239895"/>
            <a:ext cx="5404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b="1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200" b="1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3..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直线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6k 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kern="10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kx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必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经过</a:t>
            </a:r>
            <a:r>
              <a:rPr lang="zh-CN" altLang="en-US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哪个点？</a:t>
            </a:r>
            <a:endParaRPr lang="zh-CN" altLang="en-US" sz="240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129122959"/>
              </p:ext>
            </p:extLst>
          </p:nvPr>
        </p:nvGraphicFramePr>
        <p:xfrm>
          <a:off x="1085316" y="2036408"/>
          <a:ext cx="5499803" cy="473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Equation" r:id="rId6" imgW="2361960" imgH="203040" progId="Equation.DSMT4">
                  <p:embed/>
                </p:oleObj>
              </mc:Choice>
              <mc:Fallback>
                <p:oleObj name="Equation" r:id="rId6" imgW="2361960" imgH="20304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85316" y="2036408"/>
                        <a:ext cx="5499803" cy="47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961070232"/>
              </p:ext>
            </p:extLst>
          </p:nvPr>
        </p:nvGraphicFramePr>
        <p:xfrm>
          <a:off x="808170" y="2684106"/>
          <a:ext cx="8066889" cy="4578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Equation" r:id="rId9" imgW="3581280" imgH="203040" progId="Equation.DSMT4">
                  <p:embed/>
                </p:oleObj>
              </mc:Choice>
              <mc:Fallback>
                <p:oleObj name="Equation" r:id="rId9" imgW="3581280" imgH="20304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8170" y="2684106"/>
                        <a:ext cx="8066889" cy="457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/>
          <p:cNvSpPr txBox="1"/>
          <p:nvPr>
            <p:custDataLst>
              <p:tags r:id="rId11"/>
            </p:custDataLst>
          </p:nvPr>
        </p:nvSpPr>
        <p:spPr>
          <a:xfrm>
            <a:off x="808171" y="3307746"/>
            <a:ext cx="10514254" cy="1205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7179" indent="-357179" algn="just" defTabSz="914377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 2" panose="05020102010507070707" pitchFamily="18" charset="2"/>
              <a:buChar char=""/>
              <a:defRPr sz="20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57179" indent="-357179" algn="just" defTabSz="914377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zh-CN" altLang="en-US" sz="2400" b="1" kern="1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kern="1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400" b="1" kern="1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．三角形的三个顶点</a:t>
            </a:r>
            <a:r>
              <a:rPr lang="en-US" altLang="zh-CN" sz="2400" b="1" kern="1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A(1</a:t>
            </a:r>
            <a:r>
              <a:rPr lang="zh-CN" altLang="zh-CN" sz="2400" b="1" kern="1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1)</a:t>
            </a:r>
            <a:r>
              <a:rPr lang="zh-CN" altLang="zh-CN" sz="2400" b="1" kern="1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B(4</a:t>
            </a:r>
            <a:r>
              <a:rPr lang="zh-CN" altLang="zh-CN" sz="2400" b="1" kern="1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0)</a:t>
            </a:r>
            <a:r>
              <a:rPr lang="zh-CN" altLang="zh-CN" sz="2400" b="1" kern="1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C(3</a:t>
            </a:r>
            <a:r>
              <a:rPr lang="zh-CN" altLang="zh-CN" sz="2400" b="1" kern="1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2)</a:t>
            </a:r>
            <a:r>
              <a:rPr lang="zh-CN" altLang="zh-CN" sz="2400" b="1" kern="1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，求三角形</a:t>
            </a:r>
            <a:r>
              <a:rPr lang="en-US" altLang="zh-CN" sz="2400" b="1" kern="1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BC</a:t>
            </a:r>
            <a:r>
              <a:rPr lang="zh-CN" altLang="zh-CN" sz="2400" b="1" kern="1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边上的高所</a:t>
            </a:r>
            <a:r>
              <a:rPr lang="en-US" altLang="zh-CN" sz="2400" b="1" kern="1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zh-CN" sz="2400" b="1" kern="1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b="1" kern="1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在的直线方程．</a:t>
            </a:r>
            <a:endParaRPr lang="zh-CN" altLang="zh-CN" sz="2400" b="1" kern="1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510198351"/>
              </p:ext>
            </p:extLst>
          </p:nvPr>
        </p:nvGraphicFramePr>
        <p:xfrm>
          <a:off x="1013138" y="4512793"/>
          <a:ext cx="5571981" cy="97902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Document" r:id="rId13" imgW="3906765" imgH="671496" progId="Word.Document.8">
                  <p:embed/>
                </p:oleObj>
              </mc:Choice>
              <mc:Fallback>
                <p:oleObj name="Document" r:id="rId13" imgW="3906765" imgH="67149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13138" y="4512793"/>
                        <a:ext cx="5571981" cy="979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606471395"/>
              </p:ext>
            </p:extLst>
          </p:nvPr>
        </p:nvGraphicFramePr>
        <p:xfrm>
          <a:off x="6212541" y="4732994"/>
          <a:ext cx="5328024" cy="52015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Document" r:id="rId16" imgW="4508404" imgH="395337" progId="Word.Document.8">
                  <p:embed/>
                </p:oleObj>
              </mc:Choice>
              <mc:Fallback>
                <p:oleObj name="Document" r:id="rId16" imgW="4508404" imgH="39533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212541" y="4732994"/>
                        <a:ext cx="5328024" cy="520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335902484"/>
              </p:ext>
            </p:extLst>
          </p:nvPr>
        </p:nvGraphicFramePr>
        <p:xfrm>
          <a:off x="1664635" y="5461179"/>
          <a:ext cx="8366125" cy="758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name="Document" r:id="rId19" imgW="6556019" imgH="611728" progId="Word.Document.8">
                  <p:embed/>
                </p:oleObj>
              </mc:Choice>
              <mc:Fallback>
                <p:oleObj name="Document" r:id="rId19" imgW="6556019" imgH="61172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64635" y="5461179"/>
                        <a:ext cx="83661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>
    <mc:Choice xmlns:p15="http://schemas.microsoft.com/office/powerpoint/2012/main" Requires="p15">
      <p:transition spd="slow" p14:dur="125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735771" y="1849159"/>
            <a:ext cx="5588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你学到了什么？</a:t>
            </a:r>
          </a:p>
        </p:txBody>
      </p:sp>
    </p:spTree>
  </p:cSld>
  <p:clrMapOvr>
    <a:masterClrMapping/>
  </p:clrMapOvr>
  <mc:AlternateContent>
    <mc:Choice xmlns:p15="http://schemas.microsoft.com/office/powerpoint/2012/main" Requires="p15">
      <p:transition spd="slow" p14:dur="1250">
        <p15:prstTrans prst="pageCurlDouble"/>
      </p:transition>
    </mc:Choice>
    <mc:Fallback>
      <p:transition spd="slow">
        <p:fade/>
      </p:transition>
    </mc:Fallback>
  </mc:AlternateContent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1" name="文本框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1060" y="974725"/>
            <a:ext cx="90246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800"/>
              <a:t>1.</a:t>
            </a:r>
            <a:r>
              <a:rPr lang="zh-CN" altLang="en-US" sz="2800"/>
              <a:t>直线</a:t>
            </a:r>
            <a:r>
              <a:rPr lang="en-US" altLang="zh-CN" sz="2800"/>
              <a:t>L</a:t>
            </a:r>
            <a:r>
              <a:rPr lang="zh-CN" altLang="en-US" sz="2800"/>
              <a:t>过点</a:t>
            </a:r>
            <a:r>
              <a:rPr lang="en-US" altLang="zh-CN" sz="2800">
                <a:latin typeface="Times New Roman" panose="02020603050405020304" pitchFamily="18" charset="0"/>
              </a:rPr>
              <a:t>P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/>
              <a:t>(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</a:rPr>
              <a:t>, y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/>
              <a:t>)</a:t>
            </a:r>
            <a:r>
              <a:rPr lang="zh-CN" altLang="en-US" sz="2800"/>
              <a:t>，斜率为</a:t>
            </a:r>
            <a:r>
              <a:rPr lang="en-US" altLang="zh-CN" sz="280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en-US" sz="280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zh-CN" altLang="en-US" sz="2800">
                <a:sym typeface="宋体" panose="02010600030101010101" pitchFamily="2" charset="-122"/>
              </a:rPr>
              <a:t> 则它的点斜式方程为：</a:t>
            </a:r>
            <a:endParaRPr lang="zh-CN" altLang="en-US" sz="2800"/>
          </a:p>
        </p:txBody>
      </p:sp>
      <p:grpSp>
        <p:nvGrpSpPr>
          <p:cNvPr id="29" name="组合 28"/>
          <p:cNvGrpSpPr/>
          <p:nvPr>
            <p:custDataLst>
              <p:tags r:id="rId5"/>
            </p:custDataLst>
          </p:nvPr>
        </p:nvGrpSpPr>
        <p:grpSpPr>
          <a:xfrm>
            <a:off x="8505825" y="1496695"/>
            <a:ext cx="3023870" cy="2180590"/>
            <a:chOff x="13342" y="1841"/>
            <a:chExt cx="4762" cy="3434"/>
          </a:xfrm>
        </p:grpSpPr>
        <p:cxnSp>
          <p:nvCxnSpPr>
            <p:cNvPr id="32" name="直接连接符 31"/>
            <p:cNvCxnSpPr/>
            <p:nvPr>
              <p:custDataLst>
                <p:tags r:id="rId6"/>
              </p:custDataLst>
            </p:nvPr>
          </p:nvCxnSpPr>
          <p:spPr>
            <a:xfrm flipV="1">
              <a:off x="13598" y="1874"/>
              <a:ext cx="3256" cy="299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/>
            <p:cNvGrpSpPr/>
            <p:nvPr>
              <p:custDataLst>
                <p:tags r:id="rId7"/>
              </p:custDataLst>
            </p:nvPr>
          </p:nvGrpSpPr>
          <p:grpSpPr>
            <a:xfrm>
              <a:off x="13342" y="1841"/>
              <a:ext cx="4762" cy="3434"/>
              <a:chOff x="13342" y="1841"/>
              <a:chExt cx="4762" cy="3434"/>
            </a:xfrm>
          </p:grpSpPr>
          <p:grpSp>
            <p:nvGrpSpPr>
              <p:cNvPr id="40" name="组合 39"/>
              <p:cNvGrpSpPr/>
              <p:nvPr>
                <p:custDataLst>
                  <p:tags r:id="rId8"/>
                </p:custDataLst>
              </p:nvPr>
            </p:nvGrpSpPr>
            <p:grpSpPr>
              <a:xfrm>
                <a:off x="14561" y="3820"/>
                <a:ext cx="1602" cy="580"/>
                <a:chOff x="9979" y="6350"/>
                <a:chExt cx="1689" cy="609"/>
              </a:xfrm>
            </p:grpSpPr>
            <p:sp>
              <p:nvSpPr>
                <p:cNvPr id="4" name="文本框 3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9979" y="6350"/>
                  <a:ext cx="1689" cy="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P</a:t>
                  </a:r>
                  <a:r>
                    <a:rPr lang="en-US" altLang="zh-CN" baseline="-25000"/>
                    <a:t>0</a:t>
                  </a:r>
                  <a:r>
                    <a:rPr lang="en-US" altLang="zh-CN"/>
                    <a:t>(x</a:t>
                  </a:r>
                  <a:r>
                    <a:rPr lang="en-US" altLang="zh-CN" baseline="-25000"/>
                    <a:t>0</a:t>
                  </a:r>
                  <a:r>
                    <a:rPr lang="en-US" altLang="zh-CN"/>
                    <a:t>,y</a:t>
                  </a:r>
                  <a:r>
                    <a:rPr lang="en-US" altLang="zh-CN" baseline="-25000"/>
                    <a:t>0</a:t>
                  </a:r>
                  <a:r>
                    <a:rPr lang="en-US" altLang="zh-CN"/>
                    <a:t>)</a:t>
                  </a:r>
                </a:p>
              </p:txBody>
            </p:sp>
            <p:sp>
              <p:nvSpPr>
                <p:cNvPr id="2" name="椭圆 1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9979" y="6392"/>
                  <a:ext cx="119" cy="13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" name="组合 41"/>
              <p:cNvGrpSpPr/>
              <p:nvPr>
                <p:custDataLst>
                  <p:tags r:id="rId11"/>
                </p:custDataLst>
              </p:nvPr>
            </p:nvGrpSpPr>
            <p:grpSpPr>
              <a:xfrm>
                <a:off x="13342" y="1841"/>
                <a:ext cx="4762" cy="3434"/>
                <a:chOff x="12255" y="4197"/>
                <a:chExt cx="5020" cy="3934"/>
              </a:xfrm>
            </p:grpSpPr>
            <p:cxnSp>
              <p:nvCxnSpPr>
                <p:cNvPr id="30" name="直接箭头连接符 29"/>
                <p:cNvCxnSpPr/>
                <p:nvPr>
                  <p:custDataLst>
                    <p:tags r:id="rId12"/>
                  </p:custDataLst>
                </p:nvPr>
              </p:nvCxnSpPr>
              <p:spPr>
                <a:xfrm flipV="1">
                  <a:off x="12255" y="7128"/>
                  <a:ext cx="5020" cy="152"/>
                </a:xfrm>
                <a:prstGeom prst="straightConnector1">
                  <a:avLst/>
                </a:prstGeom>
                <a:ln w="47625" cmpd="sng">
                  <a:solidFill>
                    <a:schemeClr val="tx1"/>
                  </a:solidFill>
                  <a:prstDash val="solid"/>
                  <a:tailEnd type="arrow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/>
                <p:cNvCxnSpPr/>
                <p:nvPr>
                  <p:custDataLst>
                    <p:tags r:id="rId13"/>
                  </p:custDataLst>
                </p:nvPr>
              </p:nvCxnSpPr>
              <p:spPr>
                <a:xfrm flipH="1" flipV="1">
                  <a:off x="15064" y="4197"/>
                  <a:ext cx="48" cy="3934"/>
                </a:xfrm>
                <a:prstGeom prst="straightConnector1">
                  <a:avLst/>
                </a:prstGeom>
                <a:ln w="47625" cmpd="sng">
                  <a:solidFill>
                    <a:srgbClr val="002060"/>
                  </a:solidFill>
                  <a:prstDash val="solid"/>
                  <a:tailEnd type="arrow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组合 35"/>
              <p:cNvGrpSpPr/>
              <p:nvPr>
                <p:custDataLst>
                  <p:tags r:id="rId14"/>
                </p:custDataLst>
              </p:nvPr>
            </p:nvGrpSpPr>
            <p:grpSpPr>
              <a:xfrm>
                <a:off x="16310" y="2244"/>
                <a:ext cx="1715" cy="580"/>
                <a:chOff x="15774" y="4380"/>
                <a:chExt cx="1808" cy="609"/>
              </a:xfrm>
            </p:grpSpPr>
            <p:sp>
              <p:nvSpPr>
                <p:cNvPr id="33" name="文本框 32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15893" y="4380"/>
                  <a:ext cx="1689" cy="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P(x,y)</a:t>
                  </a:r>
                </a:p>
              </p:txBody>
            </p:sp>
            <p:sp>
              <p:nvSpPr>
                <p:cNvPr id="34" name="椭圆 33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15774" y="4421"/>
                  <a:ext cx="119" cy="13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aphicFrame>
          <p:nvGraphicFramePr>
            <p:cNvPr id="35" name="对象 34">
              <a:hlinkClick action="ppaction://ole?verb=0"/>
            </p:cNvPr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14901" y="2298"/>
            <a:ext cx="569" cy="74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68" r:id="rId18" imgW="127000" imgH="165100" progId="Equation.DSMT4">
                    <p:embed/>
                  </p:oleObj>
                </mc:Choice>
                <mc:Fallback>
                  <p:oleObj r:id="rId18" imgW="127000" imgH="1651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4901" y="2298"/>
                          <a:ext cx="569" cy="7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对象 44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2390775" y="2051685"/>
          <a:ext cx="4615180" cy="11537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21" imgW="914400" imgH="228600" progId="Equation.DSMT4">
                  <p:embed/>
                </p:oleObj>
              </mc:Choice>
              <mc:Fallback>
                <p:oleObj r:id="rId21" imgW="9144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90775" y="2051685"/>
                        <a:ext cx="4615180" cy="1153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>
            <p:custDataLst>
              <p:tags r:id="rId23"/>
            </p:custDataLst>
          </p:nvPr>
        </p:nvGrpSpPr>
        <p:grpSpPr>
          <a:xfrm>
            <a:off x="8912225" y="4222750"/>
            <a:ext cx="2406650" cy="2180590"/>
            <a:chOff x="4929" y="5048"/>
            <a:chExt cx="3790" cy="3434"/>
          </a:xfrm>
        </p:grpSpPr>
        <p:grpSp>
          <p:nvGrpSpPr>
            <p:cNvPr id="24" name="组合 23"/>
            <p:cNvGrpSpPr/>
            <p:nvPr>
              <p:custDataLst>
                <p:tags r:id="rId24"/>
              </p:custDataLst>
            </p:nvPr>
          </p:nvGrpSpPr>
          <p:grpSpPr>
            <a:xfrm>
              <a:off x="4929" y="5048"/>
              <a:ext cx="3790" cy="3434"/>
              <a:chOff x="5073" y="6129"/>
              <a:chExt cx="3790" cy="3434"/>
            </a:xfrm>
          </p:grpSpPr>
          <p:grpSp>
            <p:nvGrpSpPr>
              <p:cNvPr id="5" name="组合 4"/>
              <p:cNvGrpSpPr/>
              <p:nvPr>
                <p:custDataLst>
                  <p:tags r:id="rId25"/>
                </p:custDataLst>
              </p:nvPr>
            </p:nvGrpSpPr>
            <p:grpSpPr>
              <a:xfrm>
                <a:off x="5073" y="6129"/>
                <a:ext cx="3790" cy="3434"/>
                <a:chOff x="13146" y="4481"/>
                <a:chExt cx="3996" cy="3604"/>
              </a:xfrm>
            </p:grpSpPr>
            <p:cxnSp>
              <p:nvCxnSpPr>
                <p:cNvPr id="6" name="直接连接符 5"/>
                <p:cNvCxnSpPr/>
                <p:nvPr>
                  <p:custDataLst>
                    <p:tags r:id="rId26"/>
                  </p:custDataLst>
                </p:nvPr>
              </p:nvCxnSpPr>
              <p:spPr>
                <a:xfrm flipH="1">
                  <a:off x="13756" y="4745"/>
                  <a:ext cx="2775" cy="3227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合 12"/>
                <p:cNvGrpSpPr/>
                <p:nvPr>
                  <p:custDataLst>
                    <p:tags r:id="rId27"/>
                  </p:custDataLst>
                </p:nvPr>
              </p:nvGrpSpPr>
              <p:grpSpPr>
                <a:xfrm>
                  <a:off x="13146" y="4481"/>
                  <a:ext cx="3996" cy="3604"/>
                  <a:chOff x="13416" y="4197"/>
                  <a:chExt cx="3996" cy="3934"/>
                </a:xfrm>
              </p:grpSpPr>
              <p:cxnSp>
                <p:nvCxnSpPr>
                  <p:cNvPr id="14" name="直接箭头连接符 13"/>
                  <p:cNvCxnSpPr/>
                  <p:nvPr>
                    <p:custDataLst>
                      <p:tags r:id="rId28"/>
                    </p:custDataLst>
                  </p:nvPr>
                </p:nvCxnSpPr>
                <p:spPr>
                  <a:xfrm flipV="1">
                    <a:off x="13416" y="5619"/>
                    <a:ext cx="3996" cy="80"/>
                  </a:xfrm>
                  <a:prstGeom prst="straightConnector1">
                    <a:avLst/>
                  </a:prstGeom>
                  <a:ln w="47625" cmpd="sng">
                    <a:solidFill>
                      <a:schemeClr val="tx1"/>
                    </a:solidFill>
                    <a:prstDash val="solid"/>
                    <a:tailEnd type="arrow" w="med" len="med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箭头连接符 14"/>
                  <p:cNvCxnSpPr/>
                  <p:nvPr>
                    <p:custDataLst>
                      <p:tags r:id="rId29"/>
                    </p:custDataLst>
                  </p:nvPr>
                </p:nvCxnSpPr>
                <p:spPr>
                  <a:xfrm flipH="1" flipV="1">
                    <a:off x="15064" y="4197"/>
                    <a:ext cx="48" cy="3934"/>
                  </a:xfrm>
                  <a:prstGeom prst="straightConnector1">
                    <a:avLst/>
                  </a:prstGeom>
                  <a:ln w="47625" cmpd="sng">
                    <a:solidFill>
                      <a:srgbClr val="002060"/>
                    </a:solidFill>
                    <a:prstDash val="solid"/>
                    <a:tailEnd type="arrow" w="med" len="med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19" name="对象 18">
                  <a:hlinkClick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30"/>
                  </p:custDataLst>
                </p:nvPr>
              </p:nvGraphicFramePr>
              <p:xfrm>
                <a:off x="15283" y="4844"/>
                <a:ext cx="600" cy="78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70" r:id="rId31" imgW="127000" imgH="165100" progId="Equation.DSMT4">
                        <p:embed/>
                      </p:oleObj>
                    </mc:Choice>
                    <mc:Fallback>
                      <p:oleObj r:id="rId31" imgW="127000" imgH="165100" progId="Equation.DSMT4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283" y="4844"/>
                              <a:ext cx="600" cy="78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3" name="文本框 22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6680" y="7930"/>
                <a:ext cx="781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</a:p>
            </p:txBody>
          </p:sp>
        </p:grpSp>
        <p:sp>
          <p:nvSpPr>
            <p:cNvPr id="25" name="椭圆 24"/>
            <p:cNvSpPr/>
            <p:nvPr>
              <p:custDataLst>
                <p:tags r:id="rId33"/>
              </p:custDataLst>
            </p:nvPr>
          </p:nvSpPr>
          <p:spPr>
            <a:xfrm>
              <a:off x="6462" y="7137"/>
              <a:ext cx="119" cy="1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5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880110" y="3860800"/>
            <a:ext cx="90246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800"/>
              <a:t>2.</a:t>
            </a:r>
            <a:r>
              <a:rPr lang="zh-CN" altLang="en-US" sz="2800"/>
              <a:t>直线</a:t>
            </a:r>
            <a:r>
              <a:rPr lang="en-US" altLang="zh-CN" sz="2800"/>
              <a:t>L</a:t>
            </a:r>
            <a:r>
              <a:rPr lang="zh-CN" altLang="en-US" sz="2800">
                <a:sym typeface="+mn-ea"/>
              </a:rPr>
              <a:t>斜率为</a:t>
            </a:r>
            <a:r>
              <a:rPr lang="en-US" altLang="zh-CN" sz="2800">
                <a:latin typeface="Times New Roman" panose="02020603050405020304" pitchFamily="18" charset="0"/>
                <a:sym typeface="宋体" panose="02010600030101010101" pitchFamily="2" charset="-122"/>
              </a:rPr>
              <a:t>k,</a:t>
            </a:r>
            <a:r>
              <a:rPr lang="zh-CN" altLang="en-US" sz="2800">
                <a:latin typeface="Times New Roman" panose="02020603050405020304" pitchFamily="18" charset="0"/>
                <a:sym typeface="宋体" panose="02010600030101010101" pitchFamily="2" charset="-122"/>
              </a:rPr>
              <a:t>在</a:t>
            </a:r>
            <a:r>
              <a:rPr lang="en-US" altLang="zh-CN" sz="2800">
                <a:latin typeface="Times New Roman" panose="02020603050405020304" pitchFamily="18" charset="0"/>
                <a:sym typeface="宋体" panose="02010600030101010101" pitchFamily="2" charset="-122"/>
              </a:rPr>
              <a:t>y</a:t>
            </a:r>
            <a:r>
              <a:rPr lang="zh-CN" altLang="en-US" sz="2800">
                <a:latin typeface="Times New Roman" panose="02020603050405020304" pitchFamily="18" charset="0"/>
                <a:sym typeface="宋体" panose="02010600030101010101" pitchFamily="2" charset="-122"/>
              </a:rPr>
              <a:t>轴上的截距为</a:t>
            </a:r>
            <a:r>
              <a:rPr lang="en-US" altLang="zh-CN" sz="2800">
                <a:latin typeface="Times New Roman" panose="02020603050405020304" pitchFamily="18" charset="0"/>
                <a:sym typeface="宋体" panose="02010600030101010101" pitchFamily="2" charset="-122"/>
              </a:rPr>
              <a:t>b,</a:t>
            </a:r>
            <a:r>
              <a:rPr lang="zh-CN" altLang="en-US" sz="2800">
                <a:sym typeface="宋体" panose="02010600030101010101" pitchFamily="2" charset="-122"/>
              </a:rPr>
              <a:t>则它的斜截式方程为：</a:t>
            </a:r>
            <a:endParaRPr lang="zh-CN" altLang="en-US" sz="2800"/>
          </a:p>
        </p:txBody>
      </p:sp>
      <p:graphicFrame>
        <p:nvGraphicFramePr>
          <p:cNvPr id="37" name="对象 36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2390775" y="4730115"/>
          <a:ext cx="2986405" cy="11658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r:id="rId36" imgW="520700" imgH="203200" progId="Equation.DSMT4">
                  <p:embed/>
                </p:oleObj>
              </mc:Choice>
              <mc:Fallback>
                <p:oleObj r:id="rId36" imgW="5207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390775" y="4730115"/>
                        <a:ext cx="2986405" cy="1165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>
    <mc:Choice xmlns:p15="http://schemas.microsoft.com/office/powerpoint/2012/main" Requires="p15">
      <p:transition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418865" y="1754223"/>
            <a:ext cx="116996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zh-CN" sz="5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：书本</a:t>
            </a:r>
            <a:r>
              <a:rPr lang="en-US" altLang="zh-CN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61-62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</a:t>
            </a:r>
            <a:endParaRPr lang="en-US" altLang="zh-CN" sz="5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5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1508" name="New picture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963400" y="10668000"/>
            <a:ext cx="355600" cy="266700"/>
          </a:xfrm>
          <a:prstGeom prst="cube">
            <a:avLst/>
          </a:prstGeom>
        </p:spPr>
      </p:pic>
    </p:spTree>
  </p:cSld>
  <p:clrMapOvr>
    <a:masterClrMapping/>
  </p:clrMapOvr>
  <mc:AlternateContent>
    <mc:Choice xmlns:p15="http://schemas.microsoft.com/office/powerpoint/2012/main" Requires="p15">
      <p:transition spd="slow" p14:dur="1250">
        <p15:prstTrans prst="pageCurlDouble"/>
      </p:transition>
    </mc:Choice>
    <mc:Fallback>
      <p:transition spd="slow">
        <p:fade/>
      </p:transition>
    </mc:Fallback>
  </mc:AlternateContent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PA-矩形 1"/>
          <p:cNvSpPr/>
          <p:nvPr>
            <p:custDataLst>
              <p:tags r:id="rId3"/>
            </p:custData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3" name="PA-矩形 2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sp>
        <p:nvSpPr>
          <p:cNvPr id="4" name="PA-椭圆 3"/>
          <p:cNvSpPr/>
          <p:nvPr>
            <p:custDataLst>
              <p:tags r:id="rId5"/>
            </p:custDataLst>
          </p:nvPr>
        </p:nvSpPr>
        <p:spPr>
          <a:xfrm>
            <a:off x="-3590925" y="3200400"/>
            <a:ext cx="19373850" cy="45720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grpSp>
        <p:nvGrpSpPr>
          <p:cNvPr id="5" name="PA-组合 4"/>
          <p:cNvGrpSpPr/>
          <p:nvPr>
            <p:custDataLst>
              <p:tags r:id="rId6"/>
            </p:custDataLst>
          </p:nvPr>
        </p:nvGrpSpPr>
        <p:grpSpPr>
          <a:xfrm>
            <a:off x="2667000" y="-85725"/>
            <a:ext cx="6858000" cy="6858000"/>
            <a:chOff x="6810375" y="971550"/>
            <a:chExt cx="7600950" cy="7600950"/>
          </a:xfrm>
        </p:grpSpPr>
        <p:sp>
          <p:nvSpPr>
            <p:cNvPr id="7" name="PA-十字星 4"/>
            <p:cNvSpPr/>
            <p:nvPr>
              <p:custDataLst>
                <p:tags r:id="rId7"/>
              </p:custDataLst>
            </p:nvPr>
          </p:nvSpPr>
          <p:spPr>
            <a:xfrm>
              <a:off x="6810375" y="971550"/>
              <a:ext cx="7600950" cy="7600950"/>
            </a:xfrm>
            <a:prstGeom prst="star4">
              <a:avLst>
                <a:gd name="adj" fmla="val 1974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  <p:sp>
          <p:nvSpPr>
            <p:cNvPr id="8" name="PA-椭圆 7"/>
            <p:cNvSpPr/>
            <p:nvPr>
              <p:custDataLst>
                <p:tags r:id="rId8"/>
              </p:custDataLst>
            </p:nvPr>
          </p:nvSpPr>
          <p:spPr>
            <a:xfrm>
              <a:off x="9448800" y="3657600"/>
              <a:ext cx="2286000" cy="2286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endParaRPr>
            </a:p>
          </p:txBody>
        </p:sp>
      </p:grpSp>
      <p:sp>
        <p:nvSpPr>
          <p:cNvPr id="6" name="PA-文本框 8"/>
          <p:cNvSpPr txBox="1"/>
          <p:nvPr>
            <p:custDataLst>
              <p:tags r:id="rId9"/>
            </p:custDataLst>
          </p:nvPr>
        </p:nvSpPr>
        <p:spPr>
          <a:xfrm>
            <a:off x="3657600" y="2105561"/>
            <a:ext cx="4876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  <a:alpha val="24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END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Arial"/>
              </a:rPr>
              <a:t>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Arial"/>
            </a:endParaRPr>
          </a:p>
        </p:txBody>
      </p:sp>
      <p:pic>
        <p:nvPicPr>
          <p:cNvPr id="9" name="New picture"/>
          <p:cNvPicPr/>
          <p:nvPr>
            <p:custDataLst>
              <p:tags r:id="rId1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2052300" y="11582400"/>
            <a:ext cx="317500" cy="241300"/>
          </a:xfrm>
          <a:prstGeom prst="cube">
            <a:avLst/>
          </a:prstGeom>
        </p:spPr>
      </p:pic>
    </p:spTree>
    <p:custDataLst>
      <p:tags r:id="rId13"/>
    </p:custDataLst>
    <p:extLst>
      <p:ext uri="{BB962C8B-B14F-4D97-AF65-F5344CB8AC3E}">
        <p14:creationId xmlns:p14="http://schemas.microsoft.com/office/powerpoint/2010/main" val="203149072"/>
      </p:ext>
    </p:extLst>
  </p:cSld>
  <p:clrMapOvr>
    <a:masterClrMapping/>
  </p:clrMapOvr>
  <mc:AlternateContent>
    <mc:Choice xmlns:p15="http://schemas.microsoft.com/office/powerpoint/2012/main" Requires="p15">
      <p:transition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Scale>
                                      <p:cBhvr>
                                        <p:cTn id="24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Scale>
                                      <p:cBhvr>
                                        <p:cTn id="26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3" presetClass="exit" presetSubtype="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mph" presetSubtype="0" repeatCount="indefinite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5" name="对象 4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871220" y="1102043"/>
          <a:ext cx="1115060" cy="7162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4" imgW="405765" imgH="203200" progId="Equation.DSMT4">
                  <p:embed/>
                </p:oleObj>
              </mc:Choice>
              <mc:Fallback>
                <p:oleObj r:id="rId4" imgW="40576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1220" y="1102043"/>
                        <a:ext cx="1115060" cy="716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58374268"/>
              </p:ext>
            </p:extLst>
          </p:nvPr>
        </p:nvGraphicFramePr>
        <p:xfrm>
          <a:off x="2632710" y="1526540"/>
          <a:ext cx="6927215" cy="8115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7" imgW="2120900" imgH="228600" progId="Equation.DSMT4">
                  <p:embed/>
                </p:oleObj>
              </mc:Choice>
              <mc:Fallback>
                <p:oleObj r:id="rId7" imgW="21209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2710" y="1526540"/>
                        <a:ext cx="6927215" cy="811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753927758"/>
              </p:ext>
            </p:extLst>
          </p:nvPr>
        </p:nvGraphicFramePr>
        <p:xfrm>
          <a:off x="2632710" y="2925762"/>
          <a:ext cx="6760845" cy="11944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10" imgW="2286000" imgH="431800" progId="Equation.DSMT4">
                  <p:embed/>
                </p:oleObj>
              </mc:Choice>
              <mc:Fallback>
                <p:oleObj r:id="rId10" imgW="2286000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32710" y="2925762"/>
                        <a:ext cx="6760845" cy="1194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99699853"/>
              </p:ext>
            </p:extLst>
          </p:nvPr>
        </p:nvGraphicFramePr>
        <p:xfrm>
          <a:off x="2481262" y="4530090"/>
          <a:ext cx="7230110" cy="11988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13" imgW="2362200" imgH="393700" progId="Equation.DSMT4">
                  <p:embed/>
                </p:oleObj>
              </mc:Choice>
              <mc:Fallback>
                <p:oleObj r:id="rId13" imgW="23622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81262" y="4530090"/>
                        <a:ext cx="7230110" cy="1198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>
    <mc:Choice xmlns:p15="http://schemas.microsoft.com/office/powerpoint/2012/main" Requires="p15">
      <p:transition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cxnSp>
        <p:nvCxnSpPr>
          <p:cNvPr id="32" name="直接连接符 31"/>
          <p:cNvCxnSpPr/>
          <p:nvPr>
            <p:custDataLst>
              <p:tags r:id="rId3"/>
            </p:custDataLst>
          </p:nvPr>
        </p:nvCxnSpPr>
        <p:spPr>
          <a:xfrm flipV="1">
            <a:off x="7610475" y="2353945"/>
            <a:ext cx="3001645" cy="261747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5721" y="1012396"/>
            <a:ext cx="111091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思考：</a:t>
            </a:r>
            <a:r>
              <a:rPr lang="zh-CN" altLang="en-US" sz="2400"/>
              <a:t>在直角坐标系中，给定一个点</a:t>
            </a: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lang="en-US" altLang="zh-CN" sz="2400"/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en-US" altLang="zh-CN" sz="2400"/>
              <a:t>,</a:t>
            </a:r>
            <a:r>
              <a:rPr lang="en-US" altLang="zh-CN" sz="2400" i="1">
                <a:latin typeface="Times New Roman" panose="02020603050405020304" pitchFamily="18" charset="0"/>
              </a:rPr>
              <a:t>y</a:t>
            </a:r>
            <a:r>
              <a:rPr lang="en-US" altLang="zh-CN" sz="2400" baseline="-25000"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en-US" altLang="zh-CN" sz="2400"/>
              <a:t>)</a:t>
            </a:r>
            <a:r>
              <a:rPr lang="zh-CN" altLang="en-US" sz="2400"/>
              <a:t>和斜率 </a:t>
            </a:r>
            <a:r>
              <a:rPr lang="en-US" altLang="zh-CN" sz="2400" i="1">
                <a:latin typeface="Times New Roman" panose="02020603050405020304" pitchFamily="18" charset="0"/>
              </a:rPr>
              <a:t>k</a:t>
            </a:r>
            <a:r>
              <a:rPr lang="zh-CN" altLang="en-US" sz="2400"/>
              <a:t> ，就能确定唯一的一条直线。</a:t>
            </a:r>
          </a:p>
        </p:txBody>
      </p:sp>
      <p:sp>
        <p:nvSpPr>
          <p:cNvPr id="8" name="Text Box 3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7185" y="2641581"/>
            <a:ext cx="5972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400"/>
              <a:t>分析：因为直线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zh-CN" altLang="en-US" sz="2400"/>
              <a:t>的斜率为</a:t>
            </a:r>
            <a:r>
              <a:rPr lang="en-US" altLang="zh-CN" sz="2400" i="1" smtClean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en-US" altLang="zh-CN" sz="2400">
                <a:sym typeface="宋体" panose="02010600030101010101" pitchFamily="2" charset="-122"/>
              </a:rPr>
              <a:t>,</a:t>
            </a:r>
            <a:r>
              <a:rPr lang="zh-CN" altLang="en-US" sz="2400" smtClean="0"/>
              <a:t>由</a:t>
            </a:r>
            <a:r>
              <a:rPr lang="zh-CN" altLang="en-US" sz="2400"/>
              <a:t>斜率公式</a:t>
            </a:r>
            <a:r>
              <a:rPr lang="zh-CN" altLang="en-US" sz="2400" smtClean="0"/>
              <a:t>得</a:t>
            </a:r>
            <a:r>
              <a:rPr lang="en-US" altLang="zh-CN" sz="2400" smtClean="0"/>
              <a:t>:</a:t>
            </a:r>
            <a:endParaRPr lang="en-US" altLang="zh-CN" sz="2400"/>
          </a:p>
        </p:txBody>
      </p:sp>
      <p:pic>
        <p:nvPicPr>
          <p:cNvPr id="9" name="图片 8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3460" y="3395632"/>
            <a:ext cx="2638107" cy="115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组合 39"/>
          <p:cNvGrpSpPr/>
          <p:nvPr>
            <p:custDataLst>
              <p:tags r:id="rId8"/>
            </p:custDataLst>
          </p:nvPr>
        </p:nvGrpSpPr>
        <p:grpSpPr>
          <a:xfrm>
            <a:off x="8427085" y="4164330"/>
            <a:ext cx="1071880" cy="368300"/>
            <a:chOff x="9979" y="6350"/>
            <a:chExt cx="1688" cy="580"/>
          </a:xfrm>
        </p:grpSpPr>
        <p:sp>
          <p:nvSpPr>
            <p:cNvPr id="4" name="文本框 3"/>
            <p:cNvSpPr txBox="1"/>
            <p:nvPr>
              <p:custDataLst>
                <p:tags r:id="rId9"/>
              </p:custDataLst>
            </p:nvPr>
          </p:nvSpPr>
          <p:spPr>
            <a:xfrm>
              <a:off x="9979" y="6350"/>
              <a:ext cx="16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</a:t>
              </a:r>
              <a:r>
                <a:rPr lang="en-US" altLang="zh-CN" baseline="-25000"/>
                <a:t>0</a:t>
              </a:r>
              <a:r>
                <a:rPr lang="en-US" altLang="zh-CN"/>
                <a:t>(x</a:t>
              </a:r>
              <a:r>
                <a:rPr lang="en-US" altLang="zh-CN" baseline="-25000"/>
                <a:t>0</a:t>
              </a:r>
              <a:r>
                <a:rPr lang="en-US" altLang="zh-CN"/>
                <a:t>,y</a:t>
              </a:r>
              <a:r>
                <a:rPr lang="en-US" altLang="zh-CN" baseline="-25000"/>
                <a:t>0</a:t>
              </a:r>
              <a:r>
                <a:rPr lang="en-US" altLang="zh-CN"/>
                <a:t>)</a:t>
              </a:r>
            </a:p>
          </p:txBody>
        </p:sp>
        <p:sp>
          <p:nvSpPr>
            <p:cNvPr id="2" name="椭圆 1"/>
            <p:cNvSpPr/>
            <p:nvPr>
              <p:custDataLst>
                <p:tags r:id="rId10"/>
              </p:custDataLst>
            </p:nvPr>
          </p:nvSpPr>
          <p:spPr>
            <a:xfrm>
              <a:off x="9979" y="6392"/>
              <a:ext cx="119" cy="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>
            <p:custDataLst>
              <p:tags r:id="rId11"/>
            </p:custDataLst>
          </p:nvPr>
        </p:nvGrpSpPr>
        <p:grpSpPr>
          <a:xfrm>
            <a:off x="6878320" y="2845435"/>
            <a:ext cx="4504055" cy="2288289"/>
            <a:chOff x="11102" y="4197"/>
            <a:chExt cx="7093" cy="3934"/>
          </a:xfrm>
        </p:grpSpPr>
        <p:cxnSp>
          <p:nvCxnSpPr>
            <p:cNvPr id="30" name="直接箭头连接符 29"/>
            <p:cNvCxnSpPr/>
            <p:nvPr>
              <p:custDataLst>
                <p:tags r:id="rId12"/>
              </p:custDataLst>
            </p:nvPr>
          </p:nvCxnSpPr>
          <p:spPr>
            <a:xfrm flipV="1">
              <a:off x="11102" y="7098"/>
              <a:ext cx="7093" cy="124"/>
            </a:xfrm>
            <a:prstGeom prst="straightConnector1">
              <a:avLst/>
            </a:prstGeom>
            <a:ln w="47625" cmpd="sng">
              <a:solidFill>
                <a:schemeClr val="tx1"/>
              </a:solidFill>
              <a:prstDash val="soli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>
              <p:custDataLst>
                <p:tags r:id="rId13"/>
              </p:custDataLst>
            </p:nvPr>
          </p:nvCxnSpPr>
          <p:spPr>
            <a:xfrm flipH="1" flipV="1">
              <a:off x="15064" y="4197"/>
              <a:ext cx="48" cy="3934"/>
            </a:xfrm>
            <a:prstGeom prst="straightConnector1">
              <a:avLst/>
            </a:prstGeom>
            <a:ln w="47625" cmpd="sng">
              <a:solidFill>
                <a:srgbClr val="002060"/>
              </a:solidFill>
              <a:prstDash val="soli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>
            <p:custDataLst>
              <p:tags r:id="rId14"/>
            </p:custDataLst>
          </p:nvPr>
        </p:nvGrpSpPr>
        <p:grpSpPr>
          <a:xfrm>
            <a:off x="10016490" y="2781300"/>
            <a:ext cx="1147445" cy="368300"/>
            <a:chOff x="15774" y="4380"/>
            <a:chExt cx="1807" cy="580"/>
          </a:xfrm>
        </p:grpSpPr>
        <p:sp>
          <p:nvSpPr>
            <p:cNvPr id="33" name="文本框 32"/>
            <p:cNvSpPr txBox="1"/>
            <p:nvPr>
              <p:custDataLst>
                <p:tags r:id="rId15"/>
              </p:custDataLst>
            </p:nvPr>
          </p:nvSpPr>
          <p:spPr>
            <a:xfrm>
              <a:off x="15893" y="4380"/>
              <a:ext cx="16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P(x,y)</a:t>
              </a:r>
            </a:p>
          </p:txBody>
        </p:sp>
        <p:sp>
          <p:nvSpPr>
            <p:cNvPr id="34" name="椭圆 33"/>
            <p:cNvSpPr/>
            <p:nvPr>
              <p:custDataLst>
                <p:tags r:id="rId16"/>
              </p:custDataLst>
            </p:nvPr>
          </p:nvSpPr>
          <p:spPr>
            <a:xfrm>
              <a:off x="15774" y="4421"/>
              <a:ext cx="119" cy="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25721" y="1843058"/>
            <a:ext cx="11273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400" smtClean="0"/>
              <a:t>可知</a:t>
            </a:r>
            <a:r>
              <a:rPr lang="en-US" altLang="zh-CN" sz="2400" smtClean="0"/>
              <a:t>:</a:t>
            </a:r>
            <a:r>
              <a:rPr lang="zh-CN" altLang="en-US" sz="2400" smtClean="0"/>
              <a:t>直线</a:t>
            </a:r>
            <a:r>
              <a:rPr lang="zh-CN" altLang="en-US" sz="2400"/>
              <a:t>上所有点的坐标</a:t>
            </a: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en-US" altLang="zh-CN" sz="2400"/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x, y</a:t>
            </a:r>
            <a:r>
              <a:rPr lang="en-US" altLang="zh-CN" sz="2400"/>
              <a:t>)</a:t>
            </a:r>
            <a:r>
              <a:rPr lang="zh-CN" altLang="en-US" sz="2400"/>
              <a:t>与</a:t>
            </a:r>
            <a:r>
              <a:rPr lang="en-US" altLang="zh-CN" sz="2400" i="1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400" baseline="-25000"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zh-CN" altLang="en-US" sz="2400"/>
              <a:t>、</a:t>
            </a:r>
            <a:r>
              <a:rPr lang="en-US" altLang="zh-CN" sz="2400" i="1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en-US" sz="2400">
                <a:sym typeface="宋体" panose="02010600030101010101" pitchFamily="2" charset="-122"/>
              </a:rPr>
              <a:t> </a:t>
            </a:r>
            <a:r>
              <a:rPr lang="zh-CN" altLang="en-US" sz="2400"/>
              <a:t>之间的关系是确定的，这一关系如何表示？</a:t>
            </a:r>
          </a:p>
        </p:txBody>
      </p:sp>
      <p:graphicFrame>
        <p:nvGraphicFramePr>
          <p:cNvPr id="35" name="对象 34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8654415" y="3149600"/>
          <a:ext cx="381000" cy="4965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19" imgW="127000" imgH="165100" progId="Equation.DSMT4">
                  <p:embed/>
                </p:oleObj>
              </mc:Choice>
              <mc:Fallback>
                <p:oleObj r:id="rId19" imgW="127000" imgH="165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654415" y="3149600"/>
                        <a:ext cx="381000" cy="49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922459358"/>
              </p:ext>
            </p:extLst>
          </p:nvPr>
        </p:nvGraphicFramePr>
        <p:xfrm>
          <a:off x="1325492" y="4971415"/>
          <a:ext cx="3995559" cy="76494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22" imgW="1193800" imgH="228600" progId="Equation.DSMT4">
                  <p:embed/>
                </p:oleObj>
              </mc:Choice>
              <mc:Fallback>
                <p:oleObj r:id="rId22" imgW="11938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325492" y="4971415"/>
                        <a:ext cx="3995559" cy="764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>
    <mc:Choice xmlns:p15="http://schemas.microsoft.com/office/powerpoint/2012/main" Requires="p15">
      <p:transition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1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6" name="Text Box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67575" y="1557229"/>
            <a:ext cx="99811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/>
              <a:t>思考</a:t>
            </a:r>
            <a:r>
              <a:rPr lang="en-US" altLang="zh-CN" sz="2800"/>
              <a:t>1</a:t>
            </a:r>
            <a:r>
              <a:rPr lang="zh-CN" altLang="en-US" sz="2800"/>
              <a:t>：直线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l</a:t>
            </a:r>
            <a:r>
              <a:rPr lang="zh-CN" altLang="en-US" sz="2800"/>
              <a:t>上的每一点的坐标是否都满足方程  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y</a:t>
            </a:r>
            <a:r>
              <a:rPr lang="en-US" altLang="zh-CN" sz="2800">
                <a:latin typeface="宋体" panose="02010600030101010101" pitchFamily="2" charset="-122"/>
              </a:rPr>
              <a:t>-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y</a:t>
            </a:r>
            <a:r>
              <a:rPr lang="en-US" altLang="zh-CN" sz="2800" baseline="-25000"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en-US" altLang="zh-CN" sz="2800">
                <a:latin typeface="宋体" panose="02010600030101010101" pitchFamily="2" charset="-122"/>
              </a:rPr>
              <a:t>=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en-US" altLang="zh-CN" sz="2800">
                <a:latin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en-US" altLang="zh-CN" sz="2800">
                <a:latin typeface="宋体" panose="02010600030101010101" pitchFamily="2" charset="-122"/>
              </a:rPr>
              <a:t>-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en-US" altLang="zh-CN" sz="2800">
                <a:latin typeface="宋体" panose="02010600030101010101" pitchFamily="2" charset="-122"/>
              </a:rPr>
              <a:t>)</a:t>
            </a:r>
            <a:r>
              <a:rPr lang="zh-CN" altLang="en-US" sz="2800"/>
              <a:t> </a:t>
            </a:r>
            <a:r>
              <a:rPr lang="zh-CN" altLang="en-US" sz="2800" smtClean="0"/>
              <a:t>？</a:t>
            </a:r>
            <a:endParaRPr lang="zh-CN" altLang="en-US" sz="2800"/>
          </a:p>
        </p:txBody>
      </p: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1370547" y="2804662"/>
            <a:ext cx="9775245" cy="1008063"/>
            <a:chOff x="1188104" y="1744789"/>
            <a:chExt cx="9775245" cy="1008063"/>
          </a:xfrm>
        </p:grpSpPr>
        <p:sp>
          <p:nvSpPr>
            <p:cNvPr id="10" name="文本框 9"/>
            <p:cNvSpPr txBox="1"/>
            <p:nvPr>
              <p:custDataLst>
                <p:tags r:id="rId5"/>
              </p:custDataLst>
            </p:nvPr>
          </p:nvSpPr>
          <p:spPr>
            <a:xfrm>
              <a:off x="1188104" y="1987211"/>
              <a:ext cx="977524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2400"/>
                <a:t>思考</a:t>
              </a:r>
              <a:r>
                <a:rPr lang="en-US" altLang="zh-CN" sz="2400"/>
                <a:t>2</a:t>
              </a:r>
              <a:r>
                <a:rPr lang="zh-CN" altLang="en-US" sz="2400"/>
                <a:t>：</a:t>
              </a:r>
              <a:r>
                <a:rPr lang="zh-CN" altLang="zh-CN" sz="2400"/>
                <a:t>方程</a:t>
              </a:r>
              <a:r>
                <a:rPr lang="en-US" altLang="zh-CN" sz="2400" i="1">
                  <a:latin typeface="Times New Roman" panose="02020603050405020304" pitchFamily="18" charset="0"/>
                </a:rPr>
                <a:t>y</a:t>
              </a:r>
              <a:r>
                <a:rPr lang="zh-CN" altLang="zh-CN" sz="2400"/>
                <a:t>－</a:t>
              </a:r>
              <a:r>
                <a:rPr lang="en-US" altLang="zh-CN" sz="2400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0</a:t>
              </a:r>
              <a:r>
                <a:rPr lang="zh-CN" altLang="zh-CN" sz="2400"/>
                <a:t>＝</a:t>
              </a:r>
              <a:r>
                <a:rPr lang="en-US" altLang="zh-CN" sz="2400" i="1">
                  <a:latin typeface="Times New Roman" panose="02020603050405020304" pitchFamily="18" charset="0"/>
                </a:rPr>
                <a:t>k</a:t>
              </a:r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lang="zh-CN" altLang="zh-CN" sz="2400"/>
                <a:t>－</a:t>
              </a:r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  <a:r>
                <a:rPr lang="zh-CN" altLang="zh-CN" sz="2400"/>
                <a:t>与方程</a:t>
              </a:r>
              <a:r>
                <a:rPr lang="en-US" altLang="zh-CN" sz="2400"/>
                <a:t>                            </a:t>
              </a:r>
              <a:r>
                <a:rPr lang="zh-CN" altLang="zh-CN" sz="2400"/>
                <a:t>是</a:t>
              </a:r>
              <a:r>
                <a:rPr lang="zh-CN" altLang="en-US" sz="2400"/>
                <a:t>否</a:t>
              </a:r>
              <a:r>
                <a:rPr lang="zh-CN" altLang="zh-CN" sz="2400"/>
                <a:t>等价</a:t>
              </a:r>
              <a:r>
                <a:rPr lang="zh-CN" altLang="en-US" sz="2800"/>
                <a:t>？</a:t>
              </a:r>
            </a:p>
          </p:txBody>
        </p:sp>
        <p:graphicFrame>
          <p:nvGraphicFramePr>
            <p:cNvPr id="11" name="Object 39"/>
            <p:cNvGraphicFramePr>
              <a:graphicFrameLocks noChangeAspect="1"/>
            </p:cNvGraphicFramePr>
            <p:nvPr>
              <p:custDataLst>
                <p:tags r:id="rId6"/>
              </p:custDataLst>
              <p:extLst>
                <p:ext uri="{D42A27DB-BD31-4B8C-83A1-F6EECF244321}">
                  <p14:modId xmlns:p14="http://schemas.microsoft.com/office/powerpoint/2010/main" val="1683194480"/>
                </p:ext>
              </p:extLst>
            </p:nvPr>
          </p:nvGraphicFramePr>
          <p:xfrm>
            <a:off x="6075726" y="1744789"/>
            <a:ext cx="2303462" cy="100806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5" r:id="rId7" imgW="673100" imgH="431800" progId="Equation.DSMT4">
                    <p:embed/>
                  </p:oleObj>
                </mc:Choice>
                <mc:Fallback>
                  <p:oleObj r:id="rId7" imgW="673100" imgH="431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075726" y="1744789"/>
                          <a:ext cx="2303462" cy="1008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>
    <mc:Choice xmlns:p15="http://schemas.microsoft.com/office/powerpoint/2012/main" Requires="p15">
      <p:transition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" name="Text Box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7266" y="1106020"/>
            <a:ext cx="11932322" cy="168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3200">
                <a:latin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</a:rPr>
              <a:t>方程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y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y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=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</a:rPr>
              <a:t>由直线上一点及其斜率确定，把这个方程叫做直线的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点斜式方程</a:t>
            </a:r>
            <a:r>
              <a:rPr lang="zh-CN" altLang="en-US" sz="2400">
                <a:latin typeface="宋体" panose="02010600030101010101" pitchFamily="2" charset="-122"/>
              </a:rPr>
              <a:t>，简称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点斜式</a:t>
            </a: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．</a:t>
            </a:r>
          </a:p>
        </p:txBody>
      </p:sp>
      <p:grpSp>
        <p:nvGrpSpPr>
          <p:cNvPr id="7" name="组合 2"/>
          <p:cNvGrpSpPr/>
          <p:nvPr>
            <p:custDataLst>
              <p:tags r:id="rId5"/>
            </p:custDataLst>
          </p:nvPr>
        </p:nvGrpSpPr>
        <p:grpSpPr>
          <a:xfrm>
            <a:off x="7125535" y="2223038"/>
            <a:ext cx="3305175" cy="2628900"/>
            <a:chOff x="8101" y="3555"/>
            <a:chExt cx="5205" cy="4140"/>
          </a:xfrm>
        </p:grpSpPr>
        <p:grpSp>
          <p:nvGrpSpPr>
            <p:cNvPr id="8" name="Group 6"/>
            <p:cNvGrpSpPr/>
            <p:nvPr>
              <p:custDataLst>
                <p:tags r:id="rId6"/>
              </p:custDataLst>
            </p:nvPr>
          </p:nvGrpSpPr>
          <p:grpSpPr>
            <a:xfrm>
              <a:off x="8101" y="3555"/>
              <a:ext cx="5205" cy="4102"/>
              <a:chOff x="1728" y="1956"/>
              <a:chExt cx="2082" cy="1641"/>
            </a:xfrm>
          </p:grpSpPr>
          <p:sp>
            <p:nvSpPr>
              <p:cNvPr id="15" name="Line 7"/>
              <p:cNvSpPr>
                <a:spLocks noChangeAspect="1"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728" y="3216"/>
                <a:ext cx="2064" cy="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8"/>
              <p:cNvSpPr>
                <a:spLocks noChangeAspect="1"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591" y="2010"/>
                <a:ext cx="0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Text Box 9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3582" y="312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x</a:t>
                </a:r>
              </a:p>
            </p:txBody>
          </p:sp>
          <p:sp>
            <p:nvSpPr>
              <p:cNvPr id="18" name="Text Box 10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329" y="1956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y</a:t>
                </a:r>
              </a:p>
            </p:txBody>
          </p:sp>
          <p:sp>
            <p:nvSpPr>
              <p:cNvPr id="19" name="Text Box 11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363" y="3152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O</a:t>
                </a:r>
              </a:p>
            </p:txBody>
          </p:sp>
        </p:grpSp>
        <p:grpSp>
          <p:nvGrpSpPr>
            <p:cNvPr id="9" name="Group 12"/>
            <p:cNvGrpSpPr/>
            <p:nvPr>
              <p:custDataLst>
                <p:tags r:id="rId12"/>
              </p:custDataLst>
            </p:nvPr>
          </p:nvGrpSpPr>
          <p:grpSpPr>
            <a:xfrm>
              <a:off x="9014" y="3895"/>
              <a:ext cx="3885" cy="3800"/>
              <a:chOff x="2272" y="2544"/>
              <a:chExt cx="1554" cy="1520"/>
            </a:xfrm>
          </p:grpSpPr>
          <p:sp>
            <p:nvSpPr>
              <p:cNvPr id="13" name="Line 13"/>
              <p:cNvSpPr>
                <a:spLocks noChangeAspect="1"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H="1">
                <a:off x="2272" y="2640"/>
                <a:ext cx="1424" cy="1424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648" y="2544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l</a:t>
                </a:r>
              </a:p>
            </p:txBody>
          </p:sp>
        </p:grpSp>
        <p:grpSp>
          <p:nvGrpSpPr>
            <p:cNvPr id="10" name="Group 15"/>
            <p:cNvGrpSpPr/>
            <p:nvPr>
              <p:custDataLst>
                <p:tags r:id="rId15"/>
              </p:custDataLst>
            </p:nvPr>
          </p:nvGrpSpPr>
          <p:grpSpPr>
            <a:xfrm>
              <a:off x="10829" y="5477"/>
              <a:ext cx="1070" cy="817"/>
              <a:chOff x="3300" y="2889"/>
              <a:chExt cx="428" cy="211"/>
            </a:xfrm>
          </p:grpSpPr>
          <p:sp>
            <p:nvSpPr>
              <p:cNvPr id="11" name="Oval 16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300" y="295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" name="Text Box 17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399" y="2889"/>
                <a:ext cx="32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800" b="1" baseline="-2500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</p:grpSp>
      <p:sp>
        <p:nvSpPr>
          <p:cNvPr id="21" name="文本框 99"/>
          <p:cNvSpPr/>
          <p:nvPr>
            <p:custDataLst>
              <p:tags r:id="rId18"/>
            </p:custDataLst>
          </p:nvPr>
        </p:nvSpPr>
        <p:spPr>
          <a:xfrm>
            <a:off x="457528" y="2876602"/>
            <a:ext cx="6461615" cy="73866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>
              <a:lnSpc>
                <a:spcPct val="150000"/>
              </a:lnSpc>
            </a:pPr>
            <a:r>
              <a:rPr altLang="zh-CN" sz="28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3"/>
                </a:solidFill>
                <a:sym typeface="Wingdings" panose="05000000000000000000"/>
              </a:rPr>
              <a:t>注意</a:t>
            </a:r>
            <a:r>
              <a:rPr altLang="zh-CN" sz="28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3"/>
                </a:solidFill>
                <a:sym typeface="Wingdings" panose="05000000000000000000"/>
              </a:rPr>
              <a:t>：</a:t>
            </a:r>
            <a:r>
              <a:rPr lang="en-US" altLang="zh-CN" sz="28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1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、</a:t>
            </a:r>
            <a:r>
              <a:rPr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直线的点斜式方程的前提条件</a:t>
            </a:r>
            <a:r>
              <a:rPr altLang="zh-CN" sz="28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：</a:t>
            </a:r>
            <a:r>
              <a:rPr lang="en-US" altLang="zh-CN" sz="28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 </a:t>
            </a:r>
          </a:p>
        </p:txBody>
      </p:sp>
      <p:grpSp>
        <p:nvGrpSpPr>
          <p:cNvPr id="2" name="组合 1"/>
          <p:cNvGrpSpPr/>
          <p:nvPr>
            <p:custDataLst>
              <p:tags r:id="rId19"/>
            </p:custDataLst>
          </p:nvPr>
        </p:nvGrpSpPr>
        <p:grpSpPr>
          <a:xfrm>
            <a:off x="1480989" y="4877526"/>
            <a:ext cx="10695106" cy="1569660"/>
            <a:chOff x="1449109" y="4929928"/>
            <a:chExt cx="10695106" cy="1569660"/>
          </a:xfrm>
        </p:grpSpPr>
        <p:sp>
          <p:nvSpPr>
            <p:cNvPr id="22" name="文本框 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449109" y="4929928"/>
              <a:ext cx="10695106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200000"/>
                </a:lnSpc>
              </a:pPr>
              <a:r>
                <a:rPr lang="en-US" altLang="zh-CN" sz="2400"/>
                <a:t>2</a:t>
              </a:r>
              <a:r>
                <a:rPr lang="zh-CN" altLang="en-US" sz="2400"/>
                <a:t>、</a:t>
              </a:r>
              <a:r>
                <a:rPr lang="zh-CN" altLang="zh-CN" sz="2400"/>
                <a:t>方程</a:t>
              </a: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zh-CN" sz="2400">
                  <a:solidFill>
                    <a:srgbClr val="FF0000"/>
                  </a:solidFill>
                </a:rPr>
                <a:t>－</a:t>
              </a: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zh-CN" sz="2400">
                  <a:solidFill>
                    <a:srgbClr val="FF0000"/>
                  </a:solidFill>
                </a:rPr>
                <a:t>＝</a:t>
              </a: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400">
                  <a:solidFill>
                    <a:srgbClr val="FF0000"/>
                  </a:solidFill>
                </a:rPr>
                <a:t>－</a:t>
              </a: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zh-CN" altLang="zh-CN" sz="2400"/>
                <a:t>与</a:t>
              </a:r>
              <a:r>
                <a:rPr lang="zh-CN" altLang="zh-CN" sz="2400" smtClean="0"/>
                <a:t>方程</a:t>
              </a:r>
              <a:r>
                <a:rPr lang="en-US" altLang="zh-CN" sz="2400" smtClean="0"/>
                <a:t>                            </a:t>
              </a:r>
              <a:r>
                <a:rPr lang="zh-CN" altLang="zh-CN" sz="2400" smtClean="0"/>
                <a:t>不等价</a:t>
              </a:r>
              <a:r>
                <a:rPr lang="zh-CN" altLang="zh-CN" sz="2400"/>
                <a:t>的，前者是整条直线，</a:t>
              </a:r>
              <a:r>
                <a:rPr lang="zh-CN" altLang="zh-CN" sz="2400" smtClean="0"/>
                <a:t>后者</a:t>
              </a:r>
              <a:r>
                <a:rPr lang="zh-CN" altLang="en-US" sz="2400" smtClean="0"/>
                <a:t>是</a:t>
              </a:r>
              <a:r>
                <a:rPr lang="zh-CN" altLang="zh-CN" sz="2400"/>
                <a:t>去掉点</a:t>
              </a:r>
              <a:r>
                <a:rPr lang="en-US" altLang="zh-CN" sz="2400" i="1">
                  <a:latin typeface="Times New Roman" panose="02020603050405020304" pitchFamily="18" charset="0"/>
                </a:rPr>
                <a:t>P</a:t>
              </a:r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0</a:t>
              </a:r>
              <a:r>
                <a:rPr lang="zh-CN" altLang="zh-CN" sz="2400"/>
                <a:t>，</a:t>
              </a:r>
              <a:r>
                <a:rPr lang="en-US" altLang="zh-CN" sz="2400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  <a:r>
                <a:rPr lang="zh-CN" altLang="zh-CN" sz="2400"/>
                <a:t>的一条直线．</a:t>
              </a:r>
              <a:endParaRPr lang="zh-CN" altLang="en-US" sz="2400"/>
            </a:p>
          </p:txBody>
        </p:sp>
        <p:graphicFrame>
          <p:nvGraphicFramePr>
            <p:cNvPr id="23" name="Object 39"/>
            <p:cNvGraphicFramePr>
              <a:graphicFrameLocks noChangeAspect="1"/>
            </p:cNvGraphicFramePr>
            <p:nvPr>
              <p:custDataLst>
                <p:tags r:id="rId21"/>
              </p:custDataLst>
              <p:extLst>
                <p:ext uri="{D42A27DB-BD31-4B8C-83A1-F6EECF244321}">
                  <p14:modId xmlns:p14="http://schemas.microsoft.com/office/powerpoint/2010/main" val="1374846519"/>
                </p:ext>
              </p:extLst>
            </p:nvPr>
          </p:nvGraphicFramePr>
          <p:xfrm>
            <a:off x="5644931" y="4929928"/>
            <a:ext cx="2303462" cy="100806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6" r:id="rId22" imgW="673100" imgH="431800" progId="Equation.DSMT4">
                    <p:embed/>
                  </p:oleObj>
                </mc:Choice>
                <mc:Fallback>
                  <p:oleObj r:id="rId22" imgW="673100" imgH="431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644931" y="4929928"/>
                          <a:ext cx="2303462" cy="1008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文本框 99"/>
          <p:cNvSpPr/>
          <p:nvPr>
            <p:custDataLst>
              <p:tags r:id="rId24"/>
            </p:custDataLst>
          </p:nvPr>
        </p:nvSpPr>
        <p:spPr>
          <a:xfrm>
            <a:off x="2076092" y="3566160"/>
            <a:ext cx="2853691" cy="73866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华文细黑" panose="02010600040101010101" pitchFamily="2" charset="-122"/>
                <a:sym typeface="Wingdings" panose="05000000000000000000"/>
              </a:rPr>
              <a:t>①</a:t>
            </a:r>
            <a:r>
              <a:rPr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斜率必须存在</a:t>
            </a:r>
            <a:r>
              <a:rPr altLang="zh-CN" sz="28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；</a:t>
            </a:r>
            <a:endParaRPr altLang="zh-CN" sz="28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sym typeface="Wingdings" panose="05000000000000000000"/>
            </a:endParaRPr>
          </a:p>
        </p:txBody>
      </p:sp>
      <p:sp>
        <p:nvSpPr>
          <p:cNvPr id="24" name="文本框 99"/>
          <p:cNvSpPr/>
          <p:nvPr>
            <p:custDataLst>
              <p:tags r:id="rId25"/>
            </p:custDataLst>
          </p:nvPr>
        </p:nvSpPr>
        <p:spPr>
          <a:xfrm>
            <a:off x="2076092" y="4219362"/>
            <a:ext cx="4879975" cy="73866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华文细黑" panose="02010600040101010101" pitchFamily="2" charset="-122"/>
                <a:sym typeface="Wingdings" panose="05000000000000000000"/>
              </a:rPr>
              <a:t>②</a:t>
            </a:r>
            <a:r>
              <a:rPr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已知一点</a:t>
            </a:r>
            <a:r>
              <a:rPr lang="en-US" altLang="zh-CN" sz="28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P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(</a:t>
            </a:r>
            <a:r>
              <a:rPr lang="en-US" altLang="zh-CN" sz="28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x</a:t>
            </a:r>
            <a:r>
              <a:rPr lang="en-US" altLang="zh-CN" sz="2800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0</a:t>
            </a:r>
            <a:r>
              <a:rPr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，</a:t>
            </a:r>
            <a:r>
              <a:rPr lang="en-US" altLang="zh-CN" sz="28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y</a:t>
            </a:r>
            <a:r>
              <a:rPr lang="en-US" altLang="zh-CN" sz="2800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0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)</a:t>
            </a:r>
            <a:r>
              <a:rPr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sym typeface="Wingdings" panose="05000000000000000000"/>
              </a:rPr>
              <a:t>和斜率</a:t>
            </a:r>
            <a:r>
              <a:rPr lang="en-US" altLang="zh-CN" sz="28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k</a:t>
            </a:r>
            <a:r>
              <a:rPr lang="en-US" altLang="zh-CN" sz="280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.</a:t>
            </a:r>
            <a:endParaRPr lang="en-US" altLang="zh-CN" sz="28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Times New Roman" panose="02020603050405020304" pitchFamily="18" charset="0"/>
              <a:sym typeface="Wingdings" panose="0500000000000000000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4081399649"/>
              </p:ext>
            </p:extLst>
          </p:nvPr>
        </p:nvGraphicFramePr>
        <p:xfrm>
          <a:off x="1011671" y="741631"/>
          <a:ext cx="2851150" cy="641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Equation" r:id="rId27" imgW="901440" imgH="203040" progId="Equation.DSMT4">
                  <p:embed/>
                </p:oleObj>
              </mc:Choice>
              <mc:Fallback>
                <p:oleObj name="Equation" r:id="rId27" imgW="901440" imgH="20304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11671" y="741631"/>
                        <a:ext cx="2851150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0" grpId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0" name="文本框 9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97390" y="1963229"/>
            <a:ext cx="88571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思考</a:t>
            </a:r>
            <a:r>
              <a:rPr lang="en-US" altLang="zh-CN" sz="2800"/>
              <a:t>3</a:t>
            </a:r>
            <a:r>
              <a:rPr lang="zh-CN" altLang="en-US" sz="2800"/>
              <a:t>：</a:t>
            </a:r>
            <a:r>
              <a:rPr lang="zh-CN" altLang="zh-CN" sz="2800"/>
              <a:t>经过点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zh-CN" altLang="zh-CN" sz="2800"/>
              <a:t>，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zh-CN" sz="2800"/>
              <a:t>且斜率为</a:t>
            </a:r>
            <a:r>
              <a:rPr lang="en-US" altLang="zh-CN" sz="2800">
                <a:latin typeface="Times New Roman" panose="02020603050405020304" pitchFamily="18" charset="0"/>
              </a:rPr>
              <a:t>0</a:t>
            </a:r>
            <a:r>
              <a:rPr lang="zh-CN" altLang="zh-CN" sz="2800"/>
              <a:t>的直线方程为</a:t>
            </a:r>
            <a:r>
              <a:rPr lang="zh-CN" altLang="en-US" sz="2800">
                <a:latin typeface="Times New Roman" panose="02020603050405020304" pitchFamily="18" charset="0"/>
              </a:rPr>
              <a:t>多少</a:t>
            </a:r>
            <a:r>
              <a:rPr lang="zh-CN" altLang="en-US" sz="2800" smtClean="0">
                <a:latin typeface="Times New Roman" panose="02020603050405020304" pitchFamily="18" charset="0"/>
              </a:rPr>
              <a:t>？</a:t>
            </a:r>
          </a:p>
        </p:txBody>
      </p:sp>
      <p:graphicFrame>
        <p:nvGraphicFramePr>
          <p:cNvPr id="12" name="对象 286726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03389538"/>
              </p:ext>
            </p:extLst>
          </p:nvPr>
        </p:nvGraphicFramePr>
        <p:xfrm>
          <a:off x="3411177" y="3795692"/>
          <a:ext cx="3472180" cy="10198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5" imgW="2191385" imgH="597535" progId="Word.Document.8">
                  <p:embed/>
                </p:oleObj>
              </mc:Choice>
              <mc:Fallback>
                <p:oleObj r:id="rId5" imgW="2191385" imgH="59753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411177" y="3795692"/>
                        <a:ext cx="3472180" cy="1019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097390" y="4832083"/>
            <a:ext cx="8664447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思考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：直线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－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k(x</a:t>
            </a:r>
            <a:r>
              <a:rPr lang="zh-CN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－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3)</a:t>
            </a:r>
            <a:r>
              <a:rPr lang="zh-CN" altLang="en-US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恒过哪个点？</a:t>
            </a: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3466444" y="5529313"/>
            <a:ext cx="486856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（</a:t>
            </a:r>
            <a:r>
              <a:rPr lang="en-US" altLang="zh-CN" sz="3600" b="1">
                <a:solidFill>
                  <a:srgbClr val="FF0000"/>
                </a:solidFill>
              </a:rPr>
              <a:t>3</a:t>
            </a:r>
            <a:r>
              <a:rPr lang="zh-CN" altLang="en-US" sz="3600" b="1">
                <a:solidFill>
                  <a:srgbClr val="FF0000"/>
                </a:solidFill>
              </a:rPr>
              <a:t>，</a:t>
            </a:r>
            <a:r>
              <a:rPr lang="en-US" altLang="zh-CN" sz="3600" b="1">
                <a:solidFill>
                  <a:srgbClr val="FF0000"/>
                </a:solidFill>
              </a:rPr>
              <a:t>2</a:t>
            </a:r>
            <a:r>
              <a:rPr lang="zh-CN" altLang="en-US" sz="3600" b="1">
                <a:solidFill>
                  <a:srgbClr val="FF0000"/>
                </a:solidFill>
              </a:rPr>
              <a:t>）</a:t>
            </a:r>
          </a:p>
        </p:txBody>
      </p:sp>
      <p:graphicFrame>
        <p:nvGraphicFramePr>
          <p:cNvPr id="7" name="对象 286725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445196080"/>
              </p:ext>
            </p:extLst>
          </p:nvPr>
        </p:nvGraphicFramePr>
        <p:xfrm>
          <a:off x="3411177" y="2355232"/>
          <a:ext cx="3893185" cy="1031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10" imgW="2157730" imgH="597535" progId="Word.Document.8">
                  <p:embed/>
                </p:oleObj>
              </mc:Choice>
              <mc:Fallback>
                <p:oleObj r:id="rId10" imgW="2157730" imgH="59753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411177" y="2355232"/>
                        <a:ext cx="3893185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926291159"/>
              </p:ext>
            </p:extLst>
          </p:nvPr>
        </p:nvGraphicFramePr>
        <p:xfrm>
          <a:off x="861580" y="1146932"/>
          <a:ext cx="2771119" cy="6410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Equation" r:id="rId13" imgW="876240" imgH="203040" progId="Equation.DSMT4">
                  <p:embed/>
                </p:oleObj>
              </mc:Choice>
              <mc:Fallback>
                <p:oleObj name="Equation" r:id="rId13" imgW="876240" imgH="20304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1580" y="1146932"/>
                        <a:ext cx="2771119" cy="641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9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305207" y="3329790"/>
            <a:ext cx="103779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smtClean="0"/>
              <a:t>思考</a:t>
            </a:r>
            <a:r>
              <a:rPr lang="en-US" altLang="zh-CN" sz="2800" smtClean="0"/>
              <a:t>4</a:t>
            </a:r>
            <a:r>
              <a:rPr lang="zh-CN" altLang="en-US" sz="2800" smtClean="0"/>
              <a:t>：</a:t>
            </a:r>
            <a:r>
              <a:rPr lang="zh-CN" altLang="zh-CN" sz="2800" smtClean="0"/>
              <a:t>经过点</a:t>
            </a:r>
            <a:r>
              <a:rPr lang="en-US" altLang="zh-CN" sz="2800" i="1" smtClean="0">
                <a:latin typeface="Times New Roman" panose="02020603050405020304" pitchFamily="18" charset="0"/>
              </a:rPr>
              <a:t>P</a:t>
            </a:r>
            <a:r>
              <a:rPr lang="en-US" altLang="zh-CN" sz="280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smtClean="0">
                <a:latin typeface="Times New Roman" panose="02020603050405020304" pitchFamily="18" charset="0"/>
              </a:rPr>
              <a:t>0</a:t>
            </a:r>
            <a:r>
              <a:rPr lang="zh-CN" altLang="zh-CN" sz="2800" smtClean="0"/>
              <a:t>，</a:t>
            </a:r>
            <a:r>
              <a:rPr lang="en-US" altLang="zh-CN" sz="2800" i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aseline="-25000" smtClean="0">
                <a:latin typeface="Times New Roman" panose="02020603050405020304" pitchFamily="18" charset="0"/>
              </a:rPr>
              <a:t>0</a:t>
            </a:r>
            <a:r>
              <a:rPr lang="en-US" altLang="zh-CN" sz="2800" smtClean="0">
                <a:latin typeface="Times New Roman" panose="02020603050405020304" pitchFamily="18" charset="0"/>
              </a:rPr>
              <a:t>)</a:t>
            </a:r>
            <a:r>
              <a:rPr lang="zh-CN" altLang="zh-CN" sz="2800" smtClean="0"/>
              <a:t>且斜率不存在的直线方程为</a:t>
            </a:r>
            <a:r>
              <a:rPr lang="zh-CN" altLang="en-US" sz="2800" smtClean="0"/>
              <a:t>多少？</a:t>
            </a:r>
            <a:endParaRPr lang="zh-CN" altLang="en-US" sz="2800"/>
          </a:p>
        </p:txBody>
      </p:sp>
    </p:spTree>
  </p:cSld>
  <p:clrMapOvr>
    <a:masterClrMapping/>
  </p:clrMapOvr>
  <mc:AlternateContent>
    <mc:Choice xmlns:p15="http://schemas.microsoft.com/office/powerpoint/2012/main" Requires="p15">
      <p:transition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430200" y="831525"/>
            <a:ext cx="733972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09600">
              <a:lnSpc>
                <a:spcPct val="150000"/>
              </a:lnSpc>
              <a:tabLst>
                <a:tab pos="4457700"/>
              </a:tabLst>
            </a:pPr>
            <a:r>
              <a:rPr lang="zh-CN" altLang="zh-CN" sz="2400" kern="10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kern="10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条件写出下列直线的点斜式方程：</a:t>
            </a:r>
            <a:endParaRPr lang="zh-CN" altLang="zh-CN" sz="24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en-US" altLang="zh-CN" sz="2400" kern="10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        (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1)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经过点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A(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4)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，倾斜角为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45°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24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en-US" altLang="zh-CN" sz="2400" kern="10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        (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2)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经过点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B(4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2)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，倾斜角为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90°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24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en-US" altLang="zh-CN" sz="2400" kern="10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       (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3)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经过原点，倾斜角为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60°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24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en-US" altLang="zh-CN" sz="2400" kern="10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       (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4)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经过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D(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1)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，与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轴平行．</a:t>
            </a:r>
            <a:endParaRPr lang="zh-CN" altLang="zh-CN" sz="24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27827221"/>
              </p:ext>
            </p:extLst>
          </p:nvPr>
        </p:nvGraphicFramePr>
        <p:xfrm>
          <a:off x="1263217" y="3891106"/>
          <a:ext cx="8358765" cy="64279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Document" r:id="rId5" imgW="8506586" imgH="593005" progId="Word.Document.8">
                  <p:embed/>
                </p:oleObj>
              </mc:Choice>
              <mc:Fallback>
                <p:oleObj name="Document" r:id="rId5" imgW="8506586" imgH="59300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3217" y="3891106"/>
                        <a:ext cx="8358765" cy="642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22655193"/>
              </p:ext>
            </p:extLst>
          </p:nvPr>
        </p:nvGraphicFramePr>
        <p:xfrm>
          <a:off x="2655166" y="4620152"/>
          <a:ext cx="8317634" cy="593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Document" r:id="rId8" imgW="8506586" imgH="593005" progId="Word.Document.8">
                  <p:embed/>
                </p:oleObj>
              </mc:Choice>
              <mc:Fallback>
                <p:oleObj name="Document" r:id="rId8" imgW="8506586" imgH="59300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55166" y="4620152"/>
                        <a:ext cx="8317634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260603382"/>
              </p:ext>
            </p:extLst>
          </p:nvPr>
        </p:nvGraphicFramePr>
        <p:xfrm>
          <a:off x="2540289" y="5300130"/>
          <a:ext cx="7476548" cy="64347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Document" r:id="rId11" imgW="8506586" imgH="594445" progId="Word.Document.8">
                  <p:embed/>
                </p:oleObj>
              </mc:Choice>
              <mc:Fallback>
                <p:oleObj name="Document" r:id="rId11" imgW="8506586" imgH="5944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40289" y="5300130"/>
                        <a:ext cx="7476548" cy="643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70213519"/>
              </p:ext>
            </p:extLst>
          </p:nvPr>
        </p:nvGraphicFramePr>
        <p:xfrm>
          <a:off x="2498726" y="6029855"/>
          <a:ext cx="8848148" cy="84997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Document" r:id="rId14" imgW="8506586" imgH="791033" progId="Word.Document.8">
                  <p:embed/>
                </p:oleObj>
              </mc:Choice>
              <mc:Fallback>
                <p:oleObj name="Document" r:id="rId14" imgW="8506586" imgH="79103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98726" y="6029855"/>
                        <a:ext cx="8848148" cy="849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51" name="Text Box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0864" y="1317999"/>
            <a:ext cx="1015942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400" smtClean="0">
                <a:latin typeface="Times New Roman" panose="02020603050405020304" pitchFamily="18" charset="0"/>
              </a:rPr>
              <a:t>问题：如果</a:t>
            </a:r>
            <a:r>
              <a:rPr lang="zh-CN" altLang="en-US" sz="2400">
                <a:latin typeface="Times New Roman" panose="02020603050405020304" pitchFamily="18" charset="0"/>
              </a:rPr>
              <a:t>直线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zh-CN" altLang="en-US" sz="2400">
                <a:latin typeface="Times New Roman" panose="02020603050405020304" pitchFamily="18" charset="0"/>
              </a:rPr>
              <a:t>的斜率为</a:t>
            </a:r>
            <a:r>
              <a:rPr lang="en-US" altLang="zh-CN" sz="2400" i="1">
                <a:latin typeface="Times New Roman" panose="02020603050405020304" pitchFamily="18" charset="0"/>
              </a:rPr>
              <a:t>k</a:t>
            </a:r>
            <a:r>
              <a:rPr lang="zh-CN" altLang="en-US" sz="2400">
                <a:latin typeface="Times New Roman" panose="02020603050405020304" pitchFamily="18" charset="0"/>
              </a:rPr>
              <a:t>，且与</a:t>
            </a:r>
            <a:r>
              <a:rPr lang="en-US" altLang="zh-CN" sz="2400" i="1">
                <a:latin typeface="Times New Roman" panose="02020603050405020304" pitchFamily="18" charset="0"/>
              </a:rPr>
              <a:t>y</a:t>
            </a:r>
            <a:r>
              <a:rPr lang="zh-CN" altLang="en-US" sz="2400">
                <a:latin typeface="Times New Roman" panose="02020603050405020304" pitchFamily="18" charset="0"/>
              </a:rPr>
              <a:t>轴的交点为</a:t>
            </a:r>
            <a:r>
              <a:rPr lang="en-US" altLang="zh-CN" sz="2400">
                <a:latin typeface="Times New Roman" panose="02020603050405020304" pitchFamily="18" charset="0"/>
              </a:rPr>
              <a:t>(0,</a:t>
            </a:r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  <a:r>
              <a:rPr lang="zh-CN" altLang="en-US" sz="2400" smtClean="0">
                <a:latin typeface="Times New Roman" panose="02020603050405020304" pitchFamily="18" charset="0"/>
              </a:rPr>
              <a:t>求</a:t>
            </a:r>
            <a:r>
              <a:rPr lang="zh-CN" altLang="en-US" sz="2400">
                <a:latin typeface="Times New Roman" panose="02020603050405020304" pitchFamily="18" charset="0"/>
              </a:rPr>
              <a:t>直线的点斜式</a:t>
            </a:r>
            <a:r>
              <a:rPr lang="zh-CN" altLang="en-US" sz="2400" smtClean="0">
                <a:latin typeface="Times New Roman" panose="02020603050405020304" pitchFamily="18" charset="0"/>
              </a:rPr>
              <a:t>方程</a:t>
            </a:r>
            <a:r>
              <a:rPr lang="en-US" altLang="zh-CN" sz="2400" smtClean="0">
                <a:latin typeface="Times New Roman" panose="02020603050405020304" pitchFamily="18" charset="0"/>
              </a:rPr>
              <a:t>.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04382266"/>
              </p:ext>
            </p:extLst>
          </p:nvPr>
        </p:nvGraphicFramePr>
        <p:xfrm>
          <a:off x="1519955" y="2152964"/>
          <a:ext cx="3031263" cy="46424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Equation" r:id="rId5" imgW="1409400" imgH="215640" progId="Equation.DSMT4">
                  <p:embed/>
                </p:oleObj>
              </mc:Choice>
              <mc:Fallback>
                <p:oleObj name="Equation" r:id="rId5" imgW="1409400" imgH="21564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9955" y="2152964"/>
                        <a:ext cx="3031263" cy="464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65288664"/>
              </p:ext>
            </p:extLst>
          </p:nvPr>
        </p:nvGraphicFramePr>
        <p:xfrm>
          <a:off x="5224004" y="2154257"/>
          <a:ext cx="2056966" cy="51344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Equation" r:id="rId8" imgW="863280" imgH="215640" progId="Equation.DSMT4">
                  <p:embed/>
                </p:oleObj>
              </mc:Choice>
              <mc:Fallback>
                <p:oleObj name="Equation" r:id="rId8" imgW="863280" imgH="21564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24004" y="2154257"/>
                        <a:ext cx="2056966" cy="513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7590" y="3071560"/>
            <a:ext cx="8326523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latin typeface="Times New Roman" panose="02020603050405020304" pitchFamily="18" charset="0"/>
              </a:rPr>
              <a:t>我们</a:t>
            </a:r>
            <a:r>
              <a:rPr lang="zh-CN" altLang="en-US" sz="2400">
                <a:latin typeface="Times New Roman" panose="02020603050405020304" pitchFamily="18" charset="0"/>
              </a:rPr>
              <a:t>把直线与</a:t>
            </a:r>
            <a:r>
              <a:rPr lang="en-US" altLang="zh-CN" sz="2400" i="1">
                <a:latin typeface="Times New Roman" panose="02020603050405020304" pitchFamily="18" charset="0"/>
              </a:rPr>
              <a:t>y</a:t>
            </a:r>
            <a:r>
              <a:rPr lang="zh-CN" altLang="en-US" sz="2400">
                <a:latin typeface="Times New Roman" panose="02020603050405020304" pitchFamily="18" charset="0"/>
              </a:rPr>
              <a:t>轴交点</a:t>
            </a:r>
            <a:r>
              <a:rPr lang="en-US" altLang="zh-CN" sz="2400">
                <a:latin typeface="Times New Roman" panose="02020603050405020304" pitchFamily="18" charset="0"/>
              </a:rPr>
              <a:t>(0,</a:t>
            </a:r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的纵坐标</a:t>
            </a:r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r>
              <a:rPr lang="zh-CN" altLang="en-US" sz="2400">
                <a:latin typeface="Times New Roman" panose="02020603050405020304" pitchFamily="18" charset="0"/>
              </a:rPr>
              <a:t>叫做直线在</a:t>
            </a:r>
            <a:r>
              <a:rPr lang="en-US" altLang="zh-CN" sz="2400" i="1">
                <a:latin typeface="Times New Roman" panose="02020603050405020304" pitchFamily="18" charset="0"/>
              </a:rPr>
              <a:t>y</a:t>
            </a:r>
            <a:r>
              <a:rPr lang="zh-CN" altLang="en-US" sz="2400">
                <a:latin typeface="Times New Roman" panose="02020603050405020304" pitchFamily="18" charset="0"/>
              </a:rPr>
              <a:t>轴上的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截距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35109283"/>
              </p:ext>
            </p:extLst>
          </p:nvPr>
        </p:nvGraphicFramePr>
        <p:xfrm>
          <a:off x="320675" y="4109904"/>
          <a:ext cx="3090863" cy="641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Equation" r:id="rId12" imgW="977760" imgH="203040" progId="Equation.DSMT4">
                  <p:embed/>
                </p:oleObj>
              </mc:Choice>
              <mc:Fallback>
                <p:oleObj name="Equation" r:id="rId12" imgW="977760" imgH="20304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0675" y="4109904"/>
                        <a:ext cx="3090863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31282" y="4539304"/>
            <a:ext cx="11406336" cy="822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2800" smtClean="0"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方程</a:t>
            </a:r>
            <a:r>
              <a:rPr lang="en-US" altLang="zh-CN" sz="2000" i="1">
                <a:latin typeface="Times New Roman" panose="02020603050405020304" pitchFamily="18" charset="0"/>
              </a:rPr>
              <a:t>y</a:t>
            </a:r>
            <a:r>
              <a:rPr lang="en-US" altLang="zh-CN" sz="2000">
                <a:latin typeface="Times New Roman" panose="02020603050405020304" pitchFamily="18" charset="0"/>
              </a:rPr>
              <a:t>=</a:t>
            </a:r>
            <a:r>
              <a:rPr lang="en-US" altLang="zh-CN" sz="2000" i="1" err="1">
                <a:latin typeface="Times New Roman" panose="02020603050405020304" pitchFamily="18" charset="0"/>
              </a:rPr>
              <a:t>kx</a:t>
            </a:r>
            <a:r>
              <a:rPr lang="en-US" altLang="zh-CN" sz="2000" err="1">
                <a:latin typeface="Times New Roman" panose="02020603050405020304" pitchFamily="18" charset="0"/>
              </a:rPr>
              <a:t>+</a:t>
            </a:r>
            <a:r>
              <a:rPr lang="en-US" altLang="zh-CN" sz="2000" i="1" err="1">
                <a:latin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</a:rPr>
              <a:t>由直线的斜率与它在</a:t>
            </a:r>
            <a:r>
              <a:rPr lang="en-US" altLang="zh-CN" sz="2000" i="1">
                <a:latin typeface="Times New Roman" panose="02020603050405020304" pitchFamily="18" charset="0"/>
              </a:rPr>
              <a:t>y</a:t>
            </a:r>
            <a:r>
              <a:rPr lang="zh-CN" altLang="en-US" sz="2000">
                <a:latin typeface="Times New Roman" panose="02020603050405020304" pitchFamily="18" charset="0"/>
              </a:rPr>
              <a:t>轴上的截距</a:t>
            </a:r>
            <a:r>
              <a:rPr lang="zh-CN" altLang="en-US" sz="2000" smtClean="0">
                <a:latin typeface="Times New Roman" panose="02020603050405020304" pitchFamily="18" charset="0"/>
              </a:rPr>
              <a:t>确定，所以该方程叫做直线的</a:t>
            </a: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斜截式方程</a:t>
            </a:r>
            <a:r>
              <a:rPr lang="zh-CN" altLang="en-US" sz="2000" smtClean="0">
                <a:latin typeface="Times New Roman" panose="02020603050405020304" pitchFamily="18" charset="0"/>
              </a:rPr>
              <a:t>，简称</a:t>
            </a: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斜截式</a:t>
            </a: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11" name="组合 1"/>
          <p:cNvGrpSpPr/>
          <p:nvPr>
            <p:custDataLst>
              <p:tags r:id="rId15"/>
            </p:custDataLst>
          </p:nvPr>
        </p:nvGrpSpPr>
        <p:grpSpPr>
          <a:xfrm>
            <a:off x="8922599" y="1889078"/>
            <a:ext cx="2541587" cy="2376488"/>
            <a:chOff x="10038" y="3583"/>
            <a:chExt cx="4002" cy="3741"/>
          </a:xfrm>
        </p:grpSpPr>
        <p:sp>
          <p:nvSpPr>
            <p:cNvPr id="12" name="Line 10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10525" y="4105"/>
              <a:ext cx="2495" cy="249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0037" y="6077"/>
              <a:ext cx="3967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 flipV="1">
              <a:off x="11997" y="3810"/>
              <a:ext cx="0" cy="351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3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3470" y="5965"/>
              <a:ext cx="570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16" name="Text Box 14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317" y="3582"/>
              <a:ext cx="537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17" name="Text Box 15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430" y="5942"/>
              <a:ext cx="695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960" y="3720"/>
              <a:ext cx="445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</a:p>
          </p:txBody>
        </p:sp>
        <p:sp>
          <p:nvSpPr>
            <p:cNvPr id="19" name="Oval 17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935" y="5100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0" name="Object 18"/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11152" y="4560"/>
            <a:ext cx="692" cy="96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8" r:id="rId25" imgW="161925" imgH="228600" progId="Equation.3">
                    <p:embed/>
                  </p:oleObj>
                </mc:Choice>
                <mc:Fallback>
                  <p:oleObj r:id="rId25" imgW="161925" imgH="2286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152" y="4560"/>
                          <a:ext cx="692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19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11965" y="5160"/>
              <a:ext cx="24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20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2155" y="4800"/>
              <a:ext cx="53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</p:grpSp>
      <p:graphicFrame>
        <p:nvGraphicFramePr>
          <p:cNvPr id="23" name="对象 22"/>
          <p:cNvGraphicFramePr>
            <a:graphicFrameLocks noChangeAspect="1"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4086501912"/>
              </p:ext>
            </p:extLst>
          </p:nvPr>
        </p:nvGraphicFramePr>
        <p:xfrm>
          <a:off x="4621646" y="5579533"/>
          <a:ext cx="2257569" cy="76596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Equation" r:id="rId30" imgW="596880" imgH="203040" progId="Equation.DSMT4">
                  <p:embed/>
                </p:oleObj>
              </mc:Choice>
              <mc:Fallback>
                <p:oleObj name="Equation" r:id="rId30" imgW="596880" imgH="20304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621646" y="5579533"/>
                        <a:ext cx="2257569" cy="765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53" name="文本框 9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17600" y="1339074"/>
            <a:ext cx="4077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1</a:t>
            </a:r>
            <a:r>
              <a:rPr lang="zh-CN" altLang="en-US" sz="2400"/>
              <a:t>、思考：</a:t>
            </a:r>
            <a:r>
              <a:rPr lang="zh-CN" altLang="zh-CN" sz="2400"/>
              <a:t>截距</a:t>
            </a:r>
            <a:r>
              <a:rPr lang="zh-CN" altLang="en-US" sz="2400"/>
              <a:t>是</a:t>
            </a:r>
            <a:r>
              <a:rPr lang="zh-CN" altLang="zh-CN" sz="2400"/>
              <a:t>不是距离</a:t>
            </a:r>
            <a:r>
              <a:rPr lang="zh-CN" altLang="en-US" sz="2400"/>
              <a:t>？</a:t>
            </a:r>
            <a:endParaRPr lang="en-US" altLang="zh-CN" sz="2400"/>
          </a:p>
        </p:txBody>
      </p:sp>
      <p:sp>
        <p:nvSpPr>
          <p:cNvPr id="54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新课探究</a:t>
            </a: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117600" y="2294251"/>
            <a:ext cx="684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</a:t>
            </a:r>
            <a:r>
              <a:rPr lang="zh-CN" altLang="en-US" sz="2400"/>
              <a:t>、思考：点斜式与斜截式有什么联系和区别？</a:t>
            </a: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117600" y="3291520"/>
            <a:ext cx="8559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sym typeface="宋体" panose="02010600030101010101" pitchFamily="2" charset="-122"/>
              </a:rPr>
              <a:t>3</a:t>
            </a:r>
            <a:r>
              <a:rPr lang="zh-CN" altLang="en-US" sz="2400">
                <a:sym typeface="宋体" panose="02010600030101010101" pitchFamily="2" charset="-122"/>
              </a:rPr>
              <a:t>、直接说出</a:t>
            </a:r>
            <a:r>
              <a:rPr lang="es-ES" altLang="zh-CN" sz="2400">
                <a:sym typeface="宋体" panose="02010600030101010101" pitchFamily="2" charset="-122"/>
              </a:rPr>
              <a:t>y=2x-1</a:t>
            </a:r>
            <a:r>
              <a:rPr lang="zh-CN" altLang="es-ES" sz="2400">
                <a:sym typeface="Wingdings" panose="05000000000000000000"/>
              </a:rPr>
              <a:t>、</a:t>
            </a:r>
            <a:r>
              <a:rPr lang="es-ES" altLang="zh-CN" sz="2400">
                <a:sym typeface="宋体" panose="02010600030101010101" pitchFamily="2" charset="-122"/>
              </a:rPr>
              <a:t>y=3x</a:t>
            </a:r>
            <a:r>
              <a:rPr lang="zh-CN" altLang="es-ES" sz="2400">
                <a:sym typeface="Wingdings" panose="05000000000000000000"/>
              </a:rPr>
              <a:t>及</a:t>
            </a:r>
            <a:r>
              <a:rPr lang="es-ES" altLang="zh-CN" sz="2400">
                <a:sym typeface="宋体" panose="02010600030101010101" pitchFamily="2" charset="-122"/>
              </a:rPr>
              <a:t>y=-x+3 </a:t>
            </a:r>
            <a:r>
              <a:rPr lang="zh-CN" altLang="en-US" sz="2400">
                <a:sym typeface="宋体" panose="02010600030101010101" pitchFamily="2" charset="-122"/>
              </a:rPr>
              <a:t>斜率和截距分别是多少？</a:t>
            </a:r>
            <a:endParaRPr lang="zh-CN" altLang="en-US" sz="2400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p="http://schemas.openxmlformats.org/presentationml/2006/main">
  <p:tag name="AS_UNIQUEID" val="902"/>
</p:tagLst>
</file>

<file path=ppt/tags/tag10.xml><?xml version="1.0" encoding="utf-8"?>
<p:tagLst xmlns:p="http://schemas.openxmlformats.org/presentationml/2006/main">
  <p:tag name="AS_UNIQUEID" val="910"/>
</p:tagLst>
</file>

<file path=ppt/tags/tag100.xml><?xml version="1.0" encoding="utf-8"?>
<p:tagLst xmlns:p="http://schemas.openxmlformats.org/presentationml/2006/main">
  <p:tag name="AS_UNIQUEID" val="356"/>
</p:tagLst>
</file>

<file path=ppt/tags/tag101.xml><?xml version="1.0" encoding="utf-8"?>
<p:tagLst xmlns:p="http://schemas.openxmlformats.org/presentationml/2006/main">
  <p:tag name="AS_UNIQUEID" val="357"/>
</p:tagLst>
</file>

<file path=ppt/tags/tag102.xml><?xml version="1.0" encoding="utf-8"?>
<p:tagLst xmlns:p="http://schemas.openxmlformats.org/presentationml/2006/main">
  <p:tag name="AS_UNIQUEID" val="664"/>
</p:tagLst>
</file>

<file path=ppt/tags/tag103.xml><?xml version="1.0" encoding="utf-8"?>
<p:tagLst xmlns:p="http://schemas.openxmlformats.org/presentationml/2006/main">
  <p:tag name="AS_UNIQUEID" val="964"/>
</p:tagLst>
</file>

<file path=ppt/tags/tag104.xml><?xml version="1.0" encoding="utf-8"?>
<p:tagLst xmlns:p="http://schemas.openxmlformats.org/presentationml/2006/main">
  <p:tag name="AS_UNIQUEID" val="665"/>
</p:tagLst>
</file>

<file path=ppt/tags/tag105.xml><?xml version="1.0" encoding="utf-8"?>
<p:tagLst xmlns:p="http://schemas.openxmlformats.org/presentationml/2006/main">
  <p:tag name="AS_UNIQUEID" val="280"/>
</p:tagLst>
</file>

<file path=ppt/tags/tag106.xml><?xml version="1.0" encoding="utf-8"?>
<p:tagLst xmlns:p="http://schemas.openxmlformats.org/presentationml/2006/main">
  <p:tag name="AS_UNIQUEID" val="664"/>
</p:tagLst>
</file>

<file path=ppt/tags/tag107.xml><?xml version="1.0" encoding="utf-8"?>
<p:tagLst xmlns:p="http://schemas.openxmlformats.org/presentationml/2006/main">
  <p:tag name="AS_UNIQUEID" val="664"/>
</p:tagLst>
</file>

<file path=ppt/tags/tag108.xml><?xml version="1.0" encoding="utf-8"?>
<p:tagLst xmlns:p="http://schemas.openxmlformats.org/presentationml/2006/main">
  <p:tag name="AS_UNIQUEID" val="965"/>
</p:tagLst>
</file>

<file path=ppt/tags/tag109.xml><?xml version="1.0" encoding="utf-8"?>
<p:tagLst xmlns:p="http://schemas.openxmlformats.org/presentationml/2006/main">
  <p:tag name="AS_UNIQUEID" val="966"/>
</p:tagLst>
</file>

<file path=ppt/tags/tag11.xml><?xml version="1.0" encoding="utf-8"?>
<p:tagLst xmlns:p="http://schemas.openxmlformats.org/presentationml/2006/main">
  <p:tag name="AS_UNIQUEID" val="805"/>
</p:tagLst>
</file>

<file path=ppt/tags/tag110.xml><?xml version="1.0" encoding="utf-8"?>
<p:tagLst xmlns:p="http://schemas.openxmlformats.org/presentationml/2006/main">
  <p:tag name="AS_UNIQUEID" val="668"/>
</p:tagLst>
</file>

<file path=ppt/tags/tag111.xml><?xml version="1.0" encoding="utf-8"?>
<p:tagLst xmlns:p="http://schemas.openxmlformats.org/presentationml/2006/main">
  <p:tag name="AS_UNIQUEID" val="670"/>
</p:tagLst>
</file>

<file path=ppt/tags/tag112.xml><?xml version="1.0" encoding="utf-8"?>
<p:tagLst xmlns:p="http://schemas.openxmlformats.org/presentationml/2006/main">
  <p:tag name="AS_UNIQUEID" val="800"/>
</p:tagLst>
</file>

<file path=ppt/tags/tag113.xml><?xml version="1.0" encoding="utf-8"?>
<p:tagLst xmlns:p="http://schemas.openxmlformats.org/presentationml/2006/main">
  <p:tag name="AS_UNIQUEID" val="801"/>
</p:tagLst>
</file>

<file path=ppt/tags/tag114.xml><?xml version="1.0" encoding="utf-8"?>
<p:tagLst xmlns:p="http://schemas.openxmlformats.org/presentationml/2006/main">
  <p:tag name="AS_UNIQUEID" val="669"/>
</p:tagLst>
</file>

<file path=ppt/tags/tag115.xml><?xml version="1.0" encoding="utf-8"?>
<p:tagLst xmlns:p="http://schemas.openxmlformats.org/presentationml/2006/main">
  <p:tag name="AS_UNIQUEID" val="967"/>
</p:tagLst>
</file>

<file path=ppt/tags/tag116.xml><?xml version="1.0" encoding="utf-8"?>
<p:tagLst xmlns:p="http://schemas.openxmlformats.org/presentationml/2006/main">
  <p:tag name="AS_UNIQUEID" val="668"/>
</p:tagLst>
</file>

<file path=ppt/tags/tag117.xml><?xml version="1.0" encoding="utf-8"?>
<p:tagLst xmlns:p="http://schemas.openxmlformats.org/presentationml/2006/main">
  <p:tag name="AS_UNIQUEID" val="968"/>
</p:tagLst>
</file>

<file path=ppt/tags/tag118.xml><?xml version="1.0" encoding="utf-8"?>
<p:tagLst xmlns:p="http://schemas.openxmlformats.org/presentationml/2006/main">
  <p:tag name="AS_UNIQUEID" val="804"/>
</p:tagLst>
</file>

<file path=ppt/tags/tag119.xml><?xml version="1.0" encoding="utf-8"?>
<p:tagLst xmlns:p="http://schemas.openxmlformats.org/presentationml/2006/main">
  <p:tag name="AS_UNIQUEID" val="807"/>
</p:tagLst>
</file>

<file path=ppt/tags/tag12.xml><?xml version="1.0" encoding="utf-8"?>
<p:tagLst xmlns:p="http://schemas.openxmlformats.org/presentationml/2006/main">
  <p:tag name="AS_UNIQUEID" val="911"/>
</p:tagLst>
</file>

<file path=ppt/tags/tag120.xml><?xml version="1.0" encoding="utf-8"?>
<p:tagLst xmlns:p="http://schemas.openxmlformats.org/presentationml/2006/main">
  <p:tag name="AS_UNIQUEID" val="807"/>
</p:tagLst>
</file>

<file path=ppt/tags/tag121.xml><?xml version="1.0" encoding="utf-8"?>
<p:tagLst xmlns:p="http://schemas.openxmlformats.org/presentationml/2006/main">
  <p:tag name="AS_UNIQUEID" val="807"/>
</p:tagLst>
</file>

<file path=ppt/tags/tag122.xml><?xml version="1.0" encoding="utf-8"?>
<p:tagLst xmlns:p="http://schemas.openxmlformats.org/presentationml/2006/main">
  <p:tag name="AS_UNIQUEID" val="807"/>
</p:tagLst>
</file>

<file path=ppt/tags/tag123.xml><?xml version="1.0" encoding="utf-8"?>
<p:tagLst xmlns:p="http://schemas.openxmlformats.org/presentationml/2006/main">
  <p:tag name="AS_UNIQUEID" val="969"/>
</p:tagLst>
</file>

<file path=ppt/tags/tag124.xml><?xml version="1.0" encoding="utf-8"?>
<p:tagLst xmlns:p="http://schemas.openxmlformats.org/presentationml/2006/main">
  <p:tag name="AS_UNIQUEID" val="481"/>
</p:tagLst>
</file>

<file path=ppt/tags/tag125.xml><?xml version="1.0" encoding="utf-8"?>
<p:tagLst xmlns:p="http://schemas.openxmlformats.org/presentationml/2006/main">
  <p:tag name="AS_UNIQUEID" val="970"/>
</p:tagLst>
</file>

<file path=ppt/tags/tag126.xml><?xml version="1.0" encoding="utf-8"?>
<p:tagLst xmlns:p="http://schemas.openxmlformats.org/presentationml/2006/main">
  <p:tag name="AS_UNIQUEID" val="971"/>
</p:tagLst>
</file>

<file path=ppt/tags/tag127.xml><?xml version="1.0" encoding="utf-8"?>
<p:tagLst xmlns:p="http://schemas.openxmlformats.org/presentationml/2006/main">
  <p:tag name="AS_UNIQUEID" val="500"/>
</p:tagLst>
</file>

<file path=ppt/tags/tag128.xml><?xml version="1.0" encoding="utf-8"?>
<p:tagLst xmlns:p="http://schemas.openxmlformats.org/presentationml/2006/main">
  <p:tag name="AS_UNIQUEID" val="972"/>
</p:tagLst>
</file>

<file path=ppt/tags/tag129.xml><?xml version="1.0" encoding="utf-8"?>
<p:tagLst xmlns:p="http://schemas.openxmlformats.org/presentationml/2006/main">
  <p:tag name="AS_UNIQUEID" val="502"/>
</p:tagLst>
</file>

<file path=ppt/tags/tag13.xml><?xml version="1.0" encoding="utf-8"?>
<p:tagLst xmlns:p="http://schemas.openxmlformats.org/presentationml/2006/main">
  <p:tag name="AS_UNIQUEID" val="828"/>
</p:tagLst>
</file>

<file path=ppt/tags/tag130.xml><?xml version="1.0" encoding="utf-8"?>
<p:tagLst xmlns:p="http://schemas.openxmlformats.org/presentationml/2006/main">
  <p:tag name="AS_UNIQUEID" val="812"/>
</p:tagLst>
</file>

<file path=ppt/tags/tag131.xml><?xml version="1.0" encoding="utf-8"?>
<p:tagLst xmlns:p="http://schemas.openxmlformats.org/presentationml/2006/main">
  <p:tag name="AS_UNIQUEID" val="489"/>
</p:tagLst>
</file>

<file path=ppt/tags/tag132.xml><?xml version="1.0" encoding="utf-8"?>
<p:tagLst xmlns:p="http://schemas.openxmlformats.org/presentationml/2006/main">
  <p:tag name="AS_UNIQUEID" val="490"/>
</p:tagLst>
</file>

<file path=ppt/tags/tag133.xml><?xml version="1.0" encoding="utf-8"?>
<p:tagLst xmlns:p="http://schemas.openxmlformats.org/presentationml/2006/main">
  <p:tag name="AS_UNIQUEID" val="491"/>
</p:tagLst>
</file>

<file path=ppt/tags/tag134.xml><?xml version="1.0" encoding="utf-8"?>
<p:tagLst xmlns:p="http://schemas.openxmlformats.org/presentationml/2006/main">
  <p:tag name="AS_UNIQUEID" val="492"/>
</p:tagLst>
</file>

<file path=ppt/tags/tag135.xml><?xml version="1.0" encoding="utf-8"?>
<p:tagLst xmlns:p="http://schemas.openxmlformats.org/presentationml/2006/main">
  <p:tag name="AS_UNIQUEID" val="493"/>
</p:tagLst>
</file>

<file path=ppt/tags/tag136.xml><?xml version="1.0" encoding="utf-8"?>
<p:tagLst xmlns:p="http://schemas.openxmlformats.org/presentationml/2006/main">
  <p:tag name="AS_UNIQUEID" val="494"/>
</p:tagLst>
</file>

<file path=ppt/tags/tag137.xml><?xml version="1.0" encoding="utf-8"?>
<p:tagLst xmlns:p="http://schemas.openxmlformats.org/presentationml/2006/main">
  <p:tag name="AS_UNIQUEID" val="495"/>
</p:tagLst>
</file>

<file path=ppt/tags/tag138.xml><?xml version="1.0" encoding="utf-8"?>
<p:tagLst xmlns:p="http://schemas.openxmlformats.org/presentationml/2006/main">
  <p:tag name="AS_UNIQUEID" val="496"/>
</p:tagLst>
</file>

<file path=ppt/tags/tag139.xml><?xml version="1.0" encoding="utf-8"?>
<p:tagLst xmlns:p="http://schemas.openxmlformats.org/presentationml/2006/main">
  <p:tag name="AS_UNIQUEID" val="497"/>
</p:tagLst>
</file>

<file path=ppt/tags/tag14.xml><?xml version="1.0" encoding="utf-8"?>
<p:tagLst xmlns:p="http://schemas.openxmlformats.org/presentationml/2006/main">
  <p:tag name="AS_UNIQUEID" val="912"/>
</p:tagLst>
</file>

<file path=ppt/tags/tag140.xml><?xml version="1.0" encoding="utf-8"?>
<p:tagLst xmlns:p="http://schemas.openxmlformats.org/presentationml/2006/main">
  <p:tag name="AS_UNIQUEID" val="498"/>
</p:tagLst>
</file>

<file path=ppt/tags/tag141.xml><?xml version="1.0" encoding="utf-8"?>
<p:tagLst xmlns:p="http://schemas.openxmlformats.org/presentationml/2006/main">
  <p:tag name="AS_UNIQUEID" val="499"/>
</p:tagLst>
</file>

<file path=ppt/tags/tag142.xml><?xml version="1.0" encoding="utf-8"?>
<p:tagLst xmlns:p="http://schemas.openxmlformats.org/presentationml/2006/main">
  <p:tag name="AS_UNIQUEID" val="973"/>
</p:tagLst>
</file>

<file path=ppt/tags/tag143.xml><?xml version="1.0" encoding="utf-8"?>
<p:tagLst xmlns:p="http://schemas.openxmlformats.org/presentationml/2006/main">
  <p:tag name="AS_UNIQUEID" val="974"/>
</p:tagLst>
</file>

<file path=ppt/tags/tag144.xml><?xml version="1.0" encoding="utf-8"?>
<p:tagLst xmlns:p="http://schemas.openxmlformats.org/presentationml/2006/main">
  <p:tag name="AS_UNIQUEID" val="678"/>
</p:tagLst>
</file>

<file path=ppt/tags/tag145.xml><?xml version="1.0" encoding="utf-8"?>
<p:tagLst xmlns:p="http://schemas.openxmlformats.org/presentationml/2006/main">
  <p:tag name="AS_UNIQUEID" val="815"/>
</p:tagLst>
</file>

<file path=ppt/tags/tag146.xml><?xml version="1.0" encoding="utf-8"?>
<p:tagLst xmlns:p="http://schemas.openxmlformats.org/presentationml/2006/main">
  <p:tag name="AS_UNIQUEID" val="816"/>
</p:tagLst>
</file>

<file path=ppt/tags/tag147.xml><?xml version="1.0" encoding="utf-8"?>
<p:tagLst xmlns:p="http://schemas.openxmlformats.org/presentationml/2006/main">
  <p:tag name="AS_UNIQUEID" val="818"/>
</p:tagLst>
</file>

<file path=ppt/tags/tag148.xml><?xml version="1.0" encoding="utf-8"?>
<p:tagLst xmlns:p="http://schemas.openxmlformats.org/presentationml/2006/main">
  <p:tag name="AS_UNIQUEID" val="975"/>
</p:tagLst>
</file>

<file path=ppt/tags/tag149.xml><?xml version="1.0" encoding="utf-8"?>
<p:tagLst xmlns:p="http://schemas.openxmlformats.org/presentationml/2006/main">
  <p:tag name="AS_UNIQUEID" val="820"/>
</p:tagLst>
</file>

<file path=ppt/tags/tag15.xml><?xml version="1.0" encoding="utf-8"?>
<p:tagLst xmlns:p="http://schemas.openxmlformats.org/presentationml/2006/main">
  <p:tag name="AS_UNIQUEID" val="828"/>
</p:tagLst>
</file>

<file path=ppt/tags/tag150.xml><?xml version="1.0" encoding="utf-8"?>
<p:tagLst xmlns:p="http://schemas.openxmlformats.org/presentationml/2006/main">
  <p:tag name="AS_UNIQUEID" val="823"/>
</p:tagLst>
</file>

<file path=ppt/tags/tag151.xml><?xml version="1.0" encoding="utf-8"?>
<p:tagLst xmlns:p="http://schemas.openxmlformats.org/presentationml/2006/main">
  <p:tag name="AS_UNIQUEID" val="823"/>
</p:tagLst>
</file>

<file path=ppt/tags/tag152.xml><?xml version="1.0" encoding="utf-8"?>
<p:tagLst xmlns:p="http://schemas.openxmlformats.org/presentationml/2006/main">
  <p:tag name="AS_UNIQUEID" val="823"/>
</p:tagLst>
</file>

<file path=ppt/tags/tag153.xml><?xml version="1.0" encoding="utf-8"?>
<p:tagLst xmlns:p="http://schemas.openxmlformats.org/presentationml/2006/main">
  <p:tag name="AS_UNIQUEID" val="976"/>
</p:tagLst>
</file>

<file path=ppt/tags/tag154.xml><?xml version="1.0" encoding="utf-8"?>
<p:tagLst xmlns:p="http://schemas.openxmlformats.org/presentationml/2006/main">
  <p:tag name="AS_UNIQUEID" val="977"/>
</p:tagLst>
</file>

<file path=ppt/tags/tag155.xml><?xml version="1.0" encoding="utf-8"?>
<p:tagLst xmlns:p="http://schemas.openxmlformats.org/presentationml/2006/main">
  <p:tag name="AS_UNIQUEID" val="978"/>
</p:tagLst>
</file>

<file path=ppt/tags/tag156.xml><?xml version="1.0" encoding="utf-8"?>
<p:tagLst xmlns:p="http://schemas.openxmlformats.org/presentationml/2006/main">
  <p:tag name="AS_UNIQUEID" val="979"/>
</p:tagLst>
</file>

<file path=ppt/tags/tag157.xml><?xml version="1.0" encoding="utf-8"?>
<p:tagLst xmlns:p="http://schemas.openxmlformats.org/presentationml/2006/main">
  <p:tag name="AS_UNIQUEID" val="980"/>
</p:tagLst>
</file>

<file path=ppt/tags/tag158.xml><?xml version="1.0" encoding="utf-8"?>
<p:tagLst xmlns:p="http://schemas.openxmlformats.org/presentationml/2006/main">
  <p:tag name="AS_UNIQUEID" val="826"/>
</p:tagLst>
</file>

<file path=ppt/tags/tag159.xml><?xml version="1.0" encoding="utf-8"?>
<p:tagLst xmlns:p="http://schemas.openxmlformats.org/presentationml/2006/main">
  <p:tag name="AS_UNIQUEID" val="981"/>
</p:tagLst>
</file>

<file path=ppt/tags/tag16.xml><?xml version="1.0" encoding="utf-8"?>
<p:tagLst xmlns:p="http://schemas.openxmlformats.org/presentationml/2006/main">
  <p:tag name="AS_UNIQUEID" val="913"/>
</p:tagLst>
</file>

<file path=ppt/tags/tag160.xml><?xml version="1.0" encoding="utf-8"?>
<p:tagLst xmlns:p="http://schemas.openxmlformats.org/presentationml/2006/main">
  <p:tag name="AS_UNIQUEID" val="982"/>
</p:tagLst>
</file>

<file path=ppt/tags/tag161.xml><?xml version="1.0" encoding="utf-8"?>
<p:tagLst xmlns:p="http://schemas.openxmlformats.org/presentationml/2006/main">
  <p:tag name="AS_UNIQUEID" val="830"/>
</p:tagLst>
</file>

<file path=ppt/tags/tag162.xml><?xml version="1.0" encoding="utf-8"?>
<p:tagLst xmlns:p="http://schemas.openxmlformats.org/presentationml/2006/main">
  <p:tag name="AS_UNIQUEID" val="832"/>
</p:tagLst>
</file>

<file path=ppt/tags/tag163.xml><?xml version="1.0" encoding="utf-8"?>
<p:tagLst xmlns:p="http://schemas.openxmlformats.org/presentationml/2006/main">
  <p:tag name="AS_UNIQUEID" val="832"/>
</p:tagLst>
</file>

<file path=ppt/tags/tag164.xml><?xml version="1.0" encoding="utf-8"?>
<p:tagLst xmlns:p="http://schemas.openxmlformats.org/presentationml/2006/main">
  <p:tag name="AS_UNIQUEID" val="832"/>
</p:tagLst>
</file>

<file path=ppt/tags/tag165.xml><?xml version="1.0" encoding="utf-8"?>
<p:tagLst xmlns:p="http://schemas.openxmlformats.org/presentationml/2006/main">
  <p:tag name="AS_UNIQUEID" val="983"/>
</p:tagLst>
</file>

<file path=ppt/tags/tag166.xml><?xml version="1.0" encoding="utf-8"?>
<p:tagLst xmlns:p="http://schemas.openxmlformats.org/presentationml/2006/main">
  <p:tag name="AS_UNIQUEID" val="834"/>
</p:tagLst>
</file>

<file path=ppt/tags/tag167.xml><?xml version="1.0" encoding="utf-8"?>
<p:tagLst xmlns:p="http://schemas.openxmlformats.org/presentationml/2006/main">
  <p:tag name="AS_UNIQUEID" val="984"/>
</p:tagLst>
</file>

<file path=ppt/tags/tag168.xml><?xml version="1.0" encoding="utf-8"?>
<p:tagLst xmlns:p="http://schemas.openxmlformats.org/presentationml/2006/main">
  <p:tag name="AS_UNIQUEID" val="985"/>
</p:tagLst>
</file>

<file path=ppt/tags/tag169.xml><?xml version="1.0" encoding="utf-8"?>
<p:tagLst xmlns:p="http://schemas.openxmlformats.org/presentationml/2006/main">
  <p:tag name="AS_UNIQUEID" val="986"/>
</p:tagLst>
</file>

<file path=ppt/tags/tag17.xml><?xml version="1.0" encoding="utf-8"?>
<p:tagLst xmlns:p="http://schemas.openxmlformats.org/presentationml/2006/main">
  <p:tag name="AS_UNIQUEID" val="828"/>
</p:tagLst>
</file>

<file path=ppt/tags/tag170.xml><?xml version="1.0" encoding="utf-8"?>
<p:tagLst xmlns:p="http://schemas.openxmlformats.org/presentationml/2006/main">
  <p:tag name="AS_UNIQUEID" val="987"/>
</p:tagLst>
</file>

<file path=ppt/tags/tag171.xml><?xml version="1.0" encoding="utf-8"?>
<p:tagLst xmlns:p="http://schemas.openxmlformats.org/presentationml/2006/main">
  <p:tag name="AS_UNIQUEID" val="773"/>
</p:tagLst>
</file>

<file path=ppt/tags/tag172.xml><?xml version="1.0" encoding="utf-8"?>
<p:tagLst xmlns:p="http://schemas.openxmlformats.org/presentationml/2006/main">
  <p:tag name="AS_UNIQUEID" val="988"/>
</p:tagLst>
</file>

<file path=ppt/tags/tag173.xml><?xml version="1.0" encoding="utf-8"?>
<p:tagLst xmlns:p="http://schemas.openxmlformats.org/presentationml/2006/main">
  <p:tag name="AS_UNIQUEID" val="989"/>
</p:tagLst>
</file>

<file path=ppt/tags/tag174.xml><?xml version="1.0" encoding="utf-8"?>
<p:tagLst xmlns:p="http://schemas.openxmlformats.org/presentationml/2006/main">
  <p:tag name="AS_UNIQUEID" val="990"/>
</p:tagLst>
</file>

<file path=ppt/tags/tag175.xml><?xml version="1.0" encoding="utf-8"?>
<p:tagLst xmlns:p="http://schemas.openxmlformats.org/presentationml/2006/main">
  <p:tag name="AS_UNIQUEID" val="991"/>
</p:tagLst>
</file>

<file path=ppt/tags/tag176.xml><?xml version="1.0" encoding="utf-8"?>
<p:tagLst xmlns:p="http://schemas.openxmlformats.org/presentationml/2006/main">
  <p:tag name="AS_UNIQUEID" val="992"/>
</p:tagLst>
</file>

<file path=ppt/tags/tag177.xml><?xml version="1.0" encoding="utf-8"?>
<p:tagLst xmlns:p="http://schemas.openxmlformats.org/presentationml/2006/main">
  <p:tag name="AS_UNIQUEID" val="993"/>
</p:tagLst>
</file>

<file path=ppt/tags/tag178.xml><?xml version="1.0" encoding="utf-8"?>
<p:tagLst xmlns:p="http://schemas.openxmlformats.org/presentationml/2006/main">
  <p:tag name="AS_UNIQUEID" val="994"/>
</p:tagLst>
</file>

<file path=ppt/tags/tag179.xml><?xml version="1.0" encoding="utf-8"?>
<p:tagLst xmlns:p="http://schemas.openxmlformats.org/presentationml/2006/main">
  <p:tag name="AS_UNIQUEID" val="995"/>
</p:tagLst>
</file>

<file path=ppt/tags/tag18.xml><?xml version="1.0" encoding="utf-8"?>
<p:tagLst xmlns:p="http://schemas.openxmlformats.org/presentationml/2006/main">
  <p:tag name="AS_UNIQUEID" val="914"/>
</p:tagLst>
</file>

<file path=ppt/tags/tag180.xml><?xml version="1.0" encoding="utf-8"?>
<p:tagLst xmlns:p="http://schemas.openxmlformats.org/presentationml/2006/main">
  <p:tag name="AS_UNIQUEID" val="996"/>
</p:tagLst>
</file>

<file path=ppt/tags/tag181.xml><?xml version="1.0" encoding="utf-8"?>
<p:tagLst xmlns:p="http://schemas.openxmlformats.org/presentationml/2006/main">
  <p:tag name="AS_UNIQUEID" val="997"/>
</p:tagLst>
</file>

<file path=ppt/tags/tag182.xml><?xml version="1.0" encoding="utf-8"?>
<p:tagLst xmlns:p="http://schemas.openxmlformats.org/presentationml/2006/main">
  <p:tag name="AS_UNIQUEID" val="998"/>
</p:tagLst>
</file>

<file path=ppt/tags/tag183.xml><?xml version="1.0" encoding="utf-8"?>
<p:tagLst xmlns:p="http://schemas.openxmlformats.org/presentationml/2006/main">
  <p:tag name="AS_UNIQUEID" val="999"/>
</p:tagLst>
</file>

<file path=ppt/tags/tag184.xml><?xml version="1.0" encoding="utf-8"?>
<p:tagLst xmlns:p="http://schemas.openxmlformats.org/presentationml/2006/main">
  <p:tag name="AS_UNIQUEID" val="1000"/>
</p:tagLst>
</file>

<file path=ppt/tags/tag185.xml><?xml version="1.0" encoding="utf-8"?>
<p:tagLst xmlns:p="http://schemas.openxmlformats.org/presentationml/2006/main">
  <p:tag name="AS_UNIQUEID" val="1001"/>
</p:tagLst>
</file>

<file path=ppt/tags/tag186.xml><?xml version="1.0" encoding="utf-8"?>
<p:tagLst xmlns:p="http://schemas.openxmlformats.org/presentationml/2006/main">
  <p:tag name="AS_UNIQUEID" val="1002"/>
</p:tagLst>
</file>

<file path=ppt/tags/tag187.xml><?xml version="1.0" encoding="utf-8"?>
<p:tagLst xmlns:p="http://schemas.openxmlformats.org/presentationml/2006/main">
  <p:tag name="AS_UNIQUEID" val="1003"/>
</p:tagLst>
</file>

<file path=ppt/tags/tag188.xml><?xml version="1.0" encoding="utf-8"?>
<p:tagLst xmlns:p="http://schemas.openxmlformats.org/presentationml/2006/main">
  <p:tag name="AS_UNIQUEID" val="1004"/>
</p:tagLst>
</file>

<file path=ppt/tags/tag189.xml><?xml version="1.0" encoding="utf-8"?>
<p:tagLst xmlns:p="http://schemas.openxmlformats.org/presentationml/2006/main">
  <p:tag name="AS_UNIQUEID" val="1005"/>
</p:tagLst>
</file>

<file path=ppt/tags/tag19.xml><?xml version="1.0" encoding="utf-8"?>
<p:tagLst xmlns:p="http://schemas.openxmlformats.org/presentationml/2006/main">
  <p:tag name="AS_UNIQUEID" val="915"/>
</p:tagLst>
</file>

<file path=ppt/tags/tag190.xml><?xml version="1.0" encoding="utf-8"?>
<p:tagLst xmlns:p="http://schemas.openxmlformats.org/presentationml/2006/main">
  <p:tag name="AS_UNIQUEID" val="1006"/>
</p:tagLst>
</file>

<file path=ppt/tags/tag191.xml><?xml version="1.0" encoding="utf-8"?>
<p:tagLst xmlns:p="http://schemas.openxmlformats.org/presentationml/2006/main">
  <p:tag name="AS_UNIQUEID" val="1007"/>
</p:tagLst>
</file>

<file path=ppt/tags/tag192.xml><?xml version="1.0" encoding="utf-8"?>
<p:tagLst xmlns:p="http://schemas.openxmlformats.org/presentationml/2006/main">
  <p:tag name="AS_UNIQUEID" val="1008"/>
</p:tagLst>
</file>

<file path=ppt/tags/tag193.xml><?xml version="1.0" encoding="utf-8"?>
<p:tagLst xmlns:p="http://schemas.openxmlformats.org/presentationml/2006/main">
  <p:tag name="AS_UNIQUEID" val="1009"/>
</p:tagLst>
</file>

<file path=ppt/tags/tag194.xml><?xml version="1.0" encoding="utf-8"?>
<p:tagLst xmlns:p="http://schemas.openxmlformats.org/presentationml/2006/main">
  <p:tag name="AS_UNIQUEID" val="1010"/>
</p:tagLst>
</file>

<file path=ppt/tags/tag195.xml><?xml version="1.0" encoding="utf-8"?>
<p:tagLst xmlns:p="http://schemas.openxmlformats.org/presentationml/2006/main">
  <p:tag name="AS_UNIQUEID" val="1011"/>
</p:tagLst>
</file>

<file path=ppt/tags/tag196.xml><?xml version="1.0" encoding="utf-8"?>
<p:tagLst xmlns:p="http://schemas.openxmlformats.org/presentationml/2006/main">
  <p:tag name="AS_UNIQUEID" val="773"/>
</p:tagLst>
</file>

<file path=ppt/tags/tag197.xml><?xml version="1.0" encoding="utf-8"?>
<p:tagLst xmlns:p="http://schemas.openxmlformats.org/presentationml/2006/main">
  <p:tag name="AS_UNIQUEID" val="1012"/>
</p:tagLst>
</file>

<file path=ppt/tags/tag198.xml><?xml version="1.0" encoding="utf-8"?>
<p:tagLst xmlns:p="http://schemas.openxmlformats.org/presentationml/2006/main">
  <p:tag name="AS_UNIQUEID" val="1013"/>
</p:tagLst>
</file>

<file path=ppt/tags/tag199.xml><?xml version="1.0" encoding="utf-8"?>
<p:tagLst xmlns:p="http://schemas.openxmlformats.org/presentationml/2006/main">
  <p:tag name="AS_UNIQUEID" val="838"/>
</p:tagLst>
</file>

<file path=ppt/tags/tag2.xml><?xml version="1.0" encoding="utf-8"?>
<p:tagLst xmlns:p="http://schemas.openxmlformats.org/presentationml/2006/main">
  <p:tag name="AS_UNIQUEID" val="903"/>
</p:tagLst>
</file>

<file path=ppt/tags/tag20.xml><?xml version="1.0" encoding="utf-8"?>
<p:tagLst xmlns:p="http://schemas.openxmlformats.org/presentationml/2006/main">
  <p:tag name="AS_UNIQUEID" val="916"/>
</p:tagLst>
</file>

<file path=ppt/tags/tag200.xml><?xml version="1.0" encoding="utf-8"?>
<p:tagLst xmlns:p="http://schemas.openxmlformats.org/presentationml/2006/main">
  <p:tag name="AS_UNIQUEID" val="840"/>
</p:tagLst>
</file>

<file path=ppt/tags/tag201.xml><?xml version="1.0" encoding="utf-8"?>
<p:tagLst xmlns:p="http://schemas.openxmlformats.org/presentationml/2006/main">
  <p:tag name="AS_UNIQUEID" val="1014"/>
</p:tagLst>
</file>

<file path=ppt/tags/tag202.xml><?xml version="1.0" encoding="utf-8"?>
<p:tagLst xmlns:p="http://schemas.openxmlformats.org/presentationml/2006/main">
  <p:tag name="ANIMSTRING" val="s_637643150837326012"/>
  <p:tag name="AS_UNIQUEID" val="1015"/>
  <p:tag name="PA" val="v5.2.4"/>
  <p:tag name="POCKET_APPLY_TIME" val="2021年8月11日"/>
  <p:tag name="POCKET_APPLY_TYPE" val="Slide"/>
  <p:tag name="RESOURCEID" val="637643150837326012"/>
  <p:tag name="SCENECOLOR-FILL" val="Color_Theme"/>
  <p:tag name="SCENECOLOR-FILL-VALUE" val="2"/>
  <p:tag name="SCENECOLOR-TEXT" val="Color_Theme"/>
  <p:tag name="SCENECOLOR-TEXT-VALUE" val="1"/>
  <p:tag name="SCENEID" val="637643150837326012"/>
  <p:tag name="SCENELINKIDS" val="2|3|4|5|6"/>
  <p:tag name="SCENESHAPESUBTYPE" val="SceneSimpleShape"/>
  <p:tag name="SCENESHAPETYPE" val="SceneShape"/>
</p:tagLst>
</file>

<file path=ppt/tags/tag203.xml><?xml version="1.0" encoding="utf-8"?>
<p:tagLst xmlns:p="http://schemas.openxmlformats.org/presentationml/2006/main">
  <p:tag name="ANIMSTRING" val="s_637643150837326012"/>
  <p:tag name="AS_UNIQUEID" val="1016"/>
  <p:tag name="PA" val="v5.2.4"/>
  <p:tag name="POCKET_APPLY_TIME" val="2021年8月11日"/>
  <p:tag name="POCKET_APPLY_TYPE" val="Slide"/>
  <p:tag name="RESOURCEID" val="637643150837326012"/>
  <p:tag name="SCENECOLOR-FILL" val="Color_Theme"/>
  <p:tag name="SCENECOLOR-FILL-VALUE" val="2"/>
  <p:tag name="SCENECOLOR-TEXT" val="Color_Theme"/>
  <p:tag name="SCENECOLOR-TEXT-VALUE" val="1"/>
  <p:tag name="SCENEID" val="637643150837326012"/>
  <p:tag name="SCENELINKIDS" val="2|3|4|5|6"/>
  <p:tag name="SCENESHAPESUBTYPE" val="SceneSimpleShape"/>
  <p:tag name="SCENESHAPETYPE" val="SceneShape"/>
</p:tagLst>
</file>

<file path=ppt/tags/tag204.xml><?xml version="1.0" encoding="utf-8"?>
<p:tagLst xmlns:p="http://schemas.openxmlformats.org/presentationml/2006/main">
  <p:tag name="ANIMSTRING" val="s_637643150837326012"/>
  <p:tag name="AS_UNIQUEID" val="1017"/>
  <p:tag name="PA" val="v5.2.4"/>
  <p:tag name="POCKET_APPLY_TIME" val="2021年8月11日"/>
  <p:tag name="POCKET_APPLY_TYPE" val="Slide"/>
  <p:tag name="RESOURCEID" val="637643150837326012"/>
  <p:tag name="SCENECOLOR-TEXT" val="Color_Theme"/>
  <p:tag name="SCENECOLOR-TEXT-VALUE" val="1"/>
  <p:tag name="SCENEID" val="637643150837326012"/>
  <p:tag name="SCENELINKIDS" val="2|3|4|5|6"/>
  <p:tag name="SCENESHAPESUBTYPE" val="SceneSimpleShape"/>
  <p:tag name="SCENESHAPETYPE" val="SceneShape"/>
</p:tagLst>
</file>

<file path=ppt/tags/tag205.xml><?xml version="1.0" encoding="utf-8"?>
<p:tagLst xmlns:p="http://schemas.openxmlformats.org/presentationml/2006/main">
  <p:tag name="ANIMSTRING" val="s_637643150837326012"/>
  <p:tag name="AS_UNIQUEID" val="1018"/>
  <p:tag name="PA" val="v5.2.4"/>
  <p:tag name="RESOURCEID" val="637643150837326012"/>
  <p:tag name="SCENEID" val="637643150837326012"/>
  <p:tag name="SCENELINKIDS" val="2|3|4|5|6"/>
  <p:tag name="SCENESHAPESUBTYPE" val="SceneSimpleShape"/>
  <p:tag name="SCENESHAPETYPE" val="SceneShape"/>
</p:tagLst>
</file>

<file path=ppt/tags/tag206.xml><?xml version="1.0" encoding="utf-8"?>
<p:tagLst xmlns:p="http://schemas.openxmlformats.org/presentationml/2006/main">
  <p:tag name="AS_UNIQUEID" val="1019"/>
  <p:tag name="PA" val="v5.2.4"/>
  <p:tag name="SCENECOLOR-TEXT" val="1"/>
  <p:tag name="SCENECOLOR-TEXT-VALUE" val="Color_Theme"/>
</p:tagLst>
</file>

<file path=ppt/tags/tag207.xml><?xml version="1.0" encoding="utf-8"?>
<p:tagLst xmlns:p="http://schemas.openxmlformats.org/presentationml/2006/main">
  <p:tag name="AS_UNIQUEID" val="1020"/>
  <p:tag name="PA" val="v5.2.4"/>
  <p:tag name="SCENECOLOR-TEXT" val="2"/>
  <p:tag name="SCENECOLOR-TEXT-VALUE" val="Color_Theme"/>
</p:tagLst>
</file>

<file path=ppt/tags/tag208.xml><?xml version="1.0" encoding="utf-8"?>
<p:tagLst xmlns:p="http://schemas.openxmlformats.org/presentationml/2006/main">
  <p:tag name="ANIMSTRING" val="s_637643150837326012"/>
  <p:tag name="AS_UNIQUEID" val="1021"/>
  <p:tag name="PA" val="v5.2.4"/>
  <p:tag name="POCKET_APPLY_TIME" val="2021年8月11日"/>
  <p:tag name="POCKET_APPLY_TYPE" val="Slide"/>
  <p:tag name="RESOURCEID" val="637643150837326012"/>
  <p:tag name="SCENECOLOR-TEXT" val="Color_Theme"/>
  <p:tag name="SCENECOLOR-TEXT-VALUE" val="2"/>
  <p:tag name="SCENEID" val="637643150837326012"/>
  <p:tag name="SCENELINKIDS" val="2|3|4|5|6"/>
  <p:tag name="SCENESHAPESUBTYPE" val="SceneTitleText"/>
  <p:tag name="SCENESHAPETYPE" val="SceneText"/>
</p:tagLst>
</file>

<file path=ppt/tags/tag209.xml><?xml version="1.0" encoding="utf-8"?>
<p:tagLst xmlns:p="http://schemas.openxmlformats.org/presentationml/2006/main">
  <p:tag name="AS_UNIQUEID" val="1022"/>
</p:tagLst>
</file>

<file path=ppt/tags/tag21.xml><?xml version="1.0" encoding="utf-8"?>
<p:tagLst xmlns:p="http://schemas.openxmlformats.org/presentationml/2006/main">
  <p:tag name="AS_UNIQUEID" val="917"/>
</p:tagLst>
</file>

<file path=ppt/tags/tag210.xml><?xml version="1.0" encoding="utf-8"?>
<p:tagLst xmlns:p="http://schemas.openxmlformats.org/presentationml/2006/main">
  <p:tag name="BAKCCOLOR" val="1"/>
  <p:tag name="BAKCCOLORTYPE" val="Color_Theme"/>
  <p:tag name="COLORS" val="1,16777215|2,0"/>
  <p:tag name="POCKET_APPLY_TIME" val="2021年8月11日"/>
  <p:tag name="POCKET_APPLY_TYPE" val="Slide"/>
  <p:tag name="TAG_SCENEANIMNAME" val="【花道】光芒结束.pa"/>
</p:tagLst>
</file>

<file path=ppt/tags/tag21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RESOURCELIBID_PRE" val="12436"/>
</p:tagLst>
</file>

<file path=ppt/tags/tag22.xml><?xml version="1.0" encoding="utf-8"?>
<p:tagLst xmlns:p="http://schemas.openxmlformats.org/presentationml/2006/main">
  <p:tag name="AS_UNIQUEID" val="918"/>
</p:tagLst>
</file>

<file path=ppt/tags/tag23.xml><?xml version="1.0" encoding="utf-8"?>
<p:tagLst xmlns:p="http://schemas.openxmlformats.org/presentationml/2006/main">
  <p:tag name="AS_UNIQUEID" val="919"/>
</p:tagLst>
</file>

<file path=ppt/tags/tag24.xml><?xml version="1.0" encoding="utf-8"?>
<p:tagLst xmlns:p="http://schemas.openxmlformats.org/presentationml/2006/main">
  <p:tag name="AS_UNIQUEID" val="920"/>
</p:tagLst>
</file>

<file path=ppt/tags/tag25.xml><?xml version="1.0" encoding="utf-8"?>
<p:tagLst xmlns:p="http://schemas.openxmlformats.org/presentationml/2006/main">
  <p:tag name="AS_UNIQUEID" val="921"/>
</p:tagLst>
</file>

<file path=ppt/tags/tag26.xml><?xml version="1.0" encoding="utf-8"?>
<p:tagLst xmlns:p="http://schemas.openxmlformats.org/presentationml/2006/main">
  <p:tag name="AS_UNIQUEID" val="922"/>
</p:tagLst>
</file>

<file path=ppt/tags/tag27.xml><?xml version="1.0" encoding="utf-8"?>
<p:tagLst xmlns:p="http://schemas.openxmlformats.org/presentationml/2006/main">
  <p:tag name="AS_UNIQUEID" val="923"/>
</p:tagLst>
</file>

<file path=ppt/tags/tag28.xml><?xml version="1.0" encoding="utf-8"?>
<p:tagLst xmlns:p="http://schemas.openxmlformats.org/presentationml/2006/main">
  <p:tag name="AS_UNIQUEID" val="924"/>
</p:tagLst>
</file>

<file path=ppt/tags/tag29.xml><?xml version="1.0" encoding="utf-8"?>
<p:tagLst xmlns:p="http://schemas.openxmlformats.org/presentationml/2006/main">
  <p:tag name="AS_UNIQUEID" val="925"/>
</p:tagLst>
</file>

<file path=ppt/tags/tag3.xml><?xml version="1.0" encoding="utf-8"?>
<p:tagLst xmlns:p="http://schemas.openxmlformats.org/presentationml/2006/main">
  <p:tag name="AS_UNIQUEID" val="904"/>
</p:tagLst>
</file>

<file path=ppt/tags/tag30.xml><?xml version="1.0" encoding="utf-8"?>
<p:tagLst xmlns:p="http://schemas.openxmlformats.org/presentationml/2006/main">
  <p:tag name="AS_UNIQUEID" val="805"/>
</p:tagLst>
</file>

<file path=ppt/tags/tag31.xml><?xml version="1.0" encoding="utf-8"?>
<p:tagLst xmlns:p="http://schemas.openxmlformats.org/presentationml/2006/main">
  <p:tag name="AS_UNIQUEID" val="926"/>
</p:tagLst>
</file>

<file path=ppt/tags/tag32.xml><?xml version="1.0" encoding="utf-8"?>
<p:tagLst xmlns:p="http://schemas.openxmlformats.org/presentationml/2006/main">
  <p:tag name="AS_UNIQUEID" val="828"/>
</p:tagLst>
</file>

<file path=ppt/tags/tag33.xml><?xml version="1.0" encoding="utf-8"?>
<p:tagLst xmlns:p="http://schemas.openxmlformats.org/presentationml/2006/main">
  <p:tag name="AS_UNIQUEID" val="927"/>
</p:tagLst>
</file>

<file path=ppt/tags/tag34.xml><?xml version="1.0" encoding="utf-8"?>
<p:tagLst xmlns:p="http://schemas.openxmlformats.org/presentationml/2006/main">
  <p:tag name="AS_UNIQUEID" val="770"/>
</p:tagLst>
</file>

<file path=ppt/tags/tag35.xml><?xml version="1.0" encoding="utf-8"?>
<p:tagLst xmlns:p="http://schemas.openxmlformats.org/presentationml/2006/main">
  <p:tag name="AS_UNIQUEID" val="928"/>
</p:tagLst>
</file>

<file path=ppt/tags/tag36.xml><?xml version="1.0" encoding="utf-8"?>
<p:tagLst xmlns:p="http://schemas.openxmlformats.org/presentationml/2006/main">
  <p:tag name="AS_UNIQUEID" val="828"/>
</p:tagLst>
</file>

<file path=ppt/tags/tag37.xml><?xml version="1.0" encoding="utf-8"?>
<p:tagLst xmlns:p="http://schemas.openxmlformats.org/presentationml/2006/main">
  <p:tag name="AS_UNIQUEID" val="929"/>
</p:tagLst>
</file>

<file path=ppt/tags/tag38.xml><?xml version="1.0" encoding="utf-8"?>
<p:tagLst xmlns:p="http://schemas.openxmlformats.org/presentationml/2006/main">
  <p:tag name="AS_UNIQUEID" val="828"/>
</p:tagLst>
</file>

<file path=ppt/tags/tag39.xml><?xml version="1.0" encoding="utf-8"?>
<p:tagLst xmlns:p="http://schemas.openxmlformats.org/presentationml/2006/main">
  <p:tag name="AS_UNIQUEID" val="930"/>
</p:tagLst>
</file>

<file path=ppt/tags/tag4.xml><?xml version="1.0" encoding="utf-8"?>
<p:tagLst xmlns:p="http://schemas.openxmlformats.org/presentationml/2006/main">
  <p:tag name="AS_UNIQUEID" val="905"/>
</p:tagLst>
</file>

<file path=ppt/tags/tag40.xml><?xml version="1.0" encoding="utf-8"?>
<p:tagLst xmlns:p="http://schemas.openxmlformats.org/presentationml/2006/main">
  <p:tag name="AS_UNIQUEID" val="931"/>
</p:tagLst>
</file>

<file path=ppt/tags/tag41.xml><?xml version="1.0" encoding="utf-8"?>
<p:tagLst xmlns:p="http://schemas.openxmlformats.org/presentationml/2006/main">
  <p:tag name="AS_UNIQUEID" val="901"/>
</p:tagLst>
</file>

<file path=ppt/tags/tag42.xml><?xml version="1.0" encoding="utf-8"?>
<p:tagLst xmlns:p="http://schemas.openxmlformats.org/presentationml/2006/main">
  <p:tag name="AS_UNIQUEID" val="932"/>
</p:tagLst>
</file>

<file path=ppt/tags/tag43.xml><?xml version="1.0" encoding="utf-8"?>
<p:tagLst xmlns:p="http://schemas.openxmlformats.org/presentationml/2006/main">
  <p:tag name="AS_UNIQUEID" val="933"/>
</p:tagLst>
</file>

<file path=ppt/tags/tag44.xml><?xml version="1.0" encoding="utf-8"?>
<p:tagLst xmlns:p="http://schemas.openxmlformats.org/presentationml/2006/main">
  <p:tag name="AS_UNIQUEID" val="760"/>
</p:tagLst>
</file>

<file path=ppt/tags/tag45.xml><?xml version="1.0" encoding="utf-8"?>
<p:tagLst xmlns:p="http://schemas.openxmlformats.org/presentationml/2006/main">
  <p:tag name="AS_UNIQUEID" val="761"/>
</p:tagLst>
</file>

<file path=ppt/tags/tag46.xml><?xml version="1.0" encoding="utf-8"?>
<p:tagLst xmlns:p="http://schemas.openxmlformats.org/presentationml/2006/main">
  <p:tag name="AS_UNIQUEID" val="762"/>
</p:tagLst>
</file>

<file path=ppt/tags/tag47.xml><?xml version="1.0" encoding="utf-8"?>
<p:tagLst xmlns:p="http://schemas.openxmlformats.org/presentationml/2006/main">
  <p:tag name="AS_UNIQUEID" val="763"/>
</p:tagLst>
</file>

<file path=ppt/tags/tag48.xml><?xml version="1.0" encoding="utf-8"?>
<p:tagLst xmlns:p="http://schemas.openxmlformats.org/presentationml/2006/main">
  <p:tag name="AS_UNIQUEID" val="764"/>
</p:tagLst>
</file>

<file path=ppt/tags/tag49.xml><?xml version="1.0" encoding="utf-8"?>
<p:tagLst xmlns:p="http://schemas.openxmlformats.org/presentationml/2006/main">
  <p:tag name="AS_UNIQUEID" val="765"/>
</p:tagLst>
</file>

<file path=ppt/tags/tag5.xml><?xml version="1.0" encoding="utf-8"?>
<p:tagLst xmlns:p="http://schemas.openxmlformats.org/presentationml/2006/main">
  <p:tag name="AS_UNIQUEID" val="906"/>
</p:tagLst>
</file>

<file path=ppt/tags/tag50.xml><?xml version="1.0" encoding="utf-8"?>
<p:tagLst xmlns:p="http://schemas.openxmlformats.org/presentationml/2006/main">
  <p:tag name="AS_UNIQUEID" val="934"/>
</p:tagLst>
</file>

<file path=ppt/tags/tag51.xml><?xml version="1.0" encoding="utf-8"?>
<p:tagLst xmlns:p="http://schemas.openxmlformats.org/presentationml/2006/main">
  <p:tag name="AS_UNIQUEID" val="768"/>
</p:tagLst>
</file>

<file path=ppt/tags/tag52.xml><?xml version="1.0" encoding="utf-8"?>
<p:tagLst xmlns:p="http://schemas.openxmlformats.org/presentationml/2006/main">
  <p:tag name="AS_UNIQUEID" val="935"/>
</p:tagLst>
</file>

<file path=ppt/tags/tag53.xml><?xml version="1.0" encoding="utf-8"?>
<p:tagLst xmlns:p="http://schemas.openxmlformats.org/presentationml/2006/main">
  <p:tag name="AS_UNIQUEID" val="936"/>
</p:tagLst>
</file>

<file path=ppt/tags/tag54.xml><?xml version="1.0" encoding="utf-8"?>
<p:tagLst xmlns:p="http://schemas.openxmlformats.org/presentationml/2006/main">
  <p:tag name="AS_UNIQUEID" val="937"/>
</p:tagLst>
</file>

<file path=ppt/tags/tag55.xml><?xml version="1.0" encoding="utf-8"?>
<p:tagLst xmlns:p="http://schemas.openxmlformats.org/presentationml/2006/main">
  <p:tag name="AS_UNIQUEID" val="938"/>
</p:tagLst>
</file>

<file path=ppt/tags/tag56.xml><?xml version="1.0" encoding="utf-8"?>
<p:tagLst xmlns:p="http://schemas.openxmlformats.org/presentationml/2006/main">
  <p:tag name="AS_UNIQUEID" val="939"/>
</p:tagLst>
</file>

<file path=ppt/tags/tag57.xml><?xml version="1.0" encoding="utf-8"?>
<p:tagLst xmlns:p="http://schemas.openxmlformats.org/presentationml/2006/main">
  <p:tag name="AS_UNIQUEID" val="940"/>
</p:tagLst>
</file>

<file path=ppt/tags/tag58.xml><?xml version="1.0" encoding="utf-8"?>
<p:tagLst xmlns:p="http://schemas.openxmlformats.org/presentationml/2006/main">
  <p:tag name="AS_UNIQUEID" val="941"/>
</p:tagLst>
</file>

<file path=ppt/tags/tag59.xml><?xml version="1.0" encoding="utf-8"?>
<p:tagLst xmlns:p="http://schemas.openxmlformats.org/presentationml/2006/main">
  <p:tag name="AS_UNIQUEID" val="942"/>
</p:tagLst>
</file>

<file path=ppt/tags/tag6.xml><?xml version="1.0" encoding="utf-8"?>
<p:tagLst xmlns:p="http://schemas.openxmlformats.org/presentationml/2006/main">
  <p:tag name="AS_UNIQUEID" val="907"/>
</p:tagLst>
</file>

<file path=ppt/tags/tag60.xml><?xml version="1.0" encoding="utf-8"?>
<p:tagLst xmlns:p="http://schemas.openxmlformats.org/presentationml/2006/main">
  <p:tag name="AS_UNIQUEID" val="943"/>
</p:tagLst>
</file>

<file path=ppt/tags/tag61.xml><?xml version="1.0" encoding="utf-8"?>
<p:tagLst xmlns:p="http://schemas.openxmlformats.org/presentationml/2006/main">
  <p:tag name="AS_UNIQUEID" val="944"/>
</p:tagLst>
</file>

<file path=ppt/tags/tag62.xml><?xml version="1.0" encoding="utf-8"?>
<p:tagLst xmlns:p="http://schemas.openxmlformats.org/presentationml/2006/main">
  <p:tag name="AS_UNIQUEID" val="945"/>
</p:tagLst>
</file>

<file path=ppt/tags/tag63.xml><?xml version="1.0" encoding="utf-8"?>
<p:tagLst xmlns:p="http://schemas.openxmlformats.org/presentationml/2006/main">
  <p:tag name="AS_UNIQUEID" val="773"/>
</p:tagLst>
</file>

<file path=ppt/tags/tag64.xml><?xml version="1.0" encoding="utf-8"?>
<p:tagLst xmlns:p="http://schemas.openxmlformats.org/presentationml/2006/main">
  <p:tag name="AS_UNIQUEID" val="787"/>
</p:tagLst>
</file>

<file path=ppt/tags/tag65.xml><?xml version="1.0" encoding="utf-8"?>
<p:tagLst xmlns:p="http://schemas.openxmlformats.org/presentationml/2006/main">
  <p:tag name="AS_UNIQUEID" val="788"/>
</p:tagLst>
</file>

<file path=ppt/tags/tag66.xml><?xml version="1.0" encoding="utf-8"?>
<p:tagLst xmlns:p="http://schemas.openxmlformats.org/presentationml/2006/main">
  <p:tag name="AS_UNIQUEID" val="946"/>
</p:tagLst>
</file>

<file path=ppt/tags/tag67.xml><?xml version="1.0" encoding="utf-8"?>
<p:tagLst xmlns:p="http://schemas.openxmlformats.org/presentationml/2006/main">
  <p:tag name="AS_UNIQUEID" val="947"/>
</p:tagLst>
</file>

<file path=ppt/tags/tag68.xml><?xml version="1.0" encoding="utf-8"?>
<p:tagLst xmlns:p="http://schemas.openxmlformats.org/presentationml/2006/main">
  <p:tag name="AS_UNIQUEID" val="948"/>
</p:tagLst>
</file>

<file path=ppt/tags/tag69.xml><?xml version="1.0" encoding="utf-8"?>
<p:tagLst xmlns:p="http://schemas.openxmlformats.org/presentationml/2006/main">
  <p:tag name="AS_UNIQUEID" val="949"/>
</p:tagLst>
</file>

<file path=ppt/tags/tag7.xml><?xml version="1.0" encoding="utf-8"?>
<p:tagLst xmlns:p="http://schemas.openxmlformats.org/presentationml/2006/main">
  <p:tag name="AS_UNIQUEID" val="908"/>
</p:tagLst>
</file>

<file path=ppt/tags/tag70.xml><?xml version="1.0" encoding="utf-8"?>
<p:tagLst xmlns:p="http://schemas.openxmlformats.org/presentationml/2006/main">
  <p:tag name="AS_UNIQUEID" val="950"/>
</p:tagLst>
</file>

<file path=ppt/tags/tag71.xml><?xml version="1.0" encoding="utf-8"?>
<p:tagLst xmlns:p="http://schemas.openxmlformats.org/presentationml/2006/main">
  <p:tag name="AS_UNIQUEID" val="951"/>
</p:tagLst>
</file>

<file path=ppt/tags/tag72.xml><?xml version="1.0" encoding="utf-8"?>
<p:tagLst xmlns:p="http://schemas.openxmlformats.org/presentationml/2006/main">
  <p:tag name="AS_UNIQUEID" val="952"/>
</p:tagLst>
</file>

<file path=ppt/tags/tag73.xml><?xml version="1.0" encoding="utf-8"?>
<p:tagLst xmlns:p="http://schemas.openxmlformats.org/presentationml/2006/main">
  <p:tag name="AS_UNIQUEID" val="953"/>
</p:tagLst>
</file>

<file path=ppt/tags/tag74.xml><?xml version="1.0" encoding="utf-8"?>
<p:tagLst xmlns:p="http://schemas.openxmlformats.org/presentationml/2006/main">
  <p:tag name="AS_UNIQUEID" val="954"/>
</p:tagLst>
</file>

<file path=ppt/tags/tag75.xml><?xml version="1.0" encoding="utf-8"?>
<p:tagLst xmlns:p="http://schemas.openxmlformats.org/presentationml/2006/main">
  <p:tag name="AS_UNIQUEID" val="773"/>
</p:tagLst>
</file>

<file path=ppt/tags/tag76.xml><?xml version="1.0" encoding="utf-8"?>
<p:tagLst xmlns:p="http://schemas.openxmlformats.org/presentationml/2006/main">
  <p:tag name="AS_UNIQUEID" val="955"/>
</p:tagLst>
</file>

<file path=ppt/tags/tag77.xml><?xml version="1.0" encoding="utf-8"?>
<p:tagLst xmlns:p="http://schemas.openxmlformats.org/presentationml/2006/main">
  <p:tag name="AS_UNIQUEID" val="956"/>
</p:tagLst>
</file>

<file path=ppt/tags/tag78.xml><?xml version="1.0" encoding="utf-8"?>
<p:tagLst xmlns:p="http://schemas.openxmlformats.org/presentationml/2006/main">
  <p:tag name="AS_UNIQUEID" val="957"/>
</p:tagLst>
</file>

<file path=ppt/tags/tag79.xml><?xml version="1.0" encoding="utf-8"?>
<p:tagLst xmlns:p="http://schemas.openxmlformats.org/presentationml/2006/main">
  <p:tag name="AS_UNIQUEID" val="791"/>
</p:tagLst>
</file>

<file path=ppt/tags/tag8.xml><?xml version="1.0" encoding="utf-8"?>
<p:tagLst xmlns:p="http://schemas.openxmlformats.org/presentationml/2006/main">
  <p:tag name="AS_UNIQUEID" val="909"/>
</p:tagLst>
</file>

<file path=ppt/tags/tag80.xml><?xml version="1.0" encoding="utf-8"?>
<p:tagLst xmlns:p="http://schemas.openxmlformats.org/presentationml/2006/main">
  <p:tag name="AS_UNIQUEID" val="958"/>
</p:tagLst>
</file>

<file path=ppt/tags/tag81.xml><?xml version="1.0" encoding="utf-8"?>
<p:tagLst xmlns:p="http://schemas.openxmlformats.org/presentationml/2006/main">
  <p:tag name="AS_UNIQUEID" val="792"/>
</p:tagLst>
</file>

<file path=ppt/tags/tag82.xml><?xml version="1.0" encoding="utf-8"?>
<p:tagLst xmlns:p="http://schemas.openxmlformats.org/presentationml/2006/main">
  <p:tag name="AS_UNIQUEID" val="280"/>
</p:tagLst>
</file>

<file path=ppt/tags/tag83.xml><?xml version="1.0" encoding="utf-8"?>
<p:tagLst xmlns:p="http://schemas.openxmlformats.org/presentationml/2006/main">
  <p:tag name="AS_UNIQUEID" val="959"/>
</p:tagLst>
</file>

<file path=ppt/tags/tag84.xml><?xml version="1.0" encoding="utf-8"?>
<p:tagLst xmlns:p="http://schemas.openxmlformats.org/presentationml/2006/main">
  <p:tag name="AS_UNIQUEID" val="960"/>
</p:tagLst>
</file>

<file path=ppt/tags/tag85.xml><?xml version="1.0" encoding="utf-8"?>
<p:tagLst xmlns:p="http://schemas.openxmlformats.org/presentationml/2006/main">
  <p:tag name="AS_UNIQUEID" val="961"/>
</p:tagLst>
</file>

<file path=ppt/tags/tag86.xml><?xml version="1.0" encoding="utf-8"?>
<p:tagLst xmlns:p="http://schemas.openxmlformats.org/presentationml/2006/main">
  <p:tag name="AS_UNIQUEID" val="962"/>
</p:tagLst>
</file>

<file path=ppt/tags/tag87.xml><?xml version="1.0" encoding="utf-8"?>
<p:tagLst xmlns:p="http://schemas.openxmlformats.org/presentationml/2006/main">
  <p:tag name="AS_UNIQUEID" val="963"/>
</p:tagLst>
</file>

<file path=ppt/tags/tag88.xml><?xml version="1.0" encoding="utf-8"?>
<p:tagLst xmlns:p="http://schemas.openxmlformats.org/presentationml/2006/main">
  <p:tag name="AS_UNIQUEID" val="347"/>
</p:tagLst>
</file>

<file path=ppt/tags/tag89.xml><?xml version="1.0" encoding="utf-8"?>
<p:tagLst xmlns:p="http://schemas.openxmlformats.org/presentationml/2006/main">
  <p:tag name="AS_UNIQUEID" val="794"/>
</p:tagLst>
</file>

<file path=ppt/tags/tag9.xml><?xml version="1.0" encoding="utf-8"?>
<p:tagLst xmlns:p="http://schemas.openxmlformats.org/presentationml/2006/main">
  <p:tag name="AS_UNIQUEID" val="798"/>
</p:tagLst>
</file>

<file path=ppt/tags/tag90.xml><?xml version="1.0" encoding="utf-8"?>
<p:tagLst xmlns:p="http://schemas.openxmlformats.org/presentationml/2006/main">
  <p:tag name="AS_UNIQUEID" val="795"/>
</p:tagLst>
</file>

<file path=ppt/tags/tag91.xml><?xml version="1.0" encoding="utf-8"?>
<p:tagLst xmlns:p="http://schemas.openxmlformats.org/presentationml/2006/main">
  <p:tag name="AS_UNIQUEID" val="349"/>
</p:tagLst>
</file>

<file path=ppt/tags/tag92.xml><?xml version="1.0" encoding="utf-8"?>
<p:tagLst xmlns:p="http://schemas.openxmlformats.org/presentationml/2006/main">
  <p:tag name="AS_UNIQUEID" val="350"/>
</p:tagLst>
</file>

<file path=ppt/tags/tag93.xml><?xml version="1.0" encoding="utf-8"?>
<p:tagLst xmlns:p="http://schemas.openxmlformats.org/presentationml/2006/main">
  <p:tag name="AS_UNIQUEID" val="351"/>
</p:tagLst>
</file>

<file path=ppt/tags/tag94.xml><?xml version="1.0" encoding="utf-8"?>
<p:tagLst xmlns:p="http://schemas.openxmlformats.org/presentationml/2006/main">
  <p:tag name="AS_UNIQUEID" val="352"/>
</p:tagLst>
</file>

<file path=ppt/tags/tag95.xml><?xml version="1.0" encoding="utf-8"?>
<p:tagLst xmlns:p="http://schemas.openxmlformats.org/presentationml/2006/main">
  <p:tag name="AS_UNIQUEID" val="353"/>
</p:tagLst>
</file>

<file path=ppt/tags/tag96.xml><?xml version="1.0" encoding="utf-8"?>
<p:tagLst xmlns:p="http://schemas.openxmlformats.org/presentationml/2006/main">
  <p:tag name="AS_UNIQUEID" val="796"/>
</p:tagLst>
</file>

<file path=ppt/tags/tag97.xml><?xml version="1.0" encoding="utf-8"?>
<p:tagLst xmlns:p="http://schemas.openxmlformats.org/presentationml/2006/main">
  <p:tag name="AS_UNIQUEID" val="354"/>
</p:tagLst>
</file>

<file path=ppt/tags/tag98.xml><?xml version="1.0" encoding="utf-8"?>
<p:tagLst xmlns:p="http://schemas.openxmlformats.org/presentationml/2006/main">
  <p:tag name="AS_UNIQUEID" val="355"/>
</p:tagLst>
</file>

<file path=ppt/tags/tag99.xml><?xml version="1.0" encoding="utf-8"?>
<p:tagLst xmlns:p="http://schemas.openxmlformats.org/presentationml/2006/main">
  <p:tag name="AS_UNIQUEID" val="797"/>
</p:tagLst>
</file>

<file path=ppt/theme/theme1.xml><?xml version="1.0" encoding="utf-8"?>
<a:theme xmlns:r="http://schemas.openxmlformats.org/officeDocument/2006/relationships" xmlns:a="http://schemas.openxmlformats.org/drawingml/2006/main" name="A000120140530A99PPBG">
  <a:themeElements>
    <a:clrScheme name="自定义 1">
      <a:dk1>
        <a:srgbClr val="595959"/>
      </a:dk1>
      <a:lt1>
        <a:sysClr val="window" lastClr="FFFFFF"/>
      </a:lt1>
      <a:dk2>
        <a:srgbClr val="595959"/>
      </a:dk2>
      <a:lt2>
        <a:srgbClr val="FFFFFF"/>
      </a:lt2>
      <a:accent1>
        <a:srgbClr val="0FB7C0"/>
      </a:accent1>
      <a:accent2>
        <a:srgbClr val="4699BE"/>
      </a:accent2>
      <a:accent3>
        <a:srgbClr val="4283D2"/>
      </a:accent3>
      <a:accent4>
        <a:srgbClr val="3C966B"/>
      </a:accent4>
      <a:accent5>
        <a:srgbClr val="039EFD"/>
      </a:accent5>
      <a:accent6>
        <a:srgbClr val="646A9A"/>
      </a:accent6>
      <a:hlink>
        <a:srgbClr val="FFC000"/>
      </a:hlink>
      <a:folHlink>
        <a:srgbClr val="D6522E"/>
      </a:folHlink>
    </a:clrScheme>
    <a:fontScheme name="自定义 15">
      <a:majorFont>
        <a:latin typeface="Arial Black"/>
        <a:ea typeface="微软雅黑"/>
        <a:cs typeface="Arial"/>
      </a:majorFont>
      <a:minorFont>
        <a:latin typeface="Arial"/>
        <a:ea typeface="幼圆"/>
        <a:cs typeface="Arial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59</Paragraphs>
  <Slides>15</Slides>
  <Notes>3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31">
      <vt:lpstr>Arial</vt:lpstr>
      <vt:lpstr>Arial Black</vt:lpstr>
      <vt:lpstr>微软雅黑</vt:lpstr>
      <vt:lpstr>幼圆</vt:lpstr>
      <vt:lpstr>Wingdings 2</vt:lpstr>
      <vt:lpstr>华文隶书</vt:lpstr>
      <vt:lpstr>等线 Light</vt:lpstr>
      <vt:lpstr>等线</vt:lpstr>
      <vt:lpstr>宋体</vt:lpstr>
      <vt:lpstr>楷体_GB2312</vt:lpstr>
      <vt:lpstr>Times New Roman</vt:lpstr>
      <vt:lpstr>黑体</vt:lpstr>
      <vt:lpstr>Wingdings</vt:lpstr>
      <vt:lpstr>华文细黑</vt:lpstr>
      <vt:lpstr>Courier New</vt:lpstr>
      <vt:lpstr>A000120140530A99PPBG</vt:lpstr>
      <vt:lpstr>第二章  直线和圆的方程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2021-08-16T15:56:41.890</cp:lastPrinted>
  <dcterms:created xsi:type="dcterms:W3CDTF">2021-08-16T15:56:41Z</dcterms:created>
  <dcterms:modified xsi:type="dcterms:W3CDTF">2021-08-16T07:56:42Z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