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800" r:id="rId4"/>
    <p:sldId id="792" r:id="rId5"/>
    <p:sldId id="714" r:id="rId6"/>
    <p:sldId id="757" r:id="rId7"/>
    <p:sldId id="742" r:id="rId8"/>
    <p:sldId id="683" r:id="rId9"/>
    <p:sldId id="801" r:id="rId10"/>
    <p:sldId id="684" r:id="rId11"/>
    <p:sldId id="802" r:id="rId12"/>
    <p:sldId id="794" r:id="rId13"/>
    <p:sldId id="810" r:id="rId14"/>
    <p:sldId id="804" r:id="rId15"/>
    <p:sldId id="805" r:id="rId16"/>
    <p:sldId id="809" r:id="rId17"/>
    <p:sldId id="806" r:id="rId18"/>
    <p:sldId id="402" r:id="rId19"/>
    <p:sldId id="280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tags" Target="tags/tag198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Relationship Id="rId2" Type="http://schemas.openxmlformats.org/officeDocument/2006/relationships/image" Target="../media/image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Relationship Id="rId2" Type="http://schemas.openxmlformats.org/officeDocument/2006/relationships/image" Target="../media/image10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1.xml" /><Relationship Id="rId2" Type="http://schemas.openxmlformats.org/officeDocument/2006/relationships/tags" Target="../tags/tag82.xml" /><Relationship Id="rId3" Type="http://schemas.openxmlformats.org/officeDocument/2006/relationships/tags" Target="../tags/tag83.xml" /><Relationship Id="rId4" Type="http://schemas.openxmlformats.org/officeDocument/2006/relationships/tags" Target="../tags/tag84.xml" /><Relationship Id="rId5" Type="http://schemas.openxmlformats.org/officeDocument/2006/relationships/tags" Target="../tags/tag85.xml" /><Relationship Id="rId6" Type="http://schemas.openxmlformats.org/officeDocument/2006/relationships/tags" Target="../tags/tag86.xml" /><Relationship Id="rId7" Type="http://schemas.openxmlformats.org/officeDocument/2006/relationships/tags" Target="../tags/tag87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0">
              <a:uLnTx/>
              <a:uFillTx/>
            </a:endParaRP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  <a:endParaRPr kumimoji="0" lang="zh-CN" altLang="en-US" sz="1800" b="0" i="0" u="none" strike="noStrike" kern="1200" cap="none" spc="0" normalizeH="0" baseline="0" noProof="0">
              <a:uLnTx/>
              <a:uFillTx/>
            </a:endParaRP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uLnTx/>
              <a:uFillTx/>
            </a:endParaRP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75.xml" /><Relationship Id="rId16" Type="http://schemas.openxmlformats.org/officeDocument/2006/relationships/tags" Target="../tags/tag76.xml" /><Relationship Id="rId17" Type="http://schemas.openxmlformats.org/officeDocument/2006/relationships/tags" Target="../tags/tag77.xml" /><Relationship Id="rId18" Type="http://schemas.openxmlformats.org/officeDocument/2006/relationships/tags" Target="../tags/tag78.xml" /><Relationship Id="rId19" Type="http://schemas.openxmlformats.org/officeDocument/2006/relationships/tags" Target="../tags/tag79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0.xml" /><Relationship Id="rId21" Type="http://schemas.openxmlformats.org/officeDocument/2006/relationships/image" Target="../media/image1.png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5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8.xml" /><Relationship Id="rId3" Type="http://schemas.openxmlformats.org/officeDocument/2006/relationships/image" Target="../media/image2.png" /><Relationship Id="rId4" Type="http://schemas.openxmlformats.org/officeDocument/2006/relationships/tags" Target="../tags/tag89.xml" /><Relationship Id="rId5" Type="http://schemas.openxmlformats.org/officeDocument/2006/relationships/tags" Target="../tags/tag90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62.xml" /><Relationship Id="rId11" Type="http://schemas.openxmlformats.org/officeDocument/2006/relationships/tags" Target="../tags/tag163.xml" /><Relationship Id="rId12" Type="http://schemas.openxmlformats.org/officeDocument/2006/relationships/tags" Target="../tags/tag164.xml" /><Relationship Id="rId13" Type="http://schemas.openxmlformats.org/officeDocument/2006/relationships/oleObject" Target="../embeddings/oleObject8.bin" TargetMode="Internal" /><Relationship Id="rId14" Type="http://schemas.openxmlformats.org/officeDocument/2006/relationships/image" Target="../media/image11.emf" /><Relationship Id="rId15" Type="http://schemas.openxmlformats.org/officeDocument/2006/relationships/tags" Target="../tags/tag165.xml" /><Relationship Id="rId16" Type="http://schemas.openxmlformats.org/officeDocument/2006/relationships/tags" Target="../tags/tag166.xml" /><Relationship Id="rId17" Type="http://schemas.openxmlformats.org/officeDocument/2006/relationships/tags" Target="../tags/tag167.xml" /><Relationship Id="rId18" Type="http://schemas.openxmlformats.org/officeDocument/2006/relationships/tags" Target="../tags/tag168.xml" /><Relationship Id="rId19" Type="http://schemas.openxmlformats.org/officeDocument/2006/relationships/tags" Target="../tags/tag169.xml" /><Relationship Id="rId2" Type="http://schemas.openxmlformats.org/officeDocument/2006/relationships/tags" Target="../tags/tag154.xml" /><Relationship Id="rId20" Type="http://schemas.openxmlformats.org/officeDocument/2006/relationships/vmlDrawing" Target="../drawings/vmlDrawing6.vml" /><Relationship Id="rId3" Type="http://schemas.openxmlformats.org/officeDocument/2006/relationships/tags" Target="../tags/tag155.xml" /><Relationship Id="rId4" Type="http://schemas.openxmlformats.org/officeDocument/2006/relationships/tags" Target="../tags/tag156.xml" /><Relationship Id="rId5" Type="http://schemas.openxmlformats.org/officeDocument/2006/relationships/tags" Target="../tags/tag157.xml" /><Relationship Id="rId6" Type="http://schemas.openxmlformats.org/officeDocument/2006/relationships/tags" Target="../tags/tag158.xml" /><Relationship Id="rId7" Type="http://schemas.openxmlformats.org/officeDocument/2006/relationships/tags" Target="../tags/tag159.xml" /><Relationship Id="rId8" Type="http://schemas.openxmlformats.org/officeDocument/2006/relationships/tags" Target="../tags/tag160.xml" /><Relationship Id="rId9" Type="http://schemas.openxmlformats.org/officeDocument/2006/relationships/tags" Target="../tags/tag16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70.xml" /><Relationship Id="rId3" Type="http://schemas.openxmlformats.org/officeDocument/2006/relationships/tags" Target="../tags/tag171.xml" /><Relationship Id="rId4" Type="http://schemas.openxmlformats.org/officeDocument/2006/relationships/tags" Target="../tags/tag172.xml" /><Relationship Id="rId5" Type="http://schemas.openxmlformats.org/officeDocument/2006/relationships/tags" Target="../tags/tag17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74.xml" /><Relationship Id="rId3" Type="http://schemas.openxmlformats.org/officeDocument/2006/relationships/tags" Target="../tags/tag17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76.xml" /><Relationship Id="rId3" Type="http://schemas.openxmlformats.org/officeDocument/2006/relationships/tags" Target="../tags/tag177.xml" /><Relationship Id="rId4" Type="http://schemas.openxmlformats.org/officeDocument/2006/relationships/tags" Target="../tags/tag178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79.xml" /><Relationship Id="rId3" Type="http://schemas.openxmlformats.org/officeDocument/2006/relationships/tags" Target="../tags/tag180.xml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12.emf" /><Relationship Id="rId6" Type="http://schemas.openxmlformats.org/officeDocument/2006/relationships/tags" Target="../tags/tag181.xml" /><Relationship Id="rId7" Type="http://schemas.openxmlformats.org/officeDocument/2006/relationships/vmlDrawing" Target="../drawings/vmlDrawing7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2.xml" /><Relationship Id="rId3" Type="http://schemas.openxmlformats.org/officeDocument/2006/relationships/tags" Target="../tags/tag183.xml" /><Relationship Id="rId4" Type="http://schemas.openxmlformats.org/officeDocument/2006/relationships/tags" Target="../tags/tag184.xml" /><Relationship Id="rId5" Type="http://schemas.openxmlformats.org/officeDocument/2006/relationships/tags" Target="../tags/tag18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6.xml" /><Relationship Id="rId3" Type="http://schemas.openxmlformats.org/officeDocument/2006/relationships/tags" Target="../tags/tag187.xml" /><Relationship Id="rId4" Type="http://schemas.openxmlformats.org/officeDocument/2006/relationships/tags" Target="../tags/tag188.xml" /><Relationship Id="rId5" Type="http://schemas.openxmlformats.org/officeDocument/2006/relationships/tags" Target="../tags/tag189.xml" /><Relationship Id="rId6" Type="http://schemas.openxmlformats.org/officeDocument/2006/relationships/oleObject" Target="../embeddings/oleObject10.bin" TargetMode="Internal" /><Relationship Id="rId7" Type="http://schemas.openxmlformats.org/officeDocument/2006/relationships/image" Target="../media/image13.emf" /><Relationship Id="rId8" Type="http://schemas.openxmlformats.org/officeDocument/2006/relationships/vmlDrawing" Target="../drawings/vmlDrawing8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0.xml" /><Relationship Id="rId3" Type="http://schemas.openxmlformats.org/officeDocument/2006/relationships/tags" Target="../tags/tag191.xml" /><Relationship Id="rId4" Type="http://schemas.openxmlformats.org/officeDocument/2006/relationships/tags" Target="../tags/tag19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3.xml" /><Relationship Id="rId3" Type="http://schemas.openxmlformats.org/officeDocument/2006/relationships/image" Target="../media/image14.jpeg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tags" Target="../tags/tag196.xml" /><Relationship Id="rId7" Type="http://schemas.openxmlformats.org/officeDocument/2006/relationships/image" Target="../media/image15.png" /><Relationship Id="rId8" Type="http://schemas.openxmlformats.org/officeDocument/2006/relationships/tags" Target="../tags/tag19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1.xml" /><Relationship Id="rId3" Type="http://schemas.openxmlformats.org/officeDocument/2006/relationships/tags" Target="../tags/tag92.xml" /><Relationship Id="rId4" Type="http://schemas.openxmlformats.org/officeDocument/2006/relationships/tags" Target="../tags/tag9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02.xml" /><Relationship Id="rId11" Type="http://schemas.openxmlformats.org/officeDocument/2006/relationships/tags" Target="../tags/tag103.xml" /><Relationship Id="rId12" Type="http://schemas.openxmlformats.org/officeDocument/2006/relationships/tags" Target="../tags/tag104.xml" /><Relationship Id="rId13" Type="http://schemas.openxmlformats.org/officeDocument/2006/relationships/tags" Target="../tags/tag105.xml" /><Relationship Id="rId14" Type="http://schemas.openxmlformats.org/officeDocument/2006/relationships/tags" Target="../tags/tag106.xml" /><Relationship Id="rId15" Type="http://schemas.openxmlformats.org/officeDocument/2006/relationships/image" Target="../media/image3.wmf" /><Relationship Id="rId16" Type="http://schemas.openxmlformats.org/officeDocument/2006/relationships/tags" Target="../tags/tag107.xml" /><Relationship Id="rId17" Type="http://schemas.openxmlformats.org/officeDocument/2006/relationships/image" Target="../media/image4.wmf" /><Relationship Id="rId18" Type="http://schemas.openxmlformats.org/officeDocument/2006/relationships/tags" Target="../tags/tag108.xml" /><Relationship Id="rId19" Type="http://schemas.openxmlformats.org/officeDocument/2006/relationships/tags" Target="../tags/tag109.xml" /><Relationship Id="rId2" Type="http://schemas.openxmlformats.org/officeDocument/2006/relationships/tags" Target="../tags/tag94.xml" /><Relationship Id="rId20" Type="http://schemas.openxmlformats.org/officeDocument/2006/relationships/image" Target="../media/image5.wmf" /><Relationship Id="rId21" Type="http://schemas.openxmlformats.org/officeDocument/2006/relationships/tags" Target="../tags/tag110.xml" /><Relationship Id="rId3" Type="http://schemas.openxmlformats.org/officeDocument/2006/relationships/tags" Target="../tags/tag95.xml" /><Relationship Id="rId4" Type="http://schemas.openxmlformats.org/officeDocument/2006/relationships/tags" Target="../tags/tag96.xml" /><Relationship Id="rId5" Type="http://schemas.openxmlformats.org/officeDocument/2006/relationships/tags" Target="../tags/tag97.xml" /><Relationship Id="rId6" Type="http://schemas.openxmlformats.org/officeDocument/2006/relationships/tags" Target="../tags/tag98.xml" /><Relationship Id="rId7" Type="http://schemas.openxmlformats.org/officeDocument/2006/relationships/tags" Target="../tags/tag99.xml" /><Relationship Id="rId8" Type="http://schemas.openxmlformats.org/officeDocument/2006/relationships/tags" Target="../tags/tag100.xml" /><Relationship Id="rId9" Type="http://schemas.openxmlformats.org/officeDocument/2006/relationships/tags" Target="../tags/tag10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11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Relationship Id="rId6" Type="http://schemas.openxmlformats.org/officeDocument/2006/relationships/tags" Target="../tags/tag115.xml" /><Relationship Id="rId7" Type="http://schemas.openxmlformats.org/officeDocument/2006/relationships/oleObject" Target="../embeddings/oleObject1.bin" TargetMode="Internal" /><Relationship Id="rId8" Type="http://schemas.openxmlformats.org/officeDocument/2006/relationships/image" Target="../media/image5.wmf" /><Relationship Id="rId9" Type="http://schemas.openxmlformats.org/officeDocument/2006/relationships/vmlDrawing" Target="../drawings/vmlDrawing1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24.xml" /><Relationship Id="rId11" Type="http://schemas.openxmlformats.org/officeDocument/2006/relationships/tags" Target="../tags/tag125.xml" /><Relationship Id="rId12" Type="http://schemas.openxmlformats.org/officeDocument/2006/relationships/tags" Target="../tags/tag126.xml" /><Relationship Id="rId13" Type="http://schemas.openxmlformats.org/officeDocument/2006/relationships/tags" Target="../tags/tag127.xml" /><Relationship Id="rId14" Type="http://schemas.openxmlformats.org/officeDocument/2006/relationships/tags" Target="../tags/tag128.xml" /><Relationship Id="rId15" Type="http://schemas.openxmlformats.org/officeDocument/2006/relationships/tags" Target="../tags/tag129.xml" /><Relationship Id="rId16" Type="http://schemas.openxmlformats.org/officeDocument/2006/relationships/tags" Target="../tags/tag130.xml" /><Relationship Id="rId17" Type="http://schemas.openxmlformats.org/officeDocument/2006/relationships/tags" Target="../tags/tag131.xml" /><Relationship Id="rId18" Type="http://schemas.openxmlformats.org/officeDocument/2006/relationships/tags" Target="../tags/tag132.xml" /><Relationship Id="rId19" Type="http://schemas.openxmlformats.org/officeDocument/2006/relationships/tags" Target="../tags/tag133.xml" /><Relationship Id="rId2" Type="http://schemas.openxmlformats.org/officeDocument/2006/relationships/tags" Target="../tags/tag116.xml" /><Relationship Id="rId20" Type="http://schemas.openxmlformats.org/officeDocument/2006/relationships/oleObject" Target="../embeddings/oleObject2.bin" TargetMode="Internal" /><Relationship Id="rId21" Type="http://schemas.openxmlformats.org/officeDocument/2006/relationships/image" Target="../media/image5.wmf" /><Relationship Id="rId22" Type="http://schemas.openxmlformats.org/officeDocument/2006/relationships/tags" Target="../tags/tag134.xml" /><Relationship Id="rId23" Type="http://schemas.openxmlformats.org/officeDocument/2006/relationships/vmlDrawing" Target="../drawings/vmlDrawing2.vml" /><Relationship Id="rId3" Type="http://schemas.openxmlformats.org/officeDocument/2006/relationships/tags" Target="../tags/tag117.xml" /><Relationship Id="rId4" Type="http://schemas.openxmlformats.org/officeDocument/2006/relationships/tags" Target="../tags/tag118.xml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tags" Target="../tags/tag121.xml" /><Relationship Id="rId8" Type="http://schemas.openxmlformats.org/officeDocument/2006/relationships/tags" Target="../tags/tag122.xml" /><Relationship Id="rId9" Type="http://schemas.openxmlformats.org/officeDocument/2006/relationships/tags" Target="../tags/tag12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39.xml" /><Relationship Id="rId11" Type="http://schemas.openxmlformats.org/officeDocument/2006/relationships/tags" Target="../tags/tag140.xml" /><Relationship Id="rId12" Type="http://schemas.openxmlformats.org/officeDocument/2006/relationships/tags" Target="../tags/tag141.xml" /><Relationship Id="rId13" Type="http://schemas.openxmlformats.org/officeDocument/2006/relationships/vmlDrawing" Target="../drawings/vmlDrawing3.vml" /><Relationship Id="rId2" Type="http://schemas.openxmlformats.org/officeDocument/2006/relationships/tags" Target="../tags/tag135.xml" /><Relationship Id="rId3" Type="http://schemas.openxmlformats.org/officeDocument/2006/relationships/tags" Target="../tags/tag136.xml" /><Relationship Id="rId4" Type="http://schemas.openxmlformats.org/officeDocument/2006/relationships/tags" Target="../tags/tag137.xml" /><Relationship Id="rId5" Type="http://schemas.openxmlformats.org/officeDocument/2006/relationships/oleObject" Target="../embeddings/oleObject3.bin" TargetMode="Internal" /><Relationship Id="rId6" Type="http://schemas.openxmlformats.org/officeDocument/2006/relationships/image" Target="../media/image6.emf" /><Relationship Id="rId7" Type="http://schemas.openxmlformats.org/officeDocument/2006/relationships/tags" Target="../tags/tag138.xml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7.e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42.xml" /><Relationship Id="rId3" Type="http://schemas.openxmlformats.org/officeDocument/2006/relationships/tags" Target="../tags/tag143.xml" /><Relationship Id="rId4" Type="http://schemas.openxmlformats.org/officeDocument/2006/relationships/tags" Target="../tags/tag14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45.xml" /><Relationship Id="rId3" Type="http://schemas.openxmlformats.org/officeDocument/2006/relationships/tags" Target="../tags/tag146.xml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8.emf" /><Relationship Id="rId6" Type="http://schemas.openxmlformats.org/officeDocument/2006/relationships/tags" Target="../tags/tag147.xml" /><Relationship Id="rId7" Type="http://schemas.openxmlformats.org/officeDocument/2006/relationships/vmlDrawing" Target="../drawings/vmlDrawing4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0.wmf" /><Relationship Id="rId11" Type="http://schemas.openxmlformats.org/officeDocument/2006/relationships/tags" Target="../tags/tag153.xml" /><Relationship Id="rId12" Type="http://schemas.openxmlformats.org/officeDocument/2006/relationships/vmlDrawing" Target="../drawings/vmlDrawing5.vml" /><Relationship Id="rId2" Type="http://schemas.openxmlformats.org/officeDocument/2006/relationships/tags" Target="../tags/tag148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oleObject" Target="../embeddings/oleObject6.bin" TargetMode="Internal" /><Relationship Id="rId6" Type="http://schemas.openxmlformats.org/officeDocument/2006/relationships/image" Target="../media/image9.wmf" /><Relationship Id="rId7" Type="http://schemas.openxmlformats.org/officeDocument/2006/relationships/tags" Target="../tags/tag151.xml" /><Relationship Id="rId8" Type="http://schemas.openxmlformats.org/officeDocument/2006/relationships/tags" Target="../tags/tag152.xml" /><Relationship Id="rId9" Type="http://schemas.openxmlformats.org/officeDocument/2006/relationships/oleObject" Target="../embeddings/oleObject7.bin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 descr="新校区大门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295927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第二章 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直线和圆的方程</a:t>
            </a:r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2.2.1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直线的点斜式方程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9" name="组合 1"/>
          <p:cNvGrpSpPr/>
          <p:nvPr>
            <p:custDataLst>
              <p:tags r:id="rId3"/>
            </p:custDataLst>
          </p:nvPr>
        </p:nvGrpSpPr>
        <p:grpSpPr>
          <a:xfrm>
            <a:off x="6373813" y="3422650"/>
            <a:ext cx="2541587" cy="2376488"/>
            <a:chOff x="10038" y="3583"/>
            <a:chExt cx="4002" cy="3741"/>
          </a:xfrm>
        </p:grpSpPr>
        <p:sp>
          <p:nvSpPr>
            <p:cNvPr id="50" name="Line 10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0525" y="4105"/>
              <a:ext cx="2495" cy="249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037" y="6077"/>
              <a:ext cx="396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11997" y="3810"/>
              <a:ext cx="0" cy="351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470" y="5965"/>
              <a:ext cx="57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5" name="Text Box 1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317" y="3582"/>
              <a:ext cx="537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Text Box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30" y="5942"/>
              <a:ext cx="69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Rectangle 1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960" y="3720"/>
              <a:ext cx="44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lang="en-US" altLang="zh-CN" sz="2800" b="1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8" name="Oval 1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935" y="5100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9" name="Object 18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1152" y="4560"/>
            <a:ext cx="692" cy="9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13" imgW="161925" imgH="228600" progId="Equation.3">
                    <p:embed/>
                  </p:oleObj>
                </mc:Choice>
                <mc:Fallback>
                  <p:oleObj r:id="rId13" imgW="161925" imgH="228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152" y="4560"/>
                          <a:ext cx="69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1965" y="5160"/>
              <a:ext cx="2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2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155" y="4800"/>
              <a:ext cx="53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2" name="Text Box 2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87178" y="702478"/>
            <a:ext cx="1111284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我们把直线与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</a:rPr>
              <a:t>轴交点</a:t>
            </a:r>
            <a:r>
              <a:rPr lang="en-US" altLang="zh-CN" sz="2800">
                <a:latin typeface="Times New Roman" panose="02020603050405020304" pitchFamily="18" charset="0"/>
              </a:rPr>
              <a:t>(0,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的纵坐标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叫做直线在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</a:rPr>
              <a:t>轴上的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截距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3" name="Rectangle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87178" y="1632514"/>
            <a:ext cx="10758616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zh-CN" altLang="en-US" sz="2800">
                <a:latin typeface="Times New Roman" panose="02020603050405020304" pitchFamily="18" charset="0"/>
              </a:rPr>
              <a:t>方程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=</a:t>
            </a:r>
            <a:r>
              <a:rPr lang="en-US" altLang="zh-CN" sz="2800" i="1" err="1">
                <a:latin typeface="Times New Roman" panose="02020603050405020304" pitchFamily="18" charset="0"/>
              </a:rPr>
              <a:t>kx</a:t>
            </a:r>
            <a:r>
              <a:rPr lang="en-US" altLang="zh-CN" sz="2800" err="1">
                <a:latin typeface="Times New Roman" panose="02020603050405020304" pitchFamily="18" charset="0"/>
              </a:rPr>
              <a:t>+</a:t>
            </a:r>
            <a:r>
              <a:rPr lang="en-US" altLang="zh-CN" sz="2800" i="1" err="1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由直线的斜率与它在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</a:rPr>
              <a:t>轴上的截距确定，所以该方程叫做直线的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斜截式方程</a:t>
            </a:r>
            <a:r>
              <a:rPr lang="zh-CN" altLang="en-US" sz="2800">
                <a:latin typeface="Times New Roman" panose="02020603050405020304" pitchFamily="18" charset="0"/>
              </a:rPr>
              <a:t>，简称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斜截式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7" name="文本框 1"/>
          <p:cNvSpPr txBox="1"/>
          <p:nvPr>
            <p:custDataLst>
              <p:tags r:id="rId19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3" name="文本框 9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9630" y="1110473"/>
            <a:ext cx="6207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1</a:t>
            </a:r>
            <a:r>
              <a:rPr lang="zh-CN" altLang="en-US" sz="3200" b="1"/>
              <a:t>、思考：</a:t>
            </a:r>
            <a:r>
              <a:rPr lang="zh-CN" altLang="zh-CN" sz="3200" b="1"/>
              <a:t>截距</a:t>
            </a:r>
            <a:r>
              <a:rPr lang="zh-CN" altLang="en-US" sz="3200" b="1"/>
              <a:t>是</a:t>
            </a:r>
            <a:r>
              <a:rPr lang="zh-CN" altLang="zh-CN" sz="3200" b="1"/>
              <a:t>不是距离</a:t>
            </a:r>
            <a:r>
              <a:rPr lang="zh-CN" altLang="en-US" sz="3200" b="1"/>
              <a:t>？</a:t>
            </a:r>
            <a:endParaRPr lang="en-US" altLang="zh-CN" sz="3200" b="1"/>
          </a:p>
        </p:txBody>
      </p:sp>
      <p:sp>
        <p:nvSpPr>
          <p:cNvPr id="54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117600" y="4168246"/>
            <a:ext cx="814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r>
              <a:rPr lang="zh-CN" altLang="en-US" sz="3200"/>
              <a:t>、思考：点斜式与斜截式有什么联系和区别？</a:t>
            </a:r>
            <a:endParaRPr lang="zh-CN" altLang="en-US" sz="3200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11538" y="1378066"/>
            <a:ext cx="9955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36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、</a:t>
            </a:r>
            <a:r>
              <a:rPr lang="zh-CN" altLang="en-US" sz="3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直接说出</a:t>
            </a:r>
            <a:r>
              <a:rPr lang="es-ES" altLang="zh-CN" sz="3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y=2x-1</a:t>
            </a:r>
            <a:r>
              <a:rPr lang="zh-CN" altLang="es-ES" sz="3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、</a:t>
            </a:r>
            <a:r>
              <a:rPr lang="es-ES" altLang="zh-CN" sz="3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y=3x</a:t>
            </a:r>
            <a:r>
              <a:rPr lang="zh-CN" altLang="es-ES" sz="3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及</a:t>
            </a:r>
            <a:r>
              <a:rPr lang="es-ES" altLang="zh-CN" sz="3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y=-x+3 </a:t>
            </a:r>
            <a:r>
              <a:rPr lang="zh-CN" altLang="en-US" sz="3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斜率和截距分别是多少？</a:t>
            </a:r>
            <a:endParaRPr lang="zh-CN" altLang="en-US" sz="3600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97925" y="614657"/>
            <a:ext cx="865796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zh-CN" altLang="zh-CN" sz="32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写出下列直线的斜截式方程．</a:t>
            </a:r>
            <a:endParaRPr lang="zh-CN" altLang="zh-CN" sz="1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(1)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斜率是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轴上的截距是－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(2)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倾斜角是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60°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轴上的截距是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(3)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倾斜角是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150°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轴上的截距是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0.</a:t>
            </a:r>
            <a:endParaRPr lang="zh-CN" altLang="zh-CN" sz="1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2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60676" y="0"/>
          <a:ext cx="9679648" cy="615769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4" imgW="8505190" imgH="5382895" progId="Word.Document.8">
                  <p:embed/>
                </p:oleObj>
              </mc:Choice>
              <mc:Fallback>
                <p:oleObj name="文档" r:id="rId4" imgW="8505190" imgH="5382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0676" y="0"/>
                        <a:ext cx="9679648" cy="6157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26292" y="1022177"/>
            <a:ext cx="6919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6k 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kern="10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kx</a:t>
            </a:r>
            <a:r>
              <a:rPr lang="zh-CN" altLang="zh-CN" sz="3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3200" kern="1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</a:t>
            </a:r>
            <a:r>
              <a:rPr lang="zh-CN" altLang="en-US" sz="3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哪个点？</a:t>
            </a:r>
            <a:endParaRPr lang="zh-CN" altLang="en-US" sz="320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262184" y="2669059"/>
            <a:ext cx="498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（</a:t>
            </a:r>
            <a:r>
              <a:rPr lang="en-US" altLang="zh-CN" sz="3600" b="1">
                <a:solidFill>
                  <a:srgbClr val="FF0000"/>
                </a:solidFill>
              </a:rPr>
              <a:t>6</a:t>
            </a:r>
            <a:r>
              <a:rPr lang="zh-CN" altLang="en-US" sz="3600" b="1">
                <a:solidFill>
                  <a:srgbClr val="FF0000"/>
                </a:solidFill>
              </a:rPr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-2</a:t>
            </a:r>
            <a:r>
              <a:rPr lang="zh-CN" altLang="en-US" sz="3600" b="1">
                <a:solidFill>
                  <a:srgbClr val="FF0000"/>
                </a:solidFill>
              </a:rPr>
              <a:t>）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7" name="文本框 1"/>
          <p:cNvSpPr txBox="1"/>
          <p:nvPr>
            <p:custDataLst>
              <p:tags r:id="rId5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8709" y="1127856"/>
            <a:ext cx="11382863" cy="4248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kern="100"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．三角形的三个顶点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A(1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B(4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C(3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2)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，求三角形</a:t>
            </a:r>
            <a:r>
              <a:rPr lang="en-US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BC</a:t>
            </a:r>
            <a:r>
              <a:rPr lang="zh-CN" altLang="zh-CN" sz="32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边上的高所在的直线方程．</a:t>
            </a:r>
            <a:endParaRPr lang="zh-CN" altLang="zh-CN" sz="3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17600" y="2945456"/>
          <a:ext cx="9031416" cy="3046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6" imgW="8876030" imgH="3302635" progId="Word.Document.8">
                  <p:embed/>
                </p:oleObj>
              </mc:Choice>
              <mc:Fallback>
                <p:oleObj name="文档" r:id="rId6" imgW="8876030" imgH="33026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17600" y="2945456"/>
                        <a:ext cx="9031416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  <a:endParaRPr lang="zh-CN" altLang="en-US" sz="4000"/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92400" y="1836773"/>
            <a:ext cx="1169960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：名师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21-22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，名师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23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自主导学</a:t>
            </a:r>
            <a:endParaRPr lang="en-US" altLang="zh-CN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：书本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61-62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</a:t>
            </a:r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：报纸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507" name="文本框 1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21508" name="New picture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963400" y="106680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117599" y="943096"/>
            <a:ext cx="745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回顾上一节有一个坑时刻要注意的是什么？</a:t>
            </a:r>
            <a:endParaRPr lang="zh-CN" altLang="en-US" sz="3600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1" name="文本框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1821" y="830406"/>
            <a:ext cx="1056304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思考：</a:t>
            </a:r>
            <a:r>
              <a:rPr lang="zh-CN" altLang="en-US" sz="2800"/>
              <a:t>在直角坐标系中，给定一个点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/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/>
              <a:t>,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/>
              <a:t>)</a:t>
            </a:r>
            <a:r>
              <a:rPr lang="zh-CN" altLang="en-US" sz="2800"/>
              <a:t>和斜率 </a:t>
            </a:r>
            <a:r>
              <a:rPr lang="en-US" altLang="zh-CN" sz="2800" i="1">
                <a:latin typeface="Times New Roman" panose="02020603050405020304" pitchFamily="18" charset="0"/>
              </a:rPr>
              <a:t>k</a:t>
            </a:r>
            <a:r>
              <a:rPr lang="zh-CN" altLang="en-US" sz="2800"/>
              <a:t> ，就能确定唯一的一条直线。也就是说直线上所有点的坐标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/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x, y</a:t>
            </a:r>
            <a:r>
              <a:rPr lang="en-US" altLang="zh-CN" sz="2800"/>
              <a:t>)</a:t>
            </a:r>
            <a:r>
              <a:rPr lang="zh-CN" altLang="en-US" sz="2800"/>
              <a:t>与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800"/>
              <a:t>、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>
                <a:sym typeface="宋体" panose="02010600030101010101" pitchFamily="2" charset="-122"/>
              </a:rPr>
              <a:t> </a:t>
            </a:r>
            <a:r>
              <a:rPr lang="zh-CN" altLang="en-US" sz="2800"/>
              <a:t>之间的关系是确定的，这一关系如何表示？</a:t>
            </a:r>
            <a:endParaRPr lang="zh-CN" altLang="en-US" sz="2800"/>
          </a:p>
        </p:txBody>
      </p:sp>
      <p:sp>
        <p:nvSpPr>
          <p:cNvPr id="26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grpSp>
        <p:nvGrpSpPr>
          <p:cNvPr id="7" name="Group 28"/>
          <p:cNvGrpSpPr/>
          <p:nvPr>
            <p:custDataLst>
              <p:tags r:id="rId5"/>
            </p:custDataLst>
          </p:nvPr>
        </p:nvGrpSpPr>
        <p:grpSpPr>
          <a:xfrm>
            <a:off x="8181681" y="1815584"/>
            <a:ext cx="2141463681" cy="2146095212"/>
            <a:chOff x="-1726" y="-424"/>
            <a:chExt cx="7886501" cy="3688187"/>
          </a:xfrm>
        </p:grpSpPr>
        <p:sp>
          <p:nvSpPr>
            <p:cNvPr id="13" name="Text Box 1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-102" y="-424"/>
              <a:ext cx="8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y</a:t>
              </a:r>
              <a:endParaRPr lang="en-US" altLang="zh-CN"/>
            </a:p>
          </p:txBody>
        </p:sp>
        <p:sp>
          <p:nvSpPr>
            <p:cNvPr id="14" name="Text Box 1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50" y="2925"/>
              <a:ext cx="90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15" name="Line 1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-1726" y="2925"/>
              <a:ext cx="8483" cy="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-341" y="-383"/>
              <a:ext cx="101" cy="400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1020" y="-8"/>
              <a:ext cx="4258" cy="25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Text Box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-1504" y="2925"/>
              <a:ext cx="49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O</a:t>
              </a:r>
              <a:endParaRPr lang="en-US" altLang="zh-CN"/>
            </a:p>
          </p:txBody>
        </p:sp>
        <p:sp>
          <p:nvSpPr>
            <p:cNvPr id="19" name="AutoShap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292" y="2341"/>
              <a:ext cx="45" cy="46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70" y="465"/>
              <a:ext cx="45" cy="46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 Box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108" y="592"/>
              <a:ext cx="72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Tx/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</a:t>
              </a:r>
              <a:endParaRPr lang="en-US" altLang="zh-CN"/>
            </a:p>
          </p:txBody>
        </p:sp>
        <p:pic>
          <p:nvPicPr>
            <p:cNvPr id="22" name="图片 21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62612" y="3286125"/>
              <a:ext cx="225705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22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70268" y="2349500"/>
              <a:ext cx="314507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3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06884" y="2807114"/>
            <a:ext cx="5972175" cy="214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解：因为直线</a:t>
            </a:r>
            <a:r>
              <a:rPr lang="en-US" altLang="zh-CN" sz="2800" i="1">
                <a:latin typeface="Times New Roman" panose="02020603050405020304" pitchFamily="18" charset="0"/>
              </a:rPr>
              <a:t>l</a:t>
            </a:r>
            <a:r>
              <a:rPr lang="zh-CN" altLang="en-US" sz="2800"/>
              <a:t>的斜率为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/>
              <a:t>，</a:t>
            </a:r>
            <a:endParaRPr lang="zh-CN" altLang="en-US" sz="2800"/>
          </a:p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/>
              <a:t>由斜率公式得</a:t>
            </a:r>
            <a:endParaRPr lang="zh-CN" altLang="en-US" sz="280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即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 y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>
                <a:latin typeface="宋体" panose="02010600030101010101" pitchFamily="2" charset="-122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endParaRPr lang="en-US" altLang="zh-CN" sz="2800"/>
          </a:p>
        </p:txBody>
      </p:sp>
      <p:pic>
        <p:nvPicPr>
          <p:cNvPr id="9" name="图片 8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2724" y="3437731"/>
            <a:ext cx="23034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1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6" name="Text Box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0549" y="1224720"/>
            <a:ext cx="998119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思考</a:t>
            </a:r>
            <a:r>
              <a:rPr lang="en-US" altLang="zh-CN" sz="2800"/>
              <a:t>1</a:t>
            </a:r>
            <a:r>
              <a:rPr lang="zh-CN" altLang="en-US" sz="2800"/>
              <a:t>：直线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lang="zh-CN" altLang="en-US" sz="2800"/>
              <a:t>上的每一点的坐标是否都满足方程  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>
                <a:latin typeface="宋体" panose="02010600030101010101" pitchFamily="2" charset="-122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zh-CN" altLang="en-US" sz="2800"/>
              <a:t> ？</a:t>
            </a:r>
            <a:endParaRPr lang="zh-CN" altLang="en-US" sz="2800"/>
          </a:p>
          <a:p>
            <a:pPr eaLnBrk="1" hangingPunct="1">
              <a:spcBef>
                <a:spcPct val="50000"/>
              </a:spcBef>
            </a:pPr>
            <a:endParaRPr lang="zh-CN" altLang="en-US" sz="2800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370549" y="3595020"/>
            <a:ext cx="9775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/>
              <a:t>思考</a:t>
            </a:r>
            <a:r>
              <a:rPr lang="en-US" altLang="zh-CN" sz="2800"/>
              <a:t>2</a:t>
            </a:r>
            <a:r>
              <a:rPr lang="zh-CN" altLang="en-US" sz="2800"/>
              <a:t>：</a:t>
            </a:r>
            <a:r>
              <a:rPr lang="zh-CN" altLang="zh-CN" sz="2800"/>
              <a:t>方程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zh-CN" altLang="zh-CN" sz="2800"/>
              <a:t>－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/>
              <a:t>＝</a:t>
            </a:r>
            <a:r>
              <a:rPr lang="en-US" altLang="zh-CN" sz="2800" i="1">
                <a:latin typeface="Times New Roman" panose="02020603050405020304" pitchFamily="18" charset="0"/>
              </a:rPr>
              <a:t>k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zh-CN" sz="2800"/>
              <a:t>－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zh-CN" sz="2800"/>
              <a:t>与方程</a:t>
            </a:r>
            <a:r>
              <a:rPr lang="en-US" altLang="zh-CN" sz="2800"/>
              <a:t>                            </a:t>
            </a:r>
            <a:r>
              <a:rPr lang="zh-CN" altLang="zh-CN" sz="2800"/>
              <a:t>是</a:t>
            </a:r>
            <a:r>
              <a:rPr lang="zh-CN" altLang="en-US" sz="2800"/>
              <a:t>否</a:t>
            </a:r>
            <a:r>
              <a:rPr lang="zh-CN" altLang="zh-CN" sz="2800"/>
              <a:t>等价</a:t>
            </a:r>
            <a:r>
              <a:rPr lang="zh-CN" altLang="en-US" sz="2800"/>
              <a:t>？</a:t>
            </a:r>
            <a:endParaRPr lang="zh-CN" altLang="en-US" sz="2800"/>
          </a:p>
        </p:txBody>
      </p:sp>
      <p:graphicFrame>
        <p:nvGraphicFramePr>
          <p:cNvPr id="11" name="Object 39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736965" y="3429000"/>
          <a:ext cx="2303462" cy="1008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7" imgW="673100" imgH="431800" progId="Equation.DSMT4">
                  <p:embed/>
                </p:oleObj>
              </mc:Choice>
              <mc:Fallback>
                <p:oleObj r:id="rId7" imgW="6731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36965" y="3429000"/>
                        <a:ext cx="23034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Text Box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8497" y="715963"/>
            <a:ext cx="10676238" cy="13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    </a:t>
            </a:r>
            <a:r>
              <a:rPr lang="zh-CN" altLang="en-US" sz="3200">
                <a:latin typeface="宋体" panose="02010600030101010101" pitchFamily="2" charset="-122"/>
              </a:rPr>
              <a:t>方程</a:t>
            </a:r>
            <a:r>
              <a:rPr lang="en-US" altLang="zh-CN" sz="3200" i="1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3200">
                <a:latin typeface="宋体" panose="02010600030101010101" pitchFamily="2" charset="-122"/>
              </a:rPr>
              <a:t>-</a:t>
            </a:r>
            <a:r>
              <a:rPr lang="en-US" altLang="zh-CN" sz="3200" i="1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32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3200">
                <a:latin typeface="宋体" panose="02010600030101010101" pitchFamily="2" charset="-122"/>
              </a:rPr>
              <a:t>=</a:t>
            </a:r>
            <a:r>
              <a:rPr lang="en-US" altLang="zh-CN" sz="3200" i="1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3200">
                <a:latin typeface="宋体" panose="02010600030101010101" pitchFamily="2" charset="-122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3200">
                <a:latin typeface="宋体" panose="02010600030101010101" pitchFamily="2" charset="-122"/>
              </a:rPr>
              <a:t>-</a:t>
            </a:r>
            <a:r>
              <a:rPr lang="en-US" altLang="zh-CN" sz="32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3200">
                <a:latin typeface="宋体" panose="02010600030101010101" pitchFamily="2" charset="-122"/>
              </a:rPr>
              <a:t>)</a:t>
            </a:r>
            <a:r>
              <a:rPr lang="zh-CN" altLang="en-US" sz="3200">
                <a:latin typeface="宋体" panose="02010600030101010101" pitchFamily="2" charset="-122"/>
              </a:rPr>
              <a:t>由直线上一点及其斜率确定，把这个方程叫做直线的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点斜式方程</a:t>
            </a:r>
            <a:r>
              <a:rPr lang="zh-CN" altLang="en-US" sz="3200">
                <a:latin typeface="宋体" panose="02010600030101010101" pitchFamily="2" charset="-122"/>
              </a:rPr>
              <a:t>，简称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点斜式</a:t>
            </a:r>
            <a:r>
              <a:rPr lang="zh-CN" altLang="en-US" sz="3200">
                <a:latin typeface="宋体" panose="02010600030101010101" pitchFamily="2" charset="-122"/>
              </a:rPr>
              <a:t>．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pSp>
        <p:nvGrpSpPr>
          <p:cNvPr id="7" name="组合 2"/>
          <p:cNvGrpSpPr/>
          <p:nvPr>
            <p:custDataLst>
              <p:tags r:id="rId4"/>
            </p:custDataLst>
          </p:nvPr>
        </p:nvGrpSpPr>
        <p:grpSpPr>
          <a:xfrm>
            <a:off x="6813808" y="2228850"/>
            <a:ext cx="3305175" cy="2628900"/>
            <a:chOff x="8101" y="3555"/>
            <a:chExt cx="5205" cy="4140"/>
          </a:xfrm>
        </p:grpSpPr>
        <p:grpSp>
          <p:nvGrpSpPr>
            <p:cNvPr id="8" name="Group 6"/>
            <p:cNvGrpSpPr/>
            <p:nvPr>
              <p:custDataLst>
                <p:tags r:id="rId5"/>
              </p:custDataLst>
            </p:nvPr>
          </p:nvGrpSpPr>
          <p:grpSpPr>
            <a:xfrm>
              <a:off x="8101" y="3555"/>
              <a:ext cx="5205" cy="4102"/>
              <a:chOff x="1728" y="1956"/>
              <a:chExt cx="2082" cy="1641"/>
            </a:xfrm>
          </p:grpSpPr>
          <p:sp>
            <p:nvSpPr>
              <p:cNvPr id="15" name="Line 7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728" y="3216"/>
                <a:ext cx="2064" cy="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8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H="1" flipV="1">
                <a:off x="2591" y="2010"/>
                <a:ext cx="0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582" y="31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Text Box 1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329" y="1956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y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Text Box 1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63" y="315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Group 12"/>
            <p:cNvGrpSpPr/>
            <p:nvPr>
              <p:custDataLst>
                <p:tags r:id="rId11"/>
              </p:custDataLst>
            </p:nvPr>
          </p:nvGrpSpPr>
          <p:grpSpPr>
            <a:xfrm>
              <a:off x="9014" y="3895"/>
              <a:ext cx="3885" cy="3800"/>
              <a:chOff x="2272" y="2544"/>
              <a:chExt cx="1554" cy="1520"/>
            </a:xfrm>
          </p:grpSpPr>
          <p:sp>
            <p:nvSpPr>
              <p:cNvPr id="13" name="Line 13"/>
              <p:cNvSpPr>
                <a:spLocks noChangeAspect="1"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>
                <a:off x="2272" y="2640"/>
                <a:ext cx="1424" cy="1424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648" y="2544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0" name="Group 15"/>
            <p:cNvGrpSpPr/>
            <p:nvPr>
              <p:custDataLst>
                <p:tags r:id="rId14"/>
              </p:custDataLst>
            </p:nvPr>
          </p:nvGrpSpPr>
          <p:grpSpPr>
            <a:xfrm>
              <a:off x="10829" y="5477"/>
              <a:ext cx="1070" cy="817"/>
              <a:chOff x="3300" y="2889"/>
              <a:chExt cx="428" cy="211"/>
            </a:xfrm>
          </p:grpSpPr>
          <p:sp>
            <p:nvSpPr>
              <p:cNvPr id="11" name="Oval 16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300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Text Box 17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399" y="2889"/>
                <a:ext cx="32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="1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2800" b="1" baseline="-25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文本框 99"/>
          <p:cNvSpPr/>
          <p:nvPr>
            <p:custDataLst>
              <p:tags r:id="rId17"/>
            </p:custDataLst>
          </p:nvPr>
        </p:nvSpPr>
        <p:spPr>
          <a:xfrm>
            <a:off x="1147386" y="2403157"/>
            <a:ext cx="5705475" cy="209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注意：</a:t>
            </a:r>
            <a:endParaRPr altLang="zh-CN"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  <a:p>
            <a:pPr eaLnBrk="1" hangingPunct="1"/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1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、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直线的点斜式方程的前提条件：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华文细黑" panose="02010600040101010101" pitchFamily="2" charset="-122"/>
                <a:sym typeface="Wingdings" panose="05000000000000000000"/>
              </a:rPr>
              <a:t>①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斜率必须存在；</a:t>
            </a:r>
            <a:endParaRPr altLang="zh-CN"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  <a:p>
            <a:pPr eaLnBrk="1" hangingPunct="1"/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华文细黑" panose="02010600040101010101" pitchFamily="2" charset="-122"/>
                <a:sym typeface="Wingdings" panose="05000000000000000000"/>
              </a:rPr>
              <a:t>②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已知一点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P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0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，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0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)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和斜率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k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.</a:t>
            </a:r>
            <a:endParaRPr lang="en-US" altLang="zh-CN"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/>
            </a:endParaRPr>
          </a:p>
          <a:p>
            <a:pPr eaLnBrk="1" hangingPunct="1"/>
            <a:endParaRPr/>
          </a:p>
        </p:txBody>
      </p:sp>
      <p:sp>
        <p:nvSpPr>
          <p:cNvPr id="22" name="文本框 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48338" y="4594923"/>
            <a:ext cx="10442300" cy="18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zh-CN" altLang="zh-CN" sz="2800"/>
              <a:t>方程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zh-CN" altLang="zh-CN" sz="2800"/>
              <a:t>－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/>
              <a:t>＝</a:t>
            </a:r>
            <a:r>
              <a:rPr lang="en-US" altLang="zh-CN" sz="2800" i="1">
                <a:latin typeface="Times New Roman" panose="02020603050405020304" pitchFamily="18" charset="0"/>
              </a:rPr>
              <a:t>k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zh-CN" sz="2800"/>
              <a:t>－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zh-CN" sz="2800"/>
              <a:t>与方程</a:t>
            </a:r>
            <a:endParaRPr lang="zh-CN" altLang="zh-CN" sz="2800"/>
          </a:p>
          <a:p>
            <a:pPr eaLnBrk="1" hangingPunct="1">
              <a:lnSpc>
                <a:spcPct val="170000"/>
              </a:lnSpc>
            </a:pPr>
            <a:r>
              <a:rPr lang="zh-CN" altLang="zh-CN" sz="2800"/>
              <a:t>                     不等价的，前者是整条直线，后者</a:t>
            </a:r>
            <a:r>
              <a:rPr lang="zh-CN" altLang="en-US" sz="2800"/>
              <a:t>是</a:t>
            </a:r>
            <a:r>
              <a:rPr lang="zh-CN" altLang="zh-CN" sz="2800"/>
              <a:t>去掉点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/>
              <a:t>，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zh-CN" sz="2800"/>
              <a:t>的一条直线．</a:t>
            </a:r>
            <a:endParaRPr lang="zh-CN" altLang="en-US"/>
          </a:p>
        </p:txBody>
      </p:sp>
      <p:graphicFrame>
        <p:nvGraphicFramePr>
          <p:cNvPr id="23" name="Object 3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47386" y="5083872"/>
          <a:ext cx="2303462" cy="1008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0" imgW="673100" imgH="431800" progId="Equation.DSMT4">
                  <p:embed/>
                </p:oleObj>
              </mc:Choice>
              <mc:Fallback>
                <p:oleObj r:id="rId20" imgW="6731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47386" y="5083872"/>
                        <a:ext cx="23034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1"/>
          <p:cNvSpPr txBox="1"/>
          <p:nvPr>
            <p:custDataLst>
              <p:tags r:id="rId22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" name="文本框 9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97391" y="883594"/>
            <a:ext cx="10377917" cy="259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/>
              <a:t>思考</a:t>
            </a:r>
            <a:r>
              <a:rPr lang="en-US" altLang="zh-CN" sz="2800"/>
              <a:t>3</a:t>
            </a:r>
            <a:r>
              <a:rPr lang="zh-CN" altLang="en-US" sz="2800"/>
              <a:t>：</a:t>
            </a:r>
            <a:r>
              <a:rPr lang="zh-CN" altLang="zh-CN" sz="2800"/>
              <a:t>经过点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/>
              <a:t>，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zh-CN" sz="2800"/>
              <a:t>且斜率为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zh-CN" sz="2800"/>
              <a:t>的直线方程为</a:t>
            </a:r>
            <a:r>
              <a:rPr lang="zh-CN" altLang="en-US" sz="2800">
                <a:latin typeface="Times New Roman" panose="02020603050405020304" pitchFamily="18" charset="0"/>
              </a:rPr>
              <a:t>多少？</a:t>
            </a:r>
            <a:endParaRPr lang="zh-CN" altLang="zh-CN" sz="2800"/>
          </a:p>
          <a:p>
            <a:pPr eaLnBrk="1" hangingPunct="1">
              <a:lnSpc>
                <a:spcPct val="150000"/>
              </a:lnSpc>
            </a:pPr>
            <a:endParaRPr lang="en-US" altLang="zh-CN" sz="2800"/>
          </a:p>
          <a:p>
            <a:pPr eaLnBrk="1" hangingPunct="1">
              <a:lnSpc>
                <a:spcPct val="150000"/>
              </a:lnSpc>
            </a:pPr>
            <a:endParaRPr lang="en-US" altLang="zh-CN" sz="2800"/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思考</a:t>
            </a:r>
            <a:r>
              <a:rPr lang="en-US" altLang="zh-CN" sz="2800"/>
              <a:t>4</a:t>
            </a:r>
            <a:r>
              <a:rPr lang="zh-CN" altLang="en-US" sz="2800"/>
              <a:t>：</a:t>
            </a:r>
            <a:r>
              <a:rPr lang="zh-CN" altLang="zh-CN" sz="2800"/>
              <a:t>经过点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/>
              <a:t>，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zh-CN" sz="2800"/>
              <a:t>且斜率不存在的直线方程为</a:t>
            </a:r>
            <a:r>
              <a:rPr lang="zh-CN" altLang="en-US" sz="2800"/>
              <a:t>多少？</a:t>
            </a:r>
            <a:endParaRPr lang="zh-CN" altLang="en-US" sz="2800"/>
          </a:p>
        </p:txBody>
      </p:sp>
      <p:graphicFrame>
        <p:nvGraphicFramePr>
          <p:cNvPr id="11" name="对象 28672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075717" y="1364821"/>
          <a:ext cx="3893494" cy="13454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5" imgW="2157730" imgH="597535" progId="Word.Document.8">
                  <p:embed/>
                </p:oleObj>
              </mc:Choice>
              <mc:Fallback>
                <p:oleObj r:id="rId5" imgW="2157730" imgH="5975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75717" y="1364821"/>
                        <a:ext cx="3893494" cy="1345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672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048000" y="3157838"/>
          <a:ext cx="3472250" cy="16489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8" imgW="2191385" imgH="597535" progId="Word.Document.8">
                  <p:embed/>
                </p:oleObj>
              </mc:Choice>
              <mc:Fallback>
                <p:oleObj r:id="rId8" imgW="2191385" imgH="5975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3157838"/>
                        <a:ext cx="3472250" cy="1648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1097390" y="4939766"/>
            <a:ext cx="8664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思考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：直线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k(x</a:t>
            </a:r>
            <a:r>
              <a:rPr lang="zh-CN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3)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恒过哪个点？</a:t>
            </a:r>
            <a:endParaRPr lang="zh-CN" altLang="en-US" sz="2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3196281" y="5753677"/>
            <a:ext cx="486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（</a:t>
            </a:r>
            <a:r>
              <a:rPr lang="en-US" altLang="zh-CN" sz="3600" b="1">
                <a:solidFill>
                  <a:srgbClr val="FF0000"/>
                </a:solidFill>
              </a:rPr>
              <a:t>3</a:t>
            </a:r>
            <a:r>
              <a:rPr lang="zh-CN" altLang="en-US" sz="3600" b="1">
                <a:solidFill>
                  <a:srgbClr val="FF0000"/>
                </a:solidFill>
              </a:rPr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2</a:t>
            </a:r>
            <a:r>
              <a:rPr lang="zh-CN" altLang="en-US" sz="3600" b="1">
                <a:solidFill>
                  <a:srgbClr val="FF0000"/>
                </a:solidFill>
              </a:rPr>
              <a:t>）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15" name="文本框 1"/>
          <p:cNvSpPr txBox="1"/>
          <p:nvPr>
            <p:custDataLst>
              <p:tags r:id="rId12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11891" y="644488"/>
            <a:ext cx="8081319" cy="324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zh-CN" altLang="zh-CN" sz="28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根据条件写出下列直线的点斜式方程：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A(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4)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，倾斜角为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45°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B(4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，倾斜角为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90°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经过原点，倾斜角为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60°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(4)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D(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轴平行．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7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04156" y="103703"/>
          <a:ext cx="10454460" cy="66505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4" imgW="8505190" imgH="5382895" progId="Word.Document.8">
                  <p:embed/>
                </p:oleObj>
              </mc:Choice>
              <mc:Fallback>
                <p:oleObj name="文档" r:id="rId4" imgW="8505190" imgH="538289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4156" y="103703"/>
                        <a:ext cx="10454460" cy="6650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1" name="Text Box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992" y="727075"/>
            <a:ext cx="10820700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如果直线</a:t>
            </a:r>
            <a:r>
              <a:rPr lang="en-US" altLang="zh-CN" sz="2800" i="1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的斜率为</a:t>
            </a:r>
            <a:r>
              <a:rPr lang="en-US" altLang="zh-CN" sz="2800" i="1"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，且与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</a:rPr>
              <a:t>轴的交点为</a:t>
            </a:r>
            <a:r>
              <a:rPr lang="en-US" altLang="zh-CN" sz="2800">
                <a:latin typeface="Times New Roman" panose="02020603050405020304" pitchFamily="18" charset="0"/>
              </a:rPr>
              <a:t>(0,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 ，求直线的点斜式方程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3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316377" y="1833883"/>
          <a:ext cx="3148013" cy="53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5" imgW="1244600" imgH="215900" progId="Equation.3">
                  <p:embed/>
                </p:oleObj>
              </mc:Choice>
              <mc:Fallback>
                <p:oleObj r:id="rId5" imgW="1244600" imgH="215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16377" y="1833883"/>
                        <a:ext cx="31480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8"/>
          <p:cNvSpPr/>
          <p:nvPr>
            <p:custDataLst>
              <p:tags r:id="rId7"/>
            </p:custDataLst>
          </p:nvPr>
        </p:nvSpPr>
        <p:spPr>
          <a:xfrm>
            <a:off x="2019729" y="2735262"/>
            <a:ext cx="2284413" cy="6937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lnSpc>
                <a:spcPct val="140000"/>
              </a:lnSpc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也就是：</a:t>
            </a:r>
            <a:endParaRPr sz="2800">
              <a:latin typeface="宋体" panose="02010600030101010101" pitchFamily="2" charset="-122"/>
            </a:endParaRPr>
          </a:p>
        </p:txBody>
      </p:sp>
      <p:graphicFrame>
        <p:nvGraphicFramePr>
          <p:cNvPr id="58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340529" y="2852737"/>
          <a:ext cx="1754188" cy="560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9" imgW="635000" imgH="203200" progId="Equation.3">
                  <p:embed/>
                </p:oleObj>
              </mc:Choice>
              <mc:Fallback>
                <p:oleObj r:id="rId9" imgW="635000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40529" y="2852737"/>
                        <a:ext cx="1754188" cy="560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1"/>
          <p:cNvSpPr txBox="1"/>
          <p:nvPr>
            <p:custDataLst>
              <p:tags r:id="rId11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ags/tag1.xml><?xml version="1.0" encoding="utf-8"?>
<p:tagLst xmlns:p="http://schemas.openxmlformats.org/presentationml/2006/main">
  <p:tag name="AS_UNIQUEID" val="679"/>
</p:tagLst>
</file>

<file path=ppt/tags/tag10.xml><?xml version="1.0" encoding="utf-8"?>
<p:tagLst xmlns:p="http://schemas.openxmlformats.org/presentationml/2006/main">
  <p:tag name="AS_UNIQUEID" val="688"/>
</p:tagLst>
</file>

<file path=ppt/tags/tag100.xml><?xml version="1.0" encoding="utf-8"?>
<p:tagLst xmlns:p="http://schemas.openxmlformats.org/presentationml/2006/main">
  <p:tag name="AS_UNIQUEID" val="778"/>
</p:tagLst>
</file>

<file path=ppt/tags/tag101.xml><?xml version="1.0" encoding="utf-8"?>
<p:tagLst xmlns:p="http://schemas.openxmlformats.org/presentationml/2006/main">
  <p:tag name="AS_UNIQUEID" val="779"/>
</p:tagLst>
</file>

<file path=ppt/tags/tag102.xml><?xml version="1.0" encoding="utf-8"?>
<p:tagLst xmlns:p="http://schemas.openxmlformats.org/presentationml/2006/main">
  <p:tag name="AS_UNIQUEID" val="780"/>
</p:tagLst>
</file>

<file path=ppt/tags/tag103.xml><?xml version="1.0" encoding="utf-8"?>
<p:tagLst xmlns:p="http://schemas.openxmlformats.org/presentationml/2006/main">
  <p:tag name="AS_UNIQUEID" val="781"/>
</p:tagLst>
</file>

<file path=ppt/tags/tag104.xml><?xml version="1.0" encoding="utf-8"?>
<p:tagLst xmlns:p="http://schemas.openxmlformats.org/presentationml/2006/main">
  <p:tag name="AS_UNIQUEID" val="782"/>
</p:tagLst>
</file>

<file path=ppt/tags/tag105.xml><?xml version="1.0" encoding="utf-8"?>
<p:tagLst xmlns:p="http://schemas.openxmlformats.org/presentationml/2006/main">
  <p:tag name="AS_UNIQUEID" val="783"/>
</p:tagLst>
</file>

<file path=ppt/tags/tag106.xml><?xml version="1.0" encoding="utf-8"?>
<p:tagLst xmlns:p="http://schemas.openxmlformats.org/presentationml/2006/main">
  <p:tag name="AS_UNIQUEID" val="784"/>
</p:tagLst>
</file>

<file path=ppt/tags/tag107.xml><?xml version="1.0" encoding="utf-8"?>
<p:tagLst xmlns:p="http://schemas.openxmlformats.org/presentationml/2006/main">
  <p:tag name="AS_UNIQUEID" val="785"/>
</p:tagLst>
</file>

<file path=ppt/tags/tag108.xml><?xml version="1.0" encoding="utf-8"?>
<p:tagLst xmlns:p="http://schemas.openxmlformats.org/presentationml/2006/main">
  <p:tag name="AS_UNIQUEID" val="786"/>
</p:tagLst>
</file>

<file path=ppt/tags/tag109.xml><?xml version="1.0" encoding="utf-8"?>
<p:tagLst xmlns:p="http://schemas.openxmlformats.org/presentationml/2006/main">
  <p:tag name="AS_UNIQUEID" val="787"/>
</p:tagLst>
</file>

<file path=ppt/tags/tag11.xml><?xml version="1.0" encoding="utf-8"?>
<p:tagLst xmlns:p="http://schemas.openxmlformats.org/presentationml/2006/main">
  <p:tag name="AS_UNIQUEID" val="689"/>
</p:tagLst>
</file>

<file path=ppt/tags/tag110.xml><?xml version="1.0" encoding="utf-8"?>
<p:tagLst xmlns:p="http://schemas.openxmlformats.org/presentationml/2006/main">
  <p:tag name="AS_UNIQUEID" val="788"/>
</p:tagLst>
</file>

<file path=ppt/tags/tag111.xml><?xml version="1.0" encoding="utf-8"?>
<p:tagLst xmlns:p="http://schemas.openxmlformats.org/presentationml/2006/main">
  <p:tag name="AS_UNIQUEID" val="789"/>
</p:tagLst>
</file>

<file path=ppt/tags/tag112.xml><?xml version="1.0" encoding="utf-8"?>
<p:tagLst xmlns:p="http://schemas.openxmlformats.org/presentationml/2006/main">
  <p:tag name="AS_UNIQUEID" val="790"/>
</p:tagLst>
</file>

<file path=ppt/tags/tag113.xml><?xml version="1.0" encoding="utf-8"?>
<p:tagLst xmlns:p="http://schemas.openxmlformats.org/presentationml/2006/main">
  <p:tag name="AS_UNIQUEID" val="791"/>
</p:tagLst>
</file>

<file path=ppt/tags/tag114.xml><?xml version="1.0" encoding="utf-8"?>
<p:tagLst xmlns:p="http://schemas.openxmlformats.org/presentationml/2006/main">
  <p:tag name="AS_UNIQUEID" val="792"/>
</p:tagLst>
</file>

<file path=ppt/tags/tag115.xml><?xml version="1.0" encoding="utf-8"?>
<p:tagLst xmlns:p="http://schemas.openxmlformats.org/presentationml/2006/main">
  <p:tag name="AS_UNIQUEID" val="280"/>
</p:tagLst>
</file>

<file path=ppt/tags/tag116.xml><?xml version="1.0" encoding="utf-8"?>
<p:tagLst xmlns:p="http://schemas.openxmlformats.org/presentationml/2006/main">
  <p:tag name="AS_UNIQUEID" val="793"/>
</p:tagLst>
</file>

<file path=ppt/tags/tag117.xml><?xml version="1.0" encoding="utf-8"?>
<p:tagLst xmlns:p="http://schemas.openxmlformats.org/presentationml/2006/main">
  <p:tag name="AS_UNIQUEID" val="347"/>
</p:tagLst>
</file>

<file path=ppt/tags/tag118.xml><?xml version="1.0" encoding="utf-8"?>
<p:tagLst xmlns:p="http://schemas.openxmlformats.org/presentationml/2006/main">
  <p:tag name="AS_UNIQUEID" val="794"/>
</p:tagLst>
</file>

<file path=ppt/tags/tag119.xml><?xml version="1.0" encoding="utf-8"?>
<p:tagLst xmlns:p="http://schemas.openxmlformats.org/presentationml/2006/main">
  <p:tag name="AS_UNIQUEID" val="795"/>
</p:tagLst>
</file>

<file path=ppt/tags/tag12.xml><?xml version="1.0" encoding="utf-8"?>
<p:tagLst xmlns:p="http://schemas.openxmlformats.org/presentationml/2006/main">
  <p:tag name="AS_UNIQUEID" val="690"/>
</p:tagLst>
</file>

<file path=ppt/tags/tag120.xml><?xml version="1.0" encoding="utf-8"?>
<p:tagLst xmlns:p="http://schemas.openxmlformats.org/presentationml/2006/main">
  <p:tag name="AS_UNIQUEID" val="349"/>
</p:tagLst>
</file>

<file path=ppt/tags/tag121.xml><?xml version="1.0" encoding="utf-8"?>
<p:tagLst xmlns:p="http://schemas.openxmlformats.org/presentationml/2006/main">
  <p:tag name="AS_UNIQUEID" val="350"/>
</p:tagLst>
</file>

<file path=ppt/tags/tag122.xml><?xml version="1.0" encoding="utf-8"?>
<p:tagLst xmlns:p="http://schemas.openxmlformats.org/presentationml/2006/main">
  <p:tag name="AS_UNIQUEID" val="351"/>
</p:tagLst>
</file>

<file path=ppt/tags/tag123.xml><?xml version="1.0" encoding="utf-8"?>
<p:tagLst xmlns:p="http://schemas.openxmlformats.org/presentationml/2006/main">
  <p:tag name="AS_UNIQUEID" val="352"/>
</p:tagLst>
</file>

<file path=ppt/tags/tag124.xml><?xml version="1.0" encoding="utf-8"?>
<p:tagLst xmlns:p="http://schemas.openxmlformats.org/presentationml/2006/main">
  <p:tag name="AS_UNIQUEID" val="353"/>
</p:tagLst>
</file>

<file path=ppt/tags/tag125.xml><?xml version="1.0" encoding="utf-8"?>
<p:tagLst xmlns:p="http://schemas.openxmlformats.org/presentationml/2006/main">
  <p:tag name="AS_UNIQUEID" val="796"/>
</p:tagLst>
</file>

<file path=ppt/tags/tag126.xml><?xml version="1.0" encoding="utf-8"?>
<p:tagLst xmlns:p="http://schemas.openxmlformats.org/presentationml/2006/main">
  <p:tag name="AS_UNIQUEID" val="354"/>
</p:tagLst>
</file>

<file path=ppt/tags/tag127.xml><?xml version="1.0" encoding="utf-8"?>
<p:tagLst xmlns:p="http://schemas.openxmlformats.org/presentationml/2006/main">
  <p:tag name="AS_UNIQUEID" val="355"/>
</p:tagLst>
</file>

<file path=ppt/tags/tag128.xml><?xml version="1.0" encoding="utf-8"?>
<p:tagLst xmlns:p="http://schemas.openxmlformats.org/presentationml/2006/main">
  <p:tag name="AS_UNIQUEID" val="797"/>
</p:tagLst>
</file>

<file path=ppt/tags/tag129.xml><?xml version="1.0" encoding="utf-8"?>
<p:tagLst xmlns:p="http://schemas.openxmlformats.org/presentationml/2006/main">
  <p:tag name="AS_UNIQUEID" val="356"/>
</p:tagLst>
</file>

<file path=ppt/tags/tag13.xml><?xml version="1.0" encoding="utf-8"?>
<p:tagLst xmlns:p="http://schemas.openxmlformats.org/presentationml/2006/main">
  <p:tag name="AS_UNIQUEID" val="691"/>
</p:tagLst>
</file>

<file path=ppt/tags/tag130.xml><?xml version="1.0" encoding="utf-8"?>
<p:tagLst xmlns:p="http://schemas.openxmlformats.org/presentationml/2006/main">
  <p:tag name="AS_UNIQUEID" val="357"/>
</p:tagLst>
</file>

<file path=ppt/tags/tag131.xml><?xml version="1.0" encoding="utf-8"?>
<p:tagLst xmlns:p="http://schemas.openxmlformats.org/presentationml/2006/main">
  <p:tag name="AS_UNIQUEID" val="664"/>
</p:tagLst>
</file>

<file path=ppt/tags/tag132.xml><?xml version="1.0" encoding="utf-8"?>
<p:tagLst xmlns:p="http://schemas.openxmlformats.org/presentationml/2006/main">
  <p:tag name="AS_UNIQUEID" val="665"/>
</p:tagLst>
</file>

<file path=ppt/tags/tag133.xml><?xml version="1.0" encoding="utf-8"?>
<p:tagLst xmlns:p="http://schemas.openxmlformats.org/presentationml/2006/main">
  <p:tag name="AS_UNIQUEID" val="280"/>
</p:tagLst>
</file>

<file path=ppt/tags/tag134.xml><?xml version="1.0" encoding="utf-8"?>
<p:tagLst xmlns:p="http://schemas.openxmlformats.org/presentationml/2006/main">
  <p:tag name="AS_UNIQUEID" val="798"/>
</p:tagLst>
</file>

<file path=ppt/tags/tag135.xml><?xml version="1.0" encoding="utf-8"?>
<p:tagLst xmlns:p="http://schemas.openxmlformats.org/presentationml/2006/main">
  <p:tag name="AS_UNIQUEID" val="799"/>
</p:tagLst>
</file>

<file path=ppt/tags/tag136.xml><?xml version="1.0" encoding="utf-8"?>
<p:tagLst xmlns:p="http://schemas.openxmlformats.org/presentationml/2006/main">
  <p:tag name="AS_UNIQUEID" val="668"/>
</p:tagLst>
</file>

<file path=ppt/tags/tag137.xml><?xml version="1.0" encoding="utf-8"?>
<p:tagLst xmlns:p="http://schemas.openxmlformats.org/presentationml/2006/main">
  <p:tag name="AS_UNIQUEID" val="669"/>
</p:tagLst>
</file>

<file path=ppt/tags/tag138.xml><?xml version="1.0" encoding="utf-8"?>
<p:tagLst xmlns:p="http://schemas.openxmlformats.org/presentationml/2006/main">
  <p:tag name="AS_UNIQUEID" val="670"/>
</p:tagLst>
</file>

<file path=ppt/tags/tag139.xml><?xml version="1.0" encoding="utf-8"?>
<p:tagLst xmlns:p="http://schemas.openxmlformats.org/presentationml/2006/main">
  <p:tag name="AS_UNIQUEID" val="800"/>
</p:tagLst>
</file>

<file path=ppt/tags/tag14.xml><?xml version="1.0" encoding="utf-8"?>
<p:tagLst xmlns:p="http://schemas.openxmlformats.org/presentationml/2006/main">
  <p:tag name="AS_UNIQUEID" val="692"/>
</p:tagLst>
</file>

<file path=ppt/tags/tag140.xml><?xml version="1.0" encoding="utf-8"?>
<p:tagLst xmlns:p="http://schemas.openxmlformats.org/presentationml/2006/main">
  <p:tag name="AS_UNIQUEID" val="801"/>
</p:tagLst>
</file>

<file path=ppt/tags/tag141.xml><?xml version="1.0" encoding="utf-8"?>
<p:tagLst xmlns:p="http://schemas.openxmlformats.org/presentationml/2006/main">
  <p:tag name="AS_UNIQUEID" val="802"/>
</p:tagLst>
</file>

<file path=ppt/tags/tag142.xml><?xml version="1.0" encoding="utf-8"?>
<p:tagLst xmlns:p="http://schemas.openxmlformats.org/presentationml/2006/main">
  <p:tag name="AS_UNIQUEID" val="803"/>
</p:tagLst>
</file>

<file path=ppt/tags/tag143.xml><?xml version="1.0" encoding="utf-8"?>
<p:tagLst xmlns:p="http://schemas.openxmlformats.org/presentationml/2006/main">
  <p:tag name="AS_UNIQUEID" val="804"/>
</p:tagLst>
</file>

<file path=ppt/tags/tag144.xml><?xml version="1.0" encoding="utf-8"?>
<p:tagLst xmlns:p="http://schemas.openxmlformats.org/presentationml/2006/main">
  <p:tag name="AS_UNIQUEID" val="805"/>
</p:tagLst>
</file>

<file path=ppt/tags/tag145.xml><?xml version="1.0" encoding="utf-8"?>
<p:tagLst xmlns:p="http://schemas.openxmlformats.org/presentationml/2006/main">
  <p:tag name="AS_UNIQUEID" val="806"/>
</p:tagLst>
</file>

<file path=ppt/tags/tag146.xml><?xml version="1.0" encoding="utf-8"?>
<p:tagLst xmlns:p="http://schemas.openxmlformats.org/presentationml/2006/main">
  <p:tag name="AS_UNIQUEID" val="807"/>
</p:tagLst>
</file>

<file path=ppt/tags/tag147.xml><?xml version="1.0" encoding="utf-8"?>
<p:tagLst xmlns:p="http://schemas.openxmlformats.org/presentationml/2006/main">
  <p:tag name="AS_UNIQUEID" val="808"/>
</p:tagLst>
</file>

<file path=ppt/tags/tag148.xml><?xml version="1.0" encoding="utf-8"?>
<p:tagLst xmlns:p="http://schemas.openxmlformats.org/presentationml/2006/main">
  <p:tag name="AS_UNIQUEID" val="809"/>
</p:tagLst>
</file>

<file path=ppt/tags/tag149.xml><?xml version="1.0" encoding="utf-8"?>
<p:tagLst xmlns:p="http://schemas.openxmlformats.org/presentationml/2006/main">
  <p:tag name="AS_UNIQUEID" val="481"/>
</p:tagLst>
</file>

<file path=ppt/tags/tag15.xml><?xml version="1.0" encoding="utf-8"?>
<p:tagLst xmlns:p="http://schemas.openxmlformats.org/presentationml/2006/main">
  <p:tag name="AS_UNIQUEID" val="693"/>
</p:tagLst>
</file>

<file path=ppt/tags/tag150.xml><?xml version="1.0" encoding="utf-8"?>
<p:tagLst xmlns:p="http://schemas.openxmlformats.org/presentationml/2006/main">
  <p:tag name="AS_UNIQUEID" val="485"/>
</p:tagLst>
</file>

<file path=ppt/tags/tag151.xml><?xml version="1.0" encoding="utf-8"?>
<p:tagLst xmlns:p="http://schemas.openxmlformats.org/presentationml/2006/main">
  <p:tag name="AS_UNIQUEID" val="487"/>
</p:tagLst>
</file>

<file path=ppt/tags/tag152.xml><?xml version="1.0" encoding="utf-8"?>
<p:tagLst xmlns:p="http://schemas.openxmlformats.org/presentationml/2006/main">
  <p:tag name="AS_UNIQUEID" val="488"/>
</p:tagLst>
</file>

<file path=ppt/tags/tag153.xml><?xml version="1.0" encoding="utf-8"?>
<p:tagLst xmlns:p="http://schemas.openxmlformats.org/presentationml/2006/main">
  <p:tag name="AS_UNIQUEID" val="810"/>
</p:tagLst>
</file>

<file path=ppt/tags/tag154.xml><?xml version="1.0" encoding="utf-8"?>
<p:tagLst xmlns:p="http://schemas.openxmlformats.org/presentationml/2006/main">
  <p:tag name="AS_UNIQUEID" val="811"/>
</p:tagLst>
</file>

<file path=ppt/tags/tag155.xml><?xml version="1.0" encoding="utf-8"?>
<p:tagLst xmlns:p="http://schemas.openxmlformats.org/presentationml/2006/main">
  <p:tag name="AS_UNIQUEID" val="812"/>
</p:tagLst>
</file>

<file path=ppt/tags/tag156.xml><?xml version="1.0" encoding="utf-8"?>
<p:tagLst xmlns:p="http://schemas.openxmlformats.org/presentationml/2006/main">
  <p:tag name="AS_UNIQUEID" val="489"/>
</p:tagLst>
</file>

<file path=ppt/tags/tag157.xml><?xml version="1.0" encoding="utf-8"?>
<p:tagLst xmlns:p="http://schemas.openxmlformats.org/presentationml/2006/main">
  <p:tag name="AS_UNIQUEID" val="490"/>
</p:tagLst>
</file>

<file path=ppt/tags/tag158.xml><?xml version="1.0" encoding="utf-8"?>
<p:tagLst xmlns:p="http://schemas.openxmlformats.org/presentationml/2006/main">
  <p:tag name="AS_UNIQUEID" val="491"/>
</p:tagLst>
</file>

<file path=ppt/tags/tag159.xml><?xml version="1.0" encoding="utf-8"?>
<p:tagLst xmlns:p="http://schemas.openxmlformats.org/presentationml/2006/main">
  <p:tag name="AS_UNIQUEID" val="492"/>
</p:tagLst>
</file>

<file path=ppt/tags/tag16.xml><?xml version="1.0" encoding="utf-8"?>
<p:tagLst xmlns:p="http://schemas.openxmlformats.org/presentationml/2006/main">
  <p:tag name="AS_UNIQUEID" val="694"/>
</p:tagLst>
</file>

<file path=ppt/tags/tag160.xml><?xml version="1.0" encoding="utf-8"?>
<p:tagLst xmlns:p="http://schemas.openxmlformats.org/presentationml/2006/main">
  <p:tag name="AS_UNIQUEID" val="493"/>
</p:tagLst>
</file>

<file path=ppt/tags/tag161.xml><?xml version="1.0" encoding="utf-8"?>
<p:tagLst xmlns:p="http://schemas.openxmlformats.org/presentationml/2006/main">
  <p:tag name="AS_UNIQUEID" val="494"/>
</p:tagLst>
</file>

<file path=ppt/tags/tag162.xml><?xml version="1.0" encoding="utf-8"?>
<p:tagLst xmlns:p="http://schemas.openxmlformats.org/presentationml/2006/main">
  <p:tag name="AS_UNIQUEID" val="495"/>
</p:tagLst>
</file>

<file path=ppt/tags/tag163.xml><?xml version="1.0" encoding="utf-8"?>
<p:tagLst xmlns:p="http://schemas.openxmlformats.org/presentationml/2006/main">
  <p:tag name="AS_UNIQUEID" val="496"/>
</p:tagLst>
</file>

<file path=ppt/tags/tag164.xml><?xml version="1.0" encoding="utf-8"?>
<p:tagLst xmlns:p="http://schemas.openxmlformats.org/presentationml/2006/main">
  <p:tag name="AS_UNIQUEID" val="497"/>
</p:tagLst>
</file>

<file path=ppt/tags/tag165.xml><?xml version="1.0" encoding="utf-8"?>
<p:tagLst xmlns:p="http://schemas.openxmlformats.org/presentationml/2006/main">
  <p:tag name="AS_UNIQUEID" val="498"/>
</p:tagLst>
</file>

<file path=ppt/tags/tag166.xml><?xml version="1.0" encoding="utf-8"?>
<p:tagLst xmlns:p="http://schemas.openxmlformats.org/presentationml/2006/main">
  <p:tag name="AS_UNIQUEID" val="499"/>
</p:tagLst>
</file>

<file path=ppt/tags/tag167.xml><?xml version="1.0" encoding="utf-8"?>
<p:tagLst xmlns:p="http://schemas.openxmlformats.org/presentationml/2006/main">
  <p:tag name="AS_UNIQUEID" val="500"/>
</p:tagLst>
</file>

<file path=ppt/tags/tag168.xml><?xml version="1.0" encoding="utf-8"?>
<p:tagLst xmlns:p="http://schemas.openxmlformats.org/presentationml/2006/main">
  <p:tag name="AS_UNIQUEID" val="502"/>
</p:tagLst>
</file>

<file path=ppt/tags/tag169.xml><?xml version="1.0" encoding="utf-8"?>
<p:tagLst xmlns:p="http://schemas.openxmlformats.org/presentationml/2006/main">
  <p:tag name="AS_UNIQUEID" val="813"/>
</p:tagLst>
</file>

<file path=ppt/tags/tag17.xml><?xml version="1.0" encoding="utf-8"?>
<p:tagLst xmlns:p="http://schemas.openxmlformats.org/presentationml/2006/main">
  <p:tag name="AS_UNIQUEID" val="695"/>
</p:tagLst>
</file>

<file path=ppt/tags/tag170.xml><?xml version="1.0" encoding="utf-8"?>
<p:tagLst xmlns:p="http://schemas.openxmlformats.org/presentationml/2006/main">
  <p:tag name="AS_UNIQUEID" val="814"/>
</p:tagLst>
</file>

<file path=ppt/tags/tag171.xml><?xml version="1.0" encoding="utf-8"?>
<p:tagLst xmlns:p="http://schemas.openxmlformats.org/presentationml/2006/main">
  <p:tag name="AS_UNIQUEID" val="678"/>
</p:tagLst>
</file>

<file path=ppt/tags/tag172.xml><?xml version="1.0" encoding="utf-8"?>
<p:tagLst xmlns:p="http://schemas.openxmlformats.org/presentationml/2006/main">
  <p:tag name="AS_UNIQUEID" val="815"/>
</p:tagLst>
</file>

<file path=ppt/tags/tag173.xml><?xml version="1.0" encoding="utf-8"?>
<p:tagLst xmlns:p="http://schemas.openxmlformats.org/presentationml/2006/main">
  <p:tag name="AS_UNIQUEID" val="816"/>
</p:tagLst>
</file>

<file path=ppt/tags/tag174.xml><?xml version="1.0" encoding="utf-8"?>
<p:tagLst xmlns:p="http://schemas.openxmlformats.org/presentationml/2006/main">
  <p:tag name="AS_UNIQUEID" val="817"/>
</p:tagLst>
</file>

<file path=ppt/tags/tag175.xml><?xml version="1.0" encoding="utf-8"?>
<p:tagLst xmlns:p="http://schemas.openxmlformats.org/presentationml/2006/main">
  <p:tag name="AS_UNIQUEID" val="818"/>
</p:tagLst>
</file>

<file path=ppt/tags/tag176.xml><?xml version="1.0" encoding="utf-8"?>
<p:tagLst xmlns:p="http://schemas.openxmlformats.org/presentationml/2006/main">
  <p:tag name="AS_UNIQUEID" val="819"/>
</p:tagLst>
</file>

<file path=ppt/tags/tag177.xml><?xml version="1.0" encoding="utf-8"?>
<p:tagLst xmlns:p="http://schemas.openxmlformats.org/presentationml/2006/main">
  <p:tag name="AS_UNIQUEID" val="820"/>
</p:tagLst>
</file>

<file path=ppt/tags/tag178.xml><?xml version="1.0" encoding="utf-8"?>
<p:tagLst xmlns:p="http://schemas.openxmlformats.org/presentationml/2006/main">
  <p:tag name="AS_UNIQUEID" val="821"/>
</p:tagLst>
</file>

<file path=ppt/tags/tag179.xml><?xml version="1.0" encoding="utf-8"?>
<p:tagLst xmlns:p="http://schemas.openxmlformats.org/presentationml/2006/main">
  <p:tag name="AS_UNIQUEID" val="822"/>
</p:tagLst>
</file>

<file path=ppt/tags/tag18.xml><?xml version="1.0" encoding="utf-8"?>
<p:tagLst xmlns:p="http://schemas.openxmlformats.org/presentationml/2006/main">
  <p:tag name="AS_UNIQUEID" val="696"/>
</p:tagLst>
</file>

<file path=ppt/tags/tag180.xml><?xml version="1.0" encoding="utf-8"?>
<p:tagLst xmlns:p="http://schemas.openxmlformats.org/presentationml/2006/main">
  <p:tag name="AS_UNIQUEID" val="823"/>
</p:tagLst>
</file>

<file path=ppt/tags/tag181.xml><?xml version="1.0" encoding="utf-8"?>
<p:tagLst xmlns:p="http://schemas.openxmlformats.org/presentationml/2006/main">
  <p:tag name="AS_UNIQUEID" val="824"/>
</p:tagLst>
</file>

<file path=ppt/tags/tag182.xml><?xml version="1.0" encoding="utf-8"?>
<p:tagLst xmlns:p="http://schemas.openxmlformats.org/presentationml/2006/main">
  <p:tag name="AS_UNIQUEID" val="825"/>
</p:tagLst>
</file>

<file path=ppt/tags/tag183.xml><?xml version="1.0" encoding="utf-8"?>
<p:tagLst xmlns:p="http://schemas.openxmlformats.org/presentationml/2006/main">
  <p:tag name="AS_UNIQUEID" val="826"/>
</p:tagLst>
</file>

<file path=ppt/tags/tag184.xml><?xml version="1.0" encoding="utf-8"?>
<p:tagLst xmlns:p="http://schemas.openxmlformats.org/presentationml/2006/main">
  <p:tag name="AS_UNIQUEID" val="827"/>
</p:tagLst>
</file>

<file path=ppt/tags/tag185.xml><?xml version="1.0" encoding="utf-8"?>
<p:tagLst xmlns:p="http://schemas.openxmlformats.org/presentationml/2006/main">
  <p:tag name="AS_UNIQUEID" val="828"/>
</p:tagLst>
</file>

<file path=ppt/tags/tag186.xml><?xml version="1.0" encoding="utf-8"?>
<p:tagLst xmlns:p="http://schemas.openxmlformats.org/presentationml/2006/main">
  <p:tag name="AS_UNIQUEID" val="829"/>
</p:tagLst>
</file>

<file path=ppt/tags/tag187.xml><?xml version="1.0" encoding="utf-8"?>
<p:tagLst xmlns:p="http://schemas.openxmlformats.org/presentationml/2006/main">
  <p:tag name="AS_UNIQUEID" val="830"/>
</p:tagLst>
</file>

<file path=ppt/tags/tag188.xml><?xml version="1.0" encoding="utf-8"?>
<p:tagLst xmlns:p="http://schemas.openxmlformats.org/presentationml/2006/main">
  <p:tag name="AS_UNIQUEID" val="831"/>
</p:tagLst>
</file>

<file path=ppt/tags/tag189.xml><?xml version="1.0" encoding="utf-8"?>
<p:tagLst xmlns:p="http://schemas.openxmlformats.org/presentationml/2006/main">
  <p:tag name="AS_UNIQUEID" val="832"/>
</p:tagLst>
</file>

<file path=ppt/tags/tag19.xml><?xml version="1.0" encoding="utf-8"?>
<p:tagLst xmlns:p="http://schemas.openxmlformats.org/presentationml/2006/main">
  <p:tag name="AS_UNIQUEID" val="697"/>
</p:tagLst>
</file>

<file path=ppt/tags/tag190.xml><?xml version="1.0" encoding="utf-8"?>
<p:tagLst xmlns:p="http://schemas.openxmlformats.org/presentationml/2006/main">
  <p:tag name="AS_UNIQUEID" val="833"/>
</p:tagLst>
</file>

<file path=ppt/tags/tag191.xml><?xml version="1.0" encoding="utf-8"?>
<p:tagLst xmlns:p="http://schemas.openxmlformats.org/presentationml/2006/main">
  <p:tag name="AS_UNIQUEID" val="834"/>
</p:tagLst>
</file>

<file path=ppt/tags/tag192.xml><?xml version="1.0" encoding="utf-8"?>
<p:tagLst xmlns:p="http://schemas.openxmlformats.org/presentationml/2006/main">
  <p:tag name="AS_UNIQUEID" val="835"/>
</p:tagLst>
</file>

<file path=ppt/tags/tag193.xml><?xml version="1.0" encoding="utf-8"?>
<p:tagLst xmlns:p="http://schemas.openxmlformats.org/presentationml/2006/main">
  <p:tag name="AS_UNIQUEID" val="836"/>
</p:tagLst>
</file>

<file path=ppt/tags/tag194.xml><?xml version="1.0" encoding="utf-8"?>
<p:tagLst xmlns:p="http://schemas.openxmlformats.org/presentationml/2006/main">
  <p:tag name="AS_UNIQUEID" val="837"/>
</p:tagLst>
</file>

<file path=ppt/tags/tag195.xml><?xml version="1.0" encoding="utf-8"?>
<p:tagLst xmlns:p="http://schemas.openxmlformats.org/presentationml/2006/main">
  <p:tag name="AS_UNIQUEID" val="838"/>
</p:tagLst>
</file>

<file path=ppt/tags/tag196.xml><?xml version="1.0" encoding="utf-8"?>
<p:tagLst xmlns:p="http://schemas.openxmlformats.org/presentationml/2006/main">
  <p:tag name="AS_UNIQUEID" val="839"/>
</p:tagLst>
</file>

<file path=ppt/tags/tag197.xml><?xml version="1.0" encoding="utf-8"?>
<p:tagLst xmlns:p="http://schemas.openxmlformats.org/presentationml/2006/main">
  <p:tag name="AS_UNIQUEID" val="840"/>
</p:tagLst>
</file>

<file path=ppt/tags/tag198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.xml><?xml version="1.0" encoding="utf-8"?>
<p:tagLst xmlns:p="http://schemas.openxmlformats.org/presentationml/2006/main">
  <p:tag name="AS_UNIQUEID" val="680"/>
</p:tagLst>
</file>

<file path=ppt/tags/tag20.xml><?xml version="1.0" encoding="utf-8"?>
<p:tagLst xmlns:p="http://schemas.openxmlformats.org/presentationml/2006/main">
  <p:tag name="AS_UNIQUEID" val="698"/>
</p:tagLst>
</file>

<file path=ppt/tags/tag21.xml><?xml version="1.0" encoding="utf-8"?>
<p:tagLst xmlns:p="http://schemas.openxmlformats.org/presentationml/2006/main">
  <p:tag name="AS_UNIQUEID" val="699"/>
</p:tagLst>
</file>

<file path=ppt/tags/tag22.xml><?xml version="1.0" encoding="utf-8"?>
<p:tagLst xmlns:p="http://schemas.openxmlformats.org/presentationml/2006/main">
  <p:tag name="AS_UNIQUEID" val="700"/>
</p:tagLst>
</file>

<file path=ppt/tags/tag23.xml><?xml version="1.0" encoding="utf-8"?>
<p:tagLst xmlns:p="http://schemas.openxmlformats.org/presentationml/2006/main">
  <p:tag name="AS_UNIQUEID" val="701"/>
</p:tagLst>
</file>

<file path=ppt/tags/tag24.xml><?xml version="1.0" encoding="utf-8"?>
<p:tagLst xmlns:p="http://schemas.openxmlformats.org/presentationml/2006/main">
  <p:tag name="AS_UNIQUEID" val="702"/>
</p:tagLst>
</file>

<file path=ppt/tags/tag25.xml><?xml version="1.0" encoding="utf-8"?>
<p:tagLst xmlns:p="http://schemas.openxmlformats.org/presentationml/2006/main">
  <p:tag name="AS_UNIQUEID" val="703"/>
</p:tagLst>
</file>

<file path=ppt/tags/tag26.xml><?xml version="1.0" encoding="utf-8"?>
<p:tagLst xmlns:p="http://schemas.openxmlformats.org/presentationml/2006/main">
  <p:tag name="AS_UNIQUEID" val="704"/>
</p:tagLst>
</file>

<file path=ppt/tags/tag27.xml><?xml version="1.0" encoding="utf-8"?>
<p:tagLst xmlns:p="http://schemas.openxmlformats.org/presentationml/2006/main">
  <p:tag name="AS_UNIQUEID" val="705"/>
</p:tagLst>
</file>

<file path=ppt/tags/tag28.xml><?xml version="1.0" encoding="utf-8"?>
<p:tagLst xmlns:p="http://schemas.openxmlformats.org/presentationml/2006/main">
  <p:tag name="AS_UNIQUEID" val="706"/>
</p:tagLst>
</file>

<file path=ppt/tags/tag29.xml><?xml version="1.0" encoding="utf-8"?>
<p:tagLst xmlns:p="http://schemas.openxmlformats.org/presentationml/2006/main">
  <p:tag name="AS_UNIQUEID" val="707"/>
</p:tagLst>
</file>

<file path=ppt/tags/tag3.xml><?xml version="1.0" encoding="utf-8"?>
<p:tagLst xmlns:p="http://schemas.openxmlformats.org/presentationml/2006/main">
  <p:tag name="AS_UNIQUEID" val="681"/>
</p:tagLst>
</file>

<file path=ppt/tags/tag30.xml><?xml version="1.0" encoding="utf-8"?>
<p:tagLst xmlns:p="http://schemas.openxmlformats.org/presentationml/2006/main">
  <p:tag name="AS_UNIQUEID" val="708"/>
</p:tagLst>
</file>

<file path=ppt/tags/tag31.xml><?xml version="1.0" encoding="utf-8"?>
<p:tagLst xmlns:p="http://schemas.openxmlformats.org/presentationml/2006/main">
  <p:tag name="AS_UNIQUEID" val="709"/>
</p:tagLst>
</file>

<file path=ppt/tags/tag32.xml><?xml version="1.0" encoding="utf-8"?>
<p:tagLst xmlns:p="http://schemas.openxmlformats.org/presentationml/2006/main">
  <p:tag name="AS_UNIQUEID" val="710"/>
</p:tagLst>
</file>

<file path=ppt/tags/tag33.xml><?xml version="1.0" encoding="utf-8"?>
<p:tagLst xmlns:p="http://schemas.openxmlformats.org/presentationml/2006/main">
  <p:tag name="AS_UNIQUEID" val="711"/>
</p:tagLst>
</file>

<file path=ppt/tags/tag34.xml><?xml version="1.0" encoding="utf-8"?>
<p:tagLst xmlns:p="http://schemas.openxmlformats.org/presentationml/2006/main">
  <p:tag name="AS_UNIQUEID" val="712"/>
</p:tagLst>
</file>

<file path=ppt/tags/tag35.xml><?xml version="1.0" encoding="utf-8"?>
<p:tagLst xmlns:p="http://schemas.openxmlformats.org/presentationml/2006/main">
  <p:tag name="AS_UNIQUEID" val="713"/>
</p:tagLst>
</file>

<file path=ppt/tags/tag36.xml><?xml version="1.0" encoding="utf-8"?>
<p:tagLst xmlns:p="http://schemas.openxmlformats.org/presentationml/2006/main">
  <p:tag name="AS_UNIQUEID" val="714"/>
</p:tagLst>
</file>

<file path=ppt/tags/tag37.xml><?xml version="1.0" encoding="utf-8"?>
<p:tagLst xmlns:p="http://schemas.openxmlformats.org/presentationml/2006/main">
  <p:tag name="AS_UNIQUEID" val="715"/>
</p:tagLst>
</file>

<file path=ppt/tags/tag38.xml><?xml version="1.0" encoding="utf-8"?>
<p:tagLst xmlns:p="http://schemas.openxmlformats.org/presentationml/2006/main">
  <p:tag name="AS_UNIQUEID" val="716"/>
</p:tagLst>
</file>

<file path=ppt/tags/tag39.xml><?xml version="1.0" encoding="utf-8"?>
<p:tagLst xmlns:p="http://schemas.openxmlformats.org/presentationml/2006/main">
  <p:tag name="AS_UNIQUEID" val="717"/>
</p:tagLst>
</file>

<file path=ppt/tags/tag4.xml><?xml version="1.0" encoding="utf-8"?>
<p:tagLst xmlns:p="http://schemas.openxmlformats.org/presentationml/2006/main">
  <p:tag name="AS_UNIQUEID" val="682"/>
</p:tagLst>
</file>

<file path=ppt/tags/tag40.xml><?xml version="1.0" encoding="utf-8"?>
<p:tagLst xmlns:p="http://schemas.openxmlformats.org/presentationml/2006/main">
  <p:tag name="AS_UNIQUEID" val="718"/>
</p:tagLst>
</file>

<file path=ppt/tags/tag41.xml><?xml version="1.0" encoding="utf-8"?>
<p:tagLst xmlns:p="http://schemas.openxmlformats.org/presentationml/2006/main">
  <p:tag name="AS_UNIQUEID" val="719"/>
</p:tagLst>
</file>

<file path=ppt/tags/tag42.xml><?xml version="1.0" encoding="utf-8"?>
<p:tagLst xmlns:p="http://schemas.openxmlformats.org/presentationml/2006/main">
  <p:tag name="AS_UNIQUEID" val="720"/>
</p:tagLst>
</file>

<file path=ppt/tags/tag43.xml><?xml version="1.0" encoding="utf-8"?>
<p:tagLst xmlns:p="http://schemas.openxmlformats.org/presentationml/2006/main">
  <p:tag name="AS_UNIQUEID" val="721"/>
</p:tagLst>
</file>

<file path=ppt/tags/tag44.xml><?xml version="1.0" encoding="utf-8"?>
<p:tagLst xmlns:p="http://schemas.openxmlformats.org/presentationml/2006/main">
  <p:tag name="AS_UNIQUEID" val="722"/>
</p:tagLst>
</file>

<file path=ppt/tags/tag45.xml><?xml version="1.0" encoding="utf-8"?>
<p:tagLst xmlns:p="http://schemas.openxmlformats.org/presentationml/2006/main">
  <p:tag name="AS_UNIQUEID" val="723"/>
</p:tagLst>
</file>

<file path=ppt/tags/tag46.xml><?xml version="1.0" encoding="utf-8"?>
<p:tagLst xmlns:p="http://schemas.openxmlformats.org/presentationml/2006/main">
  <p:tag name="AS_UNIQUEID" val="724"/>
</p:tagLst>
</file>

<file path=ppt/tags/tag47.xml><?xml version="1.0" encoding="utf-8"?>
<p:tagLst xmlns:p="http://schemas.openxmlformats.org/presentationml/2006/main">
  <p:tag name="AS_UNIQUEID" val="725"/>
</p:tagLst>
</file>

<file path=ppt/tags/tag48.xml><?xml version="1.0" encoding="utf-8"?>
<p:tagLst xmlns:p="http://schemas.openxmlformats.org/presentationml/2006/main">
  <p:tag name="AS_UNIQUEID" val="726"/>
</p:tagLst>
</file>

<file path=ppt/tags/tag49.xml><?xml version="1.0" encoding="utf-8"?>
<p:tagLst xmlns:p="http://schemas.openxmlformats.org/presentationml/2006/main">
  <p:tag name="AS_UNIQUEID" val="727"/>
</p:tagLst>
</file>

<file path=ppt/tags/tag5.xml><?xml version="1.0" encoding="utf-8"?>
<p:tagLst xmlns:p="http://schemas.openxmlformats.org/presentationml/2006/main">
  <p:tag name="AS_UNIQUEID" val="683"/>
</p:tagLst>
</file>

<file path=ppt/tags/tag50.xml><?xml version="1.0" encoding="utf-8"?>
<p:tagLst xmlns:p="http://schemas.openxmlformats.org/presentationml/2006/main">
  <p:tag name="AS_UNIQUEID" val="728"/>
</p:tagLst>
</file>

<file path=ppt/tags/tag51.xml><?xml version="1.0" encoding="utf-8"?>
<p:tagLst xmlns:p="http://schemas.openxmlformats.org/presentationml/2006/main">
  <p:tag name="AS_UNIQUEID" val="729"/>
</p:tagLst>
</file>

<file path=ppt/tags/tag52.xml><?xml version="1.0" encoding="utf-8"?>
<p:tagLst xmlns:p="http://schemas.openxmlformats.org/presentationml/2006/main">
  <p:tag name="AS_UNIQUEID" val="730"/>
</p:tagLst>
</file>

<file path=ppt/tags/tag53.xml><?xml version="1.0" encoding="utf-8"?>
<p:tagLst xmlns:p="http://schemas.openxmlformats.org/presentationml/2006/main">
  <p:tag name="AS_UNIQUEID" val="731"/>
</p:tagLst>
</file>

<file path=ppt/tags/tag54.xml><?xml version="1.0" encoding="utf-8"?>
<p:tagLst xmlns:p="http://schemas.openxmlformats.org/presentationml/2006/main">
  <p:tag name="AS_UNIQUEID" val="732"/>
</p:tagLst>
</file>

<file path=ppt/tags/tag55.xml><?xml version="1.0" encoding="utf-8"?>
<p:tagLst xmlns:p="http://schemas.openxmlformats.org/presentationml/2006/main">
  <p:tag name="AS_UNIQUEID" val="733"/>
</p:tagLst>
</file>

<file path=ppt/tags/tag56.xml><?xml version="1.0" encoding="utf-8"?>
<p:tagLst xmlns:p="http://schemas.openxmlformats.org/presentationml/2006/main">
  <p:tag name="AS_UNIQUEID" val="734"/>
</p:tagLst>
</file>

<file path=ppt/tags/tag57.xml><?xml version="1.0" encoding="utf-8"?>
<p:tagLst xmlns:p="http://schemas.openxmlformats.org/presentationml/2006/main">
  <p:tag name="AS_UNIQUEID" val="735"/>
</p:tagLst>
</file>

<file path=ppt/tags/tag58.xml><?xml version="1.0" encoding="utf-8"?>
<p:tagLst xmlns:p="http://schemas.openxmlformats.org/presentationml/2006/main">
  <p:tag name="AS_UNIQUEID" val="736"/>
</p:tagLst>
</file>

<file path=ppt/tags/tag59.xml><?xml version="1.0" encoding="utf-8"?>
<p:tagLst xmlns:p="http://schemas.openxmlformats.org/presentationml/2006/main">
  <p:tag name="AS_UNIQUEID" val="737"/>
</p:tagLst>
</file>

<file path=ppt/tags/tag6.xml><?xml version="1.0" encoding="utf-8"?>
<p:tagLst xmlns:p="http://schemas.openxmlformats.org/presentationml/2006/main">
  <p:tag name="AS_UNIQUEID" val="684"/>
</p:tagLst>
</file>

<file path=ppt/tags/tag60.xml><?xml version="1.0" encoding="utf-8"?>
<p:tagLst xmlns:p="http://schemas.openxmlformats.org/presentationml/2006/main">
  <p:tag name="AS_UNIQUEID" val="738"/>
</p:tagLst>
</file>

<file path=ppt/tags/tag61.xml><?xml version="1.0" encoding="utf-8"?>
<p:tagLst xmlns:p="http://schemas.openxmlformats.org/presentationml/2006/main">
  <p:tag name="AS_UNIQUEID" val="739"/>
</p:tagLst>
</file>

<file path=ppt/tags/tag62.xml><?xml version="1.0" encoding="utf-8"?>
<p:tagLst xmlns:p="http://schemas.openxmlformats.org/presentationml/2006/main">
  <p:tag name="AS_UNIQUEID" val="740"/>
</p:tagLst>
</file>

<file path=ppt/tags/tag63.xml><?xml version="1.0" encoding="utf-8"?>
<p:tagLst xmlns:p="http://schemas.openxmlformats.org/presentationml/2006/main">
  <p:tag name="AS_UNIQUEID" val="741"/>
</p:tagLst>
</file>

<file path=ppt/tags/tag64.xml><?xml version="1.0" encoding="utf-8"?>
<p:tagLst xmlns:p="http://schemas.openxmlformats.org/presentationml/2006/main">
  <p:tag name="AS_UNIQUEID" val="742"/>
</p:tagLst>
</file>

<file path=ppt/tags/tag65.xml><?xml version="1.0" encoding="utf-8"?>
<p:tagLst xmlns:p="http://schemas.openxmlformats.org/presentationml/2006/main">
  <p:tag name="AS_UNIQUEID" val="743"/>
</p:tagLst>
</file>

<file path=ppt/tags/tag66.xml><?xml version="1.0" encoding="utf-8"?>
<p:tagLst xmlns:p="http://schemas.openxmlformats.org/presentationml/2006/main">
  <p:tag name="AS_UNIQUEID" val="744"/>
</p:tagLst>
</file>

<file path=ppt/tags/tag67.xml><?xml version="1.0" encoding="utf-8"?>
<p:tagLst xmlns:p="http://schemas.openxmlformats.org/presentationml/2006/main">
  <p:tag name="AS_UNIQUEID" val="745"/>
</p:tagLst>
</file>

<file path=ppt/tags/tag68.xml><?xml version="1.0" encoding="utf-8"?>
<p:tagLst xmlns:p="http://schemas.openxmlformats.org/presentationml/2006/main">
  <p:tag name="AS_UNIQUEID" val="746"/>
</p:tagLst>
</file>

<file path=ppt/tags/tag69.xml><?xml version="1.0" encoding="utf-8"?>
<p:tagLst xmlns:p="http://schemas.openxmlformats.org/presentationml/2006/main">
  <p:tag name="AS_UNIQUEID" val="747"/>
</p:tagLst>
</file>

<file path=ppt/tags/tag7.xml><?xml version="1.0" encoding="utf-8"?>
<p:tagLst xmlns:p="http://schemas.openxmlformats.org/presentationml/2006/main">
  <p:tag name="AS_UNIQUEID" val="685"/>
</p:tagLst>
</file>

<file path=ppt/tags/tag70.xml><?xml version="1.0" encoding="utf-8"?>
<p:tagLst xmlns:p="http://schemas.openxmlformats.org/presentationml/2006/main">
  <p:tag name="AS_UNIQUEID" val="748"/>
</p:tagLst>
</file>

<file path=ppt/tags/tag71.xml><?xml version="1.0" encoding="utf-8"?>
<p:tagLst xmlns:p="http://schemas.openxmlformats.org/presentationml/2006/main">
  <p:tag name="AS_UNIQUEID" val="749"/>
</p:tagLst>
</file>

<file path=ppt/tags/tag72.xml><?xml version="1.0" encoding="utf-8"?>
<p:tagLst xmlns:p="http://schemas.openxmlformats.org/presentationml/2006/main">
  <p:tag name="AS_UNIQUEID" val="750"/>
</p:tagLst>
</file>

<file path=ppt/tags/tag73.xml><?xml version="1.0" encoding="utf-8"?>
<p:tagLst xmlns:p="http://schemas.openxmlformats.org/presentationml/2006/main">
  <p:tag name="AS_UNIQUEID" val="751"/>
</p:tagLst>
</file>

<file path=ppt/tags/tag74.xml><?xml version="1.0" encoding="utf-8"?>
<p:tagLst xmlns:p="http://schemas.openxmlformats.org/presentationml/2006/main">
  <p:tag name="AS_UNIQUEID" val="752"/>
</p:tagLst>
</file>

<file path=ppt/tags/tag75.xml><?xml version="1.0" encoding="utf-8"?>
<p:tagLst xmlns:p="http://schemas.openxmlformats.org/presentationml/2006/main">
  <p:tag name="AS_UNIQUEID" val="753"/>
</p:tagLst>
</file>

<file path=ppt/tags/tag76.xml><?xml version="1.0" encoding="utf-8"?>
<p:tagLst xmlns:p="http://schemas.openxmlformats.org/presentationml/2006/main">
  <p:tag name="AS_UNIQUEID" val="754"/>
</p:tagLst>
</file>

<file path=ppt/tags/tag77.xml><?xml version="1.0" encoding="utf-8"?>
<p:tagLst xmlns:p="http://schemas.openxmlformats.org/presentationml/2006/main">
  <p:tag name="AS_UNIQUEID" val="755"/>
</p:tagLst>
</file>

<file path=ppt/tags/tag78.xml><?xml version="1.0" encoding="utf-8"?>
<p:tagLst xmlns:p="http://schemas.openxmlformats.org/presentationml/2006/main">
  <p:tag name="AS_UNIQUEID" val="756"/>
</p:tagLst>
</file>

<file path=ppt/tags/tag79.xml><?xml version="1.0" encoding="utf-8"?>
<p:tagLst xmlns:p="http://schemas.openxmlformats.org/presentationml/2006/main">
  <p:tag name="AS_UNIQUEID" val="757"/>
</p:tagLst>
</file>

<file path=ppt/tags/tag8.xml><?xml version="1.0" encoding="utf-8"?>
<p:tagLst xmlns:p="http://schemas.openxmlformats.org/presentationml/2006/main">
  <p:tag name="AS_UNIQUEID" val="686"/>
</p:tagLst>
</file>

<file path=ppt/tags/tag80.xml><?xml version="1.0" encoding="utf-8"?>
<p:tagLst xmlns:p="http://schemas.openxmlformats.org/presentationml/2006/main">
  <p:tag name="AS_UNIQUEID" val="758"/>
</p:tagLst>
</file>

<file path=ppt/tags/tag81.xml><?xml version="1.0" encoding="utf-8"?>
<p:tagLst xmlns:p="http://schemas.openxmlformats.org/presentationml/2006/main">
  <p:tag name="AS_UNIQUEID" val="759"/>
</p:tagLst>
</file>

<file path=ppt/tags/tag82.xml><?xml version="1.0" encoding="utf-8"?>
<p:tagLst xmlns:p="http://schemas.openxmlformats.org/presentationml/2006/main">
  <p:tag name="AS_UNIQUEID" val="760"/>
</p:tagLst>
</file>

<file path=ppt/tags/tag83.xml><?xml version="1.0" encoding="utf-8"?>
<p:tagLst xmlns:p="http://schemas.openxmlformats.org/presentationml/2006/main">
  <p:tag name="AS_UNIQUEID" val="761"/>
</p:tagLst>
</file>

<file path=ppt/tags/tag84.xml><?xml version="1.0" encoding="utf-8"?>
<p:tagLst xmlns:p="http://schemas.openxmlformats.org/presentationml/2006/main">
  <p:tag name="AS_UNIQUEID" val="762"/>
</p:tagLst>
</file>

<file path=ppt/tags/tag85.xml><?xml version="1.0" encoding="utf-8"?>
<p:tagLst xmlns:p="http://schemas.openxmlformats.org/presentationml/2006/main">
  <p:tag name="AS_UNIQUEID" val="763"/>
</p:tagLst>
</file>

<file path=ppt/tags/tag86.xml><?xml version="1.0" encoding="utf-8"?>
<p:tagLst xmlns:p="http://schemas.openxmlformats.org/presentationml/2006/main">
  <p:tag name="AS_UNIQUEID" val="764"/>
</p:tagLst>
</file>

<file path=ppt/tags/tag87.xml><?xml version="1.0" encoding="utf-8"?>
<p:tagLst xmlns:p="http://schemas.openxmlformats.org/presentationml/2006/main">
  <p:tag name="AS_UNIQUEID" val="765"/>
</p:tagLst>
</file>

<file path=ppt/tags/tag88.xml><?xml version="1.0" encoding="utf-8"?>
<p:tagLst xmlns:p="http://schemas.openxmlformats.org/presentationml/2006/main">
  <p:tag name="AS_UNIQUEID" val="766"/>
</p:tagLst>
</file>

<file path=ppt/tags/tag89.xml><?xml version="1.0" encoding="utf-8"?>
<p:tagLst xmlns:p="http://schemas.openxmlformats.org/presentationml/2006/main">
  <p:tag name="AS_UNIQUEID" val="767"/>
</p:tagLst>
</file>

<file path=ppt/tags/tag9.xml><?xml version="1.0" encoding="utf-8"?>
<p:tagLst xmlns:p="http://schemas.openxmlformats.org/presentationml/2006/main">
  <p:tag name="AS_UNIQUEID" val="687"/>
</p:tagLst>
</file>

<file path=ppt/tags/tag90.xml><?xml version="1.0" encoding="utf-8"?>
<p:tagLst xmlns:p="http://schemas.openxmlformats.org/presentationml/2006/main">
  <p:tag name="AS_UNIQUEID" val="768"/>
</p:tagLst>
</file>

<file path=ppt/tags/tag91.xml><?xml version="1.0" encoding="utf-8"?>
<p:tagLst xmlns:p="http://schemas.openxmlformats.org/presentationml/2006/main">
  <p:tag name="AS_UNIQUEID" val="769"/>
</p:tagLst>
</file>

<file path=ppt/tags/tag92.xml><?xml version="1.0" encoding="utf-8"?>
<p:tagLst xmlns:p="http://schemas.openxmlformats.org/presentationml/2006/main">
  <p:tag name="AS_UNIQUEID" val="770"/>
</p:tagLst>
</file>

<file path=ppt/tags/tag93.xml><?xml version="1.0" encoding="utf-8"?>
<p:tagLst xmlns:p="http://schemas.openxmlformats.org/presentationml/2006/main">
  <p:tag name="AS_UNIQUEID" val="771"/>
</p:tagLst>
</file>

<file path=ppt/tags/tag94.xml><?xml version="1.0" encoding="utf-8"?>
<p:tagLst xmlns:p="http://schemas.openxmlformats.org/presentationml/2006/main">
  <p:tag name="AS_UNIQUEID" val="772"/>
</p:tagLst>
</file>

<file path=ppt/tags/tag95.xml><?xml version="1.0" encoding="utf-8"?>
<p:tagLst xmlns:p="http://schemas.openxmlformats.org/presentationml/2006/main">
  <p:tag name="AS_UNIQUEID" val="773"/>
</p:tagLst>
</file>

<file path=ppt/tags/tag96.xml><?xml version="1.0" encoding="utf-8"?>
<p:tagLst xmlns:p="http://schemas.openxmlformats.org/presentationml/2006/main">
  <p:tag name="AS_UNIQUEID" val="774"/>
</p:tagLst>
</file>

<file path=ppt/tags/tag97.xml><?xml version="1.0" encoding="utf-8"?>
<p:tagLst xmlns:p="http://schemas.openxmlformats.org/presentationml/2006/main">
  <p:tag name="AS_UNIQUEID" val="775"/>
</p:tagLst>
</file>

<file path=ppt/tags/tag98.xml><?xml version="1.0" encoding="utf-8"?>
<p:tagLst xmlns:p="http://schemas.openxmlformats.org/presentationml/2006/main">
  <p:tag name="AS_UNIQUEID" val="776"/>
</p:tagLst>
</file>

<file path=ppt/tags/tag99.xml><?xml version="1.0" encoding="utf-8"?>
<p:tagLst xmlns:p="http://schemas.openxmlformats.org/presentationml/2006/main">
  <p:tag name="AS_UNIQUEID" val="777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73</Paragraphs>
  <Slides>18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30">
      <vt:lpstr>Arial</vt:lpstr>
      <vt:lpstr>等线 Light</vt:lpstr>
      <vt:lpstr>等线</vt:lpstr>
      <vt:lpstr>宋体</vt:lpstr>
      <vt:lpstr>华文隶书</vt:lpstr>
      <vt:lpstr>Times New Roman</vt:lpstr>
      <vt:lpstr>黑体</vt:lpstr>
      <vt:lpstr>Wingdings</vt:lpstr>
      <vt:lpstr>华文细黑</vt:lpstr>
      <vt:lpstr>Courier New</vt:lpstr>
      <vt:lpstr>楷体_GB2312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2021-07-09T13:41:32.976</cp:lastPrinted>
  <dcterms:created xsi:type="dcterms:W3CDTF">2021-07-09T13:41:32Z</dcterms:created>
  <dcterms:modified xsi:type="dcterms:W3CDTF">2021-07-09T05:41:35Z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