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emf" ContentType="image/x-emf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1" r:id="rId3"/>
    <p:sldId id="800" r:id="rId4"/>
    <p:sldId id="792" r:id="rId5"/>
    <p:sldId id="714" r:id="rId6"/>
    <p:sldId id="757" r:id="rId7"/>
    <p:sldId id="742" r:id="rId8"/>
    <p:sldId id="683" r:id="rId9"/>
    <p:sldId id="801" r:id="rId10"/>
    <p:sldId id="810" r:id="rId11"/>
    <p:sldId id="684" r:id="rId12"/>
    <p:sldId id="802" r:id="rId13"/>
    <p:sldId id="794" r:id="rId14"/>
    <p:sldId id="812" r:id="rId15"/>
    <p:sldId id="804" r:id="rId16"/>
    <p:sldId id="811" r:id="rId17"/>
    <p:sldId id="402" r:id="rId18"/>
    <p:sldId id="280" r:id="rId19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0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tags" Target="tags/tag233.xml" /><Relationship Id="rId21" Type="http://schemas.openxmlformats.org/officeDocument/2006/relationships/presProps" Target="presProps.xml" /><Relationship Id="rId22" Type="http://schemas.openxmlformats.org/officeDocument/2006/relationships/viewProps" Target="viewProps.xml" /><Relationship Id="rId23" Type="http://schemas.openxmlformats.org/officeDocument/2006/relationships/theme" Target="theme/theme1.xml" /><Relationship Id="rId24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wmf" /><Relationship Id="rId2" Type="http://schemas.openxmlformats.org/officeDocument/2006/relationships/image" Target="../media/image4.wmf" /><Relationship Id="rId3" Type="http://schemas.openxmlformats.org/officeDocument/2006/relationships/image" Target="../media/image5.wmf" /><Relationship Id="rId4" Type="http://schemas.openxmlformats.org/officeDocument/2006/relationships/image" Target="../media/image6.wmf" /><Relationship Id="rId5" Type="http://schemas.openxmlformats.org/officeDocument/2006/relationships/image" Target="../media/image7.wmf" /><Relationship Id="rId6" Type="http://schemas.openxmlformats.org/officeDocument/2006/relationships/image" Target="../media/image9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w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emf" /><Relationship Id="rId2" Type="http://schemas.openxmlformats.org/officeDocument/2006/relationships/image" Target="../media/image11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4.wmf" /><Relationship Id="rId2" Type="http://schemas.openxmlformats.org/officeDocument/2006/relationships/image" Target="../media/image11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2.wmf" /><Relationship Id="rId2" Type="http://schemas.openxmlformats.org/officeDocument/2006/relationships/image" Target="../media/image13.wmf" /><Relationship Id="rId3" Type="http://schemas.openxmlformats.org/officeDocument/2006/relationships/image" Target="../media/image14.w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1.xml" /><Relationship Id="rId2" Type="http://schemas.openxmlformats.org/officeDocument/2006/relationships/tags" Target="../tags/tag82.xml" /><Relationship Id="rId3" Type="http://schemas.openxmlformats.org/officeDocument/2006/relationships/tags" Target="../tags/tag83.xml" /><Relationship Id="rId4" Type="http://schemas.openxmlformats.org/officeDocument/2006/relationships/tags" Target="../tags/tag84.xml" /><Relationship Id="rId5" Type="http://schemas.openxmlformats.org/officeDocument/2006/relationships/tags" Target="../tags/tag85.xml" /><Relationship Id="rId6" Type="http://schemas.openxmlformats.org/officeDocument/2006/relationships/tags" Target="../tags/tag86.xml" /><Relationship Id="rId7" Type="http://schemas.openxmlformats.org/officeDocument/2006/relationships/tags" Target="../tags/tag87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B2F70-B666-4069-B7B7-5CC19FC954E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13FAE-BFF9-467C-9FAC-650000627638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8.xml" /><Relationship Id="rId2" Type="http://schemas.openxmlformats.org/officeDocument/2006/relationships/tags" Target="../tags/tag59.xml" /><Relationship Id="rId3" Type="http://schemas.openxmlformats.org/officeDocument/2006/relationships/tags" Target="../tags/tag60.xml" /><Relationship Id="rId4" Type="http://schemas.openxmlformats.org/officeDocument/2006/relationships/tags" Target="../tags/tag61.xml" /><Relationship Id="rId5" Type="http://schemas.openxmlformats.org/officeDocument/2006/relationships/tags" Target="../tags/tag62.xml" /><Relationship Id="rId6" Type="http://schemas.openxmlformats.org/officeDocument/2006/relationships/tags" Target="../tags/tag63.xml" /><Relationship Id="rId7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4.xml" /><Relationship Id="rId2" Type="http://schemas.openxmlformats.org/officeDocument/2006/relationships/tags" Target="../tags/tag65.xml" /><Relationship Id="rId3" Type="http://schemas.openxmlformats.org/officeDocument/2006/relationships/tags" Target="../tags/tag66.xml" /><Relationship Id="rId4" Type="http://schemas.openxmlformats.org/officeDocument/2006/relationships/tags" Target="../tags/tag67.xml" /><Relationship Id="rId5" Type="http://schemas.openxmlformats.org/officeDocument/2006/relationships/tags" Target="../tags/tag68.xml" /><Relationship Id="rId6" Type="http://schemas.openxmlformats.org/officeDocument/2006/relationships/tags" Target="../tags/tag69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0.xml" /><Relationship Id="rId2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1.xml" /><Relationship Id="rId2" Type="http://schemas.openxmlformats.org/officeDocument/2006/relationships/tags" Target="../tags/tag72.xml" /><Relationship Id="rId3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3.xml" /><Relationship Id="rId2" Type="http://schemas.openxmlformats.org/officeDocument/2006/relationships/tags" Target="../tags/tag74.xml" /><Relationship Id="rId3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tags" Target="../tags/tag57.xml" /><Relationship Id="rId8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2_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Only" preserve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1"/>
          <p:cNvSpPr>
            <a:spLocks noGrp="1"/>
          </p:cNvSpPr>
          <p:nvPr>
            <p:ph/>
            <p:custDataLst>
              <p:tags r:id="rId2"/>
            </p:custDataLst>
          </p:nvPr>
        </p:nvSpPr>
        <p:spPr>
          <a:xfrm>
            <a:off x="609600" y="274638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0" lang="zh-CN" altLang="en-US" sz="2000" b="0" i="0" u="none" strike="noStrike" kern="1200" cap="none" spc="0" normalizeH="0" baseline="0" noProof="0">
                <a:uLnTx/>
                <a:uFillTx/>
              </a:rPr>
              <a:t>单击此处编辑母版文本样式</a:t>
            </a:r>
            <a:endParaRPr kumimoji="0" lang="zh-CN" altLang="en-US" sz="2000" b="0" i="0" u="none" strike="noStrike" kern="1200" cap="none" spc="0" normalizeH="0" baseline="0" noProof="0">
              <a:uLnTx/>
              <a:uFillTx/>
            </a:endParaRPr>
          </a:p>
          <a:p>
            <a:pPr lvl="1"/>
            <a:r>
              <a:rPr kumimoji="0" lang="zh-CN" altLang="en-US" sz="1800" b="0" i="0" u="none" strike="noStrike" kern="1200" cap="none" spc="0" normalizeH="0" baseline="0" noProof="0">
                <a:uLnTx/>
                <a:uFillTx/>
              </a:rPr>
              <a:t>第二级</a:t>
            </a:r>
            <a:endParaRPr kumimoji="0" lang="zh-CN" altLang="en-US" sz="1800" b="0" i="0" u="none" strike="noStrike" kern="1200" cap="none" spc="0" normalizeH="0" baseline="0" noProof="0">
              <a:uLnTx/>
              <a:uFillTx/>
            </a:endParaRPr>
          </a:p>
          <a:p>
            <a:pPr lvl="2"/>
            <a:r>
              <a:rPr kumimoji="0" lang="zh-CN" altLang="en-US" sz="1600" b="0" i="0" u="none" strike="noStrike" kern="1200" cap="none" spc="0" normalizeH="0" baseline="0" noProof="0">
                <a:uLnTx/>
                <a:uFillTx/>
              </a:rPr>
              <a:t>第三级</a:t>
            </a:r>
            <a:endParaRPr kumimoji="0" lang="zh-CN" altLang="en-US" sz="1600" b="0" i="0" u="none" strike="noStrike" kern="1200" cap="none" spc="0" normalizeH="0" baseline="0" noProof="0">
              <a:uLnTx/>
              <a:uFillTx/>
            </a:endParaRPr>
          </a:p>
          <a:p>
            <a:pPr lvl="3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第四级</a:t>
            </a:r>
            <a:endParaRPr kumimoji="0" lang="zh-CN" altLang="en-US" sz="1400" b="0" i="0" u="none" strike="noStrike" kern="1200" cap="none" spc="0" normalizeH="0" baseline="0" noProof="0">
              <a:uLnTx/>
              <a:uFillTx/>
            </a:endParaRPr>
          </a:p>
          <a:p>
            <a:pPr lvl="4"/>
            <a:r>
              <a:rPr kumimoji="0" lang="zh-CN" altLang="en-US" sz="1400" b="0" i="0" u="none" strike="noStrike" kern="1200" cap="none" spc="0" normalizeH="0" baseline="0" noProof="0">
                <a:uLnTx/>
                <a:uFillTx/>
              </a:rPr>
              <a:t>第五级</a:t>
            </a:r>
            <a:endParaRPr kumimoji="0" lang="zh-CN" altLang="en-US" sz="1400" b="0" i="0" u="none" strike="noStrike" kern="1200" cap="none" spc="0" normalizeH="0" baseline="0" noProof="0">
              <a:uLnTx/>
              <a:uFillTx/>
            </a:endParaRPr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3429000"/>
            <a:ext cx="12190413" cy="3430588"/>
          </a:xfrm>
          <a:prstGeom prst="rect">
            <a:avLst/>
          </a:prstGeom>
          <a:solidFill>
            <a:srgbClr val="DBEEF4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spd="slow" p14:dur="3250"/>
    </mc:Choice>
    <mc:Fallback>
      <p:transition spd="slow"/>
    </mc:Fallback>
  </mc:AlternateContent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tags" Target="../tags/tag75.xml" /><Relationship Id="rId16" Type="http://schemas.openxmlformats.org/officeDocument/2006/relationships/tags" Target="../tags/tag76.xml" /><Relationship Id="rId17" Type="http://schemas.openxmlformats.org/officeDocument/2006/relationships/tags" Target="../tags/tag77.xml" /><Relationship Id="rId18" Type="http://schemas.openxmlformats.org/officeDocument/2006/relationships/tags" Target="../tags/tag78.xml" /><Relationship Id="rId19" Type="http://schemas.openxmlformats.org/officeDocument/2006/relationships/tags" Target="../tags/tag79.xml" /><Relationship Id="rId2" Type="http://schemas.openxmlformats.org/officeDocument/2006/relationships/slideLayout" Target="../slideLayouts/slideLayout2.xml" /><Relationship Id="rId20" Type="http://schemas.openxmlformats.org/officeDocument/2006/relationships/tags" Target="../tags/tag80.xml" /><Relationship Id="rId21" Type="http://schemas.openxmlformats.org/officeDocument/2006/relationships/image" Target="../media/image1.png" /><Relationship Id="rId22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dpi="0"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15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FDB1-1714-4104-BAC1-3F873C0E6B23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076B-CC8F-48E5-BD9A-B0904F7DC6CA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88.xml" /><Relationship Id="rId3" Type="http://schemas.openxmlformats.org/officeDocument/2006/relationships/image" Target="../media/image2.png" /><Relationship Id="rId4" Type="http://schemas.openxmlformats.org/officeDocument/2006/relationships/tags" Target="../tags/tag89.xml" /><Relationship Id="rId5" Type="http://schemas.openxmlformats.org/officeDocument/2006/relationships/tags" Target="../tags/tag90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07.xml" /><Relationship Id="rId3" Type="http://schemas.openxmlformats.org/officeDocument/2006/relationships/tags" Target="../tags/tag208.xml" /><Relationship Id="rId4" Type="http://schemas.openxmlformats.org/officeDocument/2006/relationships/tags" Target="../tags/tag209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10.xml" /><Relationship Id="rId3" Type="http://schemas.openxmlformats.org/officeDocument/2006/relationships/tags" Target="../tags/tag211.xml" /><Relationship Id="rId4" Type="http://schemas.openxmlformats.org/officeDocument/2006/relationships/oleObject" Target="../embeddings/oleObject16.bin" TargetMode="Internal" /><Relationship Id="rId5" Type="http://schemas.openxmlformats.org/officeDocument/2006/relationships/image" Target="../media/image15.emf" /><Relationship Id="rId6" Type="http://schemas.openxmlformats.org/officeDocument/2006/relationships/tags" Target="../tags/tag212.xml" /><Relationship Id="rId7" Type="http://schemas.openxmlformats.org/officeDocument/2006/relationships/vmlDrawing" Target="../drawings/vmlDrawing6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13.xml" /><Relationship Id="rId3" Type="http://schemas.openxmlformats.org/officeDocument/2006/relationships/tags" Target="../tags/tag214.xml" /><Relationship Id="rId4" Type="http://schemas.openxmlformats.org/officeDocument/2006/relationships/tags" Target="../tags/tag215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16.xml" /><Relationship Id="rId3" Type="http://schemas.openxmlformats.org/officeDocument/2006/relationships/tags" Target="../tags/tag217.xml" /><Relationship Id="rId4" Type="http://schemas.openxmlformats.org/officeDocument/2006/relationships/oleObject" Target="../embeddings/Document1.doc" TargetMode="Internal" /><Relationship Id="rId5" Type="http://schemas.openxmlformats.org/officeDocument/2006/relationships/image" Target="../media/image16.emf" /><Relationship Id="rId6" Type="http://schemas.openxmlformats.org/officeDocument/2006/relationships/tags" Target="../tags/tag218.xml" /><Relationship Id="rId7" Type="http://schemas.openxmlformats.org/officeDocument/2006/relationships/vmlDrawing" Target="../drawings/vmlDrawing7.v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19.xml" /><Relationship Id="rId3" Type="http://schemas.openxmlformats.org/officeDocument/2006/relationships/tags" Target="../tags/tag220.xml" /><Relationship Id="rId4" Type="http://schemas.openxmlformats.org/officeDocument/2006/relationships/tags" Target="../tags/tag221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22.xml" /><Relationship Id="rId3" Type="http://schemas.openxmlformats.org/officeDocument/2006/relationships/tags" Target="../tags/tag223.xml" /><Relationship Id="rId4" Type="http://schemas.openxmlformats.org/officeDocument/2006/relationships/oleObject" Target="../embeddings/Document2.doc" TargetMode="Internal" /><Relationship Id="rId5" Type="http://schemas.openxmlformats.org/officeDocument/2006/relationships/image" Target="../media/image17.emf" /><Relationship Id="rId6" Type="http://schemas.openxmlformats.org/officeDocument/2006/relationships/tags" Target="../tags/tag224.xml" /><Relationship Id="rId7" Type="http://schemas.openxmlformats.org/officeDocument/2006/relationships/vmlDrawing" Target="../drawings/vmlDrawing8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225.xml" /><Relationship Id="rId3" Type="http://schemas.openxmlformats.org/officeDocument/2006/relationships/tags" Target="../tags/tag226.xml" /><Relationship Id="rId4" Type="http://schemas.openxmlformats.org/officeDocument/2006/relationships/tags" Target="../tags/tag227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228.xml" /><Relationship Id="rId3" Type="http://schemas.openxmlformats.org/officeDocument/2006/relationships/image" Target="../media/image18.jpeg" /><Relationship Id="rId4" Type="http://schemas.openxmlformats.org/officeDocument/2006/relationships/tags" Target="../tags/tag229.xml" /><Relationship Id="rId5" Type="http://schemas.openxmlformats.org/officeDocument/2006/relationships/tags" Target="../tags/tag230.xml" /><Relationship Id="rId6" Type="http://schemas.openxmlformats.org/officeDocument/2006/relationships/tags" Target="../tags/tag231.xml" /><Relationship Id="rId7" Type="http://schemas.openxmlformats.org/officeDocument/2006/relationships/image" Target="../media/image19.png" /><Relationship Id="rId8" Type="http://schemas.openxmlformats.org/officeDocument/2006/relationships/tags" Target="../tags/tag23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91.xml" /><Relationship Id="rId3" Type="http://schemas.openxmlformats.org/officeDocument/2006/relationships/tags" Target="../tags/tag92.xml" /><Relationship Id="rId4" Type="http://schemas.openxmlformats.org/officeDocument/2006/relationships/tags" Target="../tags/tag9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4.wmf" /><Relationship Id="rId11" Type="http://schemas.openxmlformats.org/officeDocument/2006/relationships/tags" Target="../tags/tag99.xml" /><Relationship Id="rId12" Type="http://schemas.openxmlformats.org/officeDocument/2006/relationships/oleObject" Target="../embeddings/oleObject3.bin" TargetMode="Internal" /><Relationship Id="rId13" Type="http://schemas.openxmlformats.org/officeDocument/2006/relationships/image" Target="../media/image5.wmf" /><Relationship Id="rId14" Type="http://schemas.openxmlformats.org/officeDocument/2006/relationships/tags" Target="../tags/tag100.xml" /><Relationship Id="rId15" Type="http://schemas.openxmlformats.org/officeDocument/2006/relationships/oleObject" Target="../embeddings/oleObject4.bin" TargetMode="Internal" /><Relationship Id="rId16" Type="http://schemas.openxmlformats.org/officeDocument/2006/relationships/image" Target="../media/image6.wmf" /><Relationship Id="rId17" Type="http://schemas.openxmlformats.org/officeDocument/2006/relationships/tags" Target="../tags/tag101.xml" /><Relationship Id="rId18" Type="http://schemas.openxmlformats.org/officeDocument/2006/relationships/oleObject" Target="../embeddings/oleObject5.bin" TargetMode="Internal" /><Relationship Id="rId19" Type="http://schemas.openxmlformats.org/officeDocument/2006/relationships/image" Target="../media/image7.wmf" /><Relationship Id="rId2" Type="http://schemas.openxmlformats.org/officeDocument/2006/relationships/tags" Target="../tags/tag94.xml" /><Relationship Id="rId20" Type="http://schemas.openxmlformats.org/officeDocument/2006/relationships/tags" Target="../tags/tag102.xml" /><Relationship Id="rId21" Type="http://schemas.openxmlformats.org/officeDocument/2006/relationships/tags" Target="../tags/tag103.xml" /><Relationship Id="rId22" Type="http://schemas.openxmlformats.org/officeDocument/2006/relationships/tags" Target="../tags/tag104.xml" /><Relationship Id="rId23" Type="http://schemas.openxmlformats.org/officeDocument/2006/relationships/tags" Target="../tags/tag105.xml" /><Relationship Id="rId24" Type="http://schemas.openxmlformats.org/officeDocument/2006/relationships/tags" Target="../tags/tag106.xml" /><Relationship Id="rId25" Type="http://schemas.openxmlformats.org/officeDocument/2006/relationships/image" Target="../media/image8.wmf" /><Relationship Id="rId26" Type="http://schemas.openxmlformats.org/officeDocument/2006/relationships/tags" Target="../tags/tag107.xml" /><Relationship Id="rId27" Type="http://schemas.openxmlformats.org/officeDocument/2006/relationships/tags" Target="../tags/tag108.xml" /><Relationship Id="rId28" Type="http://schemas.openxmlformats.org/officeDocument/2006/relationships/tags" Target="../tags/tag109.xml" /><Relationship Id="rId29" Type="http://schemas.openxmlformats.org/officeDocument/2006/relationships/tags" Target="../tags/tag110.xml" /><Relationship Id="rId3" Type="http://schemas.openxmlformats.org/officeDocument/2006/relationships/tags" Target="../tags/tag95.xml" /><Relationship Id="rId30" Type="http://schemas.openxmlformats.org/officeDocument/2006/relationships/tags" Target="../tags/tag111.xml" /><Relationship Id="rId31" Type="http://schemas.openxmlformats.org/officeDocument/2006/relationships/tags" Target="../tags/tag112.xml" /><Relationship Id="rId32" Type="http://schemas.openxmlformats.org/officeDocument/2006/relationships/tags" Target="../tags/tag113.xml" /><Relationship Id="rId33" Type="http://schemas.openxmlformats.org/officeDocument/2006/relationships/oleObject" Target="../embeddings/oleObject6.bin" TargetMode="Internal" /><Relationship Id="rId34" Type="http://schemas.openxmlformats.org/officeDocument/2006/relationships/image" Target="../media/image9.wmf" /><Relationship Id="rId35" Type="http://schemas.openxmlformats.org/officeDocument/2006/relationships/tags" Target="../tags/tag114.xml" /><Relationship Id="rId36" Type="http://schemas.openxmlformats.org/officeDocument/2006/relationships/tags" Target="../tags/tag115.xml" /><Relationship Id="rId37" Type="http://schemas.openxmlformats.org/officeDocument/2006/relationships/vmlDrawing" Target="../drawings/vmlDrawing1.vml" /><Relationship Id="rId4" Type="http://schemas.openxmlformats.org/officeDocument/2006/relationships/tags" Target="../tags/tag96.xml" /><Relationship Id="rId5" Type="http://schemas.openxmlformats.org/officeDocument/2006/relationships/tags" Target="../tags/tag97.xml" /><Relationship Id="rId6" Type="http://schemas.openxmlformats.org/officeDocument/2006/relationships/oleObject" Target="../embeddings/oleObject1.bin" TargetMode="Internal" /><Relationship Id="rId7" Type="http://schemas.openxmlformats.org/officeDocument/2006/relationships/image" Target="../media/image3.wmf" /><Relationship Id="rId8" Type="http://schemas.openxmlformats.org/officeDocument/2006/relationships/tags" Target="../tags/tag98.xml" /><Relationship Id="rId9" Type="http://schemas.openxmlformats.org/officeDocument/2006/relationships/oleObject" Target="../embeddings/oleObject2.bin" TargetMode="In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vmlDrawing" Target="../drawings/vmlDrawing2.vml" /><Relationship Id="rId2" Type="http://schemas.openxmlformats.org/officeDocument/2006/relationships/tags" Target="../tags/tag116.xml" /><Relationship Id="rId3" Type="http://schemas.openxmlformats.org/officeDocument/2006/relationships/tags" Target="../tags/tag117.xml" /><Relationship Id="rId4" Type="http://schemas.openxmlformats.org/officeDocument/2006/relationships/tags" Target="../tags/tag118.xml" /><Relationship Id="rId5" Type="http://schemas.openxmlformats.org/officeDocument/2006/relationships/tags" Target="../tags/tag119.xml" /><Relationship Id="rId6" Type="http://schemas.openxmlformats.org/officeDocument/2006/relationships/oleObject" Target="../embeddings/oleObject7.bin" TargetMode="Internal" /><Relationship Id="rId7" Type="http://schemas.openxmlformats.org/officeDocument/2006/relationships/image" Target="../media/image9.wmf" /><Relationship Id="rId8" Type="http://schemas.openxmlformats.org/officeDocument/2006/relationships/tags" Target="../tags/tag120.xml" /><Relationship Id="rId9" Type="http://schemas.openxmlformats.org/officeDocument/2006/relationships/tags" Target="../tags/tag12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1.emf" /><Relationship Id="rId11" Type="http://schemas.openxmlformats.org/officeDocument/2006/relationships/tags" Target="../tags/tag127.xml" /><Relationship Id="rId12" Type="http://schemas.openxmlformats.org/officeDocument/2006/relationships/tags" Target="../tags/tag128.xml" /><Relationship Id="rId13" Type="http://schemas.openxmlformats.org/officeDocument/2006/relationships/tags" Target="../tags/tag129.xml" /><Relationship Id="rId14" Type="http://schemas.openxmlformats.org/officeDocument/2006/relationships/tags" Target="../tags/tag130.xml" /><Relationship Id="rId15" Type="http://schemas.openxmlformats.org/officeDocument/2006/relationships/tags" Target="../tags/tag131.xml" /><Relationship Id="rId16" Type="http://schemas.openxmlformats.org/officeDocument/2006/relationships/tags" Target="../tags/tag132.xml" /><Relationship Id="rId17" Type="http://schemas.openxmlformats.org/officeDocument/2006/relationships/tags" Target="../tags/tag133.xml" /><Relationship Id="rId18" Type="http://schemas.openxmlformats.org/officeDocument/2006/relationships/tags" Target="../tags/tag134.xml" /><Relationship Id="rId19" Type="http://schemas.openxmlformats.org/officeDocument/2006/relationships/tags" Target="../tags/tag135.xml" /><Relationship Id="rId2" Type="http://schemas.openxmlformats.org/officeDocument/2006/relationships/tags" Target="../tags/tag122.xml" /><Relationship Id="rId20" Type="http://schemas.openxmlformats.org/officeDocument/2006/relationships/tags" Target="../tags/tag136.xml" /><Relationship Id="rId21" Type="http://schemas.openxmlformats.org/officeDocument/2006/relationships/tags" Target="../tags/tag137.xml" /><Relationship Id="rId22" Type="http://schemas.openxmlformats.org/officeDocument/2006/relationships/tags" Target="../tags/tag138.xml" /><Relationship Id="rId23" Type="http://schemas.openxmlformats.org/officeDocument/2006/relationships/tags" Target="../tags/tag139.xml" /><Relationship Id="rId24" Type="http://schemas.openxmlformats.org/officeDocument/2006/relationships/tags" Target="../tags/tag140.xml" /><Relationship Id="rId25" Type="http://schemas.openxmlformats.org/officeDocument/2006/relationships/tags" Target="../tags/tag141.xml" /><Relationship Id="rId26" Type="http://schemas.openxmlformats.org/officeDocument/2006/relationships/tags" Target="../tags/tag142.xml" /><Relationship Id="rId27" Type="http://schemas.openxmlformats.org/officeDocument/2006/relationships/oleObject" Target="../embeddings/oleObject10.bin" TargetMode="Internal" /><Relationship Id="rId28" Type="http://schemas.openxmlformats.org/officeDocument/2006/relationships/tags" Target="../tags/tag143.xml" /><Relationship Id="rId29" Type="http://schemas.openxmlformats.org/officeDocument/2006/relationships/vmlDrawing" Target="../drawings/vmlDrawing3.vml" /><Relationship Id="rId3" Type="http://schemas.openxmlformats.org/officeDocument/2006/relationships/tags" Target="../tags/tag123.xml" /><Relationship Id="rId4" Type="http://schemas.openxmlformats.org/officeDocument/2006/relationships/tags" Target="../tags/tag124.xml" /><Relationship Id="rId5" Type="http://schemas.openxmlformats.org/officeDocument/2006/relationships/oleObject" Target="../embeddings/oleObject8.bin" TargetMode="Internal" /><Relationship Id="rId6" Type="http://schemas.openxmlformats.org/officeDocument/2006/relationships/image" Target="../media/image10.emf" /><Relationship Id="rId7" Type="http://schemas.openxmlformats.org/officeDocument/2006/relationships/tags" Target="../tags/tag125.xml" /><Relationship Id="rId8" Type="http://schemas.openxmlformats.org/officeDocument/2006/relationships/tags" Target="../tags/tag126.xml" /><Relationship Id="rId9" Type="http://schemas.openxmlformats.org/officeDocument/2006/relationships/oleObject" Target="../embeddings/oleObject9.bin" TargetMode="Interna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50.xml" /><Relationship Id="rId11" Type="http://schemas.openxmlformats.org/officeDocument/2006/relationships/tags" Target="../tags/tag151.xml" /><Relationship Id="rId12" Type="http://schemas.openxmlformats.org/officeDocument/2006/relationships/tags" Target="../tags/tag152.xml" /><Relationship Id="rId13" Type="http://schemas.openxmlformats.org/officeDocument/2006/relationships/tags" Target="../tags/tag153.xml" /><Relationship Id="rId14" Type="http://schemas.openxmlformats.org/officeDocument/2006/relationships/image" Target="../media/image8.wmf" /><Relationship Id="rId15" Type="http://schemas.openxmlformats.org/officeDocument/2006/relationships/tags" Target="../tags/tag154.xml" /><Relationship Id="rId16" Type="http://schemas.openxmlformats.org/officeDocument/2006/relationships/tags" Target="../tags/tag155.xml" /><Relationship Id="rId17" Type="http://schemas.openxmlformats.org/officeDocument/2006/relationships/tags" Target="../tags/tag156.xml" /><Relationship Id="rId18" Type="http://schemas.openxmlformats.org/officeDocument/2006/relationships/tags" Target="../tags/tag157.xml" /><Relationship Id="rId19" Type="http://schemas.openxmlformats.org/officeDocument/2006/relationships/tags" Target="../tags/tag158.xml" /><Relationship Id="rId2" Type="http://schemas.openxmlformats.org/officeDocument/2006/relationships/tags" Target="../tags/tag144.xml" /><Relationship Id="rId20" Type="http://schemas.openxmlformats.org/officeDocument/2006/relationships/tags" Target="../tags/tag159.xml" /><Relationship Id="rId21" Type="http://schemas.openxmlformats.org/officeDocument/2006/relationships/tags" Target="../tags/tag160.xml" /><Relationship Id="rId22" Type="http://schemas.openxmlformats.org/officeDocument/2006/relationships/tags" Target="../tags/tag161.xml" /><Relationship Id="rId23" Type="http://schemas.openxmlformats.org/officeDocument/2006/relationships/tags" Target="../tags/tag162.xml" /><Relationship Id="rId24" Type="http://schemas.openxmlformats.org/officeDocument/2006/relationships/tags" Target="../tags/tag163.xml" /><Relationship Id="rId25" Type="http://schemas.openxmlformats.org/officeDocument/2006/relationships/oleObject" Target="../embeddings/oleObject12.bin" TargetMode="Internal" /><Relationship Id="rId26" Type="http://schemas.openxmlformats.org/officeDocument/2006/relationships/image" Target="../media/image11.emf" /><Relationship Id="rId27" Type="http://schemas.openxmlformats.org/officeDocument/2006/relationships/tags" Target="../tags/tag164.xml" /><Relationship Id="rId28" Type="http://schemas.openxmlformats.org/officeDocument/2006/relationships/tags" Target="../tags/tag165.xml" /><Relationship Id="rId29" Type="http://schemas.openxmlformats.org/officeDocument/2006/relationships/vmlDrawing" Target="../drawings/vmlDrawing4.vml" /><Relationship Id="rId3" Type="http://schemas.openxmlformats.org/officeDocument/2006/relationships/tags" Target="../tags/tag145.xml" /><Relationship Id="rId4" Type="http://schemas.openxmlformats.org/officeDocument/2006/relationships/oleObject" Target="../embeddings/oleObject11.bin" TargetMode="Internal" /><Relationship Id="rId5" Type="http://schemas.openxmlformats.org/officeDocument/2006/relationships/image" Target="../media/image4.wmf" /><Relationship Id="rId6" Type="http://schemas.openxmlformats.org/officeDocument/2006/relationships/tags" Target="../tags/tag146.xml" /><Relationship Id="rId7" Type="http://schemas.openxmlformats.org/officeDocument/2006/relationships/tags" Target="../tags/tag147.xml" /><Relationship Id="rId8" Type="http://schemas.openxmlformats.org/officeDocument/2006/relationships/tags" Target="../tags/tag148.xml" /><Relationship Id="rId9" Type="http://schemas.openxmlformats.org/officeDocument/2006/relationships/tags" Target="../tags/tag149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tags" Target="../tags/tag166.xml" /><Relationship Id="rId3" Type="http://schemas.openxmlformats.org/officeDocument/2006/relationships/tags" Target="../tags/tag167.xml" /><Relationship Id="rId4" Type="http://schemas.openxmlformats.org/officeDocument/2006/relationships/tags" Target="../tags/tag168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77.xml" /><Relationship Id="rId11" Type="http://schemas.openxmlformats.org/officeDocument/2006/relationships/tags" Target="../tags/tag178.xml" /><Relationship Id="rId12" Type="http://schemas.openxmlformats.org/officeDocument/2006/relationships/tags" Target="../tags/tag179.xml" /><Relationship Id="rId13" Type="http://schemas.openxmlformats.org/officeDocument/2006/relationships/tags" Target="../tags/tag180.xml" /><Relationship Id="rId14" Type="http://schemas.openxmlformats.org/officeDocument/2006/relationships/tags" Target="../tags/tag181.xml" /><Relationship Id="rId15" Type="http://schemas.openxmlformats.org/officeDocument/2006/relationships/tags" Target="../tags/tag182.xml" /><Relationship Id="rId16" Type="http://schemas.openxmlformats.org/officeDocument/2006/relationships/tags" Target="../tags/tag183.xml" /><Relationship Id="rId17" Type="http://schemas.openxmlformats.org/officeDocument/2006/relationships/tags" Target="../tags/tag184.xml" /><Relationship Id="rId2" Type="http://schemas.openxmlformats.org/officeDocument/2006/relationships/tags" Target="../tags/tag169.xml" /><Relationship Id="rId3" Type="http://schemas.openxmlformats.org/officeDocument/2006/relationships/tags" Target="../tags/tag170.xml" /><Relationship Id="rId4" Type="http://schemas.openxmlformats.org/officeDocument/2006/relationships/tags" Target="../tags/tag171.xml" /><Relationship Id="rId5" Type="http://schemas.openxmlformats.org/officeDocument/2006/relationships/tags" Target="../tags/tag172.xml" /><Relationship Id="rId6" Type="http://schemas.openxmlformats.org/officeDocument/2006/relationships/tags" Target="../tags/tag173.xml" /><Relationship Id="rId7" Type="http://schemas.openxmlformats.org/officeDocument/2006/relationships/tags" Target="../tags/tag174.xml" /><Relationship Id="rId8" Type="http://schemas.openxmlformats.org/officeDocument/2006/relationships/tags" Target="../tags/tag175.xml" /><Relationship Id="rId9" Type="http://schemas.openxmlformats.org/officeDocument/2006/relationships/tags" Target="../tags/tag176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10" Type="http://schemas.openxmlformats.org/officeDocument/2006/relationships/tags" Target="../tags/tag193.xml" /><Relationship Id="rId11" Type="http://schemas.openxmlformats.org/officeDocument/2006/relationships/tags" Target="../tags/tag194.xml" /><Relationship Id="rId12" Type="http://schemas.openxmlformats.org/officeDocument/2006/relationships/tags" Target="../tags/tag195.xml" /><Relationship Id="rId13" Type="http://schemas.openxmlformats.org/officeDocument/2006/relationships/tags" Target="../tags/tag196.xml" /><Relationship Id="rId14" Type="http://schemas.openxmlformats.org/officeDocument/2006/relationships/tags" Target="../tags/tag197.xml" /><Relationship Id="rId15" Type="http://schemas.openxmlformats.org/officeDocument/2006/relationships/tags" Target="../tags/tag198.xml" /><Relationship Id="rId16" Type="http://schemas.openxmlformats.org/officeDocument/2006/relationships/tags" Target="../tags/tag199.xml" /><Relationship Id="rId17" Type="http://schemas.openxmlformats.org/officeDocument/2006/relationships/tags" Target="../tags/tag200.xml" /><Relationship Id="rId18" Type="http://schemas.openxmlformats.org/officeDocument/2006/relationships/oleObject" Target="../embeddings/oleObject13.bin" TargetMode="Internal" /><Relationship Id="rId19" Type="http://schemas.openxmlformats.org/officeDocument/2006/relationships/image" Target="../media/image12.wmf" /><Relationship Id="rId2" Type="http://schemas.openxmlformats.org/officeDocument/2006/relationships/tags" Target="../tags/tag185.xml" /><Relationship Id="rId20" Type="http://schemas.openxmlformats.org/officeDocument/2006/relationships/tags" Target="../tags/tag201.xml" /><Relationship Id="rId21" Type="http://schemas.openxmlformats.org/officeDocument/2006/relationships/tags" Target="../tags/tag202.xml" /><Relationship Id="rId22" Type="http://schemas.openxmlformats.org/officeDocument/2006/relationships/tags" Target="../tags/tag203.xml" /><Relationship Id="rId23" Type="http://schemas.openxmlformats.org/officeDocument/2006/relationships/oleObject" Target="../embeddings/oleObject14.bin" TargetMode="Internal" /><Relationship Id="rId24" Type="http://schemas.openxmlformats.org/officeDocument/2006/relationships/image" Target="../media/image13.wmf" /><Relationship Id="rId25" Type="http://schemas.openxmlformats.org/officeDocument/2006/relationships/tags" Target="../tags/tag204.xml" /><Relationship Id="rId26" Type="http://schemas.openxmlformats.org/officeDocument/2006/relationships/oleObject" Target="../embeddings/oleObject15.bin" TargetMode="Internal" /><Relationship Id="rId27" Type="http://schemas.openxmlformats.org/officeDocument/2006/relationships/image" Target="../media/image14.wmf" /><Relationship Id="rId28" Type="http://schemas.openxmlformats.org/officeDocument/2006/relationships/tags" Target="../tags/tag205.xml" /><Relationship Id="rId29" Type="http://schemas.openxmlformats.org/officeDocument/2006/relationships/tags" Target="../tags/tag206.xml" /><Relationship Id="rId3" Type="http://schemas.openxmlformats.org/officeDocument/2006/relationships/tags" Target="../tags/tag186.xml" /><Relationship Id="rId30" Type="http://schemas.openxmlformats.org/officeDocument/2006/relationships/vmlDrawing" Target="../drawings/vmlDrawing5.vml" /><Relationship Id="rId4" Type="http://schemas.openxmlformats.org/officeDocument/2006/relationships/tags" Target="../tags/tag187.xml" /><Relationship Id="rId5" Type="http://schemas.openxmlformats.org/officeDocument/2006/relationships/tags" Target="../tags/tag188.xml" /><Relationship Id="rId6" Type="http://schemas.openxmlformats.org/officeDocument/2006/relationships/tags" Target="../tags/tag189.xml" /><Relationship Id="rId7" Type="http://schemas.openxmlformats.org/officeDocument/2006/relationships/tags" Target="../tags/tag190.xml" /><Relationship Id="rId8" Type="http://schemas.openxmlformats.org/officeDocument/2006/relationships/tags" Target="../tags/tag191.xml" /><Relationship Id="rId9" Type="http://schemas.openxmlformats.org/officeDocument/2006/relationships/tags" Target="../tags/tag192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图片 1" descr="新校区大门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295927"/>
            <a:ext cx="12192000" cy="6857365"/>
          </a:xfrm>
          <a:prstGeom prst="rect">
            <a:avLst/>
          </a:prstGeom>
        </p:spPr>
      </p:pic>
      <p:sp>
        <p:nvSpPr>
          <p:cNvPr id="3074" name="文本框 3"/>
          <p:cNvSpPr txBox="1"/>
          <p:nvPr>
            <p:custDataLst>
              <p:tags r:id="rId5"/>
            </p:custDataLst>
          </p:nvPr>
        </p:nvSpPr>
        <p:spPr>
          <a:xfrm>
            <a:off x="1246505" y="629920"/>
            <a:ext cx="11017250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第二章  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直线和圆的方程</a:t>
            </a:r>
            <a:endParaRPr lang="en-US" altLang="zh-CN" sz="400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endParaRPr lang="en-US" altLang="zh-CN" sz="4000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  2.2.2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+mn-ea"/>
              </a:rPr>
              <a:t>直线的两点式方程</a:t>
            </a:r>
            <a:endParaRPr lang="en-US" altLang="zh-CN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930876" y="772687"/>
            <a:ext cx="8592065" cy="3888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zh-CN" altLang="zh-CN" sz="2800" kern="100">
                <a:effectLst/>
                <a:latin typeface="宋体" panose="02010600030101010101" pitchFamily="2" charset="-122"/>
                <a:ea typeface="C-KT"/>
                <a:cs typeface="宋体" panose="02010600030101010101" pitchFamily="2" charset="-122"/>
              </a:rPr>
              <a:t>练习</a:t>
            </a:r>
            <a:r>
              <a:rPr lang="en-US" altLang="zh-CN" sz="2800" kern="100">
                <a:effectLst/>
                <a:latin typeface="宋体" panose="02010600030101010101" pitchFamily="2" charset="-122"/>
                <a:ea typeface="C-KT"/>
                <a:cs typeface="宋体" panose="02010600030101010101" pitchFamily="2" charset="-122"/>
              </a:rPr>
              <a:t>1</a:t>
            </a:r>
            <a:r>
              <a:rPr lang="zh-CN" altLang="zh-CN" sz="2800" kern="100">
                <a:effectLst/>
                <a:latin typeface="宋体" panose="02010600030101010101" pitchFamily="2" charset="-122"/>
                <a:ea typeface="C-KT"/>
                <a:cs typeface="宋体" panose="02010600030101010101" pitchFamily="2" charset="-122"/>
              </a:rPr>
              <a:t>：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求满足下列条件的直线方程：</a:t>
            </a:r>
            <a:endParaRPr lang="zh-CN" altLang="zh-CN" sz="11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(1)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经过点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A(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，－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3)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，斜率是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1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(2)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斜率是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轴上的截距是－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1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(3)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斜率是－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轴上的截距是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1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(4)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过点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A(5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6)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和点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B(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2)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11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(5)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轴和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轴上的截距分别为－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2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3.</a:t>
            </a:r>
            <a:endParaRPr lang="zh-CN" altLang="zh-CN" sz="11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1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17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350362" y="532355"/>
          <a:ext cx="9268211" cy="6221657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name="文档" r:id="rId4" imgW="8505190" imgH="5713730" progId="Word.Document.8">
                  <p:embed/>
                </p:oleObj>
              </mc:Choice>
              <mc:Fallback>
                <p:oleObj name="文档" r:id="rId4" imgW="8505190" imgH="57137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50362" y="532355"/>
                        <a:ext cx="9268211" cy="6221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"/>
          <p:cNvSpPr txBox="1"/>
          <p:nvPr>
            <p:custDataLst>
              <p:tags r:id="rId6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733169" y="786873"/>
            <a:ext cx="10396152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zh-CN" altLang="en-US" sz="2800" kern="100">
                <a:effectLst/>
                <a:latin typeface="Times New Roman" panose="02020603050405020304" pitchFamily="18" charset="0"/>
                <a:ea typeface="C-KT"/>
                <a:cs typeface="Times New Roman" panose="02020603050405020304" pitchFamily="18" charset="0"/>
              </a:rPr>
              <a:t>练习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C-KT"/>
                <a:cs typeface="Times New Roman" panose="02020603050405020304" pitchFamily="18" charset="0"/>
              </a:rPr>
              <a:t>2</a:t>
            </a:r>
            <a:r>
              <a:rPr lang="zh-CN" altLang="en-US" sz="2800" kern="100">
                <a:effectLst/>
                <a:latin typeface="Times New Roman" panose="02020603050405020304" pitchFamily="18" charset="0"/>
                <a:ea typeface="C-KT"/>
                <a:cs typeface="Times New Roman" panose="02020603050405020304" pitchFamily="18" charset="0"/>
              </a:rPr>
              <a:t>、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直线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与两直线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7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分别交于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P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Q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两点，线段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PQ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的中点是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(1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，－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的斜率是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________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endParaRPr lang="zh-CN" altLang="zh-CN" sz="11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/>
            <a:r>
              <a:rPr lang="en-US" altLang="zh-CN" sz="11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1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781951" y="1369112"/>
          <a:ext cx="10058400" cy="431006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name="Document" r:id="rId4" imgW="8572500" imgH="3684905" progId="Word.Document.8">
                  <p:embed/>
                </p:oleObj>
              </mc:Choice>
              <mc:Fallback>
                <p:oleObj name="Document" r:id="rId4" imgW="8572500" imgH="368490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1951" y="1369112"/>
                        <a:ext cx="10058400" cy="431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1"/>
          <p:cNvSpPr txBox="1"/>
          <p:nvPr>
            <p:custDataLst>
              <p:tags r:id="rId6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96778" y="624211"/>
            <a:ext cx="10198443" cy="2595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zh-CN" altLang="en-US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练习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3</a:t>
            </a:r>
            <a:r>
              <a:rPr lang="zh-CN" altLang="en-US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、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已知点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A(m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m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与点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B(m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m)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关于直线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对称，则直线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的方程是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lang="en-US" altLang="zh-CN" sz="1100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endParaRPr lang="en-US" altLang="zh-CN" sz="28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indent="609600" algn="just">
              <a:lnSpc>
                <a:spcPct val="150000"/>
              </a:lnSpc>
              <a:tabLst>
                <a:tab pos="4457700"/>
              </a:tabLst>
            </a:pP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C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0          D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x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y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endParaRPr lang="zh-CN" altLang="zh-CN" sz="11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267984" y="985580"/>
          <a:ext cx="7958137" cy="44719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5" name="Document" r:id="rId4" imgW="8507095" imgH="5007610" progId="Word.Document.8">
                  <p:embed/>
                </p:oleObj>
              </mc:Choice>
              <mc:Fallback>
                <p:oleObj name="Document" r:id="rId4" imgW="8507095" imgH="500761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67984" y="985580"/>
                        <a:ext cx="7958137" cy="447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1"/>
          <p:cNvSpPr txBox="1"/>
          <p:nvPr>
            <p:custDataLst>
              <p:tags r:id="rId6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练习巩固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735771" y="1849159"/>
            <a:ext cx="5588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你学到了什么？</a:t>
            </a:r>
            <a:endParaRPr lang="zh-CN" altLang="en-US" sz="4000"/>
          </a:p>
        </p:txBody>
      </p:sp>
      <p:sp>
        <p:nvSpPr>
          <p:cNvPr id="3" name="文本框 1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课堂小结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492400" y="1836773"/>
            <a:ext cx="1169960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：名师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23-24</a:t>
            </a:r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，名师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25</a:t>
            </a:r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自主导学</a:t>
            </a:r>
            <a:endParaRPr lang="en-US" altLang="zh-CN" sz="5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：书本</a:t>
            </a:r>
            <a:r>
              <a:rPr lang="en-US" altLang="zh-CN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64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</a:t>
            </a:r>
            <a:endParaRPr lang="en-US" altLang="zh-CN" sz="5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作业</a:t>
            </a:r>
            <a:r>
              <a:rPr lang="en-US" altLang="zh-CN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5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：报纸</a:t>
            </a:r>
            <a:endParaRPr lang="zh-CN" altLang="en-US" sz="5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1507" name="文本框 1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2235200" cy="75565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作业布置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pic>
        <p:nvPicPr>
          <p:cNvPr id="21508" name="New picture"/>
          <p:cNvPicPr/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633200" y="11252200"/>
            <a:ext cx="355600" cy="266700"/>
          </a:xfrm>
          <a:prstGeom prst="cube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文本框 1"/>
          <p:cNvSpPr txBox="1"/>
          <p:nvPr>
            <p:custDataLst>
              <p:tags r:id="rId3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新课引入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117599" y="943096"/>
            <a:ext cx="7457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回顾上一节什么是点斜式、斜截式？</a:t>
            </a:r>
            <a:endParaRPr lang="zh-CN" altLang="en-US" sz="3600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4" name="文本框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011" y="2285914"/>
            <a:ext cx="8918575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解：</a:t>
            </a:r>
            <a:r>
              <a:rPr lang="en-US" altLang="en-US" sz="2800">
                <a:latin typeface="Times New Roman" panose="02020603050405020304" pitchFamily="18" charset="0"/>
                <a:sym typeface="宋体" panose="02010600030101010101" pitchFamily="2" charset="-122"/>
              </a:rPr>
              <a:t>因为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sym typeface="宋体" panose="02010600030101010101" pitchFamily="2" charset="-122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y</a:t>
            </a:r>
            <a:r>
              <a:rPr lang="en-US" altLang="zh-CN" sz="28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sym typeface="宋体" panose="02010600030101010101" pitchFamily="2" charset="-122"/>
              </a:rPr>
              <a:t>), 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sym typeface="宋体" panose="0201060003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en-US" altLang="zh-CN" sz="28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 i="1">
                <a:latin typeface="Times New Roman" panose="02020603050405020304" pitchFamily="18" charset="0"/>
                <a:sym typeface="宋体" panose="02010600030101010101" pitchFamily="2" charset="-122"/>
              </a:rPr>
              <a:t>,y</a:t>
            </a:r>
            <a:r>
              <a:rPr lang="en-US" altLang="zh-CN" sz="2800" baseline="-25000">
                <a:latin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en-US" altLang="zh-CN" sz="2800">
                <a:latin typeface="Times New Roman" panose="02020603050405020304" pitchFamily="18" charset="0"/>
                <a:sym typeface="宋体" panose="02010600030101010101" pitchFamily="2" charset="-122"/>
              </a:rPr>
              <a:t>)</a:t>
            </a:r>
            <a:endParaRPr lang="en-US" altLang="zh-CN" sz="280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eaLnBrk="1" hangingPunct="1"/>
            <a:endParaRPr lang="en-US" altLang="en-US" sz="280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en-US" sz="2800" err="1">
                <a:latin typeface="Times New Roman" panose="02020603050405020304" pitchFamily="18" charset="0"/>
                <a:sym typeface="宋体" panose="02010600030101010101" pitchFamily="2" charset="-122"/>
              </a:rPr>
              <a:t>所以</a:t>
            </a:r>
            <a:endParaRPr lang="en-US" altLang="en-US" sz="280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eaLnBrk="1" hangingPunct="1"/>
            <a:endParaRPr lang="en-US" altLang="en-US" sz="280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eaLnBrk="1" hangingPunct="1"/>
            <a:endParaRPr lang="en-US" altLang="en-US" sz="280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eaLnBrk="1" hangingPunct="1"/>
            <a:endParaRPr lang="en-US" altLang="en-US" sz="280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eaLnBrk="1" hangingPunct="1"/>
            <a:r>
              <a:rPr lang="en-US" altLang="en-US" sz="2800">
                <a:latin typeface="Times New Roman" panose="02020603050405020304" pitchFamily="18" charset="0"/>
                <a:sym typeface="宋体" panose="02010600030101010101" pitchFamily="2" charset="-122"/>
              </a:rPr>
              <a:t>                                          </a:t>
            </a:r>
            <a:endParaRPr lang="en-US" altLang="en-US" sz="280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eaLnBrk="1" hangingPunct="1"/>
            <a:endParaRPr lang="en-US" altLang="en-US" sz="280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eaLnBrk="1" hangingPunct="1"/>
            <a:r>
              <a:rPr lang="en-US" altLang="en-US" sz="2800" err="1">
                <a:latin typeface="Times New Roman" panose="02020603050405020304" pitchFamily="18" charset="0"/>
                <a:sym typeface="宋体" panose="02010600030101010101" pitchFamily="2" charset="-122"/>
              </a:rPr>
              <a:t>整理得</a:t>
            </a:r>
            <a:endParaRPr lang="en-US" altLang="zh-CN" sz="280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5" name="Text Box 3"/>
          <p:cNvSpPr/>
          <p:nvPr>
            <p:custDataLst>
              <p:tags r:id="rId4"/>
            </p:custDataLst>
          </p:nvPr>
        </p:nvSpPr>
        <p:spPr>
          <a:xfrm>
            <a:off x="733168" y="660314"/>
            <a:ext cx="10849232" cy="19685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    </a:t>
            </a:r>
            <a:r>
              <a:rPr lang="en-US"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已知直线上两点</a:t>
            </a:r>
            <a:r>
              <a:rPr lang="en-US" altLang="zh-CN" sz="3200" b="1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3200" b="1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3200" b="1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="1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,</a:t>
            </a:r>
            <a:r>
              <a:rPr lang="en-US" altLang="zh-CN" sz="3200" b="1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3200" b="1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), </a:t>
            </a:r>
            <a:r>
              <a:rPr lang="en-US" altLang="zh-CN" sz="3200" b="1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en-US" altLang="zh-CN" sz="3200" b="1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3200" b="1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="1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3200" b="1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,y</a:t>
            </a:r>
            <a:r>
              <a:rPr lang="en-US" altLang="zh-CN" sz="3200" b="1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en-US"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（其中</a:t>
            </a:r>
            <a:r>
              <a:rPr lang="en-US" altLang="zh-CN" sz="3200" b="1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="1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≠</a:t>
            </a:r>
            <a:r>
              <a:rPr lang="en-US" altLang="zh-CN" sz="3200" b="1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="1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sz="3200" b="1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3200" b="1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3200" b="1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≠</a:t>
            </a:r>
            <a:r>
              <a:rPr lang="en-US" altLang="zh-CN" sz="3200" b="1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y</a:t>
            </a:r>
            <a:r>
              <a:rPr lang="en-US" altLang="zh-CN" sz="3200" b="1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sz="3200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），求出通过这两点的直线方程呢？</a:t>
            </a:r>
            <a:endParaRPr lang="en-US" sz="3200" b="1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Times New Roman" panose="02020603050405020304" pitchFamily="18" charset="0"/>
              <a:sym typeface="Wingdings" panose="0500000000000000000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endParaRPr 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8" name="对象 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454736" y="3146339"/>
          <a:ext cx="914400" cy="2159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6" imgW="914400" imgH="215900" progId="Equation.KSEE3">
                  <p:embed/>
                </p:oleObj>
              </mc:Choice>
              <mc:Fallback>
                <p:oleObj r:id="rId6" imgW="9144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454736" y="3146339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409911" y="4678277"/>
          <a:ext cx="114300" cy="177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9" imgW="9525" imgH="9525" progId="Equation.DSMT4">
                  <p:embed/>
                </p:oleObj>
              </mc:Choice>
              <mc:Fallback>
                <p:oleObj r:id="rId9" imgW="9525" imgH="952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409911" y="4678277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5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091689" y="2781682"/>
          <a:ext cx="1597025" cy="96837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12" imgW="7267575" imgH="4533900" progId="Equation.DSMT4">
                  <p:embed/>
                </p:oleObj>
              </mc:Choice>
              <mc:Fallback>
                <p:oleObj r:id="rId12" imgW="7267575" imgH="4533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091689" y="2781682"/>
                        <a:ext cx="15970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6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215388" y="4338552"/>
          <a:ext cx="3349625" cy="10080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15" imgW="5029200" imgH="4533900" progId="Equation.DSMT4">
                  <p:embed/>
                </p:oleObj>
              </mc:Choice>
              <mc:Fallback>
                <p:oleObj r:id="rId15" imgW="5029200" imgH="4533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215388" y="4338552"/>
                        <a:ext cx="33496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3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126769" y="3788022"/>
          <a:ext cx="4024312" cy="5984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18" imgW="11430000" imgH="4448175" progId="Equation.DSMT4">
                  <p:embed/>
                </p:oleObj>
              </mc:Choice>
              <mc:Fallback>
                <p:oleObj r:id="rId18" imgW="11430000" imgH="444817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126769" y="3788022"/>
                        <a:ext cx="4024312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7"/>
          <p:cNvGrpSpPr/>
          <p:nvPr>
            <p:custDataLst>
              <p:tags r:id="rId20"/>
            </p:custDataLst>
          </p:nvPr>
        </p:nvGrpSpPr>
        <p:grpSpPr>
          <a:xfrm>
            <a:off x="7439111" y="2578014"/>
            <a:ext cx="2622550" cy="2527300"/>
            <a:chOff x="8012" y="4622"/>
            <a:chExt cx="5592" cy="5390"/>
          </a:xfrm>
        </p:grpSpPr>
        <p:grpSp>
          <p:nvGrpSpPr>
            <p:cNvPr id="34" name="组合 6"/>
            <p:cNvGrpSpPr/>
            <p:nvPr>
              <p:custDataLst>
                <p:tags r:id="rId21"/>
              </p:custDataLst>
            </p:nvPr>
          </p:nvGrpSpPr>
          <p:grpSpPr>
            <a:xfrm>
              <a:off x="8012" y="4622"/>
              <a:ext cx="5592" cy="5390"/>
              <a:chOff x="805" y="670"/>
              <a:chExt cx="5592" cy="5390"/>
            </a:xfrm>
          </p:grpSpPr>
          <p:sp>
            <p:nvSpPr>
              <p:cNvPr id="36" name="Line 2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flipV="1">
                <a:off x="2352" y="1040"/>
                <a:ext cx="3400" cy="4662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4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805" y="4527"/>
                <a:ext cx="5592" cy="0"/>
              </a:xfrm>
              <a:prstGeom prst="line">
                <a:avLst/>
              </a:prstGeom>
              <a:noFill/>
              <a:ln w="38100" algn="ctr">
                <a:solidFill>
                  <a:srgbClr val="000000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5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 flipH="1" flipV="1">
                <a:off x="1910" y="780"/>
                <a:ext cx="0" cy="5280"/>
              </a:xfrm>
              <a:prstGeom prst="line">
                <a:avLst/>
              </a:prstGeom>
              <a:noFill/>
              <a:ln w="38100" algn="ctr">
                <a:solidFill>
                  <a:srgbClr val="000000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>
                <p:custDataLst>
                  <p:tags r:id="rId26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357" y="3267"/>
                <a:ext cx="862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Text Box 7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5515" y="4815"/>
                <a:ext cx="527" cy="8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x</a:t>
                </a:r>
                <a:endParaRPr lang="en-US" altLang="zh-CN" sz="2800" b="1"/>
              </a:p>
            </p:txBody>
          </p:sp>
          <p:sp>
            <p:nvSpPr>
              <p:cNvPr id="41" name="Text Box 8"/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951" y="670"/>
                <a:ext cx="527" cy="8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/>
                  <a:t>y</a:t>
                </a:r>
                <a:endParaRPr lang="en-US" altLang="zh-CN" sz="2800" b="1"/>
              </a:p>
            </p:txBody>
          </p:sp>
          <p:pic>
            <p:nvPicPr>
              <p:cNvPr id="42" name="Picture 20"/>
              <p:cNvPicPr>
                <a:picLocks noChangeAspect="1" noChangeArrowheads="1"/>
              </p:cNvPicPr>
              <p:nvPr>
                <p:custDataLst>
                  <p:tags r:id="rId29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15" y="1440"/>
                <a:ext cx="862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Text Box 21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2352" y="1370"/>
                <a:ext cx="3425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400" b="1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400" b="1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b="1" baseline="-25000"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400" b="1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400" b="1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400" b="1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)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5" name="Text Box 12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9211" y="6785"/>
              <a:ext cx="305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baseline="-25000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4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400" b="1">
                  <a:latin typeface="Times New Roman" panose="02020603050405020304" pitchFamily="18" charset="0"/>
                </a:rPr>
                <a:t>)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4" name="对象 8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2467061" y="5346614"/>
          <a:ext cx="4624388" cy="936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33" imgW="2133600" imgH="431800" progId="Equation.KSEE3">
                  <p:embed/>
                </p:oleObj>
              </mc:Choice>
              <mc:Fallback>
                <p:oleObj r:id="rId33" imgW="2133600" imgH="4318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467061" y="5346614"/>
                        <a:ext cx="46243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9"/>
          <p:cNvSpPr/>
          <p:nvPr>
            <p:custDataLst>
              <p:tags r:id="rId35"/>
            </p:custDataLst>
          </p:nvPr>
        </p:nvSpPr>
        <p:spPr>
          <a:xfrm>
            <a:off x="7326657" y="5532672"/>
            <a:ext cx="2214562" cy="584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两点式方程</a:t>
            </a:r>
            <a:endParaRPr sz="3200">
              <a:solidFill>
                <a:srgbClr val="CC0066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46" name="文本框 1"/>
          <p:cNvSpPr txBox="1"/>
          <p:nvPr>
            <p:custDataLst>
              <p:tags r:id="rId36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41" name="文本框 1"/>
          <p:cNvSpPr txBox="1"/>
          <p:nvPr>
            <p:custDataLst>
              <p:tags r:id="rId3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6" name="Text Box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70549" y="1224720"/>
            <a:ext cx="99811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SzTx/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/>
              <a:t>思考</a:t>
            </a:r>
            <a:r>
              <a:rPr lang="en-US" altLang="zh-CN" sz="2800"/>
              <a:t>1</a:t>
            </a:r>
            <a:r>
              <a:rPr lang="zh-CN" altLang="en-US" sz="2800"/>
              <a:t>：两点式                                                 适用所有直线吗？</a:t>
            </a:r>
            <a:endParaRPr lang="zh-CN" altLang="en-US" sz="2800"/>
          </a:p>
        </p:txBody>
      </p:sp>
      <p:graphicFrame>
        <p:nvGraphicFramePr>
          <p:cNvPr id="7" name="对象 8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869087" y="1018017"/>
          <a:ext cx="4624072" cy="9366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6" imgW="2133600" imgH="431800" progId="Equation.KSEE3">
                  <p:embed/>
                </p:oleObj>
              </mc:Choice>
              <mc:Fallback>
                <p:oleObj r:id="rId6" imgW="2133600" imgH="4318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869087" y="1018017"/>
                        <a:ext cx="462407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6"/>
          <p:cNvSpPr/>
          <p:nvPr>
            <p:custDataLst>
              <p:tags r:id="rId8"/>
            </p:custDataLst>
          </p:nvPr>
        </p:nvSpPr>
        <p:spPr>
          <a:xfrm>
            <a:off x="1278539" y="2431020"/>
            <a:ext cx="8320087" cy="5794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>
              <a:spcBef>
                <a:spcPct val="50000"/>
              </a:spcBef>
            </a:pPr>
            <a:r>
              <a:rPr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适用范围：斜率存在，且不为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0</a:t>
            </a:r>
            <a:endParaRPr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1278539" y="3578681"/>
            <a:ext cx="86878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平行于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轴</a:t>
            </a:r>
            <a:r>
              <a:rPr lang="zh-CN" altLang="en-US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，即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y</a:t>
            </a:r>
            <a:r>
              <a:rPr lang="en-US" altLang="zh-CN" sz="280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1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=</a:t>
            </a:r>
            <a:r>
              <a:rPr lang="en-US" altLang="zh-CN" sz="280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 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y</a:t>
            </a:r>
            <a:r>
              <a:rPr lang="en-US" altLang="zh-CN" sz="280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2</a:t>
            </a:r>
            <a:r>
              <a:rPr lang="zh-CN" altLang="en-US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，方程为： 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y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=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 y</a:t>
            </a:r>
            <a:r>
              <a:rPr lang="zh-CN" altLang="en-US" sz="280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１</a:t>
            </a:r>
            <a:endParaRPr lang="zh-CN" altLang="en-US" sz="2800" baseline="-250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  <a:sym typeface="Wingdings" panose="05000000000000000000"/>
            </a:endParaRPr>
          </a:p>
          <a:p>
            <a:pPr eaLnBrk="1" hangingPunct="1"/>
            <a:endParaRPr lang="en-US" altLang="zh-CN" sz="28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平行于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zh-CN" altLang="en-US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轴，即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x</a:t>
            </a:r>
            <a:r>
              <a:rPr lang="en-US" altLang="zh-CN" sz="280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1 </a:t>
            </a:r>
            <a:r>
              <a:rPr lang="zh-CN" altLang="en-US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＝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x</a:t>
            </a:r>
            <a:r>
              <a:rPr lang="en-US" altLang="zh-CN" sz="280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2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,</a:t>
            </a:r>
            <a:r>
              <a:rPr lang="zh-CN" altLang="en-US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方程为：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x</a:t>
            </a:r>
            <a:r>
              <a:rPr lang="en-US" altLang="zh-CN" sz="280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 </a:t>
            </a:r>
            <a:r>
              <a:rPr lang="zh-CN" altLang="en-US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＝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x</a:t>
            </a:r>
            <a:r>
              <a:rPr lang="zh-CN" altLang="en-US" sz="2800" baseline="-250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１</a:t>
            </a:r>
            <a:endParaRPr lang="zh-CN" altLang="en-US" sz="2800" baseline="-250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  <a:sym typeface="Wingdings" panose="0500000000000000000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0" name="Rectangle 2"/>
          <p:cNvSpPr txBox="1"/>
          <p:nvPr>
            <p:custDataLst>
              <p:tags r:id="rId3"/>
            </p:custDataLst>
          </p:nvPr>
        </p:nvSpPr>
        <p:spPr>
          <a:xfrm>
            <a:off x="1487660" y="2352804"/>
            <a:ext cx="5692775" cy="1196975"/>
          </a:xfrm>
          <a:prstGeom prst="rect">
            <a:avLst/>
          </a:prstGeom>
          <a:ln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2800" b="0" i="0" u="none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400" b="0" i="0" u="none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2000" b="0" i="0" u="none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1800" b="0" i="0" u="none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0" lang="zh-CN" altLang="en-US" sz="1800" b="0" i="0" u="none" kern="120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/>
              </a:rPr>
              <a:t>解：</a:t>
            </a:r>
            <a:r>
              <a:rPr lang="en-US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将两点</a:t>
            </a:r>
            <a:r>
              <a:rPr lang="en-US" altLang="zh-CN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A</a:t>
            </a:r>
            <a:r>
              <a:rPr lang="en-US" altLang="zh-CN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(</a:t>
            </a:r>
            <a:r>
              <a:rPr lang="en-US" altLang="zh-CN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a</a:t>
            </a:r>
            <a:r>
              <a:rPr lang="en-US" altLang="zh-CN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,0), </a:t>
            </a:r>
            <a:r>
              <a:rPr lang="en-US" altLang="zh-CN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B</a:t>
            </a:r>
            <a:r>
              <a:rPr lang="en-US" altLang="zh-CN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(0,</a:t>
            </a:r>
            <a:r>
              <a:rPr lang="en-US" altLang="zh-CN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b</a:t>
            </a:r>
            <a:r>
              <a:rPr lang="en-US" altLang="zh-CN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)</a:t>
            </a:r>
            <a:r>
              <a:rPr lang="en-US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的坐标代入两点式</a:t>
            </a:r>
            <a:r>
              <a:rPr lang="en-US" altLang="zh-CN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,</a:t>
            </a:r>
            <a:r>
              <a:rPr lang="en-US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得：</a:t>
            </a:r>
            <a:endParaRPr lang="en-US" sz="3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587797" y="3392616"/>
          <a:ext cx="2376488" cy="849313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5" imgW="1447800" imgH="609600" progId="Equation.DSMT4">
                  <p:embed/>
                </p:oleObj>
              </mc:Choice>
              <mc:Fallback>
                <p:oleObj r:id="rId5" imgW="1447800" imgH="609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587797" y="3392616"/>
                        <a:ext cx="2376488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4"/>
          <p:cNvGrpSpPr/>
          <p:nvPr>
            <p:custDataLst>
              <p:tags r:id="rId7"/>
            </p:custDataLst>
          </p:nvPr>
        </p:nvGrpSpPr>
        <p:grpSpPr>
          <a:xfrm>
            <a:off x="2359197" y="4411791"/>
            <a:ext cx="2625725" cy="804863"/>
            <a:chOff x="1344" y="2429"/>
            <a:chExt cx="1315" cy="451"/>
          </a:xfrm>
        </p:grpSpPr>
        <p:graphicFrame>
          <p:nvGraphicFramePr>
            <p:cNvPr id="27" name="Object 5"/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1948" y="2429"/>
            <a:ext cx="711" cy="451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6" r:id="rId9" imgW="962025" imgH="609600" progId="Equation.DSMT4">
                    <p:embed/>
                  </p:oleObj>
                </mc:Choice>
                <mc:Fallback>
                  <p:oleObj r:id="rId9" imgW="962025" imgH="609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48" y="2429"/>
                          <a:ext cx="711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344" y="2519"/>
              <a:ext cx="39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800"/>
                <a:t>即</a:t>
              </a:r>
              <a:r>
                <a:rPr lang="zh-CN" altLang="en-US" sz="2400" b="1"/>
                <a:t>：</a:t>
              </a:r>
              <a:endParaRPr lang="zh-CN" altLang="en-US" sz="2400" b="1"/>
            </a:p>
          </p:txBody>
        </p:sp>
      </p:grpSp>
      <p:sp>
        <p:nvSpPr>
          <p:cNvPr id="29" name="Text Box 10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213022" y="471616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8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" name="Text Box 11"/>
          <p:cNvSpPr txBox="1"/>
          <p:nvPr>
            <p:custDataLst>
              <p:tags r:id="rId13"/>
            </p:custDataLst>
          </p:nvPr>
        </p:nvSpPr>
        <p:spPr>
          <a:xfrm>
            <a:off x="1397172" y="771654"/>
            <a:ext cx="9740385" cy="1546225"/>
          </a:xfrm>
          <a:prstGeom prst="rect">
            <a:avLst/>
          </a:prstGeom>
          <a:ln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400" b="0" i="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</a:lstStyle>
          <a:p>
            <a:pPr algn="l" eaLnBrk="1" hangingPunct="1">
              <a:spcBef>
                <a:spcPct val="50000"/>
              </a:spcBef>
            </a:pPr>
            <a:r>
              <a:rPr lang="en-US" sz="320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已知直线</a:t>
            </a:r>
            <a:r>
              <a:rPr lang="en-US" altLang="zh-CN" sz="2800" i="1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l</a:t>
            </a:r>
            <a:r>
              <a:rPr lang="en-US" sz="320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与</a:t>
            </a:r>
            <a:r>
              <a:rPr lang="en-US" altLang="zh-CN" sz="2800" i="1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x</a:t>
            </a:r>
            <a:r>
              <a:rPr lang="en-US" sz="320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轴的交点为</a:t>
            </a:r>
            <a:r>
              <a:rPr lang="en-US" altLang="zh-CN" sz="2800" i="1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A</a:t>
            </a:r>
            <a:r>
              <a:rPr lang="en-US" altLang="zh-CN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(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a</a:t>
            </a:r>
            <a:r>
              <a:rPr lang="en-US" altLang="zh-CN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,0),</a:t>
            </a:r>
            <a:r>
              <a:rPr lang="en-US" sz="320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与</a:t>
            </a:r>
            <a:r>
              <a:rPr lang="en-US" altLang="zh-CN" sz="2800" i="1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y</a:t>
            </a:r>
            <a:r>
              <a:rPr lang="en-US" sz="320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轴的交点为</a:t>
            </a:r>
            <a:r>
              <a:rPr lang="en-US" altLang="zh-CN" sz="2800" i="1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B</a:t>
            </a:r>
            <a:r>
              <a:rPr lang="en-US" altLang="zh-CN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(0,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b</a:t>
            </a:r>
            <a:r>
              <a:rPr lang="en-US" altLang="zh-CN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),</a:t>
            </a:r>
            <a:r>
              <a:rPr lang="en-US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其中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a</a:t>
            </a:r>
            <a:r>
              <a:rPr lang="en-US" altLang="zh-CN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≠0,</a:t>
            </a:r>
            <a:r>
              <a:rPr lang="en-US" altLang="zh-CN" sz="2800" i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b</a:t>
            </a:r>
            <a:r>
              <a:rPr lang="en-US" altLang="zh-CN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≠0,</a:t>
            </a:r>
            <a:r>
              <a:rPr lang="zh-CN" altLang="en-US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用两点式</a:t>
            </a:r>
            <a:r>
              <a:rPr lang="en-US" sz="320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求这条直线</a:t>
            </a:r>
            <a:r>
              <a:rPr lang="en-US" altLang="zh-CN" sz="2800" i="1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l</a:t>
            </a:r>
            <a:r>
              <a:rPr lang="en-US" sz="320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的方程</a:t>
            </a:r>
            <a:r>
              <a:rPr lang="en-US" altLang="zh-CN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.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31" name="Group 12"/>
          <p:cNvGrpSpPr/>
          <p:nvPr>
            <p:custDataLst>
              <p:tags r:id="rId14"/>
            </p:custDataLst>
          </p:nvPr>
        </p:nvGrpSpPr>
        <p:grpSpPr>
          <a:xfrm>
            <a:off x="7004222" y="3138616"/>
            <a:ext cx="2847975" cy="3028950"/>
            <a:chOff x="3334" y="801"/>
            <a:chExt cx="2304" cy="2448"/>
          </a:xfrm>
        </p:grpSpPr>
        <p:sp>
          <p:nvSpPr>
            <p:cNvPr id="32" name="Line 1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334" y="2673"/>
              <a:ext cx="2208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4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 flipV="1">
              <a:off x="3814" y="1185"/>
              <a:ext cx="0" cy="2064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5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3622" y="1569"/>
              <a:ext cx="1440" cy="144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350" y="2385"/>
              <a:ext cx="288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endPara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" name="Text Box 17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478" y="1281"/>
              <a:ext cx="2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endPara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7" name="Text Box 1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814" y="1281"/>
              <a:ext cx="288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endPara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" name="Text Box 1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582" y="2385"/>
              <a:ext cx="288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endPara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9" name="Text Box 20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622" y="2385"/>
              <a:ext cx="28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宋体" panose="02010600030101010101" pitchFamily="2" charset="-122"/>
                </a:rPr>
                <a:t> O</a:t>
              </a:r>
              <a:endParaRPr lang="en-US" altLang="zh-CN" sz="2400" b="1">
                <a:latin typeface="宋体" panose="02010600030101010101" pitchFamily="2" charset="-122"/>
              </a:endParaRPr>
            </a:p>
          </p:txBody>
        </p:sp>
        <p:sp>
          <p:nvSpPr>
            <p:cNvPr id="40" name="Text Box 21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814" y="801"/>
              <a:ext cx="288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y</a:t>
              </a:r>
              <a:endPara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42" name="组合 4"/>
          <p:cNvGrpSpPr/>
          <p:nvPr>
            <p:custDataLst>
              <p:tags r:id="rId24"/>
            </p:custDataLst>
          </p:nvPr>
        </p:nvGrpSpPr>
        <p:grpSpPr>
          <a:xfrm>
            <a:off x="1487660" y="5362704"/>
            <a:ext cx="4691062" cy="803275"/>
            <a:chOff x="552" y="7370"/>
            <a:chExt cx="7388" cy="1266"/>
          </a:xfrm>
        </p:grpSpPr>
        <p:sp>
          <p:nvSpPr>
            <p:cNvPr id="43" name="Text Box 8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52" y="7595"/>
              <a:ext cx="6672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800">
                  <a:latin typeface="宋体" panose="02010600030101010101" pitchFamily="2" charset="-122"/>
                </a:rPr>
                <a:t>所以直线</a:t>
              </a:r>
              <a:r>
                <a:rPr lang="en-US" altLang="zh-CN" sz="2800" i="1"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r>
                <a:rPr lang="zh-CN" altLang="en-US" sz="2800">
                  <a:latin typeface="宋体" panose="02010600030101010101" pitchFamily="2" charset="-122"/>
                </a:rPr>
                <a:t>的方程为：</a:t>
              </a:r>
              <a:endParaRPr lang="zh-CN" altLang="en-US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44" name="Object 5"/>
            <p:cNvGraphicFramePr>
              <a:graphicFrameLocks noChangeAspect="1"/>
            </p:cNvGraphicFramePr>
            <p:nvPr>
              <p:custDataLst>
                <p:tags r:id="rId26"/>
              </p:custDataLst>
            </p:nvPr>
          </p:nvGraphicFramePr>
          <p:xfrm>
            <a:off x="5703" y="7369"/>
            <a:ext cx="2235" cy="1267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7" r:id="rId27" imgW="962025" imgH="609600" progId="Equation.DSMT4">
                    <p:embed/>
                  </p:oleObj>
                </mc:Choice>
                <mc:Fallback>
                  <p:oleObj r:id="rId27" imgW="962025" imgH="609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03" y="7369"/>
                          <a:ext cx="2235" cy="1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文本框 1"/>
          <p:cNvSpPr txBox="1"/>
          <p:nvPr>
            <p:custDataLst>
              <p:tags r:id="rId28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aphicFrame>
        <p:nvGraphicFramePr>
          <p:cNvPr id="8" name="Object 1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5412774" y="3744655"/>
          <a:ext cx="114300" cy="1778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4" imgW="9525" imgH="9525" progId="Equation.DSMT4">
                  <p:embed/>
                </p:oleObj>
              </mc:Choice>
              <mc:Fallback>
                <p:oleObj r:id="rId4" imgW="9525" imgH="952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5412774" y="374465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55359" y="2164023"/>
            <a:ext cx="4586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anose="02020603050405020304" pitchFamily="18" charset="0"/>
              </a:rPr>
              <a:t>a</a:t>
            </a:r>
            <a:r>
              <a:rPr lang="zh-CN" altLang="en-US" sz="3200">
                <a:latin typeface="宋体" panose="02010600030101010101" pitchFamily="2" charset="-122"/>
              </a:rPr>
              <a:t>为直线在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zh-CN" altLang="en-US" sz="3200">
                <a:latin typeface="宋体" panose="02010600030101010101" pitchFamily="2" charset="-122"/>
              </a:rPr>
              <a:t>轴上的截距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14" name="Rectangle 3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97364" y="3209509"/>
            <a:ext cx="42973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i="1">
                <a:latin typeface="Times New Roman" panose="02020603050405020304" pitchFamily="18" charset="0"/>
              </a:rPr>
              <a:t>b</a:t>
            </a:r>
            <a:r>
              <a:rPr lang="zh-CN" altLang="en-US" sz="3200">
                <a:latin typeface="宋体" panose="02010600030101010101" pitchFamily="2" charset="-122"/>
              </a:rPr>
              <a:t>为直线在</a:t>
            </a:r>
            <a:r>
              <a:rPr lang="en-US" altLang="zh-CN" sz="3200" i="1">
                <a:latin typeface="Times New Roman" panose="02020603050405020304" pitchFamily="18" charset="0"/>
              </a:rPr>
              <a:t>y</a:t>
            </a:r>
            <a:r>
              <a:rPr lang="zh-CN" altLang="en-US" sz="3200">
                <a:latin typeface="宋体" panose="02010600030101010101" pitchFamily="2" charset="-122"/>
              </a:rPr>
              <a:t>轴上的截距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grpSp>
        <p:nvGrpSpPr>
          <p:cNvPr id="16" name="组合 6"/>
          <p:cNvGrpSpPr/>
          <p:nvPr>
            <p:custDataLst>
              <p:tags r:id="rId8"/>
            </p:custDataLst>
          </p:nvPr>
        </p:nvGrpSpPr>
        <p:grpSpPr>
          <a:xfrm>
            <a:off x="6300187" y="1615817"/>
            <a:ext cx="3679825" cy="3511550"/>
            <a:chOff x="8508" y="2351"/>
            <a:chExt cx="5794" cy="5530"/>
          </a:xfrm>
        </p:grpSpPr>
        <p:sp>
          <p:nvSpPr>
            <p:cNvPr id="17" name="Text Box 1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144" y="6091"/>
              <a:ext cx="215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400" b="1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400" b="1" i="1">
                  <a:latin typeface="Times New Roman" panose="02020603050405020304" pitchFamily="18" charset="0"/>
                </a:rPr>
                <a:t>，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0</a:t>
              </a:r>
              <a:r>
                <a:rPr lang="en-US" altLang="zh-CN" sz="2400" b="1">
                  <a:latin typeface="Times New Roman" panose="02020603050405020304" pitchFamily="18" charset="0"/>
                </a:rPr>
                <a:t>)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18" name="组合 5"/>
            <p:cNvGrpSpPr/>
            <p:nvPr>
              <p:custDataLst>
                <p:tags r:id="rId10"/>
              </p:custDataLst>
            </p:nvPr>
          </p:nvGrpSpPr>
          <p:grpSpPr>
            <a:xfrm>
              <a:off x="8508" y="2351"/>
              <a:ext cx="5592" cy="5530"/>
              <a:chOff x="720" y="2648"/>
              <a:chExt cx="5592" cy="5530"/>
            </a:xfrm>
          </p:grpSpPr>
          <p:sp>
            <p:nvSpPr>
              <p:cNvPr id="19" name="Line 2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H="1" flipV="1">
                <a:off x="1415" y="4375"/>
                <a:ext cx="3417" cy="303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4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20" y="7097"/>
                <a:ext cx="5592" cy="0"/>
              </a:xfrm>
              <a:prstGeom prst="line">
                <a:avLst/>
              </a:prstGeom>
              <a:noFill/>
              <a:ln w="38100" algn="ctr">
                <a:solidFill>
                  <a:srgbClr val="000000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5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 flipH="1" flipV="1">
                <a:off x="1632" y="2897"/>
                <a:ext cx="0" cy="5280"/>
              </a:xfrm>
              <a:prstGeom prst="line">
                <a:avLst/>
              </a:prstGeom>
              <a:noFill/>
              <a:ln w="38100" algn="ctr">
                <a:solidFill>
                  <a:srgbClr val="000000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2" name="Picture 6"/>
              <p:cNvPicPr>
                <a:picLocks noChangeAspect="1" noChangeArrowheads="1"/>
              </p:cNvPicPr>
              <p:nvPr>
                <p:custDataLst>
                  <p:tags r:id="rId15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060" y="6687"/>
                <a:ext cx="862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 Box 7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5635" y="7017"/>
                <a:ext cx="527" cy="8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anose="02020603050405020304" pitchFamily="18" charset="0"/>
                  </a:rPr>
                  <a:t>x</a:t>
                </a:r>
                <a:endPara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 Box 9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167" y="5375"/>
                <a:ext cx="527" cy="8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anose="02020603050405020304" pitchFamily="18" charset="0"/>
                  </a:rPr>
                  <a:t>l</a:t>
                </a:r>
                <a:endParaRPr lang="en-US" altLang="zh-CN" sz="2800" b="1" i="1">
                  <a:latin typeface="Times New Roman" panose="02020603050405020304" pitchFamily="18" charset="0"/>
                </a:endParaRPr>
              </a:p>
            </p:txBody>
          </p:sp>
          <p:pic>
            <p:nvPicPr>
              <p:cNvPr id="25" name="Picture 16"/>
              <p:cNvPicPr>
                <a:picLocks noChangeAspect="1" noChangeArrowheads="1"/>
              </p:cNvPicPr>
              <p:nvPr>
                <p:custDataLst>
                  <p:tags r:id="rId18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210" y="4167"/>
                <a:ext cx="862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Text Box 17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797" y="4057"/>
                <a:ext cx="305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(0</a:t>
                </a:r>
                <a:r>
                  <a:rPr lang="zh-CN" altLang="en-US" sz="2400" b="1">
                    <a:latin typeface="Times New Roman" panose="02020603050405020304" pitchFamily="18" charset="0"/>
                  </a:rPr>
                  <a:t>，</a:t>
                </a:r>
                <a:r>
                  <a:rPr lang="en-US" altLang="zh-CN" sz="2400" b="1" i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)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Text Box 7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24" y="2647"/>
                <a:ext cx="527" cy="8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anose="02020603050405020304" pitchFamily="18" charset="0"/>
                  </a:rPr>
                  <a:t>y</a:t>
                </a:r>
                <a:endPara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 Box 7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100" y="7050"/>
                <a:ext cx="527" cy="8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anose="02020603050405020304" pitchFamily="18" charset="0"/>
                  </a:rPr>
                  <a:t>O</a:t>
                </a:r>
                <a:endPara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0" name="组合 4"/>
          <p:cNvGrpSpPr/>
          <p:nvPr>
            <p:custDataLst>
              <p:tags r:id="rId22"/>
            </p:custDataLst>
          </p:nvPr>
        </p:nvGrpSpPr>
        <p:grpSpPr>
          <a:xfrm>
            <a:off x="1596424" y="828507"/>
            <a:ext cx="8634778" cy="799460"/>
            <a:chOff x="552" y="7464"/>
            <a:chExt cx="8839" cy="1474"/>
          </a:xfrm>
        </p:grpSpPr>
        <p:sp>
          <p:nvSpPr>
            <p:cNvPr id="31" name="Text Box 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2" y="7595"/>
              <a:ext cx="8839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3600">
                  <a:latin typeface="宋体" panose="02010600030101010101" pitchFamily="2" charset="-122"/>
                </a:rPr>
                <a:t>方程            称为</a:t>
              </a:r>
              <a:r>
                <a:rPr lang="zh-CN" altLang="zh-CN" sz="3600">
                  <a:latin typeface="宋体" panose="02010600030101010101" pitchFamily="2" charset="-122"/>
                </a:rPr>
                <a:t>截距式</a:t>
              </a:r>
              <a:endParaRPr lang="zh-CN" altLang="en-US" sz="3600">
                <a:latin typeface="宋体" panose="02010600030101010101" pitchFamily="2" charset="-122"/>
              </a:endParaRPr>
            </a:p>
          </p:txBody>
        </p:sp>
        <p:graphicFrame>
          <p:nvGraphicFramePr>
            <p:cNvPr id="32" name="Object 5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1698" y="7464"/>
            <a:ext cx="2601" cy="1474"/>
          </p:xfrm>
          <a:graphic>
            <a:graphicData uri="http://schemas.openxmlformats.org/presentationml/2006/ole">
              <mc:AlternateContent>
                <mc:Choice xmlns:v="urn:schemas-microsoft-com:vml" Requires="v">
                  <p:oleObj spid="_x0000_s1049" r:id="rId25" imgW="962025" imgH="609600" progId="Equation.DSMT4">
                    <p:embed/>
                  </p:oleObj>
                </mc:Choice>
                <mc:Fallback>
                  <p:oleObj r:id="rId25" imgW="962025" imgH="609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98" y="7464"/>
                          <a:ext cx="2601" cy="1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Rectangle 36"/>
          <p:cNvSpPr/>
          <p:nvPr>
            <p:custDataLst>
              <p:tags r:id="rId27"/>
            </p:custDataLst>
          </p:nvPr>
        </p:nvSpPr>
        <p:spPr>
          <a:xfrm>
            <a:off x="1103251" y="5120382"/>
            <a:ext cx="8318500" cy="581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>
              <a:spcBef>
                <a:spcPct val="50000"/>
              </a:spcBef>
            </a:pPr>
            <a:r>
              <a:rPr altLang="zh-CN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适用范围：斜率存在，且不为</a:t>
            </a:r>
            <a:r>
              <a:rPr lang="en-US" altLang="zh-CN"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0</a:t>
            </a:r>
            <a:r>
              <a:rPr sz="32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/>
              </a:rPr>
              <a:t>，不经过原点</a:t>
            </a:r>
            <a:endParaRPr sz="3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文本框 1"/>
          <p:cNvSpPr txBox="1"/>
          <p:nvPr>
            <p:custDataLst>
              <p:tags r:id="rId28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911178" y="1145059"/>
            <a:ext cx="814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思考：截距式与两点式有什么联系和区别？</a:t>
            </a:r>
            <a:endParaRPr lang="zh-CN" altLang="en-US" sz="3200"/>
          </a:p>
        </p:txBody>
      </p:sp>
      <p:sp>
        <p:nvSpPr>
          <p:cNvPr id="5" name="文本框 1"/>
          <p:cNvSpPr txBox="1"/>
          <p:nvPr>
            <p:custDataLst>
              <p:tags r:id="rId4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新课探究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6890694" y="3001834"/>
            <a:ext cx="2957513" cy="2644775"/>
            <a:chOff x="12410" y="2186"/>
            <a:chExt cx="4656" cy="4166"/>
          </a:xfrm>
        </p:grpSpPr>
        <p:sp>
          <p:nvSpPr>
            <p:cNvPr id="5" name="Text Box 1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083" y="5632"/>
              <a:ext cx="169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b="1">
                  <a:latin typeface="Times New Roman" panose="02020603050405020304" pitchFamily="18" charset="0"/>
                </a:rPr>
                <a:t>(3,-3)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6" name="组合 5"/>
            <p:cNvGrpSpPr/>
            <p:nvPr>
              <p:custDataLst>
                <p:tags r:id="rId5"/>
              </p:custDataLst>
            </p:nvPr>
          </p:nvGrpSpPr>
          <p:grpSpPr>
            <a:xfrm>
              <a:off x="12410" y="2186"/>
              <a:ext cx="4655" cy="3603"/>
              <a:chOff x="502" y="4190"/>
              <a:chExt cx="6930" cy="5362"/>
            </a:xfrm>
          </p:grpSpPr>
          <p:sp>
            <p:nvSpPr>
              <p:cNvPr id="7" name="Line 2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767" y="5717"/>
                <a:ext cx="3327" cy="123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3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502" y="6972"/>
                <a:ext cx="6930" cy="17"/>
              </a:xfrm>
              <a:prstGeom prst="line">
                <a:avLst/>
              </a:prstGeom>
              <a:noFill/>
              <a:ln w="38100" algn="ctr">
                <a:solidFill>
                  <a:srgbClr val="000000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4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4090" y="4190"/>
                <a:ext cx="20" cy="5362"/>
              </a:xfrm>
              <a:prstGeom prst="line">
                <a:avLst/>
              </a:prstGeom>
              <a:noFill/>
              <a:ln w="38100" algn="ctr">
                <a:solidFill>
                  <a:srgbClr val="000000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Text Box 5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474" y="5862"/>
                <a:ext cx="527" cy="8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anose="02020603050405020304" pitchFamily="18" charset="0"/>
                  </a:rPr>
                  <a:t>x</a:t>
                </a:r>
                <a:endParaRPr lang="en-US" altLang="zh-CN" sz="28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Text Box 6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397" y="4222"/>
                <a:ext cx="527" cy="8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anose="02020603050405020304" pitchFamily="18" charset="0"/>
                  </a:rPr>
                  <a:t>y</a:t>
                </a:r>
                <a:endParaRPr lang="en-US" altLang="zh-CN" sz="28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Text Box 7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593" y="7638"/>
                <a:ext cx="305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(-5,0)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705" y="6960"/>
                <a:ext cx="5750" cy="228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Text Box 11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187" y="4805"/>
                <a:ext cx="305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(0,2)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4077" y="5745"/>
                <a:ext cx="2332" cy="349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" name="Rectangle 18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89107" y="634674"/>
            <a:ext cx="10413785" cy="120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latin typeface="宋体" panose="02010600030101010101" pitchFamily="2" charset="-122"/>
              </a:rPr>
              <a:t>1: </a:t>
            </a:r>
            <a:r>
              <a:rPr lang="zh-CN" altLang="en-US" sz="2800" b="1">
                <a:latin typeface="宋体" panose="02010600030101010101" pitchFamily="2" charset="-122"/>
              </a:rPr>
              <a:t>已知三角形的三个顶点是</a:t>
            </a:r>
            <a:r>
              <a:rPr lang="en-US" altLang="zh-CN" sz="2800" b="1">
                <a:latin typeface="宋体" panose="02010600030101010101" pitchFamily="2" charset="-122"/>
              </a:rPr>
              <a:t>A(-5,0)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B(3,</a:t>
            </a:r>
            <a:r>
              <a:rPr lang="zh-CN" altLang="en-US" sz="2800" b="1">
                <a:latin typeface="宋体" panose="02010600030101010101" pitchFamily="2" charset="-122"/>
              </a:rPr>
              <a:t>－</a:t>
            </a:r>
            <a:r>
              <a:rPr lang="en-US" altLang="zh-CN" sz="2800" b="1">
                <a:latin typeface="宋体" panose="02010600030101010101" pitchFamily="2" charset="-122"/>
              </a:rPr>
              <a:t>3)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C(0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2)</a:t>
            </a:r>
            <a:r>
              <a:rPr lang="zh-CN" altLang="en-US" sz="2800" b="1">
                <a:latin typeface="宋体" panose="02010600030101010101" pitchFamily="2" charset="-122"/>
              </a:rPr>
              <a:t>，求</a:t>
            </a:r>
            <a:r>
              <a:rPr lang="en-US" altLang="zh-CN" sz="2800" b="1">
                <a:latin typeface="宋体" panose="02010600030101010101" pitchFamily="2" charset="-122"/>
              </a:rPr>
              <a:t>BC</a:t>
            </a:r>
            <a:r>
              <a:rPr lang="zh-CN" altLang="en-US" sz="2800" b="1">
                <a:latin typeface="宋体" panose="02010600030101010101" pitchFamily="2" charset="-122"/>
              </a:rPr>
              <a:t>边所在的直线方程，以及该边上中线的直线方程。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24" name="Rectangle 2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636069" y="5949822"/>
            <a:ext cx="3324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5" name="文本框 1"/>
          <p:cNvSpPr txBox="1"/>
          <p:nvPr>
            <p:custDataLst>
              <p:tags r:id="rId17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grpSp>
        <p:nvGrpSpPr>
          <p:cNvPr id="4" name="组合 3"/>
          <p:cNvGrpSpPr/>
          <p:nvPr>
            <p:custDataLst>
              <p:tags r:id="rId3"/>
            </p:custDataLst>
          </p:nvPr>
        </p:nvGrpSpPr>
        <p:grpSpPr>
          <a:xfrm>
            <a:off x="6833029" y="2820602"/>
            <a:ext cx="2957513" cy="2644775"/>
            <a:chOff x="12410" y="2186"/>
            <a:chExt cx="4656" cy="4166"/>
          </a:xfrm>
        </p:grpSpPr>
        <p:sp>
          <p:nvSpPr>
            <p:cNvPr id="5" name="Text Box 12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5083" y="5632"/>
              <a:ext cx="169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SzTx/>
                <a:defRPr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  <a:r>
                <a:rPr lang="en-US" altLang="zh-CN" sz="2400" b="1">
                  <a:latin typeface="Times New Roman" panose="02020603050405020304" pitchFamily="18" charset="0"/>
                </a:rPr>
                <a:t>(3,-3)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6" name="组合 5"/>
            <p:cNvGrpSpPr/>
            <p:nvPr>
              <p:custDataLst>
                <p:tags r:id="rId5"/>
              </p:custDataLst>
            </p:nvPr>
          </p:nvGrpSpPr>
          <p:grpSpPr>
            <a:xfrm>
              <a:off x="12410" y="2186"/>
              <a:ext cx="4655" cy="3603"/>
              <a:chOff x="502" y="4190"/>
              <a:chExt cx="6930" cy="5362"/>
            </a:xfrm>
          </p:grpSpPr>
          <p:sp>
            <p:nvSpPr>
              <p:cNvPr id="7" name="Line 2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V="1">
                <a:off x="767" y="5717"/>
                <a:ext cx="3327" cy="123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3"/>
              <p:cNvSpPr>
                <a:spLocks noChangeShapeType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502" y="6972"/>
                <a:ext cx="6930" cy="17"/>
              </a:xfrm>
              <a:prstGeom prst="line">
                <a:avLst/>
              </a:prstGeom>
              <a:noFill/>
              <a:ln w="38100" algn="ctr">
                <a:solidFill>
                  <a:srgbClr val="000000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4"/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H="1" flipV="1">
                <a:off x="4090" y="4190"/>
                <a:ext cx="20" cy="5362"/>
              </a:xfrm>
              <a:prstGeom prst="line">
                <a:avLst/>
              </a:prstGeom>
              <a:noFill/>
              <a:ln w="38100" algn="ctr">
                <a:solidFill>
                  <a:srgbClr val="000000"/>
                </a:solidFill>
                <a:round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Text Box 5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474" y="5862"/>
                <a:ext cx="527" cy="8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anose="02020603050405020304" pitchFamily="18" charset="0"/>
                  </a:rPr>
                  <a:t>x</a:t>
                </a:r>
                <a:endParaRPr lang="en-US" altLang="zh-CN" sz="28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Text Box 6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397" y="4222"/>
                <a:ext cx="527" cy="8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anose="02020603050405020304" pitchFamily="18" charset="0"/>
                  </a:rPr>
                  <a:t>y</a:t>
                </a:r>
                <a:endParaRPr lang="en-US" altLang="zh-CN" sz="2800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Text Box 7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593" y="7638"/>
                <a:ext cx="305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(-5,0)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H="1" flipV="1">
                <a:off x="705" y="6960"/>
                <a:ext cx="5750" cy="228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Text Box 11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187" y="4805"/>
                <a:ext cx="305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SzTx/>
                  <a:defRPr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400" b="1">
                    <a:latin typeface="Times New Roman" panose="02020603050405020304" pitchFamily="18" charset="0"/>
                  </a:rPr>
                  <a:t>(0,2)</a:t>
                </a:r>
                <a:endParaRPr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 flipV="1">
                <a:off x="4077" y="5745"/>
                <a:ext cx="2332" cy="3490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" name="Rectangle 18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89107" y="472152"/>
            <a:ext cx="10413785" cy="120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latin typeface="宋体" panose="02010600030101010101" pitchFamily="2" charset="-122"/>
              </a:rPr>
              <a:t>1: </a:t>
            </a:r>
            <a:r>
              <a:rPr lang="zh-CN" altLang="en-US" sz="2800" b="1">
                <a:latin typeface="宋体" panose="02010600030101010101" pitchFamily="2" charset="-122"/>
              </a:rPr>
              <a:t>已知三角形的三个顶点是</a:t>
            </a:r>
            <a:r>
              <a:rPr lang="en-US" altLang="zh-CN" sz="2800" b="1">
                <a:latin typeface="宋体" panose="02010600030101010101" pitchFamily="2" charset="-122"/>
              </a:rPr>
              <a:t>A(-5,0)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B(3,</a:t>
            </a:r>
            <a:r>
              <a:rPr lang="zh-CN" altLang="en-US" sz="2800" b="1">
                <a:latin typeface="宋体" panose="02010600030101010101" pitchFamily="2" charset="-122"/>
              </a:rPr>
              <a:t>－</a:t>
            </a:r>
            <a:r>
              <a:rPr lang="en-US" altLang="zh-CN" sz="2800" b="1">
                <a:latin typeface="宋体" panose="02010600030101010101" pitchFamily="2" charset="-122"/>
              </a:rPr>
              <a:t>3)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C(0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2)</a:t>
            </a:r>
            <a:r>
              <a:rPr lang="zh-CN" altLang="en-US" sz="2800" b="1">
                <a:latin typeface="宋体" panose="02010600030101010101" pitchFamily="2" charset="-122"/>
              </a:rPr>
              <a:t>，求</a:t>
            </a:r>
            <a:r>
              <a:rPr lang="en-US" altLang="zh-CN" sz="2800" b="1">
                <a:latin typeface="宋体" panose="02010600030101010101" pitchFamily="2" charset="-122"/>
              </a:rPr>
              <a:t>BC</a:t>
            </a:r>
            <a:r>
              <a:rPr lang="zh-CN" altLang="en-US" sz="2800" b="1">
                <a:latin typeface="宋体" panose="02010600030101010101" pitchFamily="2" charset="-122"/>
              </a:rPr>
              <a:t>边所在的直线方程，以及该边上中线的直线方程。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7" name="Rectangle 19"/>
          <p:cNvSpPr/>
          <p:nvPr>
            <p:custDataLst>
              <p:tags r:id="rId16"/>
            </p:custDataLst>
          </p:nvPr>
        </p:nvSpPr>
        <p:spPr>
          <a:xfrm>
            <a:off x="1060879" y="1776027"/>
            <a:ext cx="595312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latin typeface="宋体" panose="02010600030101010101" pitchFamily="2" charset="-122"/>
                <a:sym typeface="Wingdings" panose="05000000000000000000"/>
              </a:rPr>
              <a:t>解：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过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B(3,-3),C(0,2)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两点式方程为：</a:t>
            </a:r>
            <a:endParaRPr sz="2800">
              <a:latin typeface="宋体" panose="02010600030101010101" pitchFamily="2" charset="-122"/>
            </a:endParaRPr>
          </a:p>
        </p:txBody>
      </p:sp>
      <p:graphicFrame>
        <p:nvGraphicFramePr>
          <p:cNvPr id="18" name="Object 20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689529" y="2445952"/>
          <a:ext cx="2317750" cy="7191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18" imgW="2870200" imgH="1168400" progId="Equation.DSMT4">
                  <p:embed/>
                </p:oleObj>
              </mc:Choice>
              <mc:Fallback>
                <p:oleObj r:id="rId18" imgW="2870200" imgH="1168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89529" y="2445952"/>
                        <a:ext cx="231775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1"/>
          <p:cNvSpPr/>
          <p:nvPr>
            <p:custDataLst>
              <p:tags r:id="rId20"/>
            </p:custDataLst>
          </p:nvPr>
        </p:nvSpPr>
        <p:spPr>
          <a:xfrm>
            <a:off x="4264454" y="2645977"/>
            <a:ext cx="3324225" cy="51911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整理得：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5x+3y-6=0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20" name="Rectangle 22"/>
          <p:cNvSpPr/>
          <p:nvPr>
            <p:custDataLst>
              <p:tags r:id="rId21"/>
            </p:custDataLst>
          </p:nvPr>
        </p:nvSpPr>
        <p:spPr>
          <a:xfrm>
            <a:off x="1206929" y="3360352"/>
            <a:ext cx="6381750" cy="240823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eaLnBrk="1" hangingPunct="1"/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所以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BC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边所在直线的方程为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5x+3y-6=0</a:t>
            </a:r>
            <a:endParaRPr lang="en-US" altLang="zh-CN" sz="28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  <a:sym typeface="Wingdings" panose="05000000000000000000"/>
            </a:endParaRPr>
          </a:p>
          <a:p>
            <a:pPr eaLnBrk="1" hangingPunct="1">
              <a:lnSpc>
                <a:spcPct val="150000"/>
              </a:lnSpc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设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BC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的中点为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M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，则</a:t>
            </a:r>
            <a:endParaRPr sz="28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  <a:sym typeface="Wingdings" panose="05000000000000000000"/>
            </a:endParaRPr>
          </a:p>
          <a:p>
            <a:pPr eaLnBrk="1" hangingPunct="1">
              <a:lnSpc>
                <a:spcPct val="180000"/>
              </a:lnSpc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过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A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、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M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两点式方程为</a:t>
            </a:r>
            <a:endParaRPr sz="28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  <a:sym typeface="Wingdings" panose="05000000000000000000"/>
            </a:endParaRPr>
          </a:p>
          <a:p>
            <a:pPr eaLnBrk="1" hangingPunct="1">
              <a:lnSpc>
                <a:spcPct val="180000"/>
              </a:lnSpc>
            </a:pP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整理得：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x+13y+5=0</a:t>
            </a:r>
            <a:endParaRPr lang="en-US" altLang="zh-CN" sz="280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00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eaLnBrk="1" hangingPunct="1"/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所以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BC</a:t>
            </a:r>
            <a:r>
              <a:rPr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/>
              </a:rPr>
              <a:t>边上中线所在直线的方程为</a:t>
            </a:r>
            <a:r>
              <a:rPr lang="en-US" altLang="zh-CN" sz="280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x+13y+5=0</a:t>
            </a:r>
            <a:endParaRPr sz="28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1" name="Object 22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4364467" y="3849302"/>
          <a:ext cx="1311275" cy="75723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23" imgW="6515100" imgH="4695825" progId="Equation.DSMT4">
                  <p:embed/>
                </p:oleObj>
              </mc:Choice>
              <mc:Fallback>
                <p:oleObj r:id="rId23" imgW="6515100" imgH="469582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364467" y="3849302"/>
                        <a:ext cx="131127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4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4724829" y="4509702"/>
          <a:ext cx="2109788" cy="1258888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26" imgW="977900" imgH="584200" progId="Equation.KSEE3">
                  <p:embed/>
                </p:oleObj>
              </mc:Choice>
              <mc:Fallback>
                <p:oleObj r:id="rId26" imgW="977900" imgH="5842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724829" y="4509702"/>
                        <a:ext cx="2109788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1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578404" y="5768590"/>
            <a:ext cx="3324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5" name="文本框 1"/>
          <p:cNvSpPr txBox="1"/>
          <p:nvPr>
            <p:custDataLst>
              <p:tags r:id="rId29"/>
            </p:custDataLst>
          </p:nvPr>
        </p:nvSpPr>
        <p:spPr>
          <a:xfrm>
            <a:off x="0" y="-43180"/>
            <a:ext cx="2235200" cy="729430"/>
          </a:xfrm>
          <a:prstGeom prst="rect">
            <a:avLst/>
          </a:prstGeom>
          <a:solidFill>
            <a:srgbClr val="4A6793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3600" b="1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</a:rPr>
              <a:t>例题解析</a:t>
            </a:r>
            <a:endParaRPr lang="zh-CN" altLang="en-US" sz="3600" b="1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tags/tag1.xml><?xml version="1.0" encoding="utf-8"?>
<p:tagLst xmlns:p="http://schemas.openxmlformats.org/presentationml/2006/main">
  <p:tag name="AS_UNIQUEID" val="707"/>
</p:tagLst>
</file>

<file path=ppt/tags/tag10.xml><?xml version="1.0" encoding="utf-8"?>
<p:tagLst xmlns:p="http://schemas.openxmlformats.org/presentationml/2006/main">
  <p:tag name="AS_UNIQUEID" val="716"/>
</p:tagLst>
</file>

<file path=ppt/tags/tag100.xml><?xml version="1.0" encoding="utf-8"?>
<p:tagLst xmlns:p="http://schemas.openxmlformats.org/presentationml/2006/main">
  <p:tag name="AS_UNIQUEID" val="554"/>
</p:tagLst>
</file>

<file path=ppt/tags/tag101.xml><?xml version="1.0" encoding="utf-8"?>
<p:tagLst xmlns:p="http://schemas.openxmlformats.org/presentationml/2006/main">
  <p:tag name="AS_UNIQUEID" val="558"/>
</p:tagLst>
</file>

<file path=ppt/tags/tag102.xml><?xml version="1.0" encoding="utf-8"?>
<p:tagLst xmlns:p="http://schemas.openxmlformats.org/presentationml/2006/main">
  <p:tag name="AS_UNIQUEID" val="801"/>
</p:tagLst>
</file>

<file path=ppt/tags/tag103.xml><?xml version="1.0" encoding="utf-8"?>
<p:tagLst xmlns:p="http://schemas.openxmlformats.org/presentationml/2006/main">
  <p:tag name="AS_UNIQUEID" val="802"/>
</p:tagLst>
</file>

<file path=ppt/tags/tag104.xml><?xml version="1.0" encoding="utf-8"?>
<p:tagLst xmlns:p="http://schemas.openxmlformats.org/presentationml/2006/main">
  <p:tag name="AS_UNIQUEID" val="544"/>
</p:tagLst>
</file>

<file path=ppt/tags/tag105.xml><?xml version="1.0" encoding="utf-8"?>
<p:tagLst xmlns:p="http://schemas.openxmlformats.org/presentationml/2006/main">
  <p:tag name="AS_UNIQUEID" val="545"/>
</p:tagLst>
</file>

<file path=ppt/tags/tag106.xml><?xml version="1.0" encoding="utf-8"?>
<p:tagLst xmlns:p="http://schemas.openxmlformats.org/presentationml/2006/main">
  <p:tag name="AS_UNIQUEID" val="546"/>
</p:tagLst>
</file>

<file path=ppt/tags/tag107.xml><?xml version="1.0" encoding="utf-8"?>
<p:tagLst xmlns:p="http://schemas.openxmlformats.org/presentationml/2006/main">
  <p:tag name="AS_UNIQUEID" val="547"/>
</p:tagLst>
</file>

<file path=ppt/tags/tag108.xml><?xml version="1.0" encoding="utf-8"?>
<p:tagLst xmlns:p="http://schemas.openxmlformats.org/presentationml/2006/main">
  <p:tag name="AS_UNIQUEID" val="548"/>
</p:tagLst>
</file>

<file path=ppt/tags/tag109.xml><?xml version="1.0" encoding="utf-8"?>
<p:tagLst xmlns:p="http://schemas.openxmlformats.org/presentationml/2006/main">
  <p:tag name="AS_UNIQUEID" val="549"/>
</p:tagLst>
</file>

<file path=ppt/tags/tag11.xml><?xml version="1.0" encoding="utf-8"?>
<p:tagLst xmlns:p="http://schemas.openxmlformats.org/presentationml/2006/main">
  <p:tag name="AS_UNIQUEID" val="717"/>
</p:tagLst>
</file>

<file path=ppt/tags/tag110.xml><?xml version="1.0" encoding="utf-8"?>
<p:tagLst xmlns:p="http://schemas.openxmlformats.org/presentationml/2006/main">
  <p:tag name="AS_UNIQUEID" val="556"/>
</p:tagLst>
</file>

<file path=ppt/tags/tag111.xml><?xml version="1.0" encoding="utf-8"?>
<p:tagLst xmlns:p="http://schemas.openxmlformats.org/presentationml/2006/main">
  <p:tag name="AS_UNIQUEID" val="557"/>
</p:tagLst>
</file>

<file path=ppt/tags/tag112.xml><?xml version="1.0" encoding="utf-8"?>
<p:tagLst xmlns:p="http://schemas.openxmlformats.org/presentationml/2006/main">
  <p:tag name="AS_UNIQUEID" val="551"/>
</p:tagLst>
</file>

<file path=ppt/tags/tag113.xml><?xml version="1.0" encoding="utf-8"?>
<p:tagLst xmlns:p="http://schemas.openxmlformats.org/presentationml/2006/main">
  <p:tag name="AS_UNIQUEID" val="700"/>
</p:tagLst>
</file>

<file path=ppt/tags/tag114.xml><?xml version="1.0" encoding="utf-8"?>
<p:tagLst xmlns:p="http://schemas.openxmlformats.org/presentationml/2006/main">
  <p:tag name="AS_UNIQUEID" val="701"/>
</p:tagLst>
</file>

<file path=ppt/tags/tag115.xml><?xml version="1.0" encoding="utf-8"?>
<p:tagLst xmlns:p="http://schemas.openxmlformats.org/presentationml/2006/main">
  <p:tag name="AS_UNIQUEID" val="803"/>
</p:tagLst>
</file>

<file path=ppt/tags/tag116.xml><?xml version="1.0" encoding="utf-8"?>
<p:tagLst xmlns:p="http://schemas.openxmlformats.org/presentationml/2006/main">
  <p:tag name="AS_UNIQUEID" val="804"/>
</p:tagLst>
</file>

<file path=ppt/tags/tag117.xml><?xml version="1.0" encoding="utf-8"?>
<p:tagLst xmlns:p="http://schemas.openxmlformats.org/presentationml/2006/main">
  <p:tag name="AS_UNIQUEID" val="805"/>
</p:tagLst>
</file>

<file path=ppt/tags/tag118.xml><?xml version="1.0" encoding="utf-8"?>
<p:tagLst xmlns:p="http://schemas.openxmlformats.org/presentationml/2006/main">
  <p:tag name="AS_UNIQUEID" val="806"/>
</p:tagLst>
</file>

<file path=ppt/tags/tag119.xml><?xml version="1.0" encoding="utf-8"?>
<p:tagLst xmlns:p="http://schemas.openxmlformats.org/presentationml/2006/main">
  <p:tag name="AS_UNIQUEID" val="702"/>
</p:tagLst>
</file>

<file path=ppt/tags/tag12.xml><?xml version="1.0" encoding="utf-8"?>
<p:tagLst xmlns:p="http://schemas.openxmlformats.org/presentationml/2006/main">
  <p:tag name="AS_UNIQUEID" val="718"/>
</p:tagLst>
</file>

<file path=ppt/tags/tag120.xml><?xml version="1.0" encoding="utf-8"?>
<p:tagLst xmlns:p="http://schemas.openxmlformats.org/presentationml/2006/main">
  <p:tag name="AS_UNIQUEID" val="648"/>
</p:tagLst>
</file>

<file path=ppt/tags/tag121.xml><?xml version="1.0" encoding="utf-8"?>
<p:tagLst xmlns:p="http://schemas.openxmlformats.org/presentationml/2006/main">
  <p:tag name="AS_UNIQUEID" val="807"/>
</p:tagLst>
</file>

<file path=ppt/tags/tag122.xml><?xml version="1.0" encoding="utf-8"?>
<p:tagLst xmlns:p="http://schemas.openxmlformats.org/presentationml/2006/main">
  <p:tag name="AS_UNIQUEID" val="808"/>
</p:tagLst>
</file>

<file path=ppt/tags/tag123.xml><?xml version="1.0" encoding="utf-8"?>
<p:tagLst xmlns:p="http://schemas.openxmlformats.org/presentationml/2006/main">
  <p:tag name="AS_UNIQUEID" val="615"/>
</p:tagLst>
</file>

<file path=ppt/tags/tag124.xml><?xml version="1.0" encoding="utf-8"?>
<p:tagLst xmlns:p="http://schemas.openxmlformats.org/presentationml/2006/main">
  <p:tag name="AS_UNIQUEID" val="616"/>
</p:tagLst>
</file>

<file path=ppt/tags/tag125.xml><?xml version="1.0" encoding="utf-8"?>
<p:tagLst xmlns:p="http://schemas.openxmlformats.org/presentationml/2006/main">
  <p:tag name="AS_UNIQUEID" val="809"/>
</p:tagLst>
</file>

<file path=ppt/tags/tag126.xml><?xml version="1.0" encoding="utf-8"?>
<p:tagLst xmlns:p="http://schemas.openxmlformats.org/presentationml/2006/main">
  <p:tag name="AS_UNIQUEID" val="618"/>
</p:tagLst>
</file>

<file path=ppt/tags/tag127.xml><?xml version="1.0" encoding="utf-8"?>
<p:tagLst xmlns:p="http://schemas.openxmlformats.org/presentationml/2006/main">
  <p:tag name="AS_UNIQUEID" val="619"/>
</p:tagLst>
</file>

<file path=ppt/tags/tag128.xml><?xml version="1.0" encoding="utf-8"?>
<p:tagLst xmlns:p="http://schemas.openxmlformats.org/presentationml/2006/main">
  <p:tag name="AS_UNIQUEID" val="623"/>
</p:tagLst>
</file>

<file path=ppt/tags/tag129.xml><?xml version="1.0" encoding="utf-8"?>
<p:tagLst xmlns:p="http://schemas.openxmlformats.org/presentationml/2006/main">
  <p:tag name="AS_UNIQUEID" val="624"/>
</p:tagLst>
</file>

<file path=ppt/tags/tag13.xml><?xml version="1.0" encoding="utf-8"?>
<p:tagLst xmlns:p="http://schemas.openxmlformats.org/presentationml/2006/main">
  <p:tag name="AS_UNIQUEID" val="719"/>
</p:tagLst>
</file>

<file path=ppt/tags/tag130.xml><?xml version="1.0" encoding="utf-8"?>
<p:tagLst xmlns:p="http://schemas.openxmlformats.org/presentationml/2006/main">
  <p:tag name="AS_UNIQUEID" val="810"/>
</p:tagLst>
</file>

<file path=ppt/tags/tag131.xml><?xml version="1.0" encoding="utf-8"?>
<p:tagLst xmlns:p="http://schemas.openxmlformats.org/presentationml/2006/main">
  <p:tag name="AS_UNIQUEID" val="626"/>
</p:tagLst>
</file>

<file path=ppt/tags/tag132.xml><?xml version="1.0" encoding="utf-8"?>
<p:tagLst xmlns:p="http://schemas.openxmlformats.org/presentationml/2006/main">
  <p:tag name="AS_UNIQUEID" val="627"/>
</p:tagLst>
</file>

<file path=ppt/tags/tag133.xml><?xml version="1.0" encoding="utf-8"?>
<p:tagLst xmlns:p="http://schemas.openxmlformats.org/presentationml/2006/main">
  <p:tag name="AS_UNIQUEID" val="628"/>
</p:tagLst>
</file>

<file path=ppt/tags/tag134.xml><?xml version="1.0" encoding="utf-8"?>
<p:tagLst xmlns:p="http://schemas.openxmlformats.org/presentationml/2006/main">
  <p:tag name="AS_UNIQUEID" val="629"/>
</p:tagLst>
</file>

<file path=ppt/tags/tag135.xml><?xml version="1.0" encoding="utf-8"?>
<p:tagLst xmlns:p="http://schemas.openxmlformats.org/presentationml/2006/main">
  <p:tag name="AS_UNIQUEID" val="630"/>
</p:tagLst>
</file>

<file path=ppt/tags/tag136.xml><?xml version="1.0" encoding="utf-8"?>
<p:tagLst xmlns:p="http://schemas.openxmlformats.org/presentationml/2006/main">
  <p:tag name="AS_UNIQUEID" val="631"/>
</p:tagLst>
</file>

<file path=ppt/tags/tag137.xml><?xml version="1.0" encoding="utf-8"?>
<p:tagLst xmlns:p="http://schemas.openxmlformats.org/presentationml/2006/main">
  <p:tag name="AS_UNIQUEID" val="632"/>
</p:tagLst>
</file>

<file path=ppt/tags/tag138.xml><?xml version="1.0" encoding="utf-8"?>
<p:tagLst xmlns:p="http://schemas.openxmlformats.org/presentationml/2006/main">
  <p:tag name="AS_UNIQUEID" val="633"/>
</p:tagLst>
</file>

<file path=ppt/tags/tag139.xml><?xml version="1.0" encoding="utf-8"?>
<p:tagLst xmlns:p="http://schemas.openxmlformats.org/presentationml/2006/main">
  <p:tag name="AS_UNIQUEID" val="634"/>
</p:tagLst>
</file>

<file path=ppt/tags/tag14.xml><?xml version="1.0" encoding="utf-8"?>
<p:tagLst xmlns:p="http://schemas.openxmlformats.org/presentationml/2006/main">
  <p:tag name="AS_UNIQUEID" val="720"/>
</p:tagLst>
</file>

<file path=ppt/tags/tag140.xml><?xml version="1.0" encoding="utf-8"?>
<p:tagLst xmlns:p="http://schemas.openxmlformats.org/presentationml/2006/main">
  <p:tag name="AS_UNIQUEID" val="811"/>
</p:tagLst>
</file>

<file path=ppt/tags/tag141.xml><?xml version="1.0" encoding="utf-8"?>
<p:tagLst xmlns:p="http://schemas.openxmlformats.org/presentationml/2006/main">
  <p:tag name="AS_UNIQUEID" val="621"/>
</p:tagLst>
</file>

<file path=ppt/tags/tag142.xml><?xml version="1.0" encoding="utf-8"?>
<p:tagLst xmlns:p="http://schemas.openxmlformats.org/presentationml/2006/main">
  <p:tag name="AS_UNIQUEID" val="618"/>
</p:tagLst>
</file>

<file path=ppt/tags/tag143.xml><?xml version="1.0" encoding="utf-8"?>
<p:tagLst xmlns:p="http://schemas.openxmlformats.org/presentationml/2006/main">
  <p:tag name="AS_UNIQUEID" val="812"/>
</p:tagLst>
</file>

<file path=ppt/tags/tag144.xml><?xml version="1.0" encoding="utf-8"?>
<p:tagLst xmlns:p="http://schemas.openxmlformats.org/presentationml/2006/main">
  <p:tag name="AS_UNIQUEID" val="813"/>
</p:tagLst>
</file>

<file path=ppt/tags/tag145.xml><?xml version="1.0" encoding="utf-8"?>
<p:tagLst xmlns:p="http://schemas.openxmlformats.org/presentationml/2006/main">
  <p:tag name="AS_UNIQUEID" val="644"/>
</p:tagLst>
</file>

<file path=ppt/tags/tag146.xml><?xml version="1.0" encoding="utf-8"?>
<p:tagLst xmlns:p="http://schemas.openxmlformats.org/presentationml/2006/main">
  <p:tag name="AS_UNIQUEID" val="647"/>
</p:tagLst>
</file>

<file path=ppt/tags/tag147.xml><?xml version="1.0" encoding="utf-8"?>
<p:tagLst xmlns:p="http://schemas.openxmlformats.org/presentationml/2006/main">
  <p:tag name="AS_UNIQUEID" val="648"/>
</p:tagLst>
</file>

<file path=ppt/tags/tag148.xml><?xml version="1.0" encoding="utf-8"?>
<p:tagLst xmlns:p="http://schemas.openxmlformats.org/presentationml/2006/main">
  <p:tag name="AS_UNIQUEID" val="814"/>
</p:tagLst>
</file>

<file path=ppt/tags/tag149.xml><?xml version="1.0" encoding="utf-8"?>
<p:tagLst xmlns:p="http://schemas.openxmlformats.org/presentationml/2006/main">
  <p:tag name="AS_UNIQUEID" val="643"/>
</p:tagLst>
</file>

<file path=ppt/tags/tag15.xml><?xml version="1.0" encoding="utf-8"?>
<p:tagLst xmlns:p="http://schemas.openxmlformats.org/presentationml/2006/main">
  <p:tag name="AS_UNIQUEID" val="721"/>
</p:tagLst>
</file>

<file path=ppt/tags/tag150.xml><?xml version="1.0" encoding="utf-8"?>
<p:tagLst xmlns:p="http://schemas.openxmlformats.org/presentationml/2006/main">
  <p:tag name="AS_UNIQUEID" val="815"/>
</p:tagLst>
</file>

<file path=ppt/tags/tag151.xml><?xml version="1.0" encoding="utf-8"?>
<p:tagLst xmlns:p="http://schemas.openxmlformats.org/presentationml/2006/main">
  <p:tag name="AS_UNIQUEID" val="637"/>
</p:tagLst>
</file>

<file path=ppt/tags/tag152.xml><?xml version="1.0" encoding="utf-8"?>
<p:tagLst xmlns:p="http://schemas.openxmlformats.org/presentationml/2006/main">
  <p:tag name="AS_UNIQUEID" val="638"/>
</p:tagLst>
</file>

<file path=ppt/tags/tag153.xml><?xml version="1.0" encoding="utf-8"?>
<p:tagLst xmlns:p="http://schemas.openxmlformats.org/presentationml/2006/main">
  <p:tag name="AS_UNIQUEID" val="639"/>
</p:tagLst>
</file>

<file path=ppt/tags/tag154.xml><?xml version="1.0" encoding="utf-8"?>
<p:tagLst xmlns:p="http://schemas.openxmlformats.org/presentationml/2006/main">
  <p:tag name="AS_UNIQUEID" val="640"/>
</p:tagLst>
</file>

<file path=ppt/tags/tag155.xml><?xml version="1.0" encoding="utf-8"?>
<p:tagLst xmlns:p="http://schemas.openxmlformats.org/presentationml/2006/main">
  <p:tag name="AS_UNIQUEID" val="641"/>
</p:tagLst>
</file>

<file path=ppt/tags/tag156.xml><?xml version="1.0" encoding="utf-8"?>
<p:tagLst xmlns:p="http://schemas.openxmlformats.org/presentationml/2006/main">
  <p:tag name="AS_UNIQUEID" val="642"/>
</p:tagLst>
</file>

<file path=ppt/tags/tag157.xml><?xml version="1.0" encoding="utf-8"?>
<p:tagLst xmlns:p="http://schemas.openxmlformats.org/presentationml/2006/main">
  <p:tag name="AS_UNIQUEID" val="645"/>
</p:tagLst>
</file>

<file path=ppt/tags/tag158.xml><?xml version="1.0" encoding="utf-8"?>
<p:tagLst xmlns:p="http://schemas.openxmlformats.org/presentationml/2006/main">
  <p:tag name="AS_UNIQUEID" val="646"/>
</p:tagLst>
</file>

<file path=ppt/tags/tag159.xml><?xml version="1.0" encoding="utf-8"?>
<p:tagLst xmlns:p="http://schemas.openxmlformats.org/presentationml/2006/main">
  <p:tag name="AS_UNIQUEID" val="653"/>
</p:tagLst>
</file>

<file path=ppt/tags/tag16.xml><?xml version="1.0" encoding="utf-8"?>
<p:tagLst xmlns:p="http://schemas.openxmlformats.org/presentationml/2006/main">
  <p:tag name="AS_UNIQUEID" val="722"/>
</p:tagLst>
</file>

<file path=ppt/tags/tag160.xml><?xml version="1.0" encoding="utf-8"?>
<p:tagLst xmlns:p="http://schemas.openxmlformats.org/presentationml/2006/main">
  <p:tag name="AS_UNIQUEID" val="654"/>
</p:tagLst>
</file>

<file path=ppt/tags/tag161.xml><?xml version="1.0" encoding="utf-8"?>
<p:tagLst xmlns:p="http://schemas.openxmlformats.org/presentationml/2006/main">
  <p:tag name="AS_UNIQUEID" val="816"/>
</p:tagLst>
</file>

<file path=ppt/tags/tag162.xml><?xml version="1.0" encoding="utf-8"?>
<p:tagLst xmlns:p="http://schemas.openxmlformats.org/presentationml/2006/main">
  <p:tag name="AS_UNIQUEID" val="621"/>
</p:tagLst>
</file>

<file path=ppt/tags/tag163.xml><?xml version="1.0" encoding="utf-8"?>
<p:tagLst xmlns:p="http://schemas.openxmlformats.org/presentationml/2006/main">
  <p:tag name="AS_UNIQUEID" val="618"/>
</p:tagLst>
</file>

<file path=ppt/tags/tag164.xml><?xml version="1.0" encoding="utf-8"?>
<p:tagLst xmlns:p="http://schemas.openxmlformats.org/presentationml/2006/main">
  <p:tag name="AS_UNIQUEID" val="648"/>
</p:tagLst>
</file>

<file path=ppt/tags/tag165.xml><?xml version="1.0" encoding="utf-8"?>
<p:tagLst xmlns:p="http://schemas.openxmlformats.org/presentationml/2006/main">
  <p:tag name="AS_UNIQUEID" val="817"/>
</p:tagLst>
</file>

<file path=ppt/tags/tag166.xml><?xml version="1.0" encoding="utf-8"?>
<p:tagLst xmlns:p="http://schemas.openxmlformats.org/presentationml/2006/main">
  <p:tag name="AS_UNIQUEID" val="818"/>
</p:tagLst>
</file>

<file path=ppt/tags/tag167.xml><?xml version="1.0" encoding="utf-8"?>
<p:tagLst xmlns:p="http://schemas.openxmlformats.org/presentationml/2006/main">
  <p:tag name="AS_UNIQUEID" val="819"/>
</p:tagLst>
</file>

<file path=ppt/tags/tag168.xml><?xml version="1.0" encoding="utf-8"?>
<p:tagLst xmlns:p="http://schemas.openxmlformats.org/presentationml/2006/main">
  <p:tag name="AS_UNIQUEID" val="820"/>
</p:tagLst>
</file>

<file path=ppt/tags/tag169.xml><?xml version="1.0" encoding="utf-8"?>
<p:tagLst xmlns:p="http://schemas.openxmlformats.org/presentationml/2006/main">
  <p:tag name="AS_UNIQUEID" val="821"/>
</p:tagLst>
</file>

<file path=ppt/tags/tag17.xml><?xml version="1.0" encoding="utf-8"?>
<p:tagLst xmlns:p="http://schemas.openxmlformats.org/presentationml/2006/main">
  <p:tag name="AS_UNIQUEID" val="723"/>
</p:tagLst>
</file>

<file path=ppt/tags/tag170.xml><?xml version="1.0" encoding="utf-8"?>
<p:tagLst xmlns:p="http://schemas.openxmlformats.org/presentationml/2006/main">
  <p:tag name="AS_UNIQUEID" val="822"/>
</p:tagLst>
</file>

<file path=ppt/tags/tag171.xml><?xml version="1.0" encoding="utf-8"?>
<p:tagLst xmlns:p="http://schemas.openxmlformats.org/presentationml/2006/main">
  <p:tag name="AS_UNIQUEID" val="586"/>
</p:tagLst>
</file>

<file path=ppt/tags/tag172.xml><?xml version="1.0" encoding="utf-8"?>
<p:tagLst xmlns:p="http://schemas.openxmlformats.org/presentationml/2006/main">
  <p:tag name="AS_UNIQUEID" val="823"/>
</p:tagLst>
</file>

<file path=ppt/tags/tag173.xml><?xml version="1.0" encoding="utf-8"?>
<p:tagLst xmlns:p="http://schemas.openxmlformats.org/presentationml/2006/main">
  <p:tag name="AS_UNIQUEID" val="578"/>
</p:tagLst>
</file>

<file path=ppt/tags/tag174.xml><?xml version="1.0" encoding="utf-8"?>
<p:tagLst xmlns:p="http://schemas.openxmlformats.org/presentationml/2006/main">
  <p:tag name="AS_UNIQUEID" val="579"/>
</p:tagLst>
</file>

<file path=ppt/tags/tag175.xml><?xml version="1.0" encoding="utf-8"?>
<p:tagLst xmlns:p="http://schemas.openxmlformats.org/presentationml/2006/main">
  <p:tag name="AS_UNIQUEID" val="580"/>
</p:tagLst>
</file>

<file path=ppt/tags/tag176.xml><?xml version="1.0" encoding="utf-8"?>
<p:tagLst xmlns:p="http://schemas.openxmlformats.org/presentationml/2006/main">
  <p:tag name="AS_UNIQUEID" val="581"/>
</p:tagLst>
</file>

<file path=ppt/tags/tag177.xml><?xml version="1.0" encoding="utf-8"?>
<p:tagLst xmlns:p="http://schemas.openxmlformats.org/presentationml/2006/main">
  <p:tag name="AS_UNIQUEID" val="582"/>
</p:tagLst>
</file>

<file path=ppt/tags/tag178.xml><?xml version="1.0" encoding="utf-8"?>
<p:tagLst xmlns:p="http://schemas.openxmlformats.org/presentationml/2006/main">
  <p:tag name="AS_UNIQUEID" val="583"/>
</p:tagLst>
</file>

<file path=ppt/tags/tag179.xml><?xml version="1.0" encoding="utf-8"?>
<p:tagLst xmlns:p="http://schemas.openxmlformats.org/presentationml/2006/main">
  <p:tag name="AS_UNIQUEID" val="584"/>
</p:tagLst>
</file>

<file path=ppt/tags/tag18.xml><?xml version="1.0" encoding="utf-8"?>
<p:tagLst xmlns:p="http://schemas.openxmlformats.org/presentationml/2006/main">
  <p:tag name="AS_UNIQUEID" val="724"/>
</p:tagLst>
</file>

<file path=ppt/tags/tag180.xml><?xml version="1.0" encoding="utf-8"?>
<p:tagLst xmlns:p="http://schemas.openxmlformats.org/presentationml/2006/main">
  <p:tag name="AS_UNIQUEID" val="585"/>
</p:tagLst>
</file>

<file path=ppt/tags/tag181.xml><?xml version="1.0" encoding="utf-8"?>
<p:tagLst xmlns:p="http://schemas.openxmlformats.org/presentationml/2006/main">
  <p:tag name="AS_UNIQUEID" val="587"/>
</p:tagLst>
</file>

<file path=ppt/tags/tag182.xml><?xml version="1.0" encoding="utf-8"?>
<p:tagLst xmlns:p="http://schemas.openxmlformats.org/presentationml/2006/main">
  <p:tag name="AS_UNIQUEID" val="588"/>
</p:tagLst>
</file>

<file path=ppt/tags/tag183.xml><?xml version="1.0" encoding="utf-8"?>
<p:tagLst xmlns:p="http://schemas.openxmlformats.org/presentationml/2006/main">
  <p:tag name="AS_UNIQUEID" val="591"/>
</p:tagLst>
</file>

<file path=ppt/tags/tag184.xml><?xml version="1.0" encoding="utf-8"?>
<p:tagLst xmlns:p="http://schemas.openxmlformats.org/presentationml/2006/main">
  <p:tag name="AS_UNIQUEID" val="824"/>
</p:tagLst>
</file>

<file path=ppt/tags/tag185.xml><?xml version="1.0" encoding="utf-8"?>
<p:tagLst xmlns:p="http://schemas.openxmlformats.org/presentationml/2006/main">
  <p:tag name="AS_UNIQUEID" val="825"/>
</p:tagLst>
</file>

<file path=ppt/tags/tag186.xml><?xml version="1.0" encoding="utf-8"?>
<p:tagLst xmlns:p="http://schemas.openxmlformats.org/presentationml/2006/main">
  <p:tag name="AS_UNIQUEID" val="826"/>
</p:tagLst>
</file>

<file path=ppt/tags/tag187.xml><?xml version="1.0" encoding="utf-8"?>
<p:tagLst xmlns:p="http://schemas.openxmlformats.org/presentationml/2006/main">
  <p:tag name="AS_UNIQUEID" val="586"/>
</p:tagLst>
</file>

<file path=ppt/tags/tag188.xml><?xml version="1.0" encoding="utf-8"?>
<p:tagLst xmlns:p="http://schemas.openxmlformats.org/presentationml/2006/main">
  <p:tag name="AS_UNIQUEID" val="827"/>
</p:tagLst>
</file>

<file path=ppt/tags/tag189.xml><?xml version="1.0" encoding="utf-8"?>
<p:tagLst xmlns:p="http://schemas.openxmlformats.org/presentationml/2006/main">
  <p:tag name="AS_UNIQUEID" val="578"/>
</p:tagLst>
</file>

<file path=ppt/tags/tag19.xml><?xml version="1.0" encoding="utf-8"?>
<p:tagLst xmlns:p="http://schemas.openxmlformats.org/presentationml/2006/main">
  <p:tag name="AS_UNIQUEID" val="725"/>
</p:tagLst>
</file>

<file path=ppt/tags/tag190.xml><?xml version="1.0" encoding="utf-8"?>
<p:tagLst xmlns:p="http://schemas.openxmlformats.org/presentationml/2006/main">
  <p:tag name="AS_UNIQUEID" val="579"/>
</p:tagLst>
</file>

<file path=ppt/tags/tag191.xml><?xml version="1.0" encoding="utf-8"?>
<p:tagLst xmlns:p="http://schemas.openxmlformats.org/presentationml/2006/main">
  <p:tag name="AS_UNIQUEID" val="580"/>
</p:tagLst>
</file>

<file path=ppt/tags/tag192.xml><?xml version="1.0" encoding="utf-8"?>
<p:tagLst xmlns:p="http://schemas.openxmlformats.org/presentationml/2006/main">
  <p:tag name="AS_UNIQUEID" val="581"/>
</p:tagLst>
</file>

<file path=ppt/tags/tag193.xml><?xml version="1.0" encoding="utf-8"?>
<p:tagLst xmlns:p="http://schemas.openxmlformats.org/presentationml/2006/main">
  <p:tag name="AS_UNIQUEID" val="582"/>
</p:tagLst>
</file>

<file path=ppt/tags/tag194.xml><?xml version="1.0" encoding="utf-8"?>
<p:tagLst xmlns:p="http://schemas.openxmlformats.org/presentationml/2006/main">
  <p:tag name="AS_UNIQUEID" val="583"/>
</p:tagLst>
</file>

<file path=ppt/tags/tag195.xml><?xml version="1.0" encoding="utf-8"?>
<p:tagLst xmlns:p="http://schemas.openxmlformats.org/presentationml/2006/main">
  <p:tag name="AS_UNIQUEID" val="584"/>
</p:tagLst>
</file>

<file path=ppt/tags/tag196.xml><?xml version="1.0" encoding="utf-8"?>
<p:tagLst xmlns:p="http://schemas.openxmlformats.org/presentationml/2006/main">
  <p:tag name="AS_UNIQUEID" val="585"/>
</p:tagLst>
</file>

<file path=ppt/tags/tag197.xml><?xml version="1.0" encoding="utf-8"?>
<p:tagLst xmlns:p="http://schemas.openxmlformats.org/presentationml/2006/main">
  <p:tag name="AS_UNIQUEID" val="587"/>
</p:tagLst>
</file>

<file path=ppt/tags/tag198.xml><?xml version="1.0" encoding="utf-8"?>
<p:tagLst xmlns:p="http://schemas.openxmlformats.org/presentationml/2006/main">
  <p:tag name="AS_UNIQUEID" val="588"/>
</p:tagLst>
</file>

<file path=ppt/tags/tag199.xml><?xml version="1.0" encoding="utf-8"?>
<p:tagLst xmlns:p="http://schemas.openxmlformats.org/presentationml/2006/main">
  <p:tag name="AS_UNIQUEID" val="589"/>
</p:tagLst>
</file>

<file path=ppt/tags/tag2.xml><?xml version="1.0" encoding="utf-8"?>
<p:tagLst xmlns:p="http://schemas.openxmlformats.org/presentationml/2006/main">
  <p:tag name="AS_UNIQUEID" val="708"/>
</p:tagLst>
</file>

<file path=ppt/tags/tag20.xml><?xml version="1.0" encoding="utf-8"?>
<p:tagLst xmlns:p="http://schemas.openxmlformats.org/presentationml/2006/main">
  <p:tag name="AS_UNIQUEID" val="726"/>
</p:tagLst>
</file>

<file path=ppt/tags/tag200.xml><?xml version="1.0" encoding="utf-8"?>
<p:tagLst xmlns:p="http://schemas.openxmlformats.org/presentationml/2006/main">
  <p:tag name="AS_UNIQUEID" val="590"/>
</p:tagLst>
</file>

<file path=ppt/tags/tag201.xml><?xml version="1.0" encoding="utf-8"?>
<p:tagLst xmlns:p="http://schemas.openxmlformats.org/presentationml/2006/main">
  <p:tag name="AS_UNIQUEID" val="591"/>
</p:tagLst>
</file>

<file path=ppt/tags/tag202.xml><?xml version="1.0" encoding="utf-8"?>
<p:tagLst xmlns:p="http://schemas.openxmlformats.org/presentationml/2006/main">
  <p:tag name="AS_UNIQUEID" val="592"/>
</p:tagLst>
</file>

<file path=ppt/tags/tag203.xml><?xml version="1.0" encoding="utf-8"?>
<p:tagLst xmlns:p="http://schemas.openxmlformats.org/presentationml/2006/main">
  <p:tag name="AS_UNIQUEID" val="610"/>
</p:tagLst>
</file>

<file path=ppt/tags/tag204.xml><?xml version="1.0" encoding="utf-8"?>
<p:tagLst xmlns:p="http://schemas.openxmlformats.org/presentationml/2006/main">
  <p:tag name="AS_UNIQUEID" val="706"/>
</p:tagLst>
</file>

<file path=ppt/tags/tag205.xml><?xml version="1.0" encoding="utf-8"?>
<p:tagLst xmlns:p="http://schemas.openxmlformats.org/presentationml/2006/main">
  <p:tag name="AS_UNIQUEID" val="591"/>
</p:tagLst>
</file>

<file path=ppt/tags/tag206.xml><?xml version="1.0" encoding="utf-8"?>
<p:tagLst xmlns:p="http://schemas.openxmlformats.org/presentationml/2006/main">
  <p:tag name="AS_UNIQUEID" val="828"/>
</p:tagLst>
</file>

<file path=ppt/tags/tag207.xml><?xml version="1.0" encoding="utf-8"?>
<p:tagLst xmlns:p="http://schemas.openxmlformats.org/presentationml/2006/main">
  <p:tag name="AS_UNIQUEID" val="829"/>
</p:tagLst>
</file>

<file path=ppt/tags/tag208.xml><?xml version="1.0" encoding="utf-8"?>
<p:tagLst xmlns:p="http://schemas.openxmlformats.org/presentationml/2006/main">
  <p:tag name="AS_UNIQUEID" val="830"/>
</p:tagLst>
</file>

<file path=ppt/tags/tag209.xml><?xml version="1.0" encoding="utf-8"?>
<p:tagLst xmlns:p="http://schemas.openxmlformats.org/presentationml/2006/main">
  <p:tag name="AS_UNIQUEID" val="831"/>
</p:tagLst>
</file>

<file path=ppt/tags/tag21.xml><?xml version="1.0" encoding="utf-8"?>
<p:tagLst xmlns:p="http://schemas.openxmlformats.org/presentationml/2006/main">
  <p:tag name="AS_UNIQUEID" val="727"/>
</p:tagLst>
</file>

<file path=ppt/tags/tag210.xml><?xml version="1.0" encoding="utf-8"?>
<p:tagLst xmlns:p="http://schemas.openxmlformats.org/presentationml/2006/main">
  <p:tag name="AS_UNIQUEID" val="832"/>
</p:tagLst>
</file>

<file path=ppt/tags/tag211.xml><?xml version="1.0" encoding="utf-8"?>
<p:tagLst xmlns:p="http://schemas.openxmlformats.org/presentationml/2006/main">
  <p:tag name="AS_UNIQUEID" val="833"/>
</p:tagLst>
</file>

<file path=ppt/tags/tag212.xml><?xml version="1.0" encoding="utf-8"?>
<p:tagLst xmlns:p="http://schemas.openxmlformats.org/presentationml/2006/main">
  <p:tag name="AS_UNIQUEID" val="834"/>
</p:tagLst>
</file>

<file path=ppt/tags/tag213.xml><?xml version="1.0" encoding="utf-8"?>
<p:tagLst xmlns:p="http://schemas.openxmlformats.org/presentationml/2006/main">
  <p:tag name="AS_UNIQUEID" val="835"/>
</p:tagLst>
</file>

<file path=ppt/tags/tag214.xml><?xml version="1.0" encoding="utf-8"?>
<p:tagLst xmlns:p="http://schemas.openxmlformats.org/presentationml/2006/main">
  <p:tag name="AS_UNIQUEID" val="836"/>
</p:tagLst>
</file>

<file path=ppt/tags/tag215.xml><?xml version="1.0" encoding="utf-8"?>
<p:tagLst xmlns:p="http://schemas.openxmlformats.org/presentationml/2006/main">
  <p:tag name="AS_UNIQUEID" val="837"/>
</p:tagLst>
</file>

<file path=ppt/tags/tag216.xml><?xml version="1.0" encoding="utf-8"?>
<p:tagLst xmlns:p="http://schemas.openxmlformats.org/presentationml/2006/main">
  <p:tag name="AS_UNIQUEID" val="838"/>
</p:tagLst>
</file>

<file path=ppt/tags/tag217.xml><?xml version="1.0" encoding="utf-8"?>
<p:tagLst xmlns:p="http://schemas.openxmlformats.org/presentationml/2006/main">
  <p:tag name="AS_UNIQUEID" val="839"/>
</p:tagLst>
</file>

<file path=ppt/tags/tag218.xml><?xml version="1.0" encoding="utf-8"?>
<p:tagLst xmlns:p="http://schemas.openxmlformats.org/presentationml/2006/main">
  <p:tag name="AS_UNIQUEID" val="840"/>
</p:tagLst>
</file>

<file path=ppt/tags/tag219.xml><?xml version="1.0" encoding="utf-8"?>
<p:tagLst xmlns:p="http://schemas.openxmlformats.org/presentationml/2006/main">
  <p:tag name="AS_UNIQUEID" val="841"/>
</p:tagLst>
</file>

<file path=ppt/tags/tag22.xml><?xml version="1.0" encoding="utf-8"?>
<p:tagLst xmlns:p="http://schemas.openxmlformats.org/presentationml/2006/main">
  <p:tag name="AS_UNIQUEID" val="728"/>
</p:tagLst>
</file>

<file path=ppt/tags/tag220.xml><?xml version="1.0" encoding="utf-8"?>
<p:tagLst xmlns:p="http://schemas.openxmlformats.org/presentationml/2006/main">
  <p:tag name="AS_UNIQUEID" val="842"/>
</p:tagLst>
</file>

<file path=ppt/tags/tag221.xml><?xml version="1.0" encoding="utf-8"?>
<p:tagLst xmlns:p="http://schemas.openxmlformats.org/presentationml/2006/main">
  <p:tag name="AS_UNIQUEID" val="843"/>
</p:tagLst>
</file>

<file path=ppt/tags/tag222.xml><?xml version="1.0" encoding="utf-8"?>
<p:tagLst xmlns:p="http://schemas.openxmlformats.org/presentationml/2006/main">
  <p:tag name="AS_UNIQUEID" val="844"/>
</p:tagLst>
</file>

<file path=ppt/tags/tag223.xml><?xml version="1.0" encoding="utf-8"?>
<p:tagLst xmlns:p="http://schemas.openxmlformats.org/presentationml/2006/main">
  <p:tag name="AS_UNIQUEID" val="845"/>
</p:tagLst>
</file>

<file path=ppt/tags/tag224.xml><?xml version="1.0" encoding="utf-8"?>
<p:tagLst xmlns:p="http://schemas.openxmlformats.org/presentationml/2006/main">
  <p:tag name="AS_UNIQUEID" val="846"/>
</p:tagLst>
</file>

<file path=ppt/tags/tag225.xml><?xml version="1.0" encoding="utf-8"?>
<p:tagLst xmlns:p="http://schemas.openxmlformats.org/presentationml/2006/main">
  <p:tag name="AS_UNIQUEID" val="847"/>
</p:tagLst>
</file>

<file path=ppt/tags/tag226.xml><?xml version="1.0" encoding="utf-8"?>
<p:tagLst xmlns:p="http://schemas.openxmlformats.org/presentationml/2006/main">
  <p:tag name="AS_UNIQUEID" val="848"/>
</p:tagLst>
</file>

<file path=ppt/tags/tag227.xml><?xml version="1.0" encoding="utf-8"?>
<p:tagLst xmlns:p="http://schemas.openxmlformats.org/presentationml/2006/main">
  <p:tag name="AS_UNIQUEID" val="849"/>
</p:tagLst>
</file>

<file path=ppt/tags/tag228.xml><?xml version="1.0" encoding="utf-8"?>
<p:tagLst xmlns:p="http://schemas.openxmlformats.org/presentationml/2006/main">
  <p:tag name="AS_UNIQUEID" val="850"/>
</p:tagLst>
</file>

<file path=ppt/tags/tag229.xml><?xml version="1.0" encoding="utf-8"?>
<p:tagLst xmlns:p="http://schemas.openxmlformats.org/presentationml/2006/main">
  <p:tag name="AS_UNIQUEID" val="851"/>
</p:tagLst>
</file>

<file path=ppt/tags/tag23.xml><?xml version="1.0" encoding="utf-8"?>
<p:tagLst xmlns:p="http://schemas.openxmlformats.org/presentationml/2006/main">
  <p:tag name="AS_UNIQUEID" val="729"/>
</p:tagLst>
</file>

<file path=ppt/tags/tag230.xml><?xml version="1.0" encoding="utf-8"?>
<p:tagLst xmlns:p="http://schemas.openxmlformats.org/presentationml/2006/main">
  <p:tag name="AS_UNIQUEID" val="852"/>
</p:tagLst>
</file>

<file path=ppt/tags/tag231.xml><?xml version="1.0" encoding="utf-8"?>
<p:tagLst xmlns:p="http://schemas.openxmlformats.org/presentationml/2006/main">
  <p:tag name="AS_UNIQUEID" val="853"/>
</p:tagLst>
</file>

<file path=ppt/tags/tag232.xml><?xml version="1.0" encoding="utf-8"?>
<p:tagLst xmlns:p="http://schemas.openxmlformats.org/presentationml/2006/main">
  <p:tag name="AS_UNIQUEID" val="854"/>
</p:tagLst>
</file>

<file path=ppt/tags/tag233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24.xml><?xml version="1.0" encoding="utf-8"?>
<p:tagLst xmlns:p="http://schemas.openxmlformats.org/presentationml/2006/main">
  <p:tag name="AS_UNIQUEID" val="730"/>
</p:tagLst>
</file>

<file path=ppt/tags/tag25.xml><?xml version="1.0" encoding="utf-8"?>
<p:tagLst xmlns:p="http://schemas.openxmlformats.org/presentationml/2006/main">
  <p:tag name="AS_UNIQUEID" val="731"/>
</p:tagLst>
</file>

<file path=ppt/tags/tag26.xml><?xml version="1.0" encoding="utf-8"?>
<p:tagLst xmlns:p="http://schemas.openxmlformats.org/presentationml/2006/main">
  <p:tag name="AS_UNIQUEID" val="732"/>
</p:tagLst>
</file>

<file path=ppt/tags/tag27.xml><?xml version="1.0" encoding="utf-8"?>
<p:tagLst xmlns:p="http://schemas.openxmlformats.org/presentationml/2006/main">
  <p:tag name="AS_UNIQUEID" val="733"/>
</p:tagLst>
</file>

<file path=ppt/tags/tag28.xml><?xml version="1.0" encoding="utf-8"?>
<p:tagLst xmlns:p="http://schemas.openxmlformats.org/presentationml/2006/main">
  <p:tag name="AS_UNIQUEID" val="734"/>
</p:tagLst>
</file>

<file path=ppt/tags/tag29.xml><?xml version="1.0" encoding="utf-8"?>
<p:tagLst xmlns:p="http://schemas.openxmlformats.org/presentationml/2006/main">
  <p:tag name="AS_UNIQUEID" val="735"/>
</p:tagLst>
</file>

<file path=ppt/tags/tag3.xml><?xml version="1.0" encoding="utf-8"?>
<p:tagLst xmlns:p="http://schemas.openxmlformats.org/presentationml/2006/main">
  <p:tag name="AS_UNIQUEID" val="709"/>
</p:tagLst>
</file>

<file path=ppt/tags/tag30.xml><?xml version="1.0" encoding="utf-8"?>
<p:tagLst xmlns:p="http://schemas.openxmlformats.org/presentationml/2006/main">
  <p:tag name="AS_UNIQUEID" val="736"/>
</p:tagLst>
</file>

<file path=ppt/tags/tag31.xml><?xml version="1.0" encoding="utf-8"?>
<p:tagLst xmlns:p="http://schemas.openxmlformats.org/presentationml/2006/main">
  <p:tag name="AS_UNIQUEID" val="737"/>
</p:tagLst>
</file>

<file path=ppt/tags/tag32.xml><?xml version="1.0" encoding="utf-8"?>
<p:tagLst xmlns:p="http://schemas.openxmlformats.org/presentationml/2006/main">
  <p:tag name="AS_UNIQUEID" val="738"/>
</p:tagLst>
</file>

<file path=ppt/tags/tag33.xml><?xml version="1.0" encoding="utf-8"?>
<p:tagLst xmlns:p="http://schemas.openxmlformats.org/presentationml/2006/main">
  <p:tag name="AS_UNIQUEID" val="739"/>
</p:tagLst>
</file>

<file path=ppt/tags/tag34.xml><?xml version="1.0" encoding="utf-8"?>
<p:tagLst xmlns:p="http://schemas.openxmlformats.org/presentationml/2006/main">
  <p:tag name="AS_UNIQUEID" val="740"/>
</p:tagLst>
</file>

<file path=ppt/tags/tag35.xml><?xml version="1.0" encoding="utf-8"?>
<p:tagLst xmlns:p="http://schemas.openxmlformats.org/presentationml/2006/main">
  <p:tag name="AS_UNIQUEID" val="741"/>
</p:tagLst>
</file>

<file path=ppt/tags/tag36.xml><?xml version="1.0" encoding="utf-8"?>
<p:tagLst xmlns:p="http://schemas.openxmlformats.org/presentationml/2006/main">
  <p:tag name="AS_UNIQUEID" val="742"/>
</p:tagLst>
</file>

<file path=ppt/tags/tag37.xml><?xml version="1.0" encoding="utf-8"?>
<p:tagLst xmlns:p="http://schemas.openxmlformats.org/presentationml/2006/main">
  <p:tag name="AS_UNIQUEID" val="743"/>
</p:tagLst>
</file>

<file path=ppt/tags/tag38.xml><?xml version="1.0" encoding="utf-8"?>
<p:tagLst xmlns:p="http://schemas.openxmlformats.org/presentationml/2006/main">
  <p:tag name="AS_UNIQUEID" val="744"/>
</p:tagLst>
</file>

<file path=ppt/tags/tag39.xml><?xml version="1.0" encoding="utf-8"?>
<p:tagLst xmlns:p="http://schemas.openxmlformats.org/presentationml/2006/main">
  <p:tag name="AS_UNIQUEID" val="745"/>
</p:tagLst>
</file>

<file path=ppt/tags/tag4.xml><?xml version="1.0" encoding="utf-8"?>
<p:tagLst xmlns:p="http://schemas.openxmlformats.org/presentationml/2006/main">
  <p:tag name="AS_UNIQUEID" val="710"/>
</p:tagLst>
</file>

<file path=ppt/tags/tag40.xml><?xml version="1.0" encoding="utf-8"?>
<p:tagLst xmlns:p="http://schemas.openxmlformats.org/presentationml/2006/main">
  <p:tag name="AS_UNIQUEID" val="746"/>
</p:tagLst>
</file>

<file path=ppt/tags/tag41.xml><?xml version="1.0" encoding="utf-8"?>
<p:tagLst xmlns:p="http://schemas.openxmlformats.org/presentationml/2006/main">
  <p:tag name="AS_UNIQUEID" val="747"/>
</p:tagLst>
</file>

<file path=ppt/tags/tag42.xml><?xml version="1.0" encoding="utf-8"?>
<p:tagLst xmlns:p="http://schemas.openxmlformats.org/presentationml/2006/main">
  <p:tag name="AS_UNIQUEID" val="748"/>
</p:tagLst>
</file>

<file path=ppt/tags/tag43.xml><?xml version="1.0" encoding="utf-8"?>
<p:tagLst xmlns:p="http://schemas.openxmlformats.org/presentationml/2006/main">
  <p:tag name="AS_UNIQUEID" val="749"/>
</p:tagLst>
</file>

<file path=ppt/tags/tag44.xml><?xml version="1.0" encoding="utf-8"?>
<p:tagLst xmlns:p="http://schemas.openxmlformats.org/presentationml/2006/main">
  <p:tag name="AS_UNIQUEID" val="750"/>
</p:tagLst>
</file>

<file path=ppt/tags/tag45.xml><?xml version="1.0" encoding="utf-8"?>
<p:tagLst xmlns:p="http://schemas.openxmlformats.org/presentationml/2006/main">
  <p:tag name="AS_UNIQUEID" val="751"/>
</p:tagLst>
</file>

<file path=ppt/tags/tag46.xml><?xml version="1.0" encoding="utf-8"?>
<p:tagLst xmlns:p="http://schemas.openxmlformats.org/presentationml/2006/main">
  <p:tag name="AS_UNIQUEID" val="752"/>
</p:tagLst>
</file>

<file path=ppt/tags/tag47.xml><?xml version="1.0" encoding="utf-8"?>
<p:tagLst xmlns:p="http://schemas.openxmlformats.org/presentationml/2006/main">
  <p:tag name="AS_UNIQUEID" val="753"/>
</p:tagLst>
</file>

<file path=ppt/tags/tag48.xml><?xml version="1.0" encoding="utf-8"?>
<p:tagLst xmlns:p="http://schemas.openxmlformats.org/presentationml/2006/main">
  <p:tag name="AS_UNIQUEID" val="754"/>
</p:tagLst>
</file>

<file path=ppt/tags/tag49.xml><?xml version="1.0" encoding="utf-8"?>
<p:tagLst xmlns:p="http://schemas.openxmlformats.org/presentationml/2006/main">
  <p:tag name="AS_UNIQUEID" val="755"/>
</p:tagLst>
</file>

<file path=ppt/tags/tag5.xml><?xml version="1.0" encoding="utf-8"?>
<p:tagLst xmlns:p="http://schemas.openxmlformats.org/presentationml/2006/main">
  <p:tag name="AS_UNIQUEID" val="711"/>
</p:tagLst>
</file>

<file path=ppt/tags/tag50.xml><?xml version="1.0" encoding="utf-8"?>
<p:tagLst xmlns:p="http://schemas.openxmlformats.org/presentationml/2006/main">
  <p:tag name="AS_UNIQUEID" val="756"/>
</p:tagLst>
</file>

<file path=ppt/tags/tag51.xml><?xml version="1.0" encoding="utf-8"?>
<p:tagLst xmlns:p="http://schemas.openxmlformats.org/presentationml/2006/main">
  <p:tag name="AS_UNIQUEID" val="757"/>
</p:tagLst>
</file>

<file path=ppt/tags/tag52.xml><?xml version="1.0" encoding="utf-8"?>
<p:tagLst xmlns:p="http://schemas.openxmlformats.org/presentationml/2006/main">
  <p:tag name="AS_UNIQUEID" val="758"/>
</p:tagLst>
</file>

<file path=ppt/tags/tag53.xml><?xml version="1.0" encoding="utf-8"?>
<p:tagLst xmlns:p="http://schemas.openxmlformats.org/presentationml/2006/main">
  <p:tag name="AS_UNIQUEID" val="759"/>
</p:tagLst>
</file>

<file path=ppt/tags/tag54.xml><?xml version="1.0" encoding="utf-8"?>
<p:tagLst xmlns:p="http://schemas.openxmlformats.org/presentationml/2006/main">
  <p:tag name="AS_UNIQUEID" val="760"/>
</p:tagLst>
</file>

<file path=ppt/tags/tag55.xml><?xml version="1.0" encoding="utf-8"?>
<p:tagLst xmlns:p="http://schemas.openxmlformats.org/presentationml/2006/main">
  <p:tag name="AS_UNIQUEID" val="761"/>
</p:tagLst>
</file>

<file path=ppt/tags/tag56.xml><?xml version="1.0" encoding="utf-8"?>
<p:tagLst xmlns:p="http://schemas.openxmlformats.org/presentationml/2006/main">
  <p:tag name="AS_UNIQUEID" val="762"/>
</p:tagLst>
</file>

<file path=ppt/tags/tag57.xml><?xml version="1.0" encoding="utf-8"?>
<p:tagLst xmlns:p="http://schemas.openxmlformats.org/presentationml/2006/main">
  <p:tag name="AS_UNIQUEID" val="763"/>
</p:tagLst>
</file>

<file path=ppt/tags/tag58.xml><?xml version="1.0" encoding="utf-8"?>
<p:tagLst xmlns:p="http://schemas.openxmlformats.org/presentationml/2006/main">
  <p:tag name="AS_UNIQUEID" val="764"/>
</p:tagLst>
</file>

<file path=ppt/tags/tag59.xml><?xml version="1.0" encoding="utf-8"?>
<p:tagLst xmlns:p="http://schemas.openxmlformats.org/presentationml/2006/main">
  <p:tag name="AS_UNIQUEID" val="765"/>
</p:tagLst>
</file>

<file path=ppt/tags/tag6.xml><?xml version="1.0" encoding="utf-8"?>
<p:tagLst xmlns:p="http://schemas.openxmlformats.org/presentationml/2006/main">
  <p:tag name="AS_UNIQUEID" val="712"/>
</p:tagLst>
</file>

<file path=ppt/tags/tag60.xml><?xml version="1.0" encoding="utf-8"?>
<p:tagLst xmlns:p="http://schemas.openxmlformats.org/presentationml/2006/main">
  <p:tag name="AS_UNIQUEID" val="766"/>
</p:tagLst>
</file>

<file path=ppt/tags/tag61.xml><?xml version="1.0" encoding="utf-8"?>
<p:tagLst xmlns:p="http://schemas.openxmlformats.org/presentationml/2006/main">
  <p:tag name="AS_UNIQUEID" val="767"/>
</p:tagLst>
</file>

<file path=ppt/tags/tag62.xml><?xml version="1.0" encoding="utf-8"?>
<p:tagLst xmlns:p="http://schemas.openxmlformats.org/presentationml/2006/main">
  <p:tag name="AS_UNIQUEID" val="768"/>
</p:tagLst>
</file>

<file path=ppt/tags/tag63.xml><?xml version="1.0" encoding="utf-8"?>
<p:tagLst xmlns:p="http://schemas.openxmlformats.org/presentationml/2006/main">
  <p:tag name="AS_UNIQUEID" val="769"/>
</p:tagLst>
</file>

<file path=ppt/tags/tag64.xml><?xml version="1.0" encoding="utf-8"?>
<p:tagLst xmlns:p="http://schemas.openxmlformats.org/presentationml/2006/main">
  <p:tag name="AS_UNIQUEID" val="770"/>
</p:tagLst>
</file>

<file path=ppt/tags/tag65.xml><?xml version="1.0" encoding="utf-8"?>
<p:tagLst xmlns:p="http://schemas.openxmlformats.org/presentationml/2006/main">
  <p:tag name="AS_UNIQUEID" val="771"/>
</p:tagLst>
</file>

<file path=ppt/tags/tag66.xml><?xml version="1.0" encoding="utf-8"?>
<p:tagLst xmlns:p="http://schemas.openxmlformats.org/presentationml/2006/main">
  <p:tag name="AS_UNIQUEID" val="772"/>
</p:tagLst>
</file>

<file path=ppt/tags/tag67.xml><?xml version="1.0" encoding="utf-8"?>
<p:tagLst xmlns:p="http://schemas.openxmlformats.org/presentationml/2006/main">
  <p:tag name="AS_UNIQUEID" val="773"/>
</p:tagLst>
</file>

<file path=ppt/tags/tag68.xml><?xml version="1.0" encoding="utf-8"?>
<p:tagLst xmlns:p="http://schemas.openxmlformats.org/presentationml/2006/main">
  <p:tag name="AS_UNIQUEID" val="774"/>
</p:tagLst>
</file>

<file path=ppt/tags/tag69.xml><?xml version="1.0" encoding="utf-8"?>
<p:tagLst xmlns:p="http://schemas.openxmlformats.org/presentationml/2006/main">
  <p:tag name="AS_UNIQUEID" val="775"/>
</p:tagLst>
</file>

<file path=ppt/tags/tag7.xml><?xml version="1.0" encoding="utf-8"?>
<p:tagLst xmlns:p="http://schemas.openxmlformats.org/presentationml/2006/main">
  <p:tag name="AS_UNIQUEID" val="713"/>
</p:tagLst>
</file>

<file path=ppt/tags/tag70.xml><?xml version="1.0" encoding="utf-8"?>
<p:tagLst xmlns:p="http://schemas.openxmlformats.org/presentationml/2006/main">
  <p:tag name="AS_UNIQUEID" val="776"/>
</p:tagLst>
</file>

<file path=ppt/tags/tag71.xml><?xml version="1.0" encoding="utf-8"?>
<p:tagLst xmlns:p="http://schemas.openxmlformats.org/presentationml/2006/main">
  <p:tag name="AS_UNIQUEID" val="777"/>
</p:tagLst>
</file>

<file path=ppt/tags/tag72.xml><?xml version="1.0" encoding="utf-8"?>
<p:tagLst xmlns:p="http://schemas.openxmlformats.org/presentationml/2006/main">
  <p:tag name="AS_UNIQUEID" val="778"/>
</p:tagLst>
</file>

<file path=ppt/tags/tag73.xml><?xml version="1.0" encoding="utf-8"?>
<p:tagLst xmlns:p="http://schemas.openxmlformats.org/presentationml/2006/main">
  <p:tag name="AS_UNIQUEID" val="779"/>
</p:tagLst>
</file>

<file path=ppt/tags/tag74.xml><?xml version="1.0" encoding="utf-8"?>
<p:tagLst xmlns:p="http://schemas.openxmlformats.org/presentationml/2006/main">
  <p:tag name="AS_UNIQUEID" val="780"/>
</p:tagLst>
</file>

<file path=ppt/tags/tag75.xml><?xml version="1.0" encoding="utf-8"?>
<p:tagLst xmlns:p="http://schemas.openxmlformats.org/presentationml/2006/main">
  <p:tag name="AS_UNIQUEID" val="781"/>
</p:tagLst>
</file>

<file path=ppt/tags/tag76.xml><?xml version="1.0" encoding="utf-8"?>
<p:tagLst xmlns:p="http://schemas.openxmlformats.org/presentationml/2006/main">
  <p:tag name="AS_UNIQUEID" val="782"/>
</p:tagLst>
</file>

<file path=ppt/tags/tag77.xml><?xml version="1.0" encoding="utf-8"?>
<p:tagLst xmlns:p="http://schemas.openxmlformats.org/presentationml/2006/main">
  <p:tag name="AS_UNIQUEID" val="783"/>
</p:tagLst>
</file>

<file path=ppt/tags/tag78.xml><?xml version="1.0" encoding="utf-8"?>
<p:tagLst xmlns:p="http://schemas.openxmlformats.org/presentationml/2006/main">
  <p:tag name="AS_UNIQUEID" val="784"/>
</p:tagLst>
</file>

<file path=ppt/tags/tag79.xml><?xml version="1.0" encoding="utf-8"?>
<p:tagLst xmlns:p="http://schemas.openxmlformats.org/presentationml/2006/main">
  <p:tag name="AS_UNIQUEID" val="785"/>
</p:tagLst>
</file>

<file path=ppt/tags/tag8.xml><?xml version="1.0" encoding="utf-8"?>
<p:tagLst xmlns:p="http://schemas.openxmlformats.org/presentationml/2006/main">
  <p:tag name="AS_UNIQUEID" val="714"/>
</p:tagLst>
</file>

<file path=ppt/tags/tag80.xml><?xml version="1.0" encoding="utf-8"?>
<p:tagLst xmlns:p="http://schemas.openxmlformats.org/presentationml/2006/main">
  <p:tag name="AS_UNIQUEID" val="786"/>
</p:tagLst>
</file>

<file path=ppt/tags/tag81.xml><?xml version="1.0" encoding="utf-8"?>
<p:tagLst xmlns:p="http://schemas.openxmlformats.org/presentationml/2006/main">
  <p:tag name="AS_UNIQUEID" val="787"/>
</p:tagLst>
</file>

<file path=ppt/tags/tag82.xml><?xml version="1.0" encoding="utf-8"?>
<p:tagLst xmlns:p="http://schemas.openxmlformats.org/presentationml/2006/main">
  <p:tag name="AS_UNIQUEID" val="788"/>
</p:tagLst>
</file>

<file path=ppt/tags/tag83.xml><?xml version="1.0" encoding="utf-8"?>
<p:tagLst xmlns:p="http://schemas.openxmlformats.org/presentationml/2006/main">
  <p:tag name="AS_UNIQUEID" val="789"/>
</p:tagLst>
</file>

<file path=ppt/tags/tag84.xml><?xml version="1.0" encoding="utf-8"?>
<p:tagLst xmlns:p="http://schemas.openxmlformats.org/presentationml/2006/main">
  <p:tag name="AS_UNIQUEID" val="790"/>
</p:tagLst>
</file>

<file path=ppt/tags/tag85.xml><?xml version="1.0" encoding="utf-8"?>
<p:tagLst xmlns:p="http://schemas.openxmlformats.org/presentationml/2006/main">
  <p:tag name="AS_UNIQUEID" val="791"/>
</p:tagLst>
</file>

<file path=ppt/tags/tag86.xml><?xml version="1.0" encoding="utf-8"?>
<p:tagLst xmlns:p="http://schemas.openxmlformats.org/presentationml/2006/main">
  <p:tag name="AS_UNIQUEID" val="792"/>
</p:tagLst>
</file>

<file path=ppt/tags/tag87.xml><?xml version="1.0" encoding="utf-8"?>
<p:tagLst xmlns:p="http://schemas.openxmlformats.org/presentationml/2006/main">
  <p:tag name="AS_UNIQUEID" val="793"/>
</p:tagLst>
</file>

<file path=ppt/tags/tag88.xml><?xml version="1.0" encoding="utf-8"?>
<p:tagLst xmlns:p="http://schemas.openxmlformats.org/presentationml/2006/main">
  <p:tag name="AS_UNIQUEID" val="794"/>
</p:tagLst>
</file>

<file path=ppt/tags/tag89.xml><?xml version="1.0" encoding="utf-8"?>
<p:tagLst xmlns:p="http://schemas.openxmlformats.org/presentationml/2006/main">
  <p:tag name="AS_UNIQUEID" val="795"/>
</p:tagLst>
</file>

<file path=ppt/tags/tag9.xml><?xml version="1.0" encoding="utf-8"?>
<p:tagLst xmlns:p="http://schemas.openxmlformats.org/presentationml/2006/main">
  <p:tag name="AS_UNIQUEID" val="715"/>
</p:tagLst>
</file>

<file path=ppt/tags/tag90.xml><?xml version="1.0" encoding="utf-8"?>
<p:tagLst xmlns:p="http://schemas.openxmlformats.org/presentationml/2006/main">
  <p:tag name="AS_UNIQUEID" val="796"/>
</p:tagLst>
</file>

<file path=ppt/tags/tag91.xml><?xml version="1.0" encoding="utf-8"?>
<p:tagLst xmlns:p="http://schemas.openxmlformats.org/presentationml/2006/main">
  <p:tag name="AS_UNIQUEID" val="797"/>
</p:tagLst>
</file>

<file path=ppt/tags/tag92.xml><?xml version="1.0" encoding="utf-8"?>
<p:tagLst xmlns:p="http://schemas.openxmlformats.org/presentationml/2006/main">
  <p:tag name="AS_UNIQUEID" val="798"/>
</p:tagLst>
</file>

<file path=ppt/tags/tag93.xml><?xml version="1.0" encoding="utf-8"?>
<p:tagLst xmlns:p="http://schemas.openxmlformats.org/presentationml/2006/main">
  <p:tag name="AS_UNIQUEID" val="799"/>
</p:tagLst>
</file>

<file path=ppt/tags/tag94.xml><?xml version="1.0" encoding="utf-8"?>
<p:tagLst xmlns:p="http://schemas.openxmlformats.org/presentationml/2006/main">
  <p:tag name="AS_UNIQUEID" val="800"/>
</p:tagLst>
</file>

<file path=ppt/tags/tag95.xml><?xml version="1.0" encoding="utf-8"?>
<p:tagLst xmlns:p="http://schemas.openxmlformats.org/presentationml/2006/main">
  <p:tag name="AS_UNIQUEID" val="697"/>
</p:tagLst>
</file>

<file path=ppt/tags/tag96.xml><?xml version="1.0" encoding="utf-8"?>
<p:tagLst xmlns:p="http://schemas.openxmlformats.org/presentationml/2006/main">
  <p:tag name="AS_UNIQUEID" val="537"/>
</p:tagLst>
</file>

<file path=ppt/tags/tag97.xml><?xml version="1.0" encoding="utf-8"?>
<p:tagLst xmlns:p="http://schemas.openxmlformats.org/presentationml/2006/main">
  <p:tag name="AS_UNIQUEID" val="699"/>
</p:tagLst>
</file>

<file path=ppt/tags/tag98.xml><?xml version="1.0" encoding="utf-8"?>
<p:tagLst xmlns:p="http://schemas.openxmlformats.org/presentationml/2006/main">
  <p:tag name="AS_UNIQUEID" val="552"/>
</p:tagLst>
</file>

<file path=ppt/tags/tag99.xml><?xml version="1.0" encoding="utf-8"?>
<p:tagLst xmlns:p="http://schemas.openxmlformats.org/presentationml/2006/main">
  <p:tag name="AS_UNIQUEID" val="553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88</Paragraphs>
  <Slides>17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29">
      <vt:lpstr>Arial</vt:lpstr>
      <vt:lpstr>等线 Light</vt:lpstr>
      <vt:lpstr>等线</vt:lpstr>
      <vt:lpstr>宋体</vt:lpstr>
      <vt:lpstr>华文隶书</vt:lpstr>
      <vt:lpstr>Times New Roman</vt:lpstr>
      <vt:lpstr>Wingdings</vt:lpstr>
      <vt:lpstr>黑体</vt:lpstr>
      <vt:lpstr>隶书</vt:lpstr>
      <vt:lpstr>C-KT</vt:lpstr>
      <vt:lpstr>Courier New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2021-07-09T13:41:51.807</cp:lastPrinted>
  <dcterms:created xsi:type="dcterms:W3CDTF">2021-07-09T13:41:51Z</dcterms:created>
  <dcterms:modified xsi:type="dcterms:W3CDTF">2021-07-09T05:41:53Z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