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1001" r:id="rId4"/>
    <p:sldId id="1058" r:id="rId5"/>
    <p:sldId id="307" r:id="rId6"/>
    <p:sldId id="315" r:id="rId7"/>
    <p:sldId id="1059" r:id="rId8"/>
    <p:sldId id="1064" r:id="rId9"/>
    <p:sldId id="792" r:id="rId10"/>
    <p:sldId id="1060" r:id="rId11"/>
    <p:sldId id="1061" r:id="rId12"/>
    <p:sldId id="1062" r:id="rId13"/>
    <p:sldId id="757" r:id="rId14"/>
    <p:sldId id="1063" r:id="rId15"/>
    <p:sldId id="742" r:id="rId16"/>
    <p:sldId id="683" r:id="rId17"/>
    <p:sldId id="402" r:id="rId18"/>
    <p:sldId id="280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7" autoAdjust="0"/>
  </p:normalViewPr>
  <p:slideViewPr>
    <p:cSldViewPr snapToGrid="0">
      <p:cViewPr varScale="1">
        <p:scale>
          <a:sx n="75" d="100"/>
          <a:sy n="75" d="100"/>
        </p:scale>
        <p:origin x="13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tags" Target="tags/tag200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Relationship Id="rId2" Type="http://schemas.openxmlformats.org/officeDocument/2006/relationships/image" Target="../media/image4.wmf" /><Relationship Id="rId3" Type="http://schemas.openxmlformats.org/officeDocument/2006/relationships/image" Target="../media/image5.wmf" /><Relationship Id="rId4" Type="http://schemas.openxmlformats.org/officeDocument/2006/relationships/image" Target="../media/image7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1.x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tags" Target="../tags/tag85.xml" /><Relationship Id="rId6" Type="http://schemas.openxmlformats.org/officeDocument/2006/relationships/tags" Target="../tags/tag86.xml" /><Relationship Id="rId7" Type="http://schemas.openxmlformats.org/officeDocument/2006/relationships/tags" Target="../tags/tag87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22.xml" /><Relationship Id="rId4" Type="http://schemas.openxmlformats.org/officeDocument/2006/relationships/tags" Target="../tags/tag123.xml" /><Relationship Id="rId5" Type="http://schemas.openxmlformats.org/officeDocument/2006/relationships/tags" Target="../tags/tag124.xml" /><Relationship Id="rId6" Type="http://schemas.openxmlformats.org/officeDocument/2006/relationships/tags" Target="../tags/tag12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tags" Target="../tags/tag134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427CB7-3B00-4A00-A0FE-082A9EA0A2F8}" type="slidenum">
              <a:rPr lang="en-US" altLang="zh-CN" sz="1200">
                <a:latin typeface="Times New Roman" panose="02020603050405020304" pitchFamily="18" charset="0"/>
              </a:rPr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72DCC9D-45E6-4F6D-86C3-D187C84A2C75}" type="slidenum">
              <a:rPr lang="en-US" altLang="zh-CN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7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image" Target="../media/image1.png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5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8.xml" /><Relationship Id="rId3" Type="http://schemas.openxmlformats.org/officeDocument/2006/relationships/image" Target="../media/image2.png" /><Relationship Id="rId4" Type="http://schemas.openxmlformats.org/officeDocument/2006/relationships/tags" Target="../tags/tag89.xml" /><Relationship Id="rId5" Type="http://schemas.openxmlformats.org/officeDocument/2006/relationships/tags" Target="../tags/tag9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2.xml" /><Relationship Id="rId3" Type="http://schemas.openxmlformats.org/officeDocument/2006/relationships/tags" Target="../tags/tag173.xml" /><Relationship Id="rId4" Type="http://schemas.openxmlformats.org/officeDocument/2006/relationships/tags" Target="../tags/tag174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5.xml" /><Relationship Id="rId3" Type="http://schemas.openxmlformats.org/officeDocument/2006/relationships/tags" Target="../tags/tag176.xml" /><Relationship Id="rId4" Type="http://schemas.openxmlformats.org/officeDocument/2006/relationships/oleObject" Target="../embeddings/oleObject7.bin" TargetMode="Internal" /><Relationship Id="rId5" Type="http://schemas.openxmlformats.org/officeDocument/2006/relationships/image" Target="../media/image13.emf" /><Relationship Id="rId6" Type="http://schemas.openxmlformats.org/officeDocument/2006/relationships/tags" Target="../tags/tag177.xml" /><Relationship Id="rId7" Type="http://schemas.openxmlformats.org/officeDocument/2006/relationships/vmlDrawing" Target="../drawings/vmlDrawing3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8.xml" /><Relationship Id="rId3" Type="http://schemas.openxmlformats.org/officeDocument/2006/relationships/tags" Target="../tags/tag179.xml" /><Relationship Id="rId4" Type="http://schemas.openxmlformats.org/officeDocument/2006/relationships/tags" Target="../tags/tag18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1.xml" /><Relationship Id="rId3" Type="http://schemas.openxmlformats.org/officeDocument/2006/relationships/tags" Target="../tags/tag182.xml" /><Relationship Id="rId4" Type="http://schemas.openxmlformats.org/officeDocument/2006/relationships/oleObject" Target="../embeddings/oleObject8.bin" TargetMode="Internal" /><Relationship Id="rId5" Type="http://schemas.openxmlformats.org/officeDocument/2006/relationships/image" Target="../media/image14.emf" /><Relationship Id="rId6" Type="http://schemas.openxmlformats.org/officeDocument/2006/relationships/tags" Target="../tags/tag183.xml" /><Relationship Id="rId7" Type="http://schemas.openxmlformats.org/officeDocument/2006/relationships/tags" Target="../tags/tag184.xml" /><Relationship Id="rId8" Type="http://schemas.openxmlformats.org/officeDocument/2006/relationships/vmlDrawing" Target="../drawings/vmlDrawing4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85.xml" /><Relationship Id="rId3" Type="http://schemas.openxmlformats.org/officeDocument/2006/relationships/tags" Target="../tags/tag186.xml" /><Relationship Id="rId4" Type="http://schemas.openxmlformats.org/officeDocument/2006/relationships/tags" Target="../tags/tag187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8.xml" /><Relationship Id="rId3" Type="http://schemas.openxmlformats.org/officeDocument/2006/relationships/tags" Target="../tags/tag189.xml" /><Relationship Id="rId4" Type="http://schemas.openxmlformats.org/officeDocument/2006/relationships/oleObject" Target="../embeddings/Document1.doc" TargetMode="Internal" /><Relationship Id="rId5" Type="http://schemas.openxmlformats.org/officeDocument/2006/relationships/image" Target="../media/image15.emf" /><Relationship Id="rId6" Type="http://schemas.openxmlformats.org/officeDocument/2006/relationships/tags" Target="../tags/tag190.xml" /><Relationship Id="rId7" Type="http://schemas.openxmlformats.org/officeDocument/2006/relationships/tags" Target="../tags/tag191.xml" /><Relationship Id="rId8" Type="http://schemas.openxmlformats.org/officeDocument/2006/relationships/vmlDrawing" Target="../drawings/vmlDrawing5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92.xml" /><Relationship Id="rId3" Type="http://schemas.openxmlformats.org/officeDocument/2006/relationships/tags" Target="../tags/tag193.xml" /><Relationship Id="rId4" Type="http://schemas.openxmlformats.org/officeDocument/2006/relationships/tags" Target="../tags/tag19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5.xml" /><Relationship Id="rId3" Type="http://schemas.openxmlformats.org/officeDocument/2006/relationships/image" Target="../media/image16.jpeg" /><Relationship Id="rId4" Type="http://schemas.openxmlformats.org/officeDocument/2006/relationships/tags" Target="../tags/tag196.xml" /><Relationship Id="rId5" Type="http://schemas.openxmlformats.org/officeDocument/2006/relationships/tags" Target="../tags/tag197.xml" /><Relationship Id="rId6" Type="http://schemas.openxmlformats.org/officeDocument/2006/relationships/tags" Target="../tags/tag198.xml" /><Relationship Id="rId7" Type="http://schemas.openxmlformats.org/officeDocument/2006/relationships/image" Target="../media/image17.png" /><Relationship Id="rId8" Type="http://schemas.openxmlformats.org/officeDocument/2006/relationships/tags" Target="../tags/tag19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97.xml" /><Relationship Id="rId11" Type="http://schemas.openxmlformats.org/officeDocument/2006/relationships/tags" Target="../tags/tag98.xml" /><Relationship Id="rId12" Type="http://schemas.openxmlformats.org/officeDocument/2006/relationships/tags" Target="../tags/tag99.xml" /><Relationship Id="rId13" Type="http://schemas.openxmlformats.org/officeDocument/2006/relationships/tags" Target="../tags/tag100.xml" /><Relationship Id="rId14" Type="http://schemas.openxmlformats.org/officeDocument/2006/relationships/oleObject" Target="../embeddings/oleObject2.bin" TargetMode="Internal" /><Relationship Id="rId15" Type="http://schemas.openxmlformats.org/officeDocument/2006/relationships/image" Target="../media/image4.wmf" /><Relationship Id="rId16" Type="http://schemas.openxmlformats.org/officeDocument/2006/relationships/tags" Target="../tags/tag101.xml" /><Relationship Id="rId17" Type="http://schemas.openxmlformats.org/officeDocument/2006/relationships/tags" Target="../tags/tag102.xml" /><Relationship Id="rId18" Type="http://schemas.openxmlformats.org/officeDocument/2006/relationships/tags" Target="../tags/tag103.xml" /><Relationship Id="rId19" Type="http://schemas.openxmlformats.org/officeDocument/2006/relationships/tags" Target="../tags/tag104.xml" /><Relationship Id="rId2" Type="http://schemas.openxmlformats.org/officeDocument/2006/relationships/tags" Target="../tags/tag91.xml" /><Relationship Id="rId20" Type="http://schemas.openxmlformats.org/officeDocument/2006/relationships/tags" Target="../tags/tag105.xml" /><Relationship Id="rId21" Type="http://schemas.openxmlformats.org/officeDocument/2006/relationships/tags" Target="../tags/tag106.xml" /><Relationship Id="rId22" Type="http://schemas.openxmlformats.org/officeDocument/2006/relationships/tags" Target="../tags/tag107.xml" /><Relationship Id="rId23" Type="http://schemas.openxmlformats.org/officeDocument/2006/relationships/oleObject" Target="../embeddings/oleObject3.bin" TargetMode="Internal" /><Relationship Id="rId24" Type="http://schemas.openxmlformats.org/officeDocument/2006/relationships/image" Target="../media/image5.wmf" /><Relationship Id="rId25" Type="http://schemas.openxmlformats.org/officeDocument/2006/relationships/tags" Target="../tags/tag108.xml" /><Relationship Id="rId26" Type="http://schemas.openxmlformats.org/officeDocument/2006/relationships/tags" Target="../tags/tag109.xml" /><Relationship Id="rId27" Type="http://schemas.openxmlformats.org/officeDocument/2006/relationships/image" Target="../media/image6.png" /><Relationship Id="rId28" Type="http://schemas.openxmlformats.org/officeDocument/2006/relationships/tags" Target="../tags/tag110.xml" /><Relationship Id="rId29" Type="http://schemas.openxmlformats.org/officeDocument/2006/relationships/tags" Target="../tags/tag111.xml" /><Relationship Id="rId3" Type="http://schemas.openxmlformats.org/officeDocument/2006/relationships/tags" Target="../tags/tag92.xml" /><Relationship Id="rId30" Type="http://schemas.openxmlformats.org/officeDocument/2006/relationships/tags" Target="../tags/tag112.xml" /><Relationship Id="rId31" Type="http://schemas.openxmlformats.org/officeDocument/2006/relationships/tags" Target="../tags/tag113.xml" /><Relationship Id="rId32" Type="http://schemas.openxmlformats.org/officeDocument/2006/relationships/tags" Target="../tags/tag114.xml" /><Relationship Id="rId33" Type="http://schemas.openxmlformats.org/officeDocument/2006/relationships/oleObject" Target="../embeddings/oleObject4.bin" TargetMode="Internal" /><Relationship Id="rId34" Type="http://schemas.openxmlformats.org/officeDocument/2006/relationships/image" Target="../media/image7.wmf" /><Relationship Id="rId35" Type="http://schemas.openxmlformats.org/officeDocument/2006/relationships/tags" Target="../tags/tag115.xml" /><Relationship Id="rId36" Type="http://schemas.openxmlformats.org/officeDocument/2006/relationships/tags" Target="../tags/tag116.xml" /><Relationship Id="rId37" Type="http://schemas.openxmlformats.org/officeDocument/2006/relationships/tags" Target="../tags/tag117.xml" /><Relationship Id="rId38" Type="http://schemas.openxmlformats.org/officeDocument/2006/relationships/tags" Target="../tags/tag118.xml" /><Relationship Id="rId39" Type="http://schemas.openxmlformats.org/officeDocument/2006/relationships/tags" Target="../tags/tag119.xml" /><Relationship Id="rId4" Type="http://schemas.openxmlformats.org/officeDocument/2006/relationships/tags" Target="../tags/tag93.xml" /><Relationship Id="rId40" Type="http://schemas.openxmlformats.org/officeDocument/2006/relationships/tags" Target="../tags/tag120.xml" /><Relationship Id="rId41" Type="http://schemas.openxmlformats.org/officeDocument/2006/relationships/tags" Target="../tags/tag121.xml" /><Relationship Id="rId42" Type="http://schemas.openxmlformats.org/officeDocument/2006/relationships/vmlDrawing" Target="../drawings/vmlDrawing1.vml" /><Relationship Id="rId5" Type="http://schemas.openxmlformats.org/officeDocument/2006/relationships/tags" Target="../tags/tag94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3.wmf" /><Relationship Id="rId8" Type="http://schemas.openxmlformats.org/officeDocument/2006/relationships/tags" Target="../tags/tag95.xml" /><Relationship Id="rId9" Type="http://schemas.openxmlformats.org/officeDocument/2006/relationships/tags" Target="../tags/tag9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26.xml" /><Relationship Id="rId4" Type="http://schemas.openxmlformats.org/officeDocument/2006/relationships/tags" Target="../tags/tag127.xml" /><Relationship Id="rId5" Type="http://schemas.openxmlformats.org/officeDocument/2006/relationships/tags" Target="../tags/tag128.xml" /><Relationship Id="rId6" Type="http://schemas.openxmlformats.org/officeDocument/2006/relationships/tags" Target="../tags/tag129.xml" /><Relationship Id="rId7" Type="http://schemas.openxmlformats.org/officeDocument/2006/relationships/tags" Target="../tags/tag13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41.xml" /><Relationship Id="rId11" Type="http://schemas.openxmlformats.org/officeDocument/2006/relationships/image" Target="../media/image9.png" /><Relationship Id="rId12" Type="http://schemas.openxmlformats.org/officeDocument/2006/relationships/tags" Target="../tags/tag142.xml" /><Relationship Id="rId13" Type="http://schemas.openxmlformats.org/officeDocument/2006/relationships/oleObject" Target="../embeddings/oleObject5.bin" TargetMode="Internal" /><Relationship Id="rId14" Type="http://schemas.openxmlformats.org/officeDocument/2006/relationships/image" Target="../media/image10.wmf" /><Relationship Id="rId15" Type="http://schemas.openxmlformats.org/officeDocument/2006/relationships/tags" Target="../tags/tag143.xml" /><Relationship Id="rId16" Type="http://schemas.openxmlformats.org/officeDocument/2006/relationships/oleObject" Target="../embeddings/oleObject6.bin" TargetMode="Internal" /><Relationship Id="rId17" Type="http://schemas.openxmlformats.org/officeDocument/2006/relationships/image" Target="../media/image11.wmf" /><Relationship Id="rId18" Type="http://schemas.openxmlformats.org/officeDocument/2006/relationships/tags" Target="../tags/tag144.xml" /><Relationship Id="rId19" Type="http://schemas.openxmlformats.org/officeDocument/2006/relationships/tags" Target="../tags/tag145.xml" /><Relationship Id="rId2" Type="http://schemas.openxmlformats.org/officeDocument/2006/relationships/notesSlide" Target="../notesSlides/notesSlide2.xml" /><Relationship Id="rId20" Type="http://schemas.openxmlformats.org/officeDocument/2006/relationships/vmlDrawing" Target="../drawings/vmlDrawing2.vml" /><Relationship Id="rId3" Type="http://schemas.openxmlformats.org/officeDocument/2006/relationships/tags" Target="../tags/tag135.xml" /><Relationship Id="rId4" Type="http://schemas.openxmlformats.org/officeDocument/2006/relationships/tags" Target="../tags/tag136.xml" /><Relationship Id="rId5" Type="http://schemas.openxmlformats.org/officeDocument/2006/relationships/tags" Target="../tags/tag137.xml" /><Relationship Id="rId6" Type="http://schemas.openxmlformats.org/officeDocument/2006/relationships/tags" Target="../tags/tag138.xml" /><Relationship Id="rId7" Type="http://schemas.openxmlformats.org/officeDocument/2006/relationships/image" Target="../media/image8.png" /><Relationship Id="rId8" Type="http://schemas.openxmlformats.org/officeDocument/2006/relationships/tags" Target="../tags/tag139.xml" /><Relationship Id="rId9" Type="http://schemas.openxmlformats.org/officeDocument/2006/relationships/tags" Target="../tags/tag140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54.xml" /><Relationship Id="rId11" Type="http://schemas.openxmlformats.org/officeDocument/2006/relationships/tags" Target="../tags/tag155.xml" /><Relationship Id="rId12" Type="http://schemas.openxmlformats.org/officeDocument/2006/relationships/tags" Target="../tags/tag156.xml" /><Relationship Id="rId13" Type="http://schemas.openxmlformats.org/officeDocument/2006/relationships/tags" Target="../tags/tag157.xml" /><Relationship Id="rId14" Type="http://schemas.openxmlformats.org/officeDocument/2006/relationships/tags" Target="../tags/tag158.xml" /><Relationship Id="rId2" Type="http://schemas.openxmlformats.org/officeDocument/2006/relationships/tags" Target="../tags/tag146.xml" /><Relationship Id="rId3" Type="http://schemas.openxmlformats.org/officeDocument/2006/relationships/tags" Target="../tags/tag147.xml" /><Relationship Id="rId4" Type="http://schemas.openxmlformats.org/officeDocument/2006/relationships/tags" Target="../tags/tag148.xml" /><Relationship Id="rId5" Type="http://schemas.openxmlformats.org/officeDocument/2006/relationships/tags" Target="../tags/tag149.xml" /><Relationship Id="rId6" Type="http://schemas.openxmlformats.org/officeDocument/2006/relationships/tags" Target="../tags/tag150.xml" /><Relationship Id="rId7" Type="http://schemas.openxmlformats.org/officeDocument/2006/relationships/tags" Target="../tags/tag151.xml" /><Relationship Id="rId8" Type="http://schemas.openxmlformats.org/officeDocument/2006/relationships/tags" Target="../tags/tag152.xml" /><Relationship Id="rId9" Type="http://schemas.openxmlformats.org/officeDocument/2006/relationships/tags" Target="../tags/tag15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59.xml" /><Relationship Id="rId3" Type="http://schemas.openxmlformats.org/officeDocument/2006/relationships/tags" Target="../tags/tag160.xml" /><Relationship Id="rId4" Type="http://schemas.openxmlformats.org/officeDocument/2006/relationships/tags" Target="../tags/tag16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image" Target="../media/image12.png" /><Relationship Id="rId6" Type="http://schemas.openxmlformats.org/officeDocument/2006/relationships/tags" Target="../tags/tag165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6.xml" /><Relationship Id="rId3" Type="http://schemas.openxmlformats.org/officeDocument/2006/relationships/tags" Target="../tags/tag167.xml" /><Relationship Id="rId4" Type="http://schemas.openxmlformats.org/officeDocument/2006/relationships/tags" Target="../tags/tag16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295927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第二章 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直线和圆的方程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2.2.3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直线的一般式方程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2"/>
          <p:cNvSpPr txBox="1"/>
          <p:nvPr>
            <p:custDataLst>
              <p:tags r:id="rId3"/>
            </p:custDataLst>
          </p:nvPr>
        </p:nvSpPr>
        <p:spPr>
          <a:xfrm>
            <a:off x="315134" y="1025206"/>
            <a:ext cx="11382863" cy="4245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solidFill>
                  <a:srgbClr val="0000FF"/>
                </a:solidFill>
                <a:ea typeface="黑体" panose="02010609060101010101" pitchFamily="49" charset="-122"/>
                <a:cs typeface="Courier New" panose="02070309020205020404"/>
              </a:rPr>
              <a:t>[</a:t>
            </a:r>
            <a:r>
              <a:rPr lang="zh-CN" altLang="zh-CN" kern="1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/>
              </a:rPr>
              <a:t>解析</a:t>
            </a:r>
            <a:r>
              <a:rPr lang="en-US" altLang="zh-CN" kern="100">
                <a:solidFill>
                  <a:srgbClr val="0000FF"/>
                </a:solidFill>
                <a:ea typeface="黑体" panose="02010609060101010101" pitchFamily="49" charset="-122"/>
                <a:cs typeface="Courier New" panose="02070309020205020404"/>
              </a:rPr>
              <a:t>]</a:t>
            </a:r>
            <a:r>
              <a:rPr lang="zh-CN" altLang="zh-CN" kern="100">
                <a:ea typeface="黑体" panose="02010609060101010101" pitchFamily="49" charset="-122"/>
                <a:cs typeface="Times New Roman" panose="02020603050405020304"/>
              </a:rPr>
              <a:t>　</a:t>
            </a:r>
            <a:r>
              <a:rPr lang="en-US" altLang="zh-CN" kern="100">
                <a:ea typeface="仿宋_GB2312"/>
                <a:cs typeface="Courier New" panose="02070309020205020404"/>
              </a:rPr>
              <a:t>(1)</a:t>
            </a:r>
            <a:r>
              <a:rPr lang="zh-CN" altLang="zh-CN" kern="100">
                <a:ea typeface="仿宋_GB2312"/>
                <a:cs typeface="Times New Roman" panose="02020603050405020304"/>
              </a:rPr>
              <a:t>由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en-US" altLang="zh-CN" kern="100">
                <a:latin typeface="宋体" panose="02010600030101010101" pitchFamily="2" charset="-122"/>
                <a:cs typeface="Times New Roman" panose="02020603050405020304"/>
              </a:rPr>
              <a:t>×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en-US" altLang="zh-CN" kern="100">
                <a:ea typeface="仿宋_GB2312"/>
                <a:cs typeface="Courier New" panose="02070309020205020404"/>
              </a:rPr>
              <a:t>(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1)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0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，得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＝－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zh-CN" altLang="zh-CN" kern="100">
                <a:ea typeface="仿宋_GB2312"/>
                <a:cs typeface="Times New Roman" panose="02020603050405020304"/>
              </a:rPr>
              <a:t>或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仿宋_GB2312"/>
                <a:cs typeface="Times New Roman" panose="02020603050405020304"/>
              </a:rPr>
              <a:t>当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＝－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zh-CN" altLang="zh-CN" kern="100">
                <a:ea typeface="仿宋_GB2312"/>
                <a:cs typeface="Times New Roman" panose="02020603050405020304"/>
              </a:rPr>
              <a:t>时，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：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y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0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：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y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0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仿宋_GB2312"/>
                <a:cs typeface="Times New Roman" panose="02020603050405020304"/>
              </a:rPr>
              <a:t>显然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ea typeface="仿宋_GB2312"/>
                <a:cs typeface="Times New Roman" panose="02020603050405020304"/>
              </a:rPr>
              <a:t>与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不重合，</a:t>
            </a:r>
            <a:r>
              <a:rPr lang="zh-CN" altLang="zh-CN" kern="100">
                <a:latin typeface="宋体" panose="02010600030101010101" pitchFamily="2" charset="-122"/>
                <a:ea typeface="仿宋_GB2312"/>
                <a:cs typeface="宋体" panose="02010600030101010101" pitchFamily="2" charset="-122"/>
              </a:rPr>
              <a:t>∴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latin typeface="宋体" panose="02010600030101010101" pitchFamily="2" charset="-122"/>
                <a:cs typeface="宋体" panose="02010600030101010101" pitchFamily="2" charset="-122"/>
              </a:rPr>
              <a:t>∥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仿宋_GB2312"/>
                <a:cs typeface="Times New Roman" panose="02020603050405020304"/>
              </a:rPr>
              <a:t>同理，当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时，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：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y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4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0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：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x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y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0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ea typeface="仿宋_GB2312"/>
                <a:cs typeface="Times New Roman" panose="02020603050405020304"/>
              </a:rPr>
              <a:t>与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不重合，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latin typeface="宋体" panose="02010600030101010101" pitchFamily="2" charset="-122"/>
                <a:cs typeface="宋体" panose="02010600030101010101" pitchFamily="2" charset="-122"/>
              </a:rPr>
              <a:t>∥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，故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m</a:t>
            </a:r>
            <a:r>
              <a:rPr lang="zh-CN" altLang="zh-CN" kern="100">
                <a:ea typeface="仿宋_GB2312"/>
                <a:cs typeface="Times New Roman" panose="02020603050405020304"/>
              </a:rPr>
              <a:t>的值为</a:t>
            </a:r>
            <a:r>
              <a:rPr lang="en-US" altLang="zh-CN" kern="1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或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kern="100">
                <a:ea typeface="仿宋_GB2312"/>
                <a:cs typeface="Courier New" panose="02070309020205020404"/>
              </a:rPr>
              <a:t>3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kern="100">
                <a:ea typeface="仿宋_GB2312"/>
                <a:cs typeface="Courier New" panose="02070309020205020404"/>
              </a:rPr>
              <a:t>(2)</a:t>
            </a:r>
            <a:r>
              <a:rPr lang="zh-CN" altLang="zh-CN" kern="100">
                <a:ea typeface="仿宋_GB2312"/>
                <a:cs typeface="Times New Roman" panose="02020603050405020304"/>
              </a:rPr>
              <a:t>由直线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latin typeface="宋体" panose="02010600030101010101" pitchFamily="2" charset="-122"/>
                <a:ea typeface="仿宋_GB2312"/>
                <a:cs typeface="宋体" panose="02010600030101010101" pitchFamily="2" charset="-122"/>
              </a:rPr>
              <a:t>⊥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，得</a:t>
            </a:r>
            <a:r>
              <a:rPr lang="en-US" altLang="zh-CN" kern="100">
                <a:ea typeface="仿宋_GB2312"/>
                <a:cs typeface="Courier New" panose="02070309020205020404"/>
              </a:rPr>
              <a:t>(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2)(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kern="100">
                <a:ea typeface="仿宋_GB2312"/>
                <a:cs typeface="Courier New" panose="02070309020205020404"/>
              </a:rPr>
              <a:t>1)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(1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en-US" altLang="zh-CN" kern="100">
                <a:ea typeface="仿宋_GB2312"/>
                <a:cs typeface="Courier New" panose="02070309020205020404"/>
              </a:rPr>
              <a:t>)(2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kern="100">
                <a:ea typeface="仿宋_GB2312"/>
                <a:cs typeface="Courier New" panose="02070309020205020404"/>
              </a:rPr>
              <a:t>3)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0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，解得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±1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zh-CN" altLang="zh-CN" kern="100">
                <a:ea typeface="仿宋_GB2312"/>
                <a:cs typeface="Times New Roman" panose="02020603050405020304"/>
              </a:rPr>
              <a:t>故当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kern="1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ea typeface="仿宋_GB2312"/>
                <a:cs typeface="Times New Roman" panose="02020603050405020304"/>
              </a:rPr>
              <a:t>或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a</a:t>
            </a:r>
            <a:r>
              <a:rPr lang="zh-CN" altLang="zh-CN" kern="100">
                <a:latin typeface="宋体" panose="02010600030101010101" pitchFamily="2" charset="-122"/>
                <a:cs typeface="Times New Roman" panose="02020603050405020304"/>
              </a:rPr>
              <a:t>＝－</a:t>
            </a:r>
            <a:r>
              <a:rPr lang="en-US" altLang="zh-CN" kern="1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ea typeface="仿宋_GB2312"/>
                <a:cs typeface="Times New Roman" panose="02020603050405020304"/>
              </a:rPr>
              <a:t>时，直线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1</a:t>
            </a:r>
            <a:r>
              <a:rPr lang="zh-CN" altLang="zh-CN" kern="100">
                <a:latin typeface="宋体" panose="02010600030101010101" pitchFamily="2" charset="-122"/>
                <a:ea typeface="仿宋_GB2312"/>
                <a:cs typeface="宋体" panose="02010600030101010101" pitchFamily="2" charset="-122"/>
              </a:rPr>
              <a:t>⊥</a:t>
            </a:r>
            <a:r>
              <a:rPr lang="en-US" altLang="zh-CN" i="1" kern="100">
                <a:ea typeface="仿宋_GB2312"/>
                <a:cs typeface="Courier New" panose="02070309020205020404"/>
              </a:rPr>
              <a:t>l</a:t>
            </a:r>
            <a:r>
              <a:rPr lang="en-US" altLang="zh-CN" kern="100" baseline="-25000">
                <a:ea typeface="仿宋_GB2312"/>
                <a:cs typeface="Courier New" panose="02070309020205020404"/>
              </a:rPr>
              <a:t>2</a:t>
            </a:r>
            <a:r>
              <a:rPr lang="zh-CN" altLang="zh-CN" kern="100">
                <a:ea typeface="仿宋_GB2312"/>
                <a:cs typeface="Times New Roman" panose="02020603050405020304"/>
              </a:rPr>
              <a:t>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15143" y="1307306"/>
          <a:ext cx="11161713" cy="4243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4" imgW="11164570" imgH="4245610" progId="Word.Document.8">
                  <p:embed/>
                </p:oleObj>
              </mc:Choice>
              <mc:Fallback>
                <p:oleObj name="文档" r:id="rId4" imgW="11164570" imgH="42456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143" y="1307306"/>
                        <a:ext cx="11161713" cy="424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1" name="文本框 40"/>
          <p:cNvSpPr txBox="1"/>
          <p:nvPr>
            <p:custDataLst>
              <p:tags r:id="rId3"/>
            </p:custDataLst>
          </p:nvPr>
        </p:nvSpPr>
        <p:spPr>
          <a:xfrm>
            <a:off x="597242" y="954175"/>
            <a:ext cx="10997514" cy="333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200">
              <a:lnSpc>
                <a:spcPct val="150000"/>
              </a:lnSpc>
              <a:tabLst>
                <a:tab pos="5600700"/>
                <a:tab pos="10058400"/>
              </a:tabLst>
            </a:pPr>
            <a:r>
              <a:rPr lang="zh-CN" altLang="en-US" sz="3600" kern="100">
                <a:cs typeface="Times New Roman" panose="02020603050405020304"/>
              </a:rPr>
              <a:t>练习</a:t>
            </a:r>
            <a:r>
              <a:rPr lang="en-US" altLang="zh-CN" sz="3600" kern="100">
                <a:cs typeface="Times New Roman" panose="02020603050405020304"/>
              </a:rPr>
              <a:t>1</a:t>
            </a:r>
            <a:r>
              <a:rPr lang="zh-CN" altLang="en-US" sz="3600" kern="100">
                <a:cs typeface="Times New Roman" panose="02020603050405020304"/>
              </a:rPr>
              <a:t>：</a:t>
            </a:r>
            <a:r>
              <a:rPr lang="zh-CN" altLang="zh-CN" sz="3600" kern="100">
                <a:cs typeface="Times New Roman" panose="02020603050405020304"/>
              </a:rPr>
              <a:t>若方程</a:t>
            </a:r>
            <a:r>
              <a:rPr lang="en-US" altLang="zh-CN" sz="3600" kern="100">
                <a:cs typeface="Courier New" panose="02070309020205020404"/>
              </a:rPr>
              <a:t>(</a:t>
            </a:r>
            <a:r>
              <a:rPr lang="en-US" altLang="zh-CN" sz="3600" i="1" kern="100">
                <a:cs typeface="Courier New" panose="02070309020205020404"/>
              </a:rPr>
              <a:t>m</a:t>
            </a:r>
            <a:r>
              <a:rPr lang="en-US" altLang="zh-CN" sz="3600" kern="100" baseline="30000">
                <a:cs typeface="Courier New" panose="02070309020205020404"/>
              </a:rPr>
              <a:t>2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600" kern="100">
                <a:cs typeface="Courier New" panose="02070309020205020404"/>
              </a:rPr>
              <a:t>3</a:t>
            </a:r>
            <a:r>
              <a:rPr lang="en-US" altLang="zh-CN" sz="3600" i="1" kern="100">
                <a:cs typeface="Courier New" panose="02070309020205020404"/>
              </a:rPr>
              <a:t>m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600" kern="100">
                <a:cs typeface="Courier New" panose="02070309020205020404"/>
              </a:rPr>
              <a:t>2)</a:t>
            </a:r>
            <a:r>
              <a:rPr lang="en-US" altLang="zh-CN" sz="3600" i="1" kern="100">
                <a:cs typeface="Courier New" panose="02070309020205020404"/>
              </a:rPr>
              <a:t>x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600" kern="100">
                <a:cs typeface="Courier New" panose="02070309020205020404"/>
              </a:rPr>
              <a:t>(</a:t>
            </a:r>
            <a:r>
              <a:rPr lang="en-US" altLang="zh-CN" sz="3600" i="1" kern="100">
                <a:cs typeface="Courier New" panose="02070309020205020404"/>
              </a:rPr>
              <a:t>m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600" kern="100">
                <a:cs typeface="Courier New" panose="02070309020205020404"/>
              </a:rPr>
              <a:t>2)</a:t>
            </a:r>
            <a:r>
              <a:rPr lang="en-US" altLang="zh-CN" sz="3600" i="1" kern="100">
                <a:cs typeface="Courier New" panose="02070309020205020404"/>
              </a:rPr>
              <a:t>y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600" kern="100">
                <a:cs typeface="Courier New" panose="02070309020205020404"/>
              </a:rPr>
              <a:t>2</a:t>
            </a:r>
            <a:r>
              <a:rPr lang="en-US" altLang="zh-CN" sz="3600" i="1" kern="100">
                <a:cs typeface="Courier New" panose="02070309020205020404"/>
              </a:rPr>
              <a:t>m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600" kern="100">
                <a:cs typeface="Courier New" panose="02070309020205020404"/>
              </a:rPr>
              <a:t>5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600" kern="100">
                <a:cs typeface="Courier New" panose="02070309020205020404"/>
              </a:rPr>
              <a:t>0</a:t>
            </a:r>
            <a:r>
              <a:rPr lang="zh-CN" altLang="zh-CN" sz="3600" kern="100">
                <a:cs typeface="Times New Roman" panose="02020603050405020304"/>
              </a:rPr>
              <a:t>表示直线．</a:t>
            </a:r>
            <a:endParaRPr lang="zh-CN" altLang="zh-CN" sz="120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lnSpc>
                <a:spcPct val="150000"/>
              </a:lnSpc>
              <a:tabLst>
                <a:tab pos="5600700"/>
                <a:tab pos="10058400"/>
              </a:tabLst>
            </a:pPr>
            <a:r>
              <a:rPr lang="en-US" altLang="zh-CN" sz="3600" kern="100">
                <a:cs typeface="Courier New" panose="02070309020205020404"/>
              </a:rPr>
              <a:t>(1)</a:t>
            </a:r>
            <a:r>
              <a:rPr lang="zh-CN" altLang="zh-CN" sz="3600" kern="100">
                <a:cs typeface="Times New Roman" panose="02020603050405020304"/>
              </a:rPr>
              <a:t>求实数</a:t>
            </a:r>
            <a:r>
              <a:rPr lang="en-US" altLang="zh-CN" sz="3600" i="1" kern="100">
                <a:cs typeface="Courier New" panose="02070309020205020404"/>
              </a:rPr>
              <a:t>m</a:t>
            </a:r>
            <a:r>
              <a:rPr lang="zh-CN" altLang="zh-CN" sz="3600" kern="100">
                <a:cs typeface="Times New Roman" panose="02020603050405020304"/>
              </a:rPr>
              <a:t>的范围；</a:t>
            </a:r>
            <a:r>
              <a:rPr lang="en-US" altLang="zh-CN" sz="3600" kern="100">
                <a:cs typeface="Courier New" panose="02070309020205020404"/>
              </a:rPr>
              <a:t>(2)</a:t>
            </a:r>
            <a:r>
              <a:rPr lang="zh-CN" altLang="zh-CN" sz="3600" kern="100">
                <a:cs typeface="Times New Roman" panose="02020603050405020304"/>
              </a:rPr>
              <a:t>若该直线的斜率</a:t>
            </a:r>
            <a:r>
              <a:rPr lang="en-US" altLang="zh-CN" sz="3600" i="1" kern="100">
                <a:cs typeface="Courier New" panose="02070309020205020404"/>
              </a:rPr>
              <a:t>k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600" kern="100">
                <a:cs typeface="Courier New" panose="02070309020205020404"/>
              </a:rPr>
              <a:t>1</a:t>
            </a:r>
            <a:r>
              <a:rPr lang="zh-CN" altLang="zh-CN" sz="3600" kern="100">
                <a:cs typeface="Times New Roman" panose="02020603050405020304"/>
              </a:rPr>
              <a:t>，求实数</a:t>
            </a:r>
            <a:r>
              <a:rPr lang="en-US" altLang="zh-CN" sz="3600" i="1" kern="100">
                <a:cs typeface="Courier New" panose="02070309020205020404"/>
              </a:rPr>
              <a:t>m</a:t>
            </a:r>
            <a:r>
              <a:rPr lang="zh-CN" altLang="zh-CN" sz="3600" kern="100">
                <a:cs typeface="Times New Roman" panose="02020603050405020304"/>
              </a:rPr>
              <a:t>的值．</a:t>
            </a:r>
            <a:endParaRPr lang="zh-CN" altLang="en-US" sz="3600"/>
          </a:p>
        </p:txBody>
      </p:sp>
      <p:sp>
        <p:nvSpPr>
          <p:cNvPr id="46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15143" y="3026331"/>
          <a:ext cx="11161713" cy="302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4" imgW="11164570" imgH="3029585" progId="Word.Document.8">
                  <p:embed/>
                </p:oleObj>
              </mc:Choice>
              <mc:Fallback>
                <p:oleObj name="文档" r:id="rId4" imgW="11164570" imgH="30295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143" y="3026331"/>
                        <a:ext cx="11161713" cy="302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>
            <p:custDataLst>
              <p:tags r:id="rId6"/>
            </p:custDataLst>
          </p:nvPr>
        </p:nvSpPr>
        <p:spPr>
          <a:xfrm>
            <a:off x="597242" y="954175"/>
            <a:ext cx="10997514" cy="131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200">
              <a:lnSpc>
                <a:spcPct val="150000"/>
              </a:lnSpc>
              <a:tabLst>
                <a:tab pos="5600700"/>
                <a:tab pos="10058400"/>
              </a:tabLst>
            </a:pPr>
            <a:r>
              <a:rPr lang="zh-CN" altLang="en-US" sz="2800" kern="100">
                <a:cs typeface="Times New Roman" panose="02020603050405020304"/>
              </a:rPr>
              <a:t>练习</a:t>
            </a:r>
            <a:r>
              <a:rPr lang="en-US" altLang="zh-CN" sz="2800" kern="100">
                <a:cs typeface="Times New Roman" panose="02020603050405020304"/>
              </a:rPr>
              <a:t>1</a:t>
            </a:r>
            <a:r>
              <a:rPr lang="zh-CN" altLang="en-US" sz="2800" kern="100">
                <a:cs typeface="Times New Roman" panose="02020603050405020304"/>
              </a:rPr>
              <a:t>：</a:t>
            </a:r>
            <a:r>
              <a:rPr lang="zh-CN" altLang="zh-CN" sz="2800" kern="100">
                <a:cs typeface="Times New Roman" panose="02020603050405020304"/>
              </a:rPr>
              <a:t>若方程</a:t>
            </a:r>
            <a:r>
              <a:rPr lang="en-US" altLang="zh-CN" sz="2800" kern="100">
                <a:cs typeface="Courier New" panose="02070309020205020404"/>
              </a:rPr>
              <a:t>(</a:t>
            </a:r>
            <a:r>
              <a:rPr lang="en-US" altLang="zh-CN" sz="2800" i="1" kern="100">
                <a:cs typeface="Courier New" panose="02070309020205020404"/>
              </a:rPr>
              <a:t>m</a:t>
            </a:r>
            <a:r>
              <a:rPr lang="en-US" altLang="zh-CN" sz="2800" kern="100" baseline="30000">
                <a:cs typeface="Courier New" panose="02070309020205020404"/>
              </a:rPr>
              <a:t>2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2800" kern="100">
                <a:cs typeface="Courier New" panose="02070309020205020404"/>
              </a:rPr>
              <a:t>3</a:t>
            </a:r>
            <a:r>
              <a:rPr lang="en-US" altLang="zh-CN" sz="2800" i="1" kern="100">
                <a:cs typeface="Courier New" panose="02070309020205020404"/>
              </a:rPr>
              <a:t>m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2800" kern="100">
                <a:cs typeface="Courier New" panose="02070309020205020404"/>
              </a:rPr>
              <a:t>2)</a:t>
            </a:r>
            <a:r>
              <a:rPr lang="en-US" altLang="zh-CN" sz="2800" i="1" kern="100">
                <a:cs typeface="Courier New" panose="02070309020205020404"/>
              </a:rPr>
              <a:t>x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2800" kern="100">
                <a:cs typeface="Courier New" panose="02070309020205020404"/>
              </a:rPr>
              <a:t>(</a:t>
            </a:r>
            <a:r>
              <a:rPr lang="en-US" altLang="zh-CN" sz="2800" i="1" kern="100">
                <a:cs typeface="Courier New" panose="02070309020205020404"/>
              </a:rPr>
              <a:t>m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2800" kern="100">
                <a:cs typeface="Courier New" panose="02070309020205020404"/>
              </a:rPr>
              <a:t>2)</a:t>
            </a:r>
            <a:r>
              <a:rPr lang="en-US" altLang="zh-CN" sz="2800" i="1" kern="100">
                <a:cs typeface="Courier New" panose="02070309020205020404"/>
              </a:rPr>
              <a:t>y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2800" kern="100">
                <a:cs typeface="Courier New" panose="02070309020205020404"/>
              </a:rPr>
              <a:t>2</a:t>
            </a:r>
            <a:r>
              <a:rPr lang="en-US" altLang="zh-CN" sz="2800" i="1" kern="100">
                <a:cs typeface="Courier New" panose="02070309020205020404"/>
              </a:rPr>
              <a:t>m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2800" kern="100">
                <a:cs typeface="Courier New" panose="02070309020205020404"/>
              </a:rPr>
              <a:t>5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2800" kern="100">
                <a:cs typeface="Courier New" panose="02070309020205020404"/>
              </a:rPr>
              <a:t>0</a:t>
            </a:r>
            <a:r>
              <a:rPr lang="zh-CN" altLang="zh-CN" sz="2800" kern="100">
                <a:cs typeface="Times New Roman" panose="02020603050405020304"/>
              </a:rPr>
              <a:t>表示直线．</a:t>
            </a:r>
            <a:endParaRPr lang="zh-CN" altLang="zh-CN" sz="105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lnSpc>
                <a:spcPct val="150000"/>
              </a:lnSpc>
              <a:tabLst>
                <a:tab pos="5600700"/>
                <a:tab pos="10058400"/>
              </a:tabLst>
            </a:pPr>
            <a:r>
              <a:rPr lang="en-US" altLang="zh-CN" sz="2800" kern="100">
                <a:cs typeface="Courier New" panose="02070309020205020404"/>
              </a:rPr>
              <a:t>(1)</a:t>
            </a:r>
            <a:r>
              <a:rPr lang="zh-CN" altLang="zh-CN" sz="2800" kern="100">
                <a:cs typeface="Times New Roman" panose="02020603050405020304"/>
              </a:rPr>
              <a:t>求实数</a:t>
            </a:r>
            <a:r>
              <a:rPr lang="en-US" altLang="zh-CN" sz="2800" i="1" kern="100">
                <a:cs typeface="Courier New" panose="02070309020205020404"/>
              </a:rPr>
              <a:t>m</a:t>
            </a:r>
            <a:r>
              <a:rPr lang="zh-CN" altLang="zh-CN" sz="2800" kern="100">
                <a:cs typeface="Times New Roman" panose="02020603050405020304"/>
              </a:rPr>
              <a:t>的范围；</a:t>
            </a:r>
            <a:r>
              <a:rPr lang="en-US" altLang="zh-CN" sz="2800" kern="100">
                <a:cs typeface="Courier New" panose="02070309020205020404"/>
              </a:rPr>
              <a:t>(2)</a:t>
            </a:r>
            <a:r>
              <a:rPr lang="zh-CN" altLang="zh-CN" sz="2800" kern="100">
                <a:cs typeface="Times New Roman" panose="02020603050405020304"/>
              </a:rPr>
              <a:t>若该直线的斜率</a:t>
            </a:r>
            <a:r>
              <a:rPr lang="en-US" altLang="zh-CN" sz="2800" i="1" kern="100">
                <a:cs typeface="Courier New" panose="02070309020205020404"/>
              </a:rPr>
              <a:t>k</a:t>
            </a:r>
            <a:r>
              <a:rPr lang="zh-CN" altLang="zh-CN" sz="28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2800" kern="100">
                <a:cs typeface="Courier New" panose="02070309020205020404"/>
              </a:rPr>
              <a:t>1</a:t>
            </a:r>
            <a:r>
              <a:rPr lang="zh-CN" altLang="zh-CN" sz="2800" kern="100">
                <a:cs typeface="Times New Roman" panose="02020603050405020304"/>
              </a:rPr>
              <a:t>，求实数</a:t>
            </a:r>
            <a:r>
              <a:rPr lang="en-US" altLang="zh-CN" sz="2800" i="1" kern="100">
                <a:cs typeface="Courier New" panose="02070309020205020404"/>
              </a:rPr>
              <a:t>m</a:t>
            </a:r>
            <a:r>
              <a:rPr lang="zh-CN" altLang="zh-CN" sz="2800" kern="100">
                <a:cs typeface="Times New Roman" panose="02020603050405020304"/>
              </a:rPr>
              <a:t>的值．</a:t>
            </a:r>
            <a:endParaRPr lang="zh-CN" altLang="en-US" sz="2800"/>
          </a:p>
        </p:txBody>
      </p:sp>
      <p:sp>
        <p:nvSpPr>
          <p:cNvPr id="4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329514" y="914843"/>
            <a:ext cx="11063416" cy="2327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200" algn="just">
              <a:lnSpc>
                <a:spcPct val="140000"/>
              </a:lnSpc>
              <a:tabLst>
                <a:tab pos="5600700"/>
                <a:tab pos="10058400"/>
              </a:tabLst>
            </a:pPr>
            <a:r>
              <a:rPr lang="zh-CN" altLang="en-US" sz="3600" kern="100">
                <a:cs typeface="Times New Roman" panose="02020603050405020304"/>
              </a:rPr>
              <a:t>练习</a:t>
            </a:r>
            <a:r>
              <a:rPr lang="en-US" altLang="zh-CN" sz="3600" kern="100">
                <a:cs typeface="Times New Roman" panose="02020603050405020304"/>
              </a:rPr>
              <a:t>2</a:t>
            </a:r>
            <a:r>
              <a:rPr lang="zh-CN" altLang="en-US" sz="3600" kern="100">
                <a:cs typeface="Times New Roman" panose="02020603050405020304"/>
              </a:rPr>
              <a:t>：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设直线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的方程为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ax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0(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36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40000"/>
              </a:lnSpc>
              <a:tabLst>
                <a:tab pos="5600700"/>
                <a:tab pos="10058400"/>
              </a:tabLst>
            </a:pP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若直线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与直线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US" altLang="zh-CN" sz="3600" kern="100" baseline="-25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垂直时，求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的值；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711200" algn="just">
              <a:lnSpc>
                <a:spcPct val="140000"/>
              </a:lnSpc>
              <a:tabLst>
                <a:tab pos="5600700"/>
                <a:tab pos="10058400"/>
              </a:tabLst>
            </a:pPr>
            <a:r>
              <a:rPr lang="zh-CN" altLang="zh-CN" sz="3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在两坐标轴上的截距相等，求</a:t>
            </a:r>
            <a:r>
              <a:rPr lang="en-US" altLang="zh-CN" sz="36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36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的方程．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4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73033" y="1633655"/>
          <a:ext cx="10907337" cy="4800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Document" r:id="rId4" imgW="11160125" imgH="4902200" progId="Word.Document.8">
                  <p:embed/>
                </p:oleObj>
              </mc:Choice>
              <mc:Fallback>
                <p:oleObj name="Document" r:id="rId4" imgW="11160125" imgH="4902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033" y="1633655"/>
                        <a:ext cx="10907337" cy="4800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5199" y="598147"/>
            <a:ext cx="11563003" cy="1320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200" algn="just">
              <a:lnSpc>
                <a:spcPct val="140000"/>
              </a:lnSpc>
              <a:tabLst>
                <a:tab pos="5600700"/>
                <a:tab pos="10058400"/>
              </a:tabLst>
            </a:pPr>
            <a:r>
              <a:rPr lang="zh-CN" altLang="en-US" sz="2000" kern="100">
                <a:cs typeface="Times New Roman" panose="02020603050405020304"/>
              </a:rPr>
              <a:t>练习</a:t>
            </a:r>
            <a:r>
              <a:rPr lang="en-US" altLang="zh-CN" sz="2000" kern="100">
                <a:cs typeface="Times New Roman" panose="02020603050405020304"/>
              </a:rPr>
              <a:t>2</a:t>
            </a:r>
            <a:r>
              <a:rPr lang="zh-CN" altLang="en-US" sz="2000" kern="100">
                <a:cs typeface="Times New Roman" panose="02020603050405020304"/>
              </a:rPr>
              <a:t>：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设直线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的方程为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ax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0(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20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en-US" altLang="zh-CN" sz="20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1200" algn="just">
              <a:lnSpc>
                <a:spcPct val="140000"/>
              </a:lnSpc>
              <a:tabLst>
                <a:tab pos="5600700"/>
                <a:tab pos="10058400"/>
              </a:tabLst>
            </a:pP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若直线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与直线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US" altLang="zh-CN" sz="2000" kern="100" baseline="-250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垂直时，求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的值；</a:t>
            </a:r>
            <a:r>
              <a:rPr lang="zh-CN"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在两坐标轴上的截距相等，求</a:t>
            </a:r>
            <a:r>
              <a:rPr lang="en-US" altLang="zh-CN" sz="20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的方程．</a:t>
            </a:r>
            <a:endParaRPr lang="zh-CN" altLang="zh-CN" sz="9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92400" y="1836773"/>
            <a:ext cx="116996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25-26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27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自主导学</a:t>
            </a:r>
            <a:endParaRPr lang="en-US" altLang="zh-CN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：书本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66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433300" y="103251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3074" name="组合 2"/>
          <p:cNvGrpSpPr/>
          <p:nvPr>
            <p:custDataLst>
              <p:tags r:id="rId3"/>
            </p:custDataLst>
          </p:nvPr>
        </p:nvGrpSpPr>
        <p:grpSpPr>
          <a:xfrm>
            <a:off x="1892301" y="714376"/>
            <a:ext cx="8355013" cy="587375"/>
            <a:chOff x="780" y="970"/>
            <a:chExt cx="13158" cy="924"/>
          </a:xfrm>
        </p:grpSpPr>
        <p:sp>
          <p:nvSpPr>
            <p:cNvPr id="3075" name="Rectangle 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30" y="1064"/>
              <a:ext cx="2193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点斜式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9360" y="970"/>
            <a:ext cx="4577" cy="92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r:id="rId6" imgW="8477250" imgH="4381500" progId="Equation.DSMT4">
                    <p:embed/>
                  </p:oleObj>
                </mc:Choice>
                <mc:Fallback>
                  <p:oleObj r:id="rId6" imgW="8477250" imgH="43815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60" y="970"/>
                          <a:ext cx="4577" cy="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" name="Text Box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80" y="1023"/>
              <a:ext cx="432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斜率和一点坐标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078" name="AutoShape 2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99" y="1252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79" name="AutoShape 2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045" y="1252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3080" name="组合 3"/>
          <p:cNvGrpSpPr/>
          <p:nvPr>
            <p:custDataLst>
              <p:tags r:id="rId11"/>
            </p:custDataLst>
          </p:nvPr>
        </p:nvGrpSpPr>
        <p:grpSpPr>
          <a:xfrm>
            <a:off x="1892301" y="1941513"/>
            <a:ext cx="7275513" cy="576262"/>
            <a:chOff x="780" y="3013"/>
            <a:chExt cx="11457" cy="907"/>
          </a:xfrm>
        </p:grpSpPr>
        <p:sp>
          <p:nvSpPr>
            <p:cNvPr id="3081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100" y="3112"/>
              <a:ext cx="2047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斜截式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082" name="Object 7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9403" y="3013"/>
            <a:ext cx="2834" cy="90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r:id="rId14" imgW="7858125" imgH="4924425" progId="Equation.DSMT4">
                    <p:embed/>
                  </p:oleObj>
                </mc:Choice>
                <mc:Fallback>
                  <p:oleObj r:id="rId14" imgW="7858125" imgH="492442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03" y="3013"/>
                          <a:ext cx="2834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80" y="3035"/>
              <a:ext cx="377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斜率k和截距b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084" name="AutoShape 2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99" y="3285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85" name="AutoShape 2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077" y="3235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3086" name="组合 5"/>
          <p:cNvGrpSpPr/>
          <p:nvPr>
            <p:custDataLst>
              <p:tags r:id="rId19"/>
            </p:custDataLst>
          </p:nvPr>
        </p:nvGrpSpPr>
        <p:grpSpPr>
          <a:xfrm>
            <a:off x="1892300" y="4954589"/>
            <a:ext cx="7050088" cy="1057275"/>
            <a:chOff x="780" y="8608"/>
            <a:chExt cx="11103" cy="1666"/>
          </a:xfrm>
        </p:grpSpPr>
        <p:sp>
          <p:nvSpPr>
            <p:cNvPr id="3087" name="Text Box 1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80" y="8942"/>
              <a:ext cx="281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两个截距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088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115" y="9050"/>
              <a:ext cx="22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截距式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089" name="Object 19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9352" y="8607"/>
            <a:ext cx="2530" cy="16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0" r:id="rId23" imgW="4705350" imgH="4972050" progId="Equation.DSMT4">
                    <p:embed/>
                  </p:oleObj>
                </mc:Choice>
                <mc:Fallback>
                  <p:oleObj r:id="rId23" imgW="4705350" imgH="497205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52" y="8607"/>
                          <a:ext cx="2530" cy="1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AutoShape 3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99" y="9187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91" name="AutoShape 3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8095" y="9215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  <p:pic>
        <p:nvPicPr>
          <p:cNvPr id="3092" name="New picture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92300" y="10502900"/>
            <a:ext cx="355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4" name="组合 4"/>
          <p:cNvGrpSpPr/>
          <p:nvPr>
            <p:custDataLst>
              <p:tags r:id="rId29"/>
            </p:custDataLst>
          </p:nvPr>
        </p:nvGrpSpPr>
        <p:grpSpPr>
          <a:xfrm>
            <a:off x="1892300" y="3201989"/>
            <a:ext cx="8135938" cy="1112837"/>
            <a:chOff x="780" y="4745"/>
            <a:chExt cx="12812" cy="1752"/>
          </a:xfrm>
        </p:grpSpPr>
        <p:sp>
          <p:nvSpPr>
            <p:cNvPr id="3095" name="Text Box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80" y="5317"/>
              <a:ext cx="281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两点坐标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096" name="Rectangle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142" y="5270"/>
              <a:ext cx="22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两点式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097" name="Object 20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9367" y="4745"/>
            <a:ext cx="4225" cy="175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1" r:id="rId33" imgW="7372350" imgH="4533900" progId="Equation.DSMT4">
                    <p:embed/>
                  </p:oleObj>
                </mc:Choice>
                <mc:Fallback>
                  <p:oleObj r:id="rId33" imgW="7372350" imgH="4533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67" y="4745"/>
                          <a:ext cx="4225" cy="1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AutoShape 3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175" y="5490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099" name="AutoShape 3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999" y="5464"/>
              <a:ext cx="1102" cy="360"/>
            </a:xfrm>
            <a:prstGeom prst="rightArrow">
              <a:avLst>
                <a:gd name="adj1" fmla="val 50000"/>
                <a:gd name="adj2" fmla="val 76400"/>
              </a:avLst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3100" name="Rectangle 3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892300" y="4344989"/>
            <a:ext cx="831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适用范围：斜率存在，且不为0</a:t>
            </a:r>
            <a:endParaRPr lang="zh-CN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1" name="Rectangle 36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892300" y="5981738"/>
            <a:ext cx="8318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适用范围：斜率存在，且不为0，不经过原点</a:t>
            </a:r>
            <a:endParaRPr lang="zh-CN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" name="Rectangle 36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892300" y="1331914"/>
            <a:ext cx="831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适用范围：斜率存在</a:t>
            </a:r>
            <a:endParaRPr lang="zh-CN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3" name="Rectangle 3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1892300" y="2592389"/>
            <a:ext cx="831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适用范围：斜率存在</a:t>
            </a:r>
            <a:endParaRPr lang="zh-CN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文本框 1"/>
          <p:cNvSpPr txBox="1"/>
          <p:nvPr>
            <p:custDataLst>
              <p:tags r:id="rId41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/>
      <p:bldP spid="3101" grpId="0"/>
      <p:bldP spid="3102" grpId="0"/>
      <p:bldP spid="3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122" name="Text Box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5123" name="Text Box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259" y="703264"/>
            <a:ext cx="1061033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平面直角坐标系中的任意一条直线方程都可以用一个关于</a:t>
            </a:r>
            <a:r>
              <a:rPr lang="en-US" altLang="zh-CN" sz="2800" b="1">
                <a:latin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y </a:t>
            </a:r>
            <a:r>
              <a:rPr lang="zh-CN" altLang="en-US" sz="2800" b="1">
                <a:latin typeface="宋体" panose="02010600030101010101" pitchFamily="2" charset="-122"/>
              </a:rPr>
              <a:t>的二元一次方程表示吗？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5125" name="文本框 1"/>
          <p:cNvSpPr/>
          <p:nvPr>
            <p:custDataLst>
              <p:tags r:id="rId6"/>
            </p:custDataLst>
          </p:nvPr>
        </p:nvSpPr>
        <p:spPr>
          <a:xfrm>
            <a:off x="947351" y="1638343"/>
            <a:ext cx="10404390" cy="445423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lnSpc>
                <a:spcPct val="150000"/>
              </a:lnSpc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解：任意直线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l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当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l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的斜率为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k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时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,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在其上任取一点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P</a:t>
            </a:r>
            <a:r>
              <a:rPr lang="en-US" altLang="zh-CN" sz="24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0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(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4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0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,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4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0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)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endParaRPr lang="en-US" altLang="zh-CN" sz="2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其方程为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-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4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宋体" panose="02010600030101010101" pitchFamily="2" charset="-122"/>
              </a:rPr>
              <a:t>0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=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k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(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-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4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宋体" panose="02010600030101010101" pitchFamily="2" charset="-122"/>
              </a:rPr>
              <a:t>0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)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这是关于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、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的二元一次方程</a:t>
            </a:r>
            <a:endParaRPr lang="en-US" sz="2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endParaRPr lang="en-US" sz="2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当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的斜率不存在，即直线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的倾斜角为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90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°时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直线的方程为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-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4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宋体" panose="02010600030101010101" pitchFamily="2" charset="-122"/>
              </a:rPr>
              <a:t>0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=0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endParaRPr sz="2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上述方程可以认为是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zh-CN" altLang="en-US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的系数为</a:t>
            </a:r>
            <a:r>
              <a:rPr lang="en-US" altLang="zh-CN"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0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的二元一次方程，</a:t>
            </a:r>
            <a:endParaRPr lang="en-US" sz="2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endParaRPr lang="en-US" sz="24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因此平面直角坐标系中的任意一条直线都可以用一个关于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、</a:t>
            </a:r>
            <a:r>
              <a:rPr lang="en-US" altLang="zh-CN" sz="24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sz="24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的二元一次方程表示</a:t>
            </a:r>
            <a:endParaRPr sz="2400"/>
          </a:p>
        </p:txBody>
      </p:sp>
      <p:sp>
        <p:nvSpPr>
          <p:cNvPr id="6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146" name="Text Box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6148" name="Text Box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0834" y="1825625"/>
            <a:ext cx="10074874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关于</a:t>
            </a:r>
            <a:r>
              <a:rPr lang="en-US" altLang="zh-CN" sz="2800" b="1">
                <a:latin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y</a:t>
            </a:r>
            <a:r>
              <a:rPr lang="zh-CN" altLang="en-US" sz="2800" b="1">
                <a:latin typeface="宋体" panose="02010600030101010101" pitchFamily="2" charset="-122"/>
              </a:rPr>
              <a:t>的二元一次方程</a:t>
            </a:r>
            <a:r>
              <a:rPr lang="en-US" altLang="zh-CN" sz="2800" b="1" err="1">
                <a:latin typeface="宋体" panose="02010600030101010101" pitchFamily="2" charset="-122"/>
              </a:rPr>
              <a:t>Ax+By+C=0(A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</a:rPr>
              <a:t>不同时为</a:t>
            </a:r>
            <a:r>
              <a:rPr lang="en-US" altLang="zh-CN" sz="2800" b="1">
                <a:latin typeface="宋体" panose="02010600030101010101" pitchFamily="2" charset="-122"/>
              </a:rPr>
              <a:t>0)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当</a:t>
            </a:r>
            <a:r>
              <a:rPr lang="en-US" altLang="zh-CN" sz="2800" b="1">
                <a:latin typeface="宋体" panose="02010600030101010101" pitchFamily="2" charset="-122"/>
              </a:rPr>
              <a:t>B=0</a:t>
            </a:r>
            <a:r>
              <a:rPr lang="zh-CN" altLang="en-US" sz="2800" b="1">
                <a:latin typeface="宋体" panose="02010600030101010101" pitchFamily="2" charset="-122"/>
              </a:rPr>
              <a:t>时，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6149" name="矩形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04849" y="2432265"/>
            <a:ext cx="4206875" cy="704850"/>
          </a:xfrm>
          <a:prstGeom prst="rect">
            <a:avLst/>
          </a:prstGeom>
          <a:blipFill dpi="0" rotWithShape="0">
            <a:blip r:embed="rId7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 </a:t>
            </a:r>
            <a:endParaRPr lang="zh-CN" altLang="zh-CN"/>
          </a:p>
        </p:txBody>
      </p:sp>
      <p:sp>
        <p:nvSpPr>
          <p:cNvPr id="7174" name="矩形 1"/>
          <p:cNvSpPr/>
          <p:nvPr>
            <p:custDataLst>
              <p:tags r:id="rId8"/>
            </p:custDataLst>
          </p:nvPr>
        </p:nvSpPr>
        <p:spPr>
          <a:xfrm>
            <a:off x="790833" y="3060700"/>
            <a:ext cx="9708893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方程表示平行于</a:t>
            </a:r>
            <a:r>
              <a:rPr lang="en-US" altLang="zh-CN" sz="28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轴或与</a:t>
            </a:r>
            <a:r>
              <a:rPr lang="en-US" altLang="zh-CN" sz="28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轴重合的直线</a:t>
            </a:r>
            <a:endParaRPr sz="2800" b="1"/>
          </a:p>
        </p:txBody>
      </p:sp>
      <p:sp>
        <p:nvSpPr>
          <p:cNvPr id="7175" name="文本框 1"/>
          <p:cNvSpPr/>
          <p:nvPr>
            <p:custDataLst>
              <p:tags r:id="rId9"/>
            </p:custDataLst>
          </p:nvPr>
        </p:nvSpPr>
        <p:spPr>
          <a:xfrm>
            <a:off x="716692" y="4143589"/>
            <a:ext cx="10239631" cy="1168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50000"/>
              </a:spcBef>
            </a:pPr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当</a:t>
            </a:r>
            <a:r>
              <a:rPr lang="en-US" altLang="zh-CN"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B≠0</a:t>
            </a:r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时，整理得</a:t>
            </a:r>
            <a:endParaRPr sz="2800" b="1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/>
            </a:endParaRPr>
          </a:p>
          <a:p>
            <a:pPr eaLnBrk="1" hangingPunct="1">
              <a:spcBef>
                <a:spcPct val="50000"/>
              </a:spcBef>
            </a:pPr>
            <a:r>
              <a:rPr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所以该方程表示斜率为   </a:t>
            </a:r>
            <a:r>
              <a:rPr lang="en-US" altLang="zh-CN"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,在y轴上截距为   的直线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152" name="文本框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44492" y="4080131"/>
            <a:ext cx="3382963" cy="720725"/>
          </a:xfrm>
          <a:prstGeom prst="rect">
            <a:avLst/>
          </a:prstGeom>
          <a:blipFill dpi="0" rotWithShape="0">
            <a:blip r:embed="rId11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/>
              <a:t> </a:t>
            </a:r>
            <a:endParaRPr lang="zh-CN" altLang="zh-CN"/>
          </a:p>
        </p:txBody>
      </p:sp>
      <p:graphicFrame>
        <p:nvGraphicFramePr>
          <p:cNvPr id="6153" name="对象 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354555" y="4691340"/>
          <a:ext cx="463550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3" imgW="241300" imgH="393700" progId="Equation.KSEE3">
                  <p:embed/>
                </p:oleObj>
              </mc:Choice>
              <mc:Fallback>
                <p:oleObj r:id="rId13" imgW="2413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54555" y="4691340"/>
                        <a:ext cx="463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398264" y="4684926"/>
          <a:ext cx="488950" cy="755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6" imgW="254000" imgH="393700" progId="Equation.KSEE3">
                  <p:embed/>
                </p:oleObj>
              </mc:Choice>
              <mc:Fallback>
                <p:oleObj r:id="rId16" imgW="254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398264" y="4684926"/>
                        <a:ext cx="4889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6692" y="857251"/>
            <a:ext cx="106844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</a:rPr>
              <a:t>任意一个关于</a:t>
            </a:r>
            <a:r>
              <a:rPr lang="en-US" altLang="zh-CN" sz="2800" b="1">
                <a:latin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y </a:t>
            </a:r>
            <a:r>
              <a:rPr lang="zh-CN" altLang="en-US" sz="2800" b="1">
                <a:latin typeface="宋体" panose="02010600030101010101" pitchFamily="2" charset="-122"/>
              </a:rPr>
              <a:t>的二元一次方程都表示一条直线吗？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2" name="文本框 1"/>
          <p:cNvSpPr txBox="1"/>
          <p:nvPr>
            <p:custDataLst>
              <p:tags r:id="rId19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7174" grpId="0"/>
      <p:bldP spid="7175" grpId="0"/>
      <p:bldP spid="6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7170" name="组合 1"/>
          <p:cNvGrpSpPr/>
          <p:nvPr>
            <p:custDataLst>
              <p:tags r:id="rId3"/>
            </p:custDataLst>
          </p:nvPr>
        </p:nvGrpSpPr>
        <p:grpSpPr>
          <a:xfrm>
            <a:off x="1727201" y="739775"/>
            <a:ext cx="9085263" cy="641350"/>
            <a:chOff x="208" y="1730"/>
            <a:chExt cx="14307" cy="1010"/>
          </a:xfrm>
        </p:grpSpPr>
        <p:sp>
          <p:nvSpPr>
            <p:cNvPr id="9228" name="Text Box 2"/>
            <p:cNvSpPr/>
            <p:nvPr>
              <p:custDataLst>
                <p:tags r:id="rId4"/>
              </p:custDataLst>
            </p:nvPr>
          </p:nvSpPr>
          <p:spPr>
            <a:xfrm>
              <a:off x="208" y="1730"/>
              <a:ext cx="930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eaLnBrk="1" hangingPunct="1"/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sym typeface="Wingdings" panose="05000000000000000000"/>
                </a:rPr>
                <a:t>直线的一般式方程</a:t>
              </a:r>
              <a:r>
                <a:rPr lang="en-US" altLang="zh-CN" sz="32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sym typeface="Wingdings" panose="05000000000000000000"/>
                </a:rPr>
                <a:t>:</a:t>
              </a:r>
              <a:endPara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7172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43" y="1771"/>
              <a:ext cx="8672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3300"/>
                  </a:solidFill>
                  <a:latin typeface="宋体" panose="02010600030101010101" pitchFamily="2" charset="-122"/>
                </a:rPr>
                <a:t>Ax+By+C=0</a:t>
              </a:r>
              <a:r>
                <a:rPr lang="zh-CN" altLang="en-US" sz="2800">
                  <a:solidFill>
                    <a:srgbClr val="FF33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2800">
                  <a:solidFill>
                    <a:srgbClr val="000099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>
                  <a:solidFill>
                    <a:srgbClr val="000099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800">
                  <a:solidFill>
                    <a:srgbClr val="000099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sz="2800">
                  <a:solidFill>
                    <a:srgbClr val="000099"/>
                  </a:solidFill>
                  <a:latin typeface="宋体" panose="02010600030101010101" pitchFamily="2" charset="-122"/>
                </a:rPr>
                <a:t>不同时为</a:t>
              </a:r>
              <a:r>
                <a:rPr lang="en-US" altLang="zh-CN" sz="2800">
                  <a:solidFill>
                    <a:srgbClr val="000099"/>
                  </a:solidFill>
                  <a:latin typeface="宋体" panose="02010600030101010101" pitchFamily="2" charset="-122"/>
                </a:rPr>
                <a:t>0</a:t>
              </a:r>
              <a:r>
                <a:rPr lang="zh-CN" altLang="en-US" sz="2800">
                  <a:solidFill>
                    <a:srgbClr val="FF33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 sz="2800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7173" name="Group 4"/>
          <p:cNvGrpSpPr/>
          <p:nvPr>
            <p:custDataLst>
              <p:tags r:id="rId6"/>
            </p:custDataLst>
          </p:nvPr>
        </p:nvGrpSpPr>
        <p:grpSpPr>
          <a:xfrm>
            <a:off x="1676400" y="2020888"/>
            <a:ext cx="8839200" cy="3917950"/>
            <a:chOff x="96" y="1680"/>
            <a:chExt cx="5568" cy="2468"/>
          </a:xfrm>
        </p:grpSpPr>
        <p:sp>
          <p:nvSpPr>
            <p:cNvPr id="7174" name="Text Box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6" y="1680"/>
              <a:ext cx="5568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400">
                  <a:solidFill>
                    <a:schemeClr val="tx1"/>
                  </a:solidFill>
                  <a:latin typeface="宋体" panose="02010600030101010101" pitchFamily="2" charset="-122"/>
                </a:rPr>
                <a:t>探究：</a:t>
              </a:r>
              <a:r>
                <a:rPr lang="zh-CN" altLang="en-US" sz="3400">
                  <a:latin typeface="宋体" panose="02010600030101010101" pitchFamily="2" charset="-122"/>
                </a:rPr>
                <a:t>在方程</a:t>
              </a:r>
              <a:r>
                <a:rPr lang="en-US" altLang="zh-CN" sz="3400" err="1">
                  <a:latin typeface="宋体" panose="02010600030101010101" pitchFamily="2" charset="-122"/>
                </a:rPr>
                <a:t>Ax+By+C=0</a:t>
              </a:r>
              <a:r>
                <a:rPr lang="zh-CN" altLang="en-US" sz="3400">
                  <a:latin typeface="宋体" panose="02010600030101010101" pitchFamily="2" charset="-122"/>
                </a:rPr>
                <a:t>中，</a:t>
              </a:r>
              <a:r>
                <a:rPr lang="en-US" altLang="zh-CN" sz="3400">
                  <a:latin typeface="宋体" panose="02010600030101010101" pitchFamily="2" charset="-122"/>
                </a:rPr>
                <a:t>A</a:t>
              </a:r>
              <a:r>
                <a:rPr lang="zh-CN" altLang="en-US" sz="3400">
                  <a:latin typeface="宋体" panose="02010600030101010101" pitchFamily="2" charset="-122"/>
                </a:rPr>
                <a:t>，</a:t>
              </a:r>
              <a:r>
                <a:rPr lang="en-US" altLang="zh-CN" sz="3400">
                  <a:latin typeface="宋体" panose="02010600030101010101" pitchFamily="2" charset="-122"/>
                </a:rPr>
                <a:t>B</a:t>
              </a:r>
              <a:r>
                <a:rPr lang="zh-CN" altLang="en-US" sz="3400">
                  <a:latin typeface="宋体" panose="02010600030101010101" pitchFamily="2" charset="-122"/>
                </a:rPr>
                <a:t>，</a:t>
              </a:r>
              <a:r>
                <a:rPr lang="en-US" altLang="zh-CN" sz="3400">
                  <a:latin typeface="宋体" panose="02010600030101010101" pitchFamily="2" charset="-122"/>
                </a:rPr>
                <a:t>C</a:t>
              </a:r>
              <a:r>
                <a:rPr lang="zh-CN" altLang="en-US" sz="3400">
                  <a:latin typeface="宋体" panose="02010600030101010101" pitchFamily="2" charset="-122"/>
                </a:rPr>
                <a:t>为何值时，方程表示的直线为：</a:t>
              </a:r>
              <a:endParaRPr lang="zh-CN" altLang="en-US" sz="3400">
                <a:latin typeface="宋体" panose="02010600030101010101" pitchFamily="2" charset="-122"/>
              </a:endParaRPr>
            </a:p>
          </p:txBody>
        </p:sp>
        <p:sp>
          <p:nvSpPr>
            <p:cNvPr id="9227" name="Text Box 7"/>
            <p:cNvSpPr/>
            <p:nvPr>
              <p:custDataLst>
                <p:tags r:id="rId8"/>
              </p:custDataLst>
            </p:nvPr>
          </p:nvSpPr>
          <p:spPr>
            <a:xfrm>
              <a:off x="336" y="2400"/>
              <a:ext cx="2208" cy="17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(1)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平行于</a:t>
              </a:r>
              <a:r>
                <a:rPr lang="en-US" altLang="zh-CN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x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轴</a:t>
              </a:r>
              <a:endPara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endParaRPr>
            </a:p>
            <a:p>
              <a:pPr marL="342900" indent="-342900" eaLnBrk="1" hangingPunct="1">
                <a:spcBef>
                  <a:spcPct val="50000"/>
                </a:spcBef>
              </a:pPr>
              <a:r>
                <a:rPr lang="en-US" altLang="zh-CN" sz="32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(2)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平行于</a:t>
              </a:r>
              <a:r>
                <a:rPr lang="en-US" altLang="zh-CN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y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轴</a:t>
              </a:r>
              <a:endPara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endParaRPr>
            </a:p>
            <a:p>
              <a:pPr marL="342900" indent="-342900" eaLnBrk="1" hangingPunct="1">
                <a:spcBef>
                  <a:spcPct val="50000"/>
                </a:spcBef>
              </a:pPr>
              <a:r>
                <a:rPr lang="en-US" altLang="zh-CN" sz="32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(3)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与</a:t>
              </a:r>
              <a:r>
                <a:rPr lang="en-US" altLang="zh-CN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x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轴重合</a:t>
              </a:r>
              <a:endPara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endParaRPr>
            </a:p>
            <a:p>
              <a:pPr marL="342900" indent="-342900" eaLnBrk="1" hangingPunct="1">
                <a:spcBef>
                  <a:spcPct val="50000"/>
                </a:spcBef>
              </a:pPr>
              <a:r>
                <a:rPr lang="en-US" altLang="zh-CN" sz="320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(4)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与</a:t>
              </a:r>
              <a:r>
                <a:rPr lang="en-US" altLang="zh-CN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y</a:t>
              </a:r>
              <a:r>
                <a:rPr lang="en-US" sz="3200" err="1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/>
                </a:rPr>
                <a:t>轴重合</a:t>
              </a:r>
              <a:endParaRPr lang="en-US" sz="32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220" name="Text Box 8"/>
          <p:cNvSpPr/>
          <p:nvPr>
            <p:custDataLst>
              <p:tags r:id="rId9"/>
            </p:custDataLst>
          </p:nvPr>
        </p:nvSpPr>
        <p:spPr>
          <a:xfrm>
            <a:off x="5257800" y="3230563"/>
            <a:ext cx="2590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A=0</a:t>
            </a:r>
            <a:endParaRPr lang="en-US" altLang="zh-CN" sz="3400" b="1">
              <a:solidFill>
                <a:srgbClr val="FF3300"/>
              </a:solidFill>
            </a:endParaRPr>
          </a:p>
        </p:txBody>
      </p:sp>
      <p:sp>
        <p:nvSpPr>
          <p:cNvPr id="9221" name="Text Box 9"/>
          <p:cNvSpPr/>
          <p:nvPr>
            <p:custDataLst>
              <p:tags r:id="rId10"/>
            </p:custDataLst>
          </p:nvPr>
        </p:nvSpPr>
        <p:spPr>
          <a:xfrm>
            <a:off x="5257800" y="3916363"/>
            <a:ext cx="2590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B=0</a:t>
            </a:r>
            <a:endParaRPr lang="en-US" altLang="zh-CN" sz="3400" b="1">
              <a:solidFill>
                <a:srgbClr val="FF3300"/>
              </a:solidFill>
            </a:endParaRPr>
          </a:p>
        </p:txBody>
      </p:sp>
      <p:sp>
        <p:nvSpPr>
          <p:cNvPr id="9222" name="Text Box 10"/>
          <p:cNvSpPr/>
          <p:nvPr>
            <p:custDataLst>
              <p:tags r:id="rId11"/>
            </p:custDataLst>
          </p:nvPr>
        </p:nvSpPr>
        <p:spPr>
          <a:xfrm>
            <a:off x="5257800" y="4602163"/>
            <a:ext cx="2590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A=0 </a:t>
            </a:r>
            <a:r>
              <a:rPr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且</a:t>
            </a:r>
            <a:r>
              <a:rPr lang="en-US" altLang="zh-CN"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C=0</a:t>
            </a:r>
            <a:endParaRPr lang="en-US" altLang="zh-CN" sz="3400" b="1">
              <a:solidFill>
                <a:srgbClr val="FF3300"/>
              </a:solidFill>
            </a:endParaRPr>
          </a:p>
        </p:txBody>
      </p:sp>
      <p:sp>
        <p:nvSpPr>
          <p:cNvPr id="9223" name="Text Box 11"/>
          <p:cNvSpPr/>
          <p:nvPr>
            <p:custDataLst>
              <p:tags r:id="rId12"/>
            </p:custDataLst>
          </p:nvPr>
        </p:nvSpPr>
        <p:spPr>
          <a:xfrm>
            <a:off x="5257800" y="5360988"/>
            <a:ext cx="25908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B=0 </a:t>
            </a:r>
            <a:r>
              <a:rPr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且</a:t>
            </a:r>
            <a:r>
              <a:rPr lang="en-US" altLang="zh-CN" sz="3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3300"/>
                </a:solidFill>
                <a:sym typeface="Wingdings" panose="05000000000000000000"/>
              </a:rPr>
              <a:t>C=0</a:t>
            </a:r>
            <a:endParaRPr lang="en-US" altLang="zh-CN" sz="3400" b="1">
              <a:solidFill>
                <a:srgbClr val="FF3300"/>
              </a:solidFill>
            </a:endParaRPr>
          </a:p>
        </p:txBody>
      </p:sp>
      <p:sp>
        <p:nvSpPr>
          <p:cNvPr id="7181" name="Rectangle 3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92300" y="1373189"/>
            <a:ext cx="831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适用范围：平面直角坐标系中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任意一条直线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"/>
          <p:cNvSpPr txBox="1"/>
          <p:nvPr>
            <p:custDataLst>
              <p:tags r:id="rId1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  <p:bldP spid="9223" grpId="0"/>
      <p:bldP spid="7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55589" y="867202"/>
            <a:ext cx="10289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kern="100">
                <a:cs typeface="Times New Roman" panose="02020603050405020304"/>
              </a:rPr>
              <a:t>例题</a:t>
            </a:r>
            <a:r>
              <a:rPr lang="en-US" altLang="zh-CN" sz="3600" kern="100">
                <a:cs typeface="Times New Roman" panose="02020603050405020304"/>
              </a:rPr>
              <a:t>1</a:t>
            </a:r>
            <a:r>
              <a:rPr lang="zh-CN" altLang="en-US" sz="3600" kern="100">
                <a:cs typeface="Times New Roman" panose="02020603050405020304"/>
              </a:rPr>
              <a:t>：</a:t>
            </a:r>
            <a:r>
              <a:rPr lang="zh-CN" altLang="zh-CN" sz="3600" kern="100">
                <a:cs typeface="Times New Roman" panose="02020603050405020304"/>
              </a:rPr>
              <a:t>直线</a:t>
            </a:r>
            <a:r>
              <a:rPr lang="en-US" altLang="zh-CN" sz="3600" kern="100">
                <a:cs typeface="Courier New" panose="02070309020205020404"/>
              </a:rPr>
              <a:t>2</a:t>
            </a:r>
            <a:r>
              <a:rPr lang="en-US" altLang="zh-CN" sz="3600" i="1" kern="100">
                <a:cs typeface="Courier New" panose="02070309020205020404"/>
              </a:rPr>
              <a:t>x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600" i="1" kern="100">
                <a:cs typeface="Courier New" panose="02070309020205020404"/>
              </a:rPr>
              <a:t>y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600" kern="100">
                <a:cs typeface="Courier New" panose="02070309020205020404"/>
              </a:rPr>
              <a:t>2</a:t>
            </a:r>
            <a:r>
              <a:rPr lang="zh-CN" altLang="zh-CN" sz="36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600" kern="100">
                <a:cs typeface="Courier New" panose="02070309020205020404"/>
              </a:rPr>
              <a:t>0</a:t>
            </a:r>
            <a:r>
              <a:rPr lang="zh-CN" altLang="zh-CN" sz="3600" kern="100">
                <a:cs typeface="Times New Roman" panose="02020603050405020304"/>
              </a:rPr>
              <a:t>绕它与</a:t>
            </a:r>
            <a:r>
              <a:rPr lang="en-US" altLang="zh-CN" sz="3600" i="1" kern="100">
                <a:cs typeface="Courier New" panose="02070309020205020404"/>
              </a:rPr>
              <a:t>y</a:t>
            </a:r>
            <a:r>
              <a:rPr lang="zh-CN" altLang="zh-CN" sz="3600" kern="100">
                <a:cs typeface="Times New Roman" panose="02020603050405020304"/>
              </a:rPr>
              <a:t>轴的交点</a:t>
            </a:r>
            <a:r>
              <a:rPr lang="en-US" altLang="zh-CN" sz="3600" i="1" kern="100">
                <a:cs typeface="Courier New" panose="02070309020205020404"/>
              </a:rPr>
              <a:t>A</a:t>
            </a:r>
            <a:r>
              <a:rPr lang="zh-CN" altLang="zh-CN" sz="3600" kern="100">
                <a:cs typeface="Times New Roman" panose="02020603050405020304"/>
              </a:rPr>
              <a:t>按逆时针方向旋转</a:t>
            </a:r>
            <a:r>
              <a:rPr lang="en-US" altLang="zh-CN" sz="3600" kern="100">
                <a:cs typeface="Courier New" panose="02070309020205020404"/>
              </a:rPr>
              <a:t>90°</a:t>
            </a:r>
            <a:r>
              <a:rPr lang="zh-CN" altLang="zh-CN" sz="3600" kern="100">
                <a:cs typeface="Times New Roman" panose="02020603050405020304"/>
              </a:rPr>
              <a:t>所得的直线方程</a:t>
            </a:r>
            <a:r>
              <a:rPr lang="zh-CN" altLang="en-US" sz="3600" kern="100">
                <a:cs typeface="Times New Roman" panose="02020603050405020304"/>
              </a:rPr>
              <a:t>是多少？</a:t>
            </a:r>
            <a:endParaRPr lang="zh-CN" altLang="en-US" sz="3600"/>
          </a:p>
        </p:txBody>
      </p:sp>
      <p:sp>
        <p:nvSpPr>
          <p:cNvPr id="6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88803" y="1678264"/>
                <a:ext cx="10915135" cy="2317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711200" algn="just">
                  <a:lnSpc>
                    <a:spcPct val="120000"/>
                  </a:lnSpc>
                  <a:tabLst>
                    <a:tab pos="5600700"/>
                    <a:tab pos="10058400"/>
                  </a:tabLst>
                </a:pPr>
                <a:r>
                  <a:rPr lang="zh-CN" altLang="zh-CN" sz="32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2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2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y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2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0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y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轴的交点为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A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(0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2)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仿宋_GB2312"/>
                    <a:cs typeface="宋体" panose="02010600030101010101" pitchFamily="2" charset="-122"/>
                  </a:rPr>
                  <a:t>∵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所求直线过点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A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且斜率为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－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3200" kern="100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zh-CN" sz="3200" kern="10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 sz="3200" i="0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，</a:t>
                </a:r>
                <a:endParaRPr lang="zh-CN" altLang="zh-CN" sz="11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indent="711200" algn="just">
                  <a:lnSpc>
                    <a:spcPct val="120000"/>
                  </a:lnSpc>
                  <a:tabLst>
                    <a:tab pos="5600700"/>
                    <a:tab pos="10058400"/>
                  </a:tabLst>
                </a:pP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仿宋_GB2312"/>
                    <a:cs typeface="宋体" panose="02010600030101010101" pitchFamily="2" charset="-122"/>
                  </a:rPr>
                  <a:t>∴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所求直线的方程为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y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2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＝－</a:t>
                </a:r>
                <a:r>
                  <a:rPr lang="zh-CN" altLang="zh-CN" sz="3200" kern="100">
                    <a:solidFill>
                      <a:srgbClr val="836967"/>
                    </a:solidFill>
                    <a:effectLst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3200" i="1" kern="100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zh-CN" sz="3200" kern="10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 sz="3200" i="0" kern="10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zh-CN" sz="3200" i="1" kern="10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x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2</a:t>
                </a:r>
                <a:r>
                  <a:rPr lang="en-US" altLang="zh-CN" sz="3200" i="1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y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4</a:t>
                </a:r>
                <a:r>
                  <a:rPr lang="zh-CN" altLang="zh-CN" sz="3200" kern="1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Courier New" panose="02070309020205020404" pitchFamily="49" charset="0"/>
                  </a:rPr>
                  <a:t>0</a:t>
                </a:r>
                <a:r>
                  <a:rPr lang="zh-CN" altLang="zh-CN" sz="3200" kern="100">
                    <a:effectLst/>
                    <a:latin typeface="Times New Roman" panose="02020603050405020304" pitchFamily="18" charset="0"/>
                    <a:ea typeface="仿宋_GB2312"/>
                    <a:cs typeface="Times New Roman" panose="02020603050405020304" pitchFamily="18" charset="0"/>
                  </a:rPr>
                  <a:t>．</a:t>
                </a:r>
                <a:endParaRPr lang="zh-CN" altLang="zh-CN" sz="11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88803" y="1678264"/>
                <a:ext cx="10915135" cy="2317429"/>
              </a:xfrm>
              <a:prstGeom prst="rect">
                <a:avLst/>
              </a:prstGeom>
              <a:blipFill rotWithShape="1">
                <a:blip r:embed="rId5"/>
                <a:stretch>
                  <a:fillRect l="-4" t="-26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679621" y="1257468"/>
            <a:ext cx="108327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200">
              <a:tabLst>
                <a:tab pos="5600700"/>
                <a:tab pos="10058400"/>
              </a:tabLst>
            </a:pPr>
            <a:r>
              <a:rPr lang="zh-CN" altLang="zh-CN" sz="3200" kern="100">
                <a:ea typeface="楷体_GB2312"/>
                <a:cs typeface="Times New Roman" panose="02020603050405020304"/>
              </a:rPr>
              <a:t>直线的一般式方程的特征：</a:t>
            </a:r>
            <a:endParaRPr lang="en-US" altLang="zh-CN" sz="3200" kern="100">
              <a:ea typeface="楷体_GB2312"/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endParaRPr lang="en-US" altLang="zh-CN" sz="3200" i="1" kern="100">
              <a:ea typeface="楷体_GB2312"/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sz="3200" i="1" kern="100">
                <a:solidFill>
                  <a:srgbClr val="FF0000"/>
                </a:solidFill>
                <a:ea typeface="楷体_GB2312"/>
                <a:cs typeface="Courier New" panose="02070309020205020404"/>
              </a:rPr>
              <a:t>x</a:t>
            </a:r>
            <a:r>
              <a:rPr lang="zh-CN" altLang="zh-CN" sz="3200" kern="100">
                <a:solidFill>
                  <a:srgbClr val="FF0000"/>
                </a:solidFill>
                <a:ea typeface="楷体_GB2312"/>
                <a:cs typeface="Times New Roman" panose="02020603050405020304"/>
              </a:rPr>
              <a:t>的系数为正</a:t>
            </a:r>
            <a:r>
              <a:rPr lang="zh-CN" altLang="zh-CN" sz="3200" kern="100">
                <a:ea typeface="楷体_GB2312"/>
                <a:cs typeface="Times New Roman" panose="02020603050405020304"/>
              </a:rPr>
              <a:t>；系数及常数项一般不出现分数；一般按含</a:t>
            </a:r>
            <a:r>
              <a:rPr lang="en-US" altLang="zh-CN" sz="3200" i="1" kern="100">
                <a:ea typeface="楷体_GB2312"/>
                <a:cs typeface="Courier New" panose="02070309020205020404"/>
              </a:rPr>
              <a:t>x</a:t>
            </a:r>
            <a:r>
              <a:rPr lang="zh-CN" altLang="zh-CN" sz="3200" kern="100">
                <a:ea typeface="楷体_GB2312"/>
                <a:cs typeface="Times New Roman" panose="02020603050405020304"/>
              </a:rPr>
              <a:t>项、含</a:t>
            </a:r>
            <a:r>
              <a:rPr lang="en-US" altLang="zh-CN" sz="3200" i="1" kern="100">
                <a:ea typeface="楷体_GB2312"/>
                <a:cs typeface="Courier New" panose="02070309020205020404"/>
              </a:rPr>
              <a:t>y</a:t>
            </a:r>
            <a:r>
              <a:rPr lang="zh-CN" altLang="zh-CN" sz="3200" kern="100">
                <a:ea typeface="楷体_GB2312"/>
                <a:cs typeface="Times New Roman" panose="02020603050405020304"/>
              </a:rPr>
              <a:t>项、常数项的顺序排列．</a:t>
            </a:r>
            <a:endParaRPr lang="zh-CN" altLang="zh-CN" sz="1100" kern="10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7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63436" y="1074852"/>
            <a:ext cx="109831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1200">
              <a:tabLst>
                <a:tab pos="5600700"/>
                <a:tab pos="10058400"/>
              </a:tabLst>
            </a:pPr>
            <a:r>
              <a:rPr lang="zh-CN" altLang="en-US" sz="3200" kern="100">
                <a:cs typeface="Courier New" panose="02070309020205020404"/>
              </a:rPr>
              <a:t>例题</a:t>
            </a:r>
            <a:r>
              <a:rPr lang="en-US" altLang="zh-CN" sz="3200" kern="100">
                <a:cs typeface="Courier New" panose="02070309020205020404"/>
              </a:rPr>
              <a:t>2</a:t>
            </a:r>
            <a:r>
              <a:rPr lang="zh-CN" altLang="en-US" sz="3200" kern="100">
                <a:cs typeface="Courier New" panose="02070309020205020404"/>
              </a:rPr>
              <a:t>：</a:t>
            </a:r>
            <a:r>
              <a:rPr lang="en-US" altLang="zh-CN" sz="3200" kern="100">
                <a:cs typeface="Courier New" panose="02070309020205020404"/>
              </a:rPr>
              <a:t>(1)</a:t>
            </a:r>
            <a:r>
              <a:rPr lang="zh-CN" altLang="zh-CN" sz="3200" kern="100">
                <a:cs typeface="Times New Roman" panose="02020603050405020304"/>
              </a:rPr>
              <a:t>已知直线</a:t>
            </a:r>
            <a:r>
              <a:rPr lang="en-US" altLang="zh-CN" sz="3200" i="1" kern="100">
                <a:cs typeface="Courier New" panose="02070309020205020404"/>
              </a:rPr>
              <a:t>l</a:t>
            </a:r>
            <a:r>
              <a:rPr lang="en-US" altLang="zh-CN" sz="3200" kern="100" baseline="-25000">
                <a:cs typeface="Courier New" panose="02070309020205020404"/>
              </a:rPr>
              <a:t>1</a:t>
            </a:r>
            <a:r>
              <a:rPr lang="zh-CN" altLang="zh-CN" sz="3200" kern="100">
                <a:cs typeface="Times New Roman" panose="02020603050405020304"/>
              </a:rPr>
              <a:t>：</a:t>
            </a:r>
            <a:r>
              <a:rPr lang="en-US" altLang="zh-CN" sz="3200" kern="100">
                <a:cs typeface="Courier New" panose="02070309020205020404"/>
              </a:rPr>
              <a:t>2</a:t>
            </a:r>
            <a:r>
              <a:rPr lang="en-US" altLang="zh-CN" sz="3200" i="1" kern="100">
                <a:cs typeface="Courier New" panose="02070309020205020404"/>
              </a:rPr>
              <a:t>x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(</a:t>
            </a:r>
            <a:r>
              <a:rPr lang="en-US" altLang="zh-CN" sz="3200" i="1" kern="100">
                <a:cs typeface="Courier New" panose="02070309020205020404"/>
              </a:rPr>
              <a:t>m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1)</a:t>
            </a:r>
            <a:r>
              <a:rPr lang="en-US" altLang="zh-CN" sz="3200" i="1" kern="100">
                <a:cs typeface="Courier New" panose="02070309020205020404"/>
              </a:rPr>
              <a:t>y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4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200" kern="100">
                <a:cs typeface="Courier New" panose="02070309020205020404"/>
              </a:rPr>
              <a:t>0</a:t>
            </a:r>
            <a:r>
              <a:rPr lang="zh-CN" altLang="zh-CN" sz="3200" kern="100">
                <a:cs typeface="Times New Roman" panose="02020603050405020304"/>
              </a:rPr>
              <a:t>与直线</a:t>
            </a:r>
            <a:endParaRPr lang="en-US" altLang="zh-CN" sz="3200" kern="100"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sz="3200" i="1" kern="100">
                <a:cs typeface="Courier New" panose="02070309020205020404"/>
              </a:rPr>
              <a:t>l</a:t>
            </a:r>
            <a:r>
              <a:rPr lang="en-US" altLang="zh-CN" sz="3200" kern="100" baseline="-25000">
                <a:cs typeface="Courier New" panose="02070309020205020404"/>
              </a:rPr>
              <a:t>2</a:t>
            </a:r>
            <a:r>
              <a:rPr lang="zh-CN" altLang="zh-CN" sz="3200" kern="100">
                <a:cs typeface="Times New Roman" panose="02020603050405020304"/>
              </a:rPr>
              <a:t>：</a:t>
            </a:r>
            <a:r>
              <a:rPr lang="en-US" altLang="zh-CN" sz="3200" i="1" kern="100">
                <a:cs typeface="Courier New" panose="02070309020205020404"/>
              </a:rPr>
              <a:t>mx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3</a:t>
            </a:r>
            <a:r>
              <a:rPr lang="en-US" altLang="zh-CN" sz="3200" i="1" kern="100">
                <a:cs typeface="Courier New" panose="02070309020205020404"/>
              </a:rPr>
              <a:t>y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200" kern="100">
                <a:cs typeface="Courier New" panose="02070309020205020404"/>
              </a:rPr>
              <a:t>2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200" kern="100">
                <a:cs typeface="Courier New" panose="02070309020205020404"/>
              </a:rPr>
              <a:t>0</a:t>
            </a:r>
            <a:r>
              <a:rPr lang="zh-CN" altLang="zh-CN" sz="3200" kern="100">
                <a:cs typeface="Times New Roman" panose="02020603050405020304"/>
              </a:rPr>
              <a:t>平行，求实数</a:t>
            </a:r>
            <a:r>
              <a:rPr lang="en-US" altLang="zh-CN" sz="3200" i="1" kern="100">
                <a:cs typeface="Courier New" panose="02070309020205020404"/>
              </a:rPr>
              <a:t>m</a:t>
            </a:r>
            <a:r>
              <a:rPr lang="zh-CN" altLang="zh-CN" sz="3200" kern="100">
                <a:cs typeface="Times New Roman" panose="02020603050405020304"/>
              </a:rPr>
              <a:t>的值；</a:t>
            </a:r>
            <a:endParaRPr lang="zh-CN" altLang="zh-CN" sz="1100" kern="100">
              <a:latin typeface="宋体" panose="02010600030101010101" pitchFamily="2" charset="-122"/>
              <a:cs typeface="Courier New" panose="020703090202050204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sz="3200" kern="100">
                <a:cs typeface="Courier New" panose="02070309020205020404"/>
              </a:rPr>
              <a:t>(2)</a:t>
            </a:r>
            <a:r>
              <a:rPr lang="zh-CN" altLang="zh-CN" sz="3200" kern="100">
                <a:cs typeface="Times New Roman" panose="02020603050405020304"/>
              </a:rPr>
              <a:t>已知直线</a:t>
            </a:r>
            <a:r>
              <a:rPr lang="en-US" altLang="zh-CN" sz="3200" i="1" kern="100">
                <a:cs typeface="Courier New" panose="02070309020205020404"/>
              </a:rPr>
              <a:t>l</a:t>
            </a:r>
            <a:r>
              <a:rPr lang="en-US" altLang="zh-CN" sz="3200" kern="100" baseline="-25000">
                <a:cs typeface="Courier New" panose="02070309020205020404"/>
              </a:rPr>
              <a:t>1</a:t>
            </a:r>
            <a:r>
              <a:rPr lang="zh-CN" altLang="zh-CN" sz="3200" kern="100">
                <a:cs typeface="Times New Roman" panose="02020603050405020304"/>
              </a:rPr>
              <a:t>：</a:t>
            </a:r>
            <a:r>
              <a:rPr lang="en-US" altLang="zh-CN" sz="3200" kern="100">
                <a:cs typeface="Courier New" panose="02070309020205020404"/>
              </a:rPr>
              <a:t>(</a:t>
            </a:r>
            <a:r>
              <a:rPr lang="en-US" altLang="zh-CN" sz="3200" i="1" kern="100">
                <a:cs typeface="Courier New" panose="02070309020205020404"/>
              </a:rPr>
              <a:t>a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2)</a:t>
            </a:r>
            <a:r>
              <a:rPr lang="en-US" altLang="zh-CN" sz="3200" i="1" kern="100">
                <a:cs typeface="Courier New" panose="02070309020205020404"/>
              </a:rPr>
              <a:t>x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(1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200" i="1" kern="100">
                <a:cs typeface="Courier New" panose="02070309020205020404"/>
              </a:rPr>
              <a:t>a</a:t>
            </a:r>
            <a:r>
              <a:rPr lang="en-US" altLang="zh-CN" sz="3200" kern="100">
                <a:cs typeface="Courier New" panose="02070309020205020404"/>
              </a:rPr>
              <a:t>)</a:t>
            </a:r>
            <a:r>
              <a:rPr lang="en-US" altLang="zh-CN" sz="3200" i="1" kern="100">
                <a:cs typeface="Courier New" panose="02070309020205020404"/>
              </a:rPr>
              <a:t>y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200" kern="100">
                <a:cs typeface="Courier New" panose="02070309020205020404"/>
              </a:rPr>
              <a:t>1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200" kern="100">
                <a:cs typeface="Courier New" panose="02070309020205020404"/>
              </a:rPr>
              <a:t>0</a:t>
            </a:r>
            <a:r>
              <a:rPr lang="zh-CN" altLang="zh-CN" sz="3200" kern="100">
                <a:cs typeface="Times New Roman" panose="02020603050405020304"/>
              </a:rPr>
              <a:t>与直线</a:t>
            </a:r>
            <a:endParaRPr lang="en-US" altLang="zh-CN" sz="3200" kern="100">
              <a:cs typeface="Times New Roman" panose="02020603050405020304"/>
            </a:endParaRPr>
          </a:p>
          <a:p>
            <a:pPr indent="711200">
              <a:tabLst>
                <a:tab pos="5600700"/>
                <a:tab pos="10058400"/>
              </a:tabLst>
            </a:pPr>
            <a:r>
              <a:rPr lang="en-US" altLang="zh-CN" sz="3200" i="1" kern="100">
                <a:cs typeface="Courier New" panose="02070309020205020404"/>
              </a:rPr>
              <a:t>l</a:t>
            </a:r>
            <a:r>
              <a:rPr lang="en-US" altLang="zh-CN" sz="3200" kern="100" baseline="-25000">
                <a:cs typeface="Courier New" panose="02070309020205020404"/>
              </a:rPr>
              <a:t>2</a:t>
            </a:r>
            <a:r>
              <a:rPr lang="zh-CN" altLang="zh-CN" sz="3200" kern="100">
                <a:cs typeface="Times New Roman" panose="02020603050405020304"/>
              </a:rPr>
              <a:t>：</a:t>
            </a:r>
            <a:r>
              <a:rPr lang="en-US" altLang="zh-CN" sz="3200" kern="100">
                <a:cs typeface="Courier New" panose="02070309020205020404"/>
              </a:rPr>
              <a:t>(</a:t>
            </a:r>
            <a:r>
              <a:rPr lang="en-US" altLang="zh-CN" sz="3200" i="1" kern="100">
                <a:cs typeface="Courier New" panose="02070309020205020404"/>
              </a:rPr>
              <a:t>a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－</a:t>
            </a:r>
            <a:r>
              <a:rPr lang="en-US" altLang="zh-CN" sz="3200" kern="100">
                <a:cs typeface="Courier New" panose="02070309020205020404"/>
              </a:rPr>
              <a:t>1)</a:t>
            </a:r>
            <a:r>
              <a:rPr lang="en-US" altLang="zh-CN" sz="3200" i="1" kern="100">
                <a:cs typeface="Courier New" panose="02070309020205020404"/>
              </a:rPr>
              <a:t>x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(2</a:t>
            </a:r>
            <a:r>
              <a:rPr lang="en-US" altLang="zh-CN" sz="3200" i="1" kern="100">
                <a:cs typeface="Courier New" panose="02070309020205020404"/>
              </a:rPr>
              <a:t>a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3)</a:t>
            </a:r>
            <a:r>
              <a:rPr lang="en-US" altLang="zh-CN" sz="3200" i="1" kern="100">
                <a:cs typeface="Courier New" panose="02070309020205020404"/>
              </a:rPr>
              <a:t>y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＋</a:t>
            </a:r>
            <a:r>
              <a:rPr lang="en-US" altLang="zh-CN" sz="3200" kern="100">
                <a:cs typeface="Courier New" panose="02070309020205020404"/>
              </a:rPr>
              <a:t>2</a:t>
            </a:r>
            <a:r>
              <a:rPr lang="zh-CN" altLang="zh-CN" sz="3200" kern="100">
                <a:latin typeface="宋体" panose="02010600030101010101" pitchFamily="2" charset="-122"/>
                <a:cs typeface="Times New Roman" panose="02020603050405020304"/>
              </a:rPr>
              <a:t>＝</a:t>
            </a:r>
            <a:r>
              <a:rPr lang="en-US" altLang="zh-CN" sz="3200" kern="100">
                <a:cs typeface="Courier New" panose="02070309020205020404"/>
              </a:rPr>
              <a:t>0</a:t>
            </a:r>
            <a:r>
              <a:rPr lang="zh-CN" altLang="zh-CN" sz="3200" kern="100">
                <a:cs typeface="Times New Roman" panose="02020603050405020304"/>
              </a:rPr>
              <a:t>垂直，求实数</a:t>
            </a:r>
            <a:r>
              <a:rPr lang="en-US" altLang="zh-CN" sz="3200" i="1" kern="100">
                <a:cs typeface="Courier New" panose="02070309020205020404"/>
              </a:rPr>
              <a:t>a</a:t>
            </a:r>
            <a:r>
              <a:rPr lang="zh-CN" altLang="zh-CN" sz="3200" kern="100">
                <a:cs typeface="Times New Roman" panose="02020603050405020304"/>
              </a:rPr>
              <a:t>的值．</a:t>
            </a:r>
            <a:endParaRPr lang="zh-CN" altLang="zh-CN" sz="1100" kern="10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4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828"/>
</p:tagLst>
</file>

<file path=ppt/tags/tag10.xml><?xml version="1.0" encoding="utf-8"?>
<p:tagLst xmlns:p="http://schemas.openxmlformats.org/presentationml/2006/main">
  <p:tag name="AS_UNIQUEID" val="837"/>
</p:tagLst>
</file>

<file path=ppt/tags/tag100.xml><?xml version="1.0" encoding="utf-8"?>
<p:tagLst xmlns:p="http://schemas.openxmlformats.org/presentationml/2006/main">
  <p:tag name="AS_UNIQUEID" val="707"/>
</p:tagLst>
</file>

<file path=ppt/tags/tag101.xml><?xml version="1.0" encoding="utf-8"?>
<p:tagLst xmlns:p="http://schemas.openxmlformats.org/presentationml/2006/main">
  <p:tag name="AS_UNIQUEID" val="708"/>
</p:tagLst>
</file>

<file path=ppt/tags/tag102.xml><?xml version="1.0" encoding="utf-8"?>
<p:tagLst xmlns:p="http://schemas.openxmlformats.org/presentationml/2006/main">
  <p:tag name="AS_UNIQUEID" val="718"/>
</p:tagLst>
</file>

<file path=ppt/tags/tag103.xml><?xml version="1.0" encoding="utf-8"?>
<p:tagLst xmlns:p="http://schemas.openxmlformats.org/presentationml/2006/main">
  <p:tag name="AS_UNIQUEID" val="719"/>
</p:tagLst>
</file>

<file path=ppt/tags/tag104.xml><?xml version="1.0" encoding="utf-8"?>
<p:tagLst xmlns:p="http://schemas.openxmlformats.org/presentationml/2006/main">
  <p:tag name="AS_UNIQUEID" val="921"/>
</p:tagLst>
</file>

<file path=ppt/tags/tag105.xml><?xml version="1.0" encoding="utf-8"?>
<p:tagLst xmlns:p="http://schemas.openxmlformats.org/presentationml/2006/main">
  <p:tag name="AS_UNIQUEID" val="712"/>
</p:tagLst>
</file>

<file path=ppt/tags/tag106.xml><?xml version="1.0" encoding="utf-8"?>
<p:tagLst xmlns:p="http://schemas.openxmlformats.org/presentationml/2006/main">
  <p:tag name="AS_UNIQUEID" val="713"/>
</p:tagLst>
</file>

<file path=ppt/tags/tag107.xml><?xml version="1.0" encoding="utf-8"?>
<p:tagLst xmlns:p="http://schemas.openxmlformats.org/presentationml/2006/main">
  <p:tag name="AS_UNIQUEID" val="714"/>
</p:tagLst>
</file>

<file path=ppt/tags/tag108.xml><?xml version="1.0" encoding="utf-8"?>
<p:tagLst xmlns:p="http://schemas.openxmlformats.org/presentationml/2006/main">
  <p:tag name="AS_UNIQUEID" val="725"/>
</p:tagLst>
</file>

<file path=ppt/tags/tag109.xml><?xml version="1.0" encoding="utf-8"?>
<p:tagLst xmlns:p="http://schemas.openxmlformats.org/presentationml/2006/main">
  <p:tag name="AS_UNIQUEID" val="726"/>
</p:tagLst>
</file>

<file path=ppt/tags/tag11.xml><?xml version="1.0" encoding="utf-8"?>
<p:tagLst xmlns:p="http://schemas.openxmlformats.org/presentationml/2006/main">
  <p:tag name="AS_UNIQUEID" val="838"/>
</p:tagLst>
</file>

<file path=ppt/tags/tag110.xml><?xml version="1.0" encoding="utf-8"?>
<p:tagLst xmlns:p="http://schemas.openxmlformats.org/presentationml/2006/main">
  <p:tag name="AS_UNIQUEID" val="728"/>
</p:tagLst>
</file>

<file path=ppt/tags/tag111.xml><?xml version="1.0" encoding="utf-8"?>
<p:tagLst xmlns:p="http://schemas.openxmlformats.org/presentationml/2006/main">
  <p:tag name="AS_UNIQUEID" val="922"/>
</p:tagLst>
</file>

<file path=ppt/tags/tag112.xml><?xml version="1.0" encoding="utf-8"?>
<p:tagLst xmlns:p="http://schemas.openxmlformats.org/presentationml/2006/main">
  <p:tag name="AS_UNIQUEID" val="709"/>
</p:tagLst>
</file>

<file path=ppt/tags/tag113.xml><?xml version="1.0" encoding="utf-8"?>
<p:tagLst xmlns:p="http://schemas.openxmlformats.org/presentationml/2006/main">
  <p:tag name="AS_UNIQUEID" val="710"/>
</p:tagLst>
</file>

<file path=ppt/tags/tag114.xml><?xml version="1.0" encoding="utf-8"?>
<p:tagLst xmlns:p="http://schemas.openxmlformats.org/presentationml/2006/main">
  <p:tag name="AS_UNIQUEID" val="715"/>
</p:tagLst>
</file>

<file path=ppt/tags/tag115.xml><?xml version="1.0" encoding="utf-8"?>
<p:tagLst xmlns:p="http://schemas.openxmlformats.org/presentationml/2006/main">
  <p:tag name="AS_UNIQUEID" val="721"/>
</p:tagLst>
</file>

<file path=ppt/tags/tag116.xml><?xml version="1.0" encoding="utf-8"?>
<p:tagLst xmlns:p="http://schemas.openxmlformats.org/presentationml/2006/main">
  <p:tag name="AS_UNIQUEID" val="721"/>
</p:tagLst>
</file>

<file path=ppt/tags/tag117.xml><?xml version="1.0" encoding="utf-8"?>
<p:tagLst xmlns:p="http://schemas.openxmlformats.org/presentationml/2006/main">
  <p:tag name="AS_UNIQUEID" val="648"/>
</p:tagLst>
</file>

<file path=ppt/tags/tag118.xml><?xml version="1.0" encoding="utf-8"?>
<p:tagLst xmlns:p="http://schemas.openxmlformats.org/presentationml/2006/main">
  <p:tag name="AS_UNIQUEID" val="648"/>
</p:tagLst>
</file>

<file path=ppt/tags/tag119.xml><?xml version="1.0" encoding="utf-8"?>
<p:tagLst xmlns:p="http://schemas.openxmlformats.org/presentationml/2006/main">
  <p:tag name="AS_UNIQUEID" val="648"/>
</p:tagLst>
</file>

<file path=ppt/tags/tag12.xml><?xml version="1.0" encoding="utf-8"?>
<p:tagLst xmlns:p="http://schemas.openxmlformats.org/presentationml/2006/main">
  <p:tag name="AS_UNIQUEID" val="839"/>
</p:tagLst>
</file>

<file path=ppt/tags/tag120.xml><?xml version="1.0" encoding="utf-8"?>
<p:tagLst xmlns:p="http://schemas.openxmlformats.org/presentationml/2006/main">
  <p:tag name="AS_UNIQUEID" val="648"/>
</p:tagLst>
</file>

<file path=ppt/tags/tag121.xml><?xml version="1.0" encoding="utf-8"?>
<p:tagLst xmlns:p="http://schemas.openxmlformats.org/presentationml/2006/main">
  <p:tag name="AS_UNIQUEID" val="923"/>
</p:tagLst>
</file>

<file path=ppt/tags/tag122.xml><?xml version="1.0" encoding="utf-8"?>
<p:tagLst xmlns:p="http://schemas.openxmlformats.org/presentationml/2006/main">
  <p:tag name="AS_UNIQUEID" val="924"/>
</p:tagLst>
</file>

<file path=ppt/tags/tag123.xml><?xml version="1.0" encoding="utf-8"?>
<p:tagLst xmlns:p="http://schemas.openxmlformats.org/presentationml/2006/main">
  <p:tag name="AS_UNIQUEID" val="822"/>
</p:tagLst>
</file>

<file path=ppt/tags/tag124.xml><?xml version="1.0" encoding="utf-8"?>
<p:tagLst xmlns:p="http://schemas.openxmlformats.org/presentationml/2006/main">
  <p:tag name="AS_UNIQUEID" val="823"/>
</p:tagLst>
</file>

<file path=ppt/tags/tag125.xml><?xml version="1.0" encoding="utf-8"?>
<p:tagLst xmlns:p="http://schemas.openxmlformats.org/presentationml/2006/main">
  <p:tag name="AS_UNIQUEID" val="824"/>
</p:tagLst>
</file>

<file path=ppt/tags/tag126.xml><?xml version="1.0" encoding="utf-8"?>
<p:tagLst xmlns:p="http://schemas.openxmlformats.org/presentationml/2006/main">
  <p:tag name="AS_UNIQUEID" val="925"/>
</p:tagLst>
</file>

<file path=ppt/tags/tag127.xml><?xml version="1.0" encoding="utf-8"?>
<p:tagLst xmlns:p="http://schemas.openxmlformats.org/presentationml/2006/main">
  <p:tag name="AS_UNIQUEID" val="735"/>
</p:tagLst>
</file>

<file path=ppt/tags/tag128.xml><?xml version="1.0" encoding="utf-8"?>
<p:tagLst xmlns:p="http://schemas.openxmlformats.org/presentationml/2006/main">
  <p:tag name="AS_UNIQUEID" val="736"/>
</p:tagLst>
</file>

<file path=ppt/tags/tag129.xml><?xml version="1.0" encoding="utf-8"?>
<p:tagLst xmlns:p="http://schemas.openxmlformats.org/presentationml/2006/main">
  <p:tag name="AS_UNIQUEID" val="738"/>
</p:tagLst>
</file>

<file path=ppt/tags/tag13.xml><?xml version="1.0" encoding="utf-8"?>
<p:tagLst xmlns:p="http://schemas.openxmlformats.org/presentationml/2006/main">
  <p:tag name="AS_UNIQUEID" val="840"/>
</p:tagLst>
</file>

<file path=ppt/tags/tag130.xml><?xml version="1.0" encoding="utf-8"?>
<p:tagLst xmlns:p="http://schemas.openxmlformats.org/presentationml/2006/main">
  <p:tag name="AS_UNIQUEID" val="926"/>
</p:tagLst>
</file>

<file path=ppt/tags/tag131.xml><?xml version="1.0" encoding="utf-8"?>
<p:tagLst xmlns:p="http://schemas.openxmlformats.org/presentationml/2006/main">
  <p:tag name="AS_UNIQUEID" val="927"/>
</p:tagLst>
</file>

<file path=ppt/tags/tag132.xml><?xml version="1.0" encoding="utf-8"?>
<p:tagLst xmlns:p="http://schemas.openxmlformats.org/presentationml/2006/main">
  <p:tag name="AS_UNIQUEID" val="825"/>
</p:tagLst>
</file>

<file path=ppt/tags/tag133.xml><?xml version="1.0" encoding="utf-8"?>
<p:tagLst xmlns:p="http://schemas.openxmlformats.org/presentationml/2006/main">
  <p:tag name="AS_UNIQUEID" val="826"/>
</p:tagLst>
</file>

<file path=ppt/tags/tag134.xml><?xml version="1.0" encoding="utf-8"?>
<p:tagLst xmlns:p="http://schemas.openxmlformats.org/presentationml/2006/main">
  <p:tag name="AS_UNIQUEID" val="827"/>
</p:tagLst>
</file>

<file path=ppt/tags/tag135.xml><?xml version="1.0" encoding="utf-8"?>
<p:tagLst xmlns:p="http://schemas.openxmlformats.org/presentationml/2006/main">
  <p:tag name="AS_UNIQUEID" val="928"/>
</p:tagLst>
</file>

<file path=ppt/tags/tag136.xml><?xml version="1.0" encoding="utf-8"?>
<p:tagLst xmlns:p="http://schemas.openxmlformats.org/presentationml/2006/main">
  <p:tag name="AS_UNIQUEID" val="739"/>
</p:tagLst>
</file>

<file path=ppt/tags/tag137.xml><?xml version="1.0" encoding="utf-8"?>
<p:tagLst xmlns:p="http://schemas.openxmlformats.org/presentationml/2006/main">
  <p:tag name="AS_UNIQUEID" val="741"/>
</p:tagLst>
</file>

<file path=ppt/tags/tag138.xml><?xml version="1.0" encoding="utf-8"?>
<p:tagLst xmlns:p="http://schemas.openxmlformats.org/presentationml/2006/main">
  <p:tag name="AS_UNIQUEID" val="742"/>
</p:tagLst>
</file>

<file path=ppt/tags/tag139.xml><?xml version="1.0" encoding="utf-8"?>
<p:tagLst xmlns:p="http://schemas.openxmlformats.org/presentationml/2006/main">
  <p:tag name="AS_UNIQUEID" val="743"/>
</p:tagLst>
</file>

<file path=ppt/tags/tag14.xml><?xml version="1.0" encoding="utf-8"?>
<p:tagLst xmlns:p="http://schemas.openxmlformats.org/presentationml/2006/main">
  <p:tag name="AS_UNIQUEID" val="841"/>
</p:tagLst>
</file>

<file path=ppt/tags/tag140.xml><?xml version="1.0" encoding="utf-8"?>
<p:tagLst xmlns:p="http://schemas.openxmlformats.org/presentationml/2006/main">
  <p:tag name="AS_UNIQUEID" val="744"/>
</p:tagLst>
</file>

<file path=ppt/tags/tag141.xml><?xml version="1.0" encoding="utf-8"?>
<p:tagLst xmlns:p="http://schemas.openxmlformats.org/presentationml/2006/main">
  <p:tag name="AS_UNIQUEID" val="745"/>
</p:tagLst>
</file>

<file path=ppt/tags/tag142.xml><?xml version="1.0" encoding="utf-8"?>
<p:tagLst xmlns:p="http://schemas.openxmlformats.org/presentationml/2006/main">
  <p:tag name="AS_UNIQUEID" val="746"/>
</p:tagLst>
</file>

<file path=ppt/tags/tag143.xml><?xml version="1.0" encoding="utf-8"?>
<p:tagLst xmlns:p="http://schemas.openxmlformats.org/presentationml/2006/main">
  <p:tag name="AS_UNIQUEID" val="747"/>
</p:tagLst>
</file>

<file path=ppt/tags/tag144.xml><?xml version="1.0" encoding="utf-8"?>
<p:tagLst xmlns:p="http://schemas.openxmlformats.org/presentationml/2006/main">
  <p:tag name="AS_UNIQUEID" val="748"/>
</p:tagLst>
</file>

<file path=ppt/tags/tag145.xml><?xml version="1.0" encoding="utf-8"?>
<p:tagLst xmlns:p="http://schemas.openxmlformats.org/presentationml/2006/main">
  <p:tag name="AS_UNIQUEID" val="929"/>
</p:tagLst>
</file>

<file path=ppt/tags/tag146.xml><?xml version="1.0" encoding="utf-8"?>
<p:tagLst xmlns:p="http://schemas.openxmlformats.org/presentationml/2006/main">
  <p:tag name="AS_UNIQUEID" val="930"/>
</p:tagLst>
</file>

<file path=ppt/tags/tag147.xml><?xml version="1.0" encoding="utf-8"?>
<p:tagLst xmlns:p="http://schemas.openxmlformats.org/presentationml/2006/main">
  <p:tag name="AS_UNIQUEID" val="931"/>
</p:tagLst>
</file>

<file path=ppt/tags/tag148.xml><?xml version="1.0" encoding="utf-8"?>
<p:tagLst xmlns:p="http://schemas.openxmlformats.org/presentationml/2006/main">
  <p:tag name="AS_UNIQUEID" val="749"/>
</p:tagLst>
</file>

<file path=ppt/tags/tag149.xml><?xml version="1.0" encoding="utf-8"?>
<p:tagLst xmlns:p="http://schemas.openxmlformats.org/presentationml/2006/main">
  <p:tag name="AS_UNIQUEID" val="750"/>
</p:tagLst>
</file>

<file path=ppt/tags/tag15.xml><?xml version="1.0" encoding="utf-8"?>
<p:tagLst xmlns:p="http://schemas.openxmlformats.org/presentationml/2006/main">
  <p:tag name="AS_UNIQUEID" val="842"/>
</p:tagLst>
</file>

<file path=ppt/tags/tag150.xml><?xml version="1.0" encoding="utf-8"?>
<p:tagLst xmlns:p="http://schemas.openxmlformats.org/presentationml/2006/main">
  <p:tag name="AS_UNIQUEID" val="932"/>
</p:tagLst>
</file>

<file path=ppt/tags/tag151.xml><?xml version="1.0" encoding="utf-8"?>
<p:tagLst xmlns:p="http://schemas.openxmlformats.org/presentationml/2006/main">
  <p:tag name="AS_UNIQUEID" val="751"/>
</p:tagLst>
</file>

<file path=ppt/tags/tag152.xml><?xml version="1.0" encoding="utf-8"?>
<p:tagLst xmlns:p="http://schemas.openxmlformats.org/presentationml/2006/main">
  <p:tag name="AS_UNIQUEID" val="752"/>
</p:tagLst>
</file>

<file path=ppt/tags/tag153.xml><?xml version="1.0" encoding="utf-8"?>
<p:tagLst xmlns:p="http://schemas.openxmlformats.org/presentationml/2006/main">
  <p:tag name="AS_UNIQUEID" val="753"/>
</p:tagLst>
</file>

<file path=ppt/tags/tag154.xml><?xml version="1.0" encoding="utf-8"?>
<p:tagLst xmlns:p="http://schemas.openxmlformats.org/presentationml/2006/main">
  <p:tag name="AS_UNIQUEID" val="754"/>
</p:tagLst>
</file>

<file path=ppt/tags/tag155.xml><?xml version="1.0" encoding="utf-8"?>
<p:tagLst xmlns:p="http://schemas.openxmlformats.org/presentationml/2006/main">
  <p:tag name="AS_UNIQUEID" val="755"/>
</p:tagLst>
</file>

<file path=ppt/tags/tag156.xml><?xml version="1.0" encoding="utf-8"?>
<p:tagLst xmlns:p="http://schemas.openxmlformats.org/presentationml/2006/main">
  <p:tag name="AS_UNIQUEID" val="756"/>
</p:tagLst>
</file>

<file path=ppt/tags/tag157.xml><?xml version="1.0" encoding="utf-8"?>
<p:tagLst xmlns:p="http://schemas.openxmlformats.org/presentationml/2006/main">
  <p:tag name="AS_UNIQUEID" val="648"/>
</p:tagLst>
</file>

<file path=ppt/tags/tag158.xml><?xml version="1.0" encoding="utf-8"?>
<p:tagLst xmlns:p="http://schemas.openxmlformats.org/presentationml/2006/main">
  <p:tag name="AS_UNIQUEID" val="933"/>
</p:tagLst>
</file>

<file path=ppt/tags/tag159.xml><?xml version="1.0" encoding="utf-8"?>
<p:tagLst xmlns:p="http://schemas.openxmlformats.org/presentationml/2006/main">
  <p:tag name="AS_UNIQUEID" val="934"/>
</p:tagLst>
</file>

<file path=ppt/tags/tag16.xml><?xml version="1.0" encoding="utf-8"?>
<p:tagLst xmlns:p="http://schemas.openxmlformats.org/presentationml/2006/main">
  <p:tag name="AS_UNIQUEID" val="843"/>
</p:tagLst>
</file>

<file path=ppt/tags/tag160.xml><?xml version="1.0" encoding="utf-8"?>
<p:tagLst xmlns:p="http://schemas.openxmlformats.org/presentationml/2006/main">
  <p:tag name="AS_UNIQUEID" val="935"/>
</p:tagLst>
</file>

<file path=ppt/tags/tag161.xml><?xml version="1.0" encoding="utf-8"?>
<p:tagLst xmlns:p="http://schemas.openxmlformats.org/presentationml/2006/main">
  <p:tag name="AS_UNIQUEID" val="936"/>
</p:tagLst>
</file>

<file path=ppt/tags/tag162.xml><?xml version="1.0" encoding="utf-8"?>
<p:tagLst xmlns:p="http://schemas.openxmlformats.org/presentationml/2006/main">
  <p:tag name="AS_UNIQUEID" val="937"/>
</p:tagLst>
</file>

<file path=ppt/tags/tag163.xml><?xml version="1.0" encoding="utf-8"?>
<p:tagLst xmlns:p="http://schemas.openxmlformats.org/presentationml/2006/main">
  <p:tag name="AS_UNIQUEID" val="938"/>
</p:tagLst>
</file>

<file path=ppt/tags/tag164.xml><?xml version="1.0" encoding="utf-8"?>
<p:tagLst xmlns:p="http://schemas.openxmlformats.org/presentationml/2006/main">
  <p:tag name="AS_UNIQUEID" val="939"/>
</p:tagLst>
</file>

<file path=ppt/tags/tag165.xml><?xml version="1.0" encoding="utf-8"?>
<p:tagLst xmlns:p="http://schemas.openxmlformats.org/presentationml/2006/main">
  <p:tag name="AS_UNIQUEID" val="940"/>
</p:tagLst>
</file>

<file path=ppt/tags/tag166.xml><?xml version="1.0" encoding="utf-8"?>
<p:tagLst xmlns:p="http://schemas.openxmlformats.org/presentationml/2006/main">
  <p:tag name="AS_UNIQUEID" val="941"/>
</p:tagLst>
</file>

<file path=ppt/tags/tag167.xml><?xml version="1.0" encoding="utf-8"?>
<p:tagLst xmlns:p="http://schemas.openxmlformats.org/presentationml/2006/main">
  <p:tag name="AS_UNIQUEID" val="942"/>
</p:tagLst>
</file>

<file path=ppt/tags/tag168.xml><?xml version="1.0" encoding="utf-8"?>
<p:tagLst xmlns:p="http://schemas.openxmlformats.org/presentationml/2006/main">
  <p:tag name="AS_UNIQUEID" val="943"/>
</p:tagLst>
</file>

<file path=ppt/tags/tag169.xml><?xml version="1.0" encoding="utf-8"?>
<p:tagLst xmlns:p="http://schemas.openxmlformats.org/presentationml/2006/main">
  <p:tag name="AS_UNIQUEID" val="944"/>
</p:tagLst>
</file>

<file path=ppt/tags/tag17.xml><?xml version="1.0" encoding="utf-8"?>
<p:tagLst xmlns:p="http://schemas.openxmlformats.org/presentationml/2006/main">
  <p:tag name="AS_UNIQUEID" val="844"/>
</p:tagLst>
</file>

<file path=ppt/tags/tag170.xml><?xml version="1.0" encoding="utf-8"?>
<p:tagLst xmlns:p="http://schemas.openxmlformats.org/presentationml/2006/main">
  <p:tag name="AS_UNIQUEID" val="945"/>
</p:tagLst>
</file>

<file path=ppt/tags/tag171.xml><?xml version="1.0" encoding="utf-8"?>
<p:tagLst xmlns:p="http://schemas.openxmlformats.org/presentationml/2006/main">
  <p:tag name="AS_UNIQUEID" val="946"/>
</p:tagLst>
</file>

<file path=ppt/tags/tag172.xml><?xml version="1.0" encoding="utf-8"?>
<p:tagLst xmlns:p="http://schemas.openxmlformats.org/presentationml/2006/main">
  <p:tag name="AS_UNIQUEID" val="947"/>
</p:tagLst>
</file>

<file path=ppt/tags/tag173.xml><?xml version="1.0" encoding="utf-8"?>
<p:tagLst xmlns:p="http://schemas.openxmlformats.org/presentationml/2006/main">
  <p:tag name="AS_UNIQUEID" val="948"/>
</p:tagLst>
</file>

<file path=ppt/tags/tag174.xml><?xml version="1.0" encoding="utf-8"?>
<p:tagLst xmlns:p="http://schemas.openxmlformats.org/presentationml/2006/main">
  <p:tag name="AS_UNIQUEID" val="949"/>
</p:tagLst>
</file>

<file path=ppt/tags/tag175.xml><?xml version="1.0" encoding="utf-8"?>
<p:tagLst xmlns:p="http://schemas.openxmlformats.org/presentationml/2006/main">
  <p:tag name="AS_UNIQUEID" val="950"/>
</p:tagLst>
</file>

<file path=ppt/tags/tag176.xml><?xml version="1.0" encoding="utf-8"?>
<p:tagLst xmlns:p="http://schemas.openxmlformats.org/presentationml/2006/main">
  <p:tag name="AS_UNIQUEID" val="951"/>
</p:tagLst>
</file>

<file path=ppt/tags/tag177.xml><?xml version="1.0" encoding="utf-8"?>
<p:tagLst xmlns:p="http://schemas.openxmlformats.org/presentationml/2006/main">
  <p:tag name="AS_UNIQUEID" val="952"/>
</p:tagLst>
</file>

<file path=ppt/tags/tag178.xml><?xml version="1.0" encoding="utf-8"?>
<p:tagLst xmlns:p="http://schemas.openxmlformats.org/presentationml/2006/main">
  <p:tag name="AS_UNIQUEID" val="953"/>
</p:tagLst>
</file>

<file path=ppt/tags/tag179.xml><?xml version="1.0" encoding="utf-8"?>
<p:tagLst xmlns:p="http://schemas.openxmlformats.org/presentationml/2006/main">
  <p:tag name="AS_UNIQUEID" val="954"/>
</p:tagLst>
</file>

<file path=ppt/tags/tag18.xml><?xml version="1.0" encoding="utf-8"?>
<p:tagLst xmlns:p="http://schemas.openxmlformats.org/presentationml/2006/main">
  <p:tag name="AS_UNIQUEID" val="845"/>
</p:tagLst>
</file>

<file path=ppt/tags/tag180.xml><?xml version="1.0" encoding="utf-8"?>
<p:tagLst xmlns:p="http://schemas.openxmlformats.org/presentationml/2006/main">
  <p:tag name="AS_UNIQUEID" val="955"/>
</p:tagLst>
</file>

<file path=ppt/tags/tag181.xml><?xml version="1.0" encoding="utf-8"?>
<p:tagLst xmlns:p="http://schemas.openxmlformats.org/presentationml/2006/main">
  <p:tag name="AS_UNIQUEID" val="956"/>
</p:tagLst>
</file>

<file path=ppt/tags/tag182.xml><?xml version="1.0" encoding="utf-8"?>
<p:tagLst xmlns:p="http://schemas.openxmlformats.org/presentationml/2006/main">
  <p:tag name="AS_UNIQUEID" val="957"/>
</p:tagLst>
</file>

<file path=ppt/tags/tag183.xml><?xml version="1.0" encoding="utf-8"?>
<p:tagLst xmlns:p="http://schemas.openxmlformats.org/presentationml/2006/main">
  <p:tag name="AS_UNIQUEID" val="958"/>
</p:tagLst>
</file>

<file path=ppt/tags/tag184.xml><?xml version="1.0" encoding="utf-8"?>
<p:tagLst xmlns:p="http://schemas.openxmlformats.org/presentationml/2006/main">
  <p:tag name="AS_UNIQUEID" val="959"/>
</p:tagLst>
</file>

<file path=ppt/tags/tag185.xml><?xml version="1.0" encoding="utf-8"?>
<p:tagLst xmlns:p="http://schemas.openxmlformats.org/presentationml/2006/main">
  <p:tag name="AS_UNIQUEID" val="960"/>
</p:tagLst>
</file>

<file path=ppt/tags/tag186.xml><?xml version="1.0" encoding="utf-8"?>
<p:tagLst xmlns:p="http://schemas.openxmlformats.org/presentationml/2006/main">
  <p:tag name="AS_UNIQUEID" val="961"/>
</p:tagLst>
</file>

<file path=ppt/tags/tag187.xml><?xml version="1.0" encoding="utf-8"?>
<p:tagLst xmlns:p="http://schemas.openxmlformats.org/presentationml/2006/main">
  <p:tag name="AS_UNIQUEID" val="962"/>
</p:tagLst>
</file>

<file path=ppt/tags/tag188.xml><?xml version="1.0" encoding="utf-8"?>
<p:tagLst xmlns:p="http://schemas.openxmlformats.org/presentationml/2006/main">
  <p:tag name="AS_UNIQUEID" val="963"/>
</p:tagLst>
</file>

<file path=ppt/tags/tag189.xml><?xml version="1.0" encoding="utf-8"?>
<p:tagLst xmlns:p="http://schemas.openxmlformats.org/presentationml/2006/main">
  <p:tag name="AS_UNIQUEID" val="964"/>
</p:tagLst>
</file>

<file path=ppt/tags/tag19.xml><?xml version="1.0" encoding="utf-8"?>
<p:tagLst xmlns:p="http://schemas.openxmlformats.org/presentationml/2006/main">
  <p:tag name="AS_UNIQUEID" val="846"/>
</p:tagLst>
</file>

<file path=ppt/tags/tag190.xml><?xml version="1.0" encoding="utf-8"?>
<p:tagLst xmlns:p="http://schemas.openxmlformats.org/presentationml/2006/main">
  <p:tag name="AS_UNIQUEID" val="965"/>
</p:tagLst>
</file>

<file path=ppt/tags/tag191.xml><?xml version="1.0" encoding="utf-8"?>
<p:tagLst xmlns:p="http://schemas.openxmlformats.org/presentationml/2006/main">
  <p:tag name="AS_UNIQUEID" val="966"/>
</p:tagLst>
</file>

<file path=ppt/tags/tag192.xml><?xml version="1.0" encoding="utf-8"?>
<p:tagLst xmlns:p="http://schemas.openxmlformats.org/presentationml/2006/main">
  <p:tag name="AS_UNIQUEID" val="967"/>
</p:tagLst>
</file>

<file path=ppt/tags/tag193.xml><?xml version="1.0" encoding="utf-8"?>
<p:tagLst xmlns:p="http://schemas.openxmlformats.org/presentationml/2006/main">
  <p:tag name="AS_UNIQUEID" val="968"/>
</p:tagLst>
</file>

<file path=ppt/tags/tag194.xml><?xml version="1.0" encoding="utf-8"?>
<p:tagLst xmlns:p="http://schemas.openxmlformats.org/presentationml/2006/main">
  <p:tag name="AS_UNIQUEID" val="969"/>
</p:tagLst>
</file>

<file path=ppt/tags/tag195.xml><?xml version="1.0" encoding="utf-8"?>
<p:tagLst xmlns:p="http://schemas.openxmlformats.org/presentationml/2006/main">
  <p:tag name="AS_UNIQUEID" val="970"/>
</p:tagLst>
</file>

<file path=ppt/tags/tag196.xml><?xml version="1.0" encoding="utf-8"?>
<p:tagLst xmlns:p="http://schemas.openxmlformats.org/presentationml/2006/main">
  <p:tag name="AS_UNIQUEID" val="971"/>
</p:tagLst>
</file>

<file path=ppt/tags/tag197.xml><?xml version="1.0" encoding="utf-8"?>
<p:tagLst xmlns:p="http://schemas.openxmlformats.org/presentationml/2006/main">
  <p:tag name="AS_UNIQUEID" val="972"/>
</p:tagLst>
</file>

<file path=ppt/tags/tag198.xml><?xml version="1.0" encoding="utf-8"?>
<p:tagLst xmlns:p="http://schemas.openxmlformats.org/presentationml/2006/main">
  <p:tag name="AS_UNIQUEID" val="973"/>
</p:tagLst>
</file>

<file path=ppt/tags/tag199.xml><?xml version="1.0" encoding="utf-8"?>
<p:tagLst xmlns:p="http://schemas.openxmlformats.org/presentationml/2006/main">
  <p:tag name="AS_UNIQUEID" val="974"/>
</p:tagLst>
</file>

<file path=ppt/tags/tag2.xml><?xml version="1.0" encoding="utf-8"?>
<p:tagLst xmlns:p="http://schemas.openxmlformats.org/presentationml/2006/main">
  <p:tag name="AS_UNIQUEID" val="829"/>
</p:tagLst>
</file>

<file path=ppt/tags/tag20.xml><?xml version="1.0" encoding="utf-8"?>
<p:tagLst xmlns:p="http://schemas.openxmlformats.org/presentationml/2006/main">
  <p:tag name="AS_UNIQUEID" val="847"/>
</p:tagLst>
</file>

<file path=ppt/tags/tag200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1.xml><?xml version="1.0" encoding="utf-8"?>
<p:tagLst xmlns:p="http://schemas.openxmlformats.org/presentationml/2006/main">
  <p:tag name="AS_UNIQUEID" val="848"/>
</p:tagLst>
</file>

<file path=ppt/tags/tag22.xml><?xml version="1.0" encoding="utf-8"?>
<p:tagLst xmlns:p="http://schemas.openxmlformats.org/presentationml/2006/main">
  <p:tag name="AS_UNIQUEID" val="849"/>
</p:tagLst>
</file>

<file path=ppt/tags/tag23.xml><?xml version="1.0" encoding="utf-8"?>
<p:tagLst xmlns:p="http://schemas.openxmlformats.org/presentationml/2006/main">
  <p:tag name="AS_UNIQUEID" val="850"/>
</p:tagLst>
</file>

<file path=ppt/tags/tag24.xml><?xml version="1.0" encoding="utf-8"?>
<p:tagLst xmlns:p="http://schemas.openxmlformats.org/presentationml/2006/main">
  <p:tag name="AS_UNIQUEID" val="851"/>
</p:tagLst>
</file>

<file path=ppt/tags/tag25.xml><?xml version="1.0" encoding="utf-8"?>
<p:tagLst xmlns:p="http://schemas.openxmlformats.org/presentationml/2006/main">
  <p:tag name="AS_UNIQUEID" val="852"/>
</p:tagLst>
</file>

<file path=ppt/tags/tag26.xml><?xml version="1.0" encoding="utf-8"?>
<p:tagLst xmlns:p="http://schemas.openxmlformats.org/presentationml/2006/main">
  <p:tag name="AS_UNIQUEID" val="853"/>
</p:tagLst>
</file>

<file path=ppt/tags/tag27.xml><?xml version="1.0" encoding="utf-8"?>
<p:tagLst xmlns:p="http://schemas.openxmlformats.org/presentationml/2006/main">
  <p:tag name="AS_UNIQUEID" val="854"/>
</p:tagLst>
</file>

<file path=ppt/tags/tag28.xml><?xml version="1.0" encoding="utf-8"?>
<p:tagLst xmlns:p="http://schemas.openxmlformats.org/presentationml/2006/main">
  <p:tag name="AS_UNIQUEID" val="855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30"/>
</p:tagLst>
</file>

<file path=ppt/tags/tag30.xml><?xml version="1.0" encoding="utf-8"?>
<p:tagLst xmlns:p="http://schemas.openxmlformats.org/presentationml/2006/main">
  <p:tag name="AS_UNIQUEID" val="857"/>
</p:tagLst>
</file>

<file path=ppt/tags/tag31.xml><?xml version="1.0" encoding="utf-8"?>
<p:tagLst xmlns:p="http://schemas.openxmlformats.org/presentationml/2006/main">
  <p:tag name="AS_UNIQUEID" val="858"/>
</p:tagLst>
</file>

<file path=ppt/tags/tag32.xml><?xml version="1.0" encoding="utf-8"?>
<p:tagLst xmlns:p="http://schemas.openxmlformats.org/presentationml/2006/main">
  <p:tag name="AS_UNIQUEID" val="859"/>
</p:tagLst>
</file>

<file path=ppt/tags/tag33.xml><?xml version="1.0" encoding="utf-8"?>
<p:tagLst xmlns:p="http://schemas.openxmlformats.org/presentationml/2006/main">
  <p:tag name="AS_UNIQUEID" val="860"/>
</p:tagLst>
</file>

<file path=ppt/tags/tag34.xml><?xml version="1.0" encoding="utf-8"?>
<p:tagLst xmlns:p="http://schemas.openxmlformats.org/presentationml/2006/main">
  <p:tag name="AS_UNIQUEID" val="861"/>
</p:tagLst>
</file>

<file path=ppt/tags/tag35.xml><?xml version="1.0" encoding="utf-8"?>
<p:tagLst xmlns:p="http://schemas.openxmlformats.org/presentationml/2006/main">
  <p:tag name="AS_UNIQUEID" val="862"/>
</p:tagLst>
</file>

<file path=ppt/tags/tag36.xml><?xml version="1.0" encoding="utf-8"?>
<p:tagLst xmlns:p="http://schemas.openxmlformats.org/presentationml/2006/main">
  <p:tag name="AS_UNIQUEID" val="863"/>
</p:tagLst>
</file>

<file path=ppt/tags/tag37.xml><?xml version="1.0" encoding="utf-8"?>
<p:tagLst xmlns:p="http://schemas.openxmlformats.org/presentationml/2006/main">
  <p:tag name="AS_UNIQUEID" val="864"/>
</p:tagLst>
</file>

<file path=ppt/tags/tag38.xml><?xml version="1.0" encoding="utf-8"?>
<p:tagLst xmlns:p="http://schemas.openxmlformats.org/presentationml/2006/main">
  <p:tag name="AS_UNIQUEID" val="865"/>
</p:tagLst>
</file>

<file path=ppt/tags/tag39.xml><?xml version="1.0" encoding="utf-8"?>
<p:tagLst xmlns:p="http://schemas.openxmlformats.org/presentationml/2006/main">
  <p:tag name="AS_UNIQUEID" val="866"/>
</p:tagLst>
</file>

<file path=ppt/tags/tag4.xml><?xml version="1.0" encoding="utf-8"?>
<p:tagLst xmlns:p="http://schemas.openxmlformats.org/presentationml/2006/main">
  <p:tag name="AS_UNIQUEID" val="831"/>
</p:tagLst>
</file>

<file path=ppt/tags/tag40.xml><?xml version="1.0" encoding="utf-8"?>
<p:tagLst xmlns:p="http://schemas.openxmlformats.org/presentationml/2006/main">
  <p:tag name="AS_UNIQUEID" val="867"/>
</p:tagLst>
</file>

<file path=ppt/tags/tag41.xml><?xml version="1.0" encoding="utf-8"?>
<p:tagLst xmlns:p="http://schemas.openxmlformats.org/presentationml/2006/main">
  <p:tag name="AS_UNIQUEID" val="868"/>
</p:tagLst>
</file>

<file path=ppt/tags/tag42.xml><?xml version="1.0" encoding="utf-8"?>
<p:tagLst xmlns:p="http://schemas.openxmlformats.org/presentationml/2006/main">
  <p:tag name="AS_UNIQUEID" val="869"/>
</p:tagLst>
</file>

<file path=ppt/tags/tag43.xml><?xml version="1.0" encoding="utf-8"?>
<p:tagLst xmlns:p="http://schemas.openxmlformats.org/presentationml/2006/main">
  <p:tag name="AS_UNIQUEID" val="870"/>
</p:tagLst>
</file>

<file path=ppt/tags/tag44.xml><?xml version="1.0" encoding="utf-8"?>
<p:tagLst xmlns:p="http://schemas.openxmlformats.org/presentationml/2006/main">
  <p:tag name="AS_UNIQUEID" val="871"/>
</p:tagLst>
</file>

<file path=ppt/tags/tag45.xml><?xml version="1.0" encoding="utf-8"?>
<p:tagLst xmlns:p="http://schemas.openxmlformats.org/presentationml/2006/main">
  <p:tag name="AS_UNIQUEID" val="872"/>
</p:tagLst>
</file>

<file path=ppt/tags/tag46.xml><?xml version="1.0" encoding="utf-8"?>
<p:tagLst xmlns:p="http://schemas.openxmlformats.org/presentationml/2006/main">
  <p:tag name="AS_UNIQUEID" val="873"/>
</p:tagLst>
</file>

<file path=ppt/tags/tag47.xml><?xml version="1.0" encoding="utf-8"?>
<p:tagLst xmlns:p="http://schemas.openxmlformats.org/presentationml/2006/main">
  <p:tag name="AS_UNIQUEID" val="874"/>
</p:tagLst>
</file>

<file path=ppt/tags/tag48.xml><?xml version="1.0" encoding="utf-8"?>
<p:tagLst xmlns:p="http://schemas.openxmlformats.org/presentationml/2006/main">
  <p:tag name="AS_UNIQUEID" val="875"/>
</p:tagLst>
</file>

<file path=ppt/tags/tag49.xml><?xml version="1.0" encoding="utf-8"?>
<p:tagLst xmlns:p="http://schemas.openxmlformats.org/presentationml/2006/main">
  <p:tag name="AS_UNIQUEID" val="876"/>
</p:tagLst>
</file>

<file path=ppt/tags/tag5.xml><?xml version="1.0" encoding="utf-8"?>
<p:tagLst xmlns:p="http://schemas.openxmlformats.org/presentationml/2006/main">
  <p:tag name="AS_UNIQUEID" val="832"/>
</p:tagLst>
</file>

<file path=ppt/tags/tag50.xml><?xml version="1.0" encoding="utf-8"?>
<p:tagLst xmlns:p="http://schemas.openxmlformats.org/presentationml/2006/main">
  <p:tag name="AS_UNIQUEID" val="877"/>
</p:tagLst>
</file>

<file path=ppt/tags/tag51.xml><?xml version="1.0" encoding="utf-8"?>
<p:tagLst xmlns:p="http://schemas.openxmlformats.org/presentationml/2006/main">
  <p:tag name="AS_UNIQUEID" val="878"/>
</p:tagLst>
</file>

<file path=ppt/tags/tag52.xml><?xml version="1.0" encoding="utf-8"?>
<p:tagLst xmlns:p="http://schemas.openxmlformats.org/presentationml/2006/main">
  <p:tag name="AS_UNIQUEID" val="879"/>
</p:tagLst>
</file>

<file path=ppt/tags/tag53.xml><?xml version="1.0" encoding="utf-8"?>
<p:tagLst xmlns:p="http://schemas.openxmlformats.org/presentationml/2006/main">
  <p:tag name="AS_UNIQUEID" val="880"/>
</p:tagLst>
</file>

<file path=ppt/tags/tag54.xml><?xml version="1.0" encoding="utf-8"?>
<p:tagLst xmlns:p="http://schemas.openxmlformats.org/presentationml/2006/main">
  <p:tag name="AS_UNIQUEID" val="881"/>
</p:tagLst>
</file>

<file path=ppt/tags/tag55.xml><?xml version="1.0" encoding="utf-8"?>
<p:tagLst xmlns:p="http://schemas.openxmlformats.org/presentationml/2006/main">
  <p:tag name="AS_UNIQUEID" val="882"/>
</p:tagLst>
</file>

<file path=ppt/tags/tag56.xml><?xml version="1.0" encoding="utf-8"?>
<p:tagLst xmlns:p="http://schemas.openxmlformats.org/presentationml/2006/main">
  <p:tag name="AS_UNIQUEID" val="883"/>
</p:tagLst>
</file>

<file path=ppt/tags/tag57.xml><?xml version="1.0" encoding="utf-8"?>
<p:tagLst xmlns:p="http://schemas.openxmlformats.org/presentationml/2006/main">
  <p:tag name="AS_UNIQUEID" val="884"/>
</p:tagLst>
</file>

<file path=ppt/tags/tag58.xml><?xml version="1.0" encoding="utf-8"?>
<p:tagLst xmlns:p="http://schemas.openxmlformats.org/presentationml/2006/main">
  <p:tag name="AS_UNIQUEID" val="885"/>
</p:tagLst>
</file>

<file path=ppt/tags/tag59.xml><?xml version="1.0" encoding="utf-8"?>
<p:tagLst xmlns:p="http://schemas.openxmlformats.org/presentationml/2006/main">
  <p:tag name="AS_UNIQUEID" val="886"/>
</p:tagLst>
</file>

<file path=ppt/tags/tag6.xml><?xml version="1.0" encoding="utf-8"?>
<p:tagLst xmlns:p="http://schemas.openxmlformats.org/presentationml/2006/main">
  <p:tag name="AS_UNIQUEID" val="833"/>
</p:tagLst>
</file>

<file path=ppt/tags/tag60.xml><?xml version="1.0" encoding="utf-8"?>
<p:tagLst xmlns:p="http://schemas.openxmlformats.org/presentationml/2006/main">
  <p:tag name="AS_UNIQUEID" val="887"/>
</p:tagLst>
</file>

<file path=ppt/tags/tag61.xml><?xml version="1.0" encoding="utf-8"?>
<p:tagLst xmlns:p="http://schemas.openxmlformats.org/presentationml/2006/main">
  <p:tag name="AS_UNIQUEID" val="888"/>
</p:tagLst>
</file>

<file path=ppt/tags/tag62.xml><?xml version="1.0" encoding="utf-8"?>
<p:tagLst xmlns:p="http://schemas.openxmlformats.org/presentationml/2006/main">
  <p:tag name="AS_UNIQUEID" val="889"/>
</p:tagLst>
</file>

<file path=ppt/tags/tag63.xml><?xml version="1.0" encoding="utf-8"?>
<p:tagLst xmlns:p="http://schemas.openxmlformats.org/presentationml/2006/main">
  <p:tag name="AS_UNIQUEID" val="890"/>
</p:tagLst>
</file>

<file path=ppt/tags/tag64.xml><?xml version="1.0" encoding="utf-8"?>
<p:tagLst xmlns:p="http://schemas.openxmlformats.org/presentationml/2006/main">
  <p:tag name="AS_UNIQUEID" val="891"/>
</p:tagLst>
</file>

<file path=ppt/tags/tag65.xml><?xml version="1.0" encoding="utf-8"?>
<p:tagLst xmlns:p="http://schemas.openxmlformats.org/presentationml/2006/main">
  <p:tag name="AS_UNIQUEID" val="892"/>
</p:tagLst>
</file>

<file path=ppt/tags/tag66.xml><?xml version="1.0" encoding="utf-8"?>
<p:tagLst xmlns:p="http://schemas.openxmlformats.org/presentationml/2006/main">
  <p:tag name="AS_UNIQUEID" val="893"/>
</p:tagLst>
</file>

<file path=ppt/tags/tag67.xml><?xml version="1.0" encoding="utf-8"?>
<p:tagLst xmlns:p="http://schemas.openxmlformats.org/presentationml/2006/main">
  <p:tag name="AS_UNIQUEID" val="894"/>
</p:tagLst>
</file>

<file path=ppt/tags/tag68.xml><?xml version="1.0" encoding="utf-8"?>
<p:tagLst xmlns:p="http://schemas.openxmlformats.org/presentationml/2006/main">
  <p:tag name="AS_UNIQUEID" val="895"/>
</p:tagLst>
</file>

<file path=ppt/tags/tag69.xml><?xml version="1.0" encoding="utf-8"?>
<p:tagLst xmlns:p="http://schemas.openxmlformats.org/presentationml/2006/main">
  <p:tag name="AS_UNIQUEID" val="896"/>
</p:tagLst>
</file>

<file path=ppt/tags/tag7.xml><?xml version="1.0" encoding="utf-8"?>
<p:tagLst xmlns:p="http://schemas.openxmlformats.org/presentationml/2006/main">
  <p:tag name="AS_UNIQUEID" val="834"/>
</p:tagLst>
</file>

<file path=ppt/tags/tag70.xml><?xml version="1.0" encoding="utf-8"?>
<p:tagLst xmlns:p="http://schemas.openxmlformats.org/presentationml/2006/main">
  <p:tag name="AS_UNIQUEID" val="897"/>
</p:tagLst>
</file>

<file path=ppt/tags/tag71.xml><?xml version="1.0" encoding="utf-8"?>
<p:tagLst xmlns:p="http://schemas.openxmlformats.org/presentationml/2006/main">
  <p:tag name="AS_UNIQUEID" val="898"/>
</p:tagLst>
</file>

<file path=ppt/tags/tag72.xml><?xml version="1.0" encoding="utf-8"?>
<p:tagLst xmlns:p="http://schemas.openxmlformats.org/presentationml/2006/main">
  <p:tag name="AS_UNIQUEID" val="899"/>
</p:tagLst>
</file>

<file path=ppt/tags/tag73.xml><?xml version="1.0" encoding="utf-8"?>
<p:tagLst xmlns:p="http://schemas.openxmlformats.org/presentationml/2006/main">
  <p:tag name="AS_UNIQUEID" val="900"/>
</p:tagLst>
</file>

<file path=ppt/tags/tag74.xml><?xml version="1.0" encoding="utf-8"?>
<p:tagLst xmlns:p="http://schemas.openxmlformats.org/presentationml/2006/main">
  <p:tag name="AS_UNIQUEID" val="901"/>
</p:tagLst>
</file>

<file path=ppt/tags/tag75.xml><?xml version="1.0" encoding="utf-8"?>
<p:tagLst xmlns:p="http://schemas.openxmlformats.org/presentationml/2006/main">
  <p:tag name="AS_UNIQUEID" val="902"/>
</p:tagLst>
</file>

<file path=ppt/tags/tag76.xml><?xml version="1.0" encoding="utf-8"?>
<p:tagLst xmlns:p="http://schemas.openxmlformats.org/presentationml/2006/main">
  <p:tag name="AS_UNIQUEID" val="903"/>
</p:tagLst>
</file>

<file path=ppt/tags/tag77.xml><?xml version="1.0" encoding="utf-8"?>
<p:tagLst xmlns:p="http://schemas.openxmlformats.org/presentationml/2006/main">
  <p:tag name="AS_UNIQUEID" val="904"/>
</p:tagLst>
</file>

<file path=ppt/tags/tag78.xml><?xml version="1.0" encoding="utf-8"?>
<p:tagLst xmlns:p="http://schemas.openxmlformats.org/presentationml/2006/main">
  <p:tag name="AS_UNIQUEID" val="905"/>
</p:tagLst>
</file>

<file path=ppt/tags/tag79.xml><?xml version="1.0" encoding="utf-8"?>
<p:tagLst xmlns:p="http://schemas.openxmlformats.org/presentationml/2006/main">
  <p:tag name="AS_UNIQUEID" val="906"/>
</p:tagLst>
</file>

<file path=ppt/tags/tag8.xml><?xml version="1.0" encoding="utf-8"?>
<p:tagLst xmlns:p="http://schemas.openxmlformats.org/presentationml/2006/main">
  <p:tag name="AS_UNIQUEID" val="835"/>
</p:tagLst>
</file>

<file path=ppt/tags/tag80.xml><?xml version="1.0" encoding="utf-8"?>
<p:tagLst xmlns:p="http://schemas.openxmlformats.org/presentationml/2006/main">
  <p:tag name="AS_UNIQUEID" val="907"/>
</p:tagLst>
</file>

<file path=ppt/tags/tag81.xml><?xml version="1.0" encoding="utf-8"?>
<p:tagLst xmlns:p="http://schemas.openxmlformats.org/presentationml/2006/main">
  <p:tag name="AS_UNIQUEID" val="908"/>
</p:tagLst>
</file>

<file path=ppt/tags/tag82.xml><?xml version="1.0" encoding="utf-8"?>
<p:tagLst xmlns:p="http://schemas.openxmlformats.org/presentationml/2006/main">
  <p:tag name="AS_UNIQUEID" val="909"/>
</p:tagLst>
</file>

<file path=ppt/tags/tag83.xml><?xml version="1.0" encoding="utf-8"?>
<p:tagLst xmlns:p="http://schemas.openxmlformats.org/presentationml/2006/main">
  <p:tag name="AS_UNIQUEID" val="910"/>
</p:tagLst>
</file>

<file path=ppt/tags/tag84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912"/>
</p:tagLst>
</file>

<file path=ppt/tags/tag86.xml><?xml version="1.0" encoding="utf-8"?>
<p:tagLst xmlns:p="http://schemas.openxmlformats.org/presentationml/2006/main">
  <p:tag name="AS_UNIQUEID" val="913"/>
</p:tagLst>
</file>

<file path=ppt/tags/tag87.xml><?xml version="1.0" encoding="utf-8"?>
<p:tagLst xmlns:p="http://schemas.openxmlformats.org/presentationml/2006/main">
  <p:tag name="AS_UNIQUEID" val="914"/>
</p:tagLst>
</file>

<file path=ppt/tags/tag88.xml><?xml version="1.0" encoding="utf-8"?>
<p:tagLst xmlns:p="http://schemas.openxmlformats.org/presentationml/2006/main">
  <p:tag name="AS_UNIQUEID" val="915"/>
</p:tagLst>
</file>

<file path=ppt/tags/tag89.xml><?xml version="1.0" encoding="utf-8"?>
<p:tagLst xmlns:p="http://schemas.openxmlformats.org/presentationml/2006/main">
  <p:tag name="AS_UNIQUEID" val="916"/>
</p:tagLst>
</file>

<file path=ppt/tags/tag9.xml><?xml version="1.0" encoding="utf-8"?>
<p:tagLst xmlns:p="http://schemas.openxmlformats.org/presentationml/2006/main">
  <p:tag name="AS_UNIQUEID" val="836"/>
</p:tagLst>
</file>

<file path=ppt/tags/tag90.xml><?xml version="1.0" encoding="utf-8"?>
<p:tagLst xmlns:p="http://schemas.openxmlformats.org/presentationml/2006/main">
  <p:tag name="AS_UNIQUEID" val="917"/>
</p:tagLst>
</file>

<file path=ppt/tags/tag91.xml><?xml version="1.0" encoding="utf-8"?>
<p:tagLst xmlns:p="http://schemas.openxmlformats.org/presentationml/2006/main">
  <p:tag name="AS_UNIQUEID" val="918"/>
</p:tagLst>
</file>

<file path=ppt/tags/tag92.xml><?xml version="1.0" encoding="utf-8"?>
<p:tagLst xmlns:p="http://schemas.openxmlformats.org/presentationml/2006/main">
  <p:tag name="AS_UNIQUEID" val="919"/>
</p:tagLst>
</file>

<file path=ppt/tags/tag93.xml><?xml version="1.0" encoding="utf-8"?>
<p:tagLst xmlns:p="http://schemas.openxmlformats.org/presentationml/2006/main">
  <p:tag name="AS_UNIQUEID" val="703"/>
</p:tagLst>
</file>

<file path=ppt/tags/tag94.xml><?xml version="1.0" encoding="utf-8"?>
<p:tagLst xmlns:p="http://schemas.openxmlformats.org/presentationml/2006/main">
  <p:tag name="AS_UNIQUEID" val="704"/>
</p:tagLst>
</file>

<file path=ppt/tags/tag95.xml><?xml version="1.0" encoding="utf-8"?>
<p:tagLst xmlns:p="http://schemas.openxmlformats.org/presentationml/2006/main">
  <p:tag name="AS_UNIQUEID" val="705"/>
</p:tagLst>
</file>

<file path=ppt/tags/tag96.xml><?xml version="1.0" encoding="utf-8"?>
<p:tagLst xmlns:p="http://schemas.openxmlformats.org/presentationml/2006/main">
  <p:tag name="AS_UNIQUEID" val="716"/>
</p:tagLst>
</file>

<file path=ppt/tags/tag97.xml><?xml version="1.0" encoding="utf-8"?>
<p:tagLst xmlns:p="http://schemas.openxmlformats.org/presentationml/2006/main">
  <p:tag name="AS_UNIQUEID" val="717"/>
</p:tagLst>
</file>

<file path=ppt/tags/tag98.xml><?xml version="1.0" encoding="utf-8"?>
<p:tagLst xmlns:p="http://schemas.openxmlformats.org/presentationml/2006/main">
  <p:tag name="AS_UNIQUEID" val="920"/>
</p:tagLst>
</file>

<file path=ppt/tags/tag99.xml><?xml version="1.0" encoding="utf-8"?>
<p:tagLst xmlns:p="http://schemas.openxmlformats.org/presentationml/2006/main">
  <p:tag name="AS_UNIQUEID" val="706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84</Paragraphs>
  <Slides>17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29">
      <vt:lpstr>Arial</vt:lpstr>
      <vt:lpstr>等线 Light</vt:lpstr>
      <vt:lpstr>等线</vt:lpstr>
      <vt:lpstr>宋体</vt:lpstr>
      <vt:lpstr>Times New Roman</vt:lpstr>
      <vt:lpstr>华文隶书</vt:lpstr>
      <vt:lpstr>Wingdings</vt:lpstr>
      <vt:lpstr>Courier New</vt:lpstr>
      <vt:lpstr>黑体</vt:lpstr>
      <vt:lpstr>仿宋_GB2312</vt:lpstr>
      <vt:lpstr>楷体_GB2312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2021-07-12T13:42:47.464</cp:lastPrinted>
  <dcterms:created xsi:type="dcterms:W3CDTF">2021-07-12T13:42:47Z</dcterms:created>
  <dcterms:modified xsi:type="dcterms:W3CDTF">2021-07-12T05:42:48Z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