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notesMasterIdLst>
    <p:notesMasterId r:id="rId2"/>
  </p:notesMasterIdLst>
  <p:sldIdLst>
    <p:sldId id="261" r:id="rId3"/>
    <p:sldId id="1001" r:id="rId4"/>
    <p:sldId id="1058" r:id="rId5"/>
    <p:sldId id="307" r:id="rId6"/>
    <p:sldId id="315" r:id="rId7"/>
    <p:sldId id="1059" r:id="rId8"/>
    <p:sldId id="1064" r:id="rId9"/>
    <p:sldId id="1060" r:id="rId10"/>
    <p:sldId id="757" r:id="rId11"/>
    <p:sldId id="1093" r:id="rId12"/>
    <p:sldId id="1063" r:id="rId13"/>
    <p:sldId id="792" r:id="rId14"/>
    <p:sldId id="1095" r:id="rId15"/>
    <p:sldId id="1061" r:id="rId16"/>
    <p:sldId id="1065" r:id="rId17"/>
    <p:sldId id="1076" r:id="rId18"/>
    <p:sldId id="1062" r:id="rId19"/>
    <p:sldId id="1066" r:id="rId20"/>
    <p:sldId id="1096" r:id="rId21"/>
    <p:sldId id="1097" r:id="rId22"/>
    <p:sldId id="1098" r:id="rId23"/>
    <p:sldId id="402" r:id="rId24"/>
    <p:sldId id="280" r:id="rId25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77" autoAdjust="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notesMaster" Target="notesMasters/notesMaster1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slide" Target="slides/slide21.xml" /><Relationship Id="rId24" Type="http://schemas.openxmlformats.org/officeDocument/2006/relationships/slide" Target="slides/slide22.xml" /><Relationship Id="rId25" Type="http://schemas.openxmlformats.org/officeDocument/2006/relationships/slide" Target="slides/slide23.xml" /><Relationship Id="rId26" Type="http://schemas.openxmlformats.org/officeDocument/2006/relationships/tags" Target="tags/tag274.xml" /><Relationship Id="rId27" Type="http://schemas.openxmlformats.org/officeDocument/2006/relationships/presProps" Target="presProps.xml" /><Relationship Id="rId28" Type="http://schemas.openxmlformats.org/officeDocument/2006/relationships/viewProps" Target="viewProps.xml" /><Relationship Id="rId29" Type="http://schemas.openxmlformats.org/officeDocument/2006/relationships/theme" Target="theme/theme1.xml" /><Relationship Id="rId3" Type="http://schemas.openxmlformats.org/officeDocument/2006/relationships/slide" Target="slides/slide1.xml" /><Relationship Id="rId30" Type="http://schemas.openxmlformats.org/officeDocument/2006/relationships/tableStyles" Target="tableStyles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wmf" /><Relationship Id="rId10" Type="http://schemas.openxmlformats.org/officeDocument/2006/relationships/image" Target="../media/image13.wmf" /><Relationship Id="rId2" Type="http://schemas.openxmlformats.org/officeDocument/2006/relationships/image" Target="../media/image5.wmf" /><Relationship Id="rId3" Type="http://schemas.openxmlformats.org/officeDocument/2006/relationships/image" Target="../media/image6.wmf" /><Relationship Id="rId4" Type="http://schemas.openxmlformats.org/officeDocument/2006/relationships/image" Target="../media/image7.wmf" /><Relationship Id="rId5" Type="http://schemas.openxmlformats.org/officeDocument/2006/relationships/image" Target="../media/image8.wmf" /><Relationship Id="rId6" Type="http://schemas.openxmlformats.org/officeDocument/2006/relationships/image" Target="../media/image9.wmf" /><Relationship Id="rId7" Type="http://schemas.openxmlformats.org/officeDocument/2006/relationships/image" Target="../media/image10.wmf" /><Relationship Id="rId8" Type="http://schemas.openxmlformats.org/officeDocument/2006/relationships/image" Target="../media/image11.wmf" /><Relationship Id="rId9" Type="http://schemas.openxmlformats.org/officeDocument/2006/relationships/image" Target="../media/image12.w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9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1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2.emf" /><Relationship Id="rId2" Type="http://schemas.openxmlformats.org/officeDocument/2006/relationships/image" Target="../media/image43.emf" /><Relationship Id="rId3" Type="http://schemas.openxmlformats.org/officeDocument/2006/relationships/image" Target="../media/image44.e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5.e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6.w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4.wmf" /><Relationship Id="rId2" Type="http://schemas.openxmlformats.org/officeDocument/2006/relationships/image" Target="../media/image15.wmf" /><Relationship Id="rId3" Type="http://schemas.openxmlformats.org/officeDocument/2006/relationships/image" Target="../media/image16.wmf" /><Relationship Id="rId4" Type="http://schemas.openxmlformats.org/officeDocument/2006/relationships/image" Target="../media/image17.wmf" /><Relationship Id="rId5" Type="http://schemas.openxmlformats.org/officeDocument/2006/relationships/image" Target="../media/image18.wmf" /><Relationship Id="rId6" Type="http://schemas.openxmlformats.org/officeDocument/2006/relationships/image" Target="../media/image19.wmf" /><Relationship Id="rId7" Type="http://schemas.openxmlformats.org/officeDocument/2006/relationships/image" Target="../media/image20.wmf" /><Relationship Id="rId8" Type="http://schemas.openxmlformats.org/officeDocument/2006/relationships/image" Target="../media/image21.wmf" /><Relationship Id="rId9" Type="http://schemas.openxmlformats.org/officeDocument/2006/relationships/image" Target="../media/image22.w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3.wmf" /><Relationship Id="rId2" Type="http://schemas.openxmlformats.org/officeDocument/2006/relationships/image" Target="../media/image24.wmf" /><Relationship Id="rId3" Type="http://schemas.openxmlformats.org/officeDocument/2006/relationships/image" Target="../media/image25.wmf" /><Relationship Id="rId4" Type="http://schemas.openxmlformats.org/officeDocument/2006/relationships/image" Target="../media/image26.wmf" /><Relationship Id="rId5" Type="http://schemas.openxmlformats.org/officeDocument/2006/relationships/image" Target="../media/image27.wmf" /><Relationship Id="rId6" Type="http://schemas.openxmlformats.org/officeDocument/2006/relationships/image" Target="../media/image28.wmf" /><Relationship Id="rId7" Type="http://schemas.openxmlformats.org/officeDocument/2006/relationships/image" Target="../media/image29.wmf" /><Relationship Id="rId8" Type="http://schemas.openxmlformats.org/officeDocument/2006/relationships/image" Target="../media/image30.w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1.wmf" /><Relationship Id="rId2" Type="http://schemas.openxmlformats.org/officeDocument/2006/relationships/image" Target="../media/image32.wmf" /><Relationship Id="rId3" Type="http://schemas.openxmlformats.org/officeDocument/2006/relationships/image" Target="../media/image33.w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4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4.emf" /><Relationship Id="rId2" Type="http://schemas.openxmlformats.org/officeDocument/2006/relationships/image" Target="../media/image35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6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7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8.w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2.xml" /><Relationship Id="rId2" Type="http://schemas.openxmlformats.org/officeDocument/2006/relationships/tags" Target="../tags/tag83.xml" /><Relationship Id="rId3" Type="http://schemas.openxmlformats.org/officeDocument/2006/relationships/tags" Target="../tags/tag84.xml" /><Relationship Id="rId4" Type="http://schemas.openxmlformats.org/officeDocument/2006/relationships/tags" Target="../tags/tag85.xml" /><Relationship Id="rId5" Type="http://schemas.openxmlformats.org/officeDocument/2006/relationships/tags" Target="../tags/tag86.xml" /><Relationship Id="rId6" Type="http://schemas.openxmlformats.org/officeDocument/2006/relationships/tags" Target="../tags/tag87.xml" /><Relationship Id="rId7" Type="http://schemas.openxmlformats.org/officeDocument/2006/relationships/tags" Target="../tags/tag88.xml" /><Relationship Id="rId8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  <p:custDataLst>
              <p:tags r:id="rId3"/>
            </p:custDataLst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B2F70-B666-4069-B7B7-5CC19FC954E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  <p:custDataLst>
              <p:tags r:id="rId4"/>
            </p:custDataLst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13FAE-BFF9-467C-9FAC-650000627638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96.xml" /><Relationship Id="rId4" Type="http://schemas.openxmlformats.org/officeDocument/2006/relationships/tags" Target="../tags/tag97.xml" /><Relationship Id="rId5" Type="http://schemas.openxmlformats.org/officeDocument/2006/relationships/tags" Target="../tags/tag98.xml" /><Relationship Id="rId6" Type="http://schemas.openxmlformats.org/officeDocument/2006/relationships/tags" Target="../tags/tag99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04.xml" /><Relationship Id="rId4" Type="http://schemas.openxmlformats.org/officeDocument/2006/relationships/tags" Target="../tags/tag105.xml" /><Relationship Id="rId5" Type="http://schemas.openxmlformats.org/officeDocument/2006/relationships/tags" Target="../tags/tag106.xml" /><Relationship Id="rId6" Type="http://schemas.openxmlformats.org/officeDocument/2006/relationships/tags" Target="../tags/tag107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3554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E427CB7-3B00-4A00-A0FE-082A9EA0A2F8}" type="slidenum">
              <a:rPr lang="en-US" altLang="zh-CN" sz="1200">
                <a:latin typeface="Times New Roman" panose="02020603050405020304" pitchFamily="18" charset="0"/>
              </a:rPr>
              <a:t>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5"/>
            </p:custDataLst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  <p:custDataLst>
              <p:tags r:id="rId6"/>
            </p:custDataLst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defTabSz="914400"/>
            <a:endParaRPr lang="zh-CN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4578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72DCC9D-45E6-4F6D-86C3-D187C84A2C75}" type="slidenum">
              <a:rPr lang="en-US" altLang="zh-CN" sz="1200">
                <a:latin typeface="Times New Roman" panose="02020603050405020304" pitchFamily="18" charset="0"/>
              </a:rPr>
              <a:t>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5"/>
            </p:custDataLst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  <p:custDataLst>
              <p:tags r:id="rId6"/>
            </p:custDataLst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defTabSz="914400"/>
            <a:endParaRPr lang="zh-CN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tags" Target="../tags/tag6.xml" /><Relationship Id="rId7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8.xml" /><Relationship Id="rId2" Type="http://schemas.openxmlformats.org/officeDocument/2006/relationships/tags" Target="../tags/tag59.xml" /><Relationship Id="rId3" Type="http://schemas.openxmlformats.org/officeDocument/2006/relationships/tags" Target="../tags/tag60.xml" /><Relationship Id="rId4" Type="http://schemas.openxmlformats.org/officeDocument/2006/relationships/tags" Target="../tags/tag61.xml" /><Relationship Id="rId5" Type="http://schemas.openxmlformats.org/officeDocument/2006/relationships/tags" Target="../tags/tag62.xml" /><Relationship Id="rId6" Type="http://schemas.openxmlformats.org/officeDocument/2006/relationships/tags" Target="../tags/tag63.xml" /><Relationship Id="rId7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4.xml" /><Relationship Id="rId2" Type="http://schemas.openxmlformats.org/officeDocument/2006/relationships/tags" Target="../tags/tag65.xml" /><Relationship Id="rId3" Type="http://schemas.openxmlformats.org/officeDocument/2006/relationships/tags" Target="../tags/tag66.xml" /><Relationship Id="rId4" Type="http://schemas.openxmlformats.org/officeDocument/2006/relationships/tags" Target="../tags/tag67.xml" /><Relationship Id="rId5" Type="http://schemas.openxmlformats.org/officeDocument/2006/relationships/tags" Target="../tags/tag68.xml" /><Relationship Id="rId6" Type="http://schemas.openxmlformats.org/officeDocument/2006/relationships/tags" Target="../tags/tag69.xml" /><Relationship Id="rId7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0.xml" /><Relationship Id="rId2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1.xml" /><Relationship Id="rId2" Type="http://schemas.openxmlformats.org/officeDocument/2006/relationships/tags" Target="../tags/tag72.xml" /><Relationship Id="rId3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3.xml" /><Relationship Id="rId2" Type="http://schemas.openxmlformats.org/officeDocument/2006/relationships/tags" Target="../tags/tag74.xml" /><Relationship Id="rId3" Type="http://schemas.openxmlformats.org/officeDocument/2006/relationships/slideMaster" Target="../slideMasters/slideMaster1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5.xml" /><Relationship Id="rId2" Type="http://schemas.openxmlformats.org/officeDocument/2006/relationships/image" Target="../media/image1.jpeg" /><Relationship Id="rId3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.xml" /><Relationship Id="rId2" Type="http://schemas.openxmlformats.org/officeDocument/2006/relationships/tags" Target="../tags/tag8.xml" /><Relationship Id="rId3" Type="http://schemas.openxmlformats.org/officeDocument/2006/relationships/tags" Target="../tags/tag9.xml" /><Relationship Id="rId4" Type="http://schemas.openxmlformats.org/officeDocument/2006/relationships/tags" Target="../tags/tag10.xml" /><Relationship Id="rId5" Type="http://schemas.openxmlformats.org/officeDocument/2006/relationships/tags" Target="../tags/tag11.xml" /><Relationship Id="rId6" Type="http://schemas.openxmlformats.org/officeDocument/2006/relationships/tags" Target="../tags/tag12.xml" /><Relationship Id="rId7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.xml" /><Relationship Id="rId2" Type="http://schemas.openxmlformats.org/officeDocument/2006/relationships/tags" Target="../tags/tag14.xml" /><Relationship Id="rId3" Type="http://schemas.openxmlformats.org/officeDocument/2006/relationships/tags" Target="../tags/tag15.xml" /><Relationship Id="rId4" Type="http://schemas.openxmlformats.org/officeDocument/2006/relationships/tags" Target="../tags/tag16.xml" /><Relationship Id="rId5" Type="http://schemas.openxmlformats.org/officeDocument/2006/relationships/tags" Target="../tags/tag17.xml" /><Relationship Id="rId6" Type="http://schemas.openxmlformats.org/officeDocument/2006/relationships/tags" Target="../tags/tag18.xml" /><Relationship Id="rId7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9.xml" /><Relationship Id="rId2" Type="http://schemas.openxmlformats.org/officeDocument/2006/relationships/tags" Target="../tags/tag20.xml" /><Relationship Id="rId3" Type="http://schemas.openxmlformats.org/officeDocument/2006/relationships/tags" Target="../tags/tag21.xml" /><Relationship Id="rId4" Type="http://schemas.openxmlformats.org/officeDocument/2006/relationships/tags" Target="../tags/tag22.xml" /><Relationship Id="rId5" Type="http://schemas.openxmlformats.org/officeDocument/2006/relationships/tags" Target="../tags/tag23.xml" /><Relationship Id="rId6" Type="http://schemas.openxmlformats.org/officeDocument/2006/relationships/tags" Target="../tags/tag24.xml" /><Relationship Id="rId7" Type="http://schemas.openxmlformats.org/officeDocument/2006/relationships/tags" Target="../tags/tag25.xml" /><Relationship Id="rId8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6.xml" /><Relationship Id="rId10" Type="http://schemas.openxmlformats.org/officeDocument/2006/relationships/slideMaster" Target="../slideMasters/slideMaster1.xml" /><Relationship Id="rId2" Type="http://schemas.openxmlformats.org/officeDocument/2006/relationships/tags" Target="../tags/tag27.xml" /><Relationship Id="rId3" Type="http://schemas.openxmlformats.org/officeDocument/2006/relationships/tags" Target="../tags/tag28.xml" /><Relationship Id="rId4" Type="http://schemas.openxmlformats.org/officeDocument/2006/relationships/tags" Target="../tags/tag29.xml" /><Relationship Id="rId5" Type="http://schemas.openxmlformats.org/officeDocument/2006/relationships/tags" Target="../tags/tag30.xml" /><Relationship Id="rId6" Type="http://schemas.openxmlformats.org/officeDocument/2006/relationships/tags" Target="../tags/tag31.xml" /><Relationship Id="rId7" Type="http://schemas.openxmlformats.org/officeDocument/2006/relationships/tags" Target="../tags/tag32.xml" /><Relationship Id="rId8" Type="http://schemas.openxmlformats.org/officeDocument/2006/relationships/tags" Target="../tags/tag33.xml" /><Relationship Id="rId9" Type="http://schemas.openxmlformats.org/officeDocument/2006/relationships/tags" Target="../tags/tag34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5.xml" /><Relationship Id="rId2" Type="http://schemas.openxmlformats.org/officeDocument/2006/relationships/tags" Target="../tags/tag36.xml" /><Relationship Id="rId3" Type="http://schemas.openxmlformats.org/officeDocument/2006/relationships/tags" Target="../tags/tag37.xml" /><Relationship Id="rId4" Type="http://schemas.openxmlformats.org/officeDocument/2006/relationships/tags" Target="../tags/tag38.xml" /><Relationship Id="rId5" Type="http://schemas.openxmlformats.org/officeDocument/2006/relationships/tags" Target="../tags/tag39.xml" /><Relationship Id="rId6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0.xml" /><Relationship Id="rId2" Type="http://schemas.openxmlformats.org/officeDocument/2006/relationships/tags" Target="../tags/tag41.xml" /><Relationship Id="rId3" Type="http://schemas.openxmlformats.org/officeDocument/2006/relationships/tags" Target="../tags/tag42.xml" /><Relationship Id="rId4" Type="http://schemas.openxmlformats.org/officeDocument/2006/relationships/tags" Target="../tags/tag43.xml" /><Relationship Id="rId5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4.xml" /><Relationship Id="rId2" Type="http://schemas.openxmlformats.org/officeDocument/2006/relationships/tags" Target="../tags/tag45.xml" /><Relationship Id="rId3" Type="http://schemas.openxmlformats.org/officeDocument/2006/relationships/tags" Target="../tags/tag46.xml" /><Relationship Id="rId4" Type="http://schemas.openxmlformats.org/officeDocument/2006/relationships/tags" Target="../tags/tag47.xml" /><Relationship Id="rId5" Type="http://schemas.openxmlformats.org/officeDocument/2006/relationships/tags" Target="../tags/tag48.xml" /><Relationship Id="rId6" Type="http://schemas.openxmlformats.org/officeDocument/2006/relationships/tags" Target="../tags/tag49.xml" /><Relationship Id="rId7" Type="http://schemas.openxmlformats.org/officeDocument/2006/relationships/tags" Target="../tags/tag50.xml" /><Relationship Id="rId8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1.xml" /><Relationship Id="rId2" Type="http://schemas.openxmlformats.org/officeDocument/2006/relationships/tags" Target="../tags/tag52.xml" /><Relationship Id="rId3" Type="http://schemas.openxmlformats.org/officeDocument/2006/relationships/tags" Target="../tags/tag53.xml" /><Relationship Id="rId4" Type="http://schemas.openxmlformats.org/officeDocument/2006/relationships/tags" Target="../tags/tag54.xml" /><Relationship Id="rId5" Type="http://schemas.openxmlformats.org/officeDocument/2006/relationships/tags" Target="../tags/tag55.xml" /><Relationship Id="rId6" Type="http://schemas.openxmlformats.org/officeDocument/2006/relationships/tags" Target="../tags/tag56.xml" /><Relationship Id="rId7" Type="http://schemas.openxmlformats.org/officeDocument/2006/relationships/tags" Target="../tags/tag57.xml" /><Relationship Id="rId8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_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Only" preserve="1">
  <p:cSld name="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内容占位符 1"/>
          <p:cNvSpPr>
            <a:spLocks noGrp="1"/>
          </p:cNvSpPr>
          <p:nvPr>
            <p:ph/>
            <p:custDataLst>
              <p:tags r:id="rId2"/>
            </p:custDataLst>
          </p:nvPr>
        </p:nvSpPr>
        <p:spPr>
          <a:xfrm>
            <a:off x="609600" y="274638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0" lang="zh-CN" altLang="en-US" sz="2000" b="0" i="0" u="none" strike="noStrike" kern="1200" cap="none" spc="0" normalizeH="0" baseline="0" noProof="0">
                <a:uLnTx/>
                <a:uFillTx/>
              </a:rPr>
              <a:t>单击此处编辑母版文本样式</a:t>
            </a:r>
            <a:endParaRPr kumimoji="0" lang="zh-CN" altLang="en-US" sz="2000" b="0" i="0" u="none" strike="noStrike" kern="1200" cap="none" spc="0" normalizeH="0" baseline="0" noProof="0">
              <a:uLnTx/>
              <a:uFillTx/>
            </a:endParaRPr>
          </a:p>
          <a:p>
            <a:pPr lvl="1"/>
            <a:r>
              <a:rPr kumimoji="0" lang="zh-CN" altLang="en-US" sz="1800" b="0" i="0" u="none" strike="noStrike" kern="1200" cap="none" spc="0" normalizeH="0" baseline="0" noProof="0">
                <a:uLnTx/>
                <a:uFillTx/>
              </a:rPr>
              <a:t>第二级</a:t>
            </a:r>
            <a:endParaRPr kumimoji="0" lang="zh-CN" altLang="en-US" sz="1800" b="0" i="0" u="none" strike="noStrike" kern="1200" cap="none" spc="0" normalizeH="0" baseline="0" noProof="0">
              <a:uLnTx/>
              <a:uFillTx/>
            </a:endParaRPr>
          </a:p>
          <a:p>
            <a:pPr lvl="2"/>
            <a:r>
              <a:rPr kumimoji="0" lang="zh-CN" altLang="en-US" sz="1600" b="0" i="0" u="none" strike="noStrike" kern="1200" cap="none" spc="0" normalizeH="0" baseline="0" noProof="0">
                <a:uLnTx/>
                <a:uFillTx/>
              </a:rPr>
              <a:t>第三级</a:t>
            </a:r>
            <a:endParaRPr kumimoji="0" lang="zh-CN" altLang="en-US" sz="1600" b="0" i="0" u="none" strike="noStrike" kern="1200" cap="none" spc="0" normalizeH="0" baseline="0" noProof="0">
              <a:uLnTx/>
              <a:uFillTx/>
            </a:endParaRPr>
          </a:p>
          <a:p>
            <a:pPr lvl="3"/>
            <a:r>
              <a:rPr kumimoji="0" lang="zh-CN" altLang="en-US" sz="1400" b="0" i="0" u="none" strike="noStrike" kern="1200" cap="none" spc="0" normalizeH="0" baseline="0" noProof="0">
                <a:uLnTx/>
                <a:uFillTx/>
              </a:rPr>
              <a:t>第四级</a:t>
            </a:r>
            <a:endParaRPr kumimoji="0" lang="zh-CN" altLang="en-US" sz="1400" b="0" i="0" u="none" strike="noStrike" kern="1200" cap="none" spc="0" normalizeH="0" baseline="0" noProof="0">
              <a:uLnTx/>
              <a:uFillTx/>
            </a:endParaRPr>
          </a:p>
          <a:p>
            <a:pPr lvl="4"/>
            <a:r>
              <a:rPr kumimoji="0" lang="zh-CN" altLang="en-US" sz="1400" b="0" i="0" u="none" strike="noStrike" kern="1200" cap="none" spc="0" normalizeH="0" baseline="0" noProof="0">
                <a:uLnTx/>
                <a:uFillTx/>
              </a:rPr>
              <a:t>第五级</a:t>
            </a:r>
            <a:endParaRPr kumimoji="0" lang="zh-CN" altLang="en-US" sz="1400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1_内容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3429000"/>
            <a:ext cx="12190413" cy="3430588"/>
          </a:xfrm>
          <a:prstGeom prst="rect">
            <a:avLst/>
          </a:prstGeom>
          <a:solidFill>
            <a:srgbClr val="DBEEF4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3250"/>
    </mc:Choice>
    <mc:Fallback>
      <p:transition spd="slow"/>
    </mc:Fallback>
  </mc:AlternateContent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1"/>
          </p:custDataLst>
        </p:nvPr>
      </p:nvGrpSpPr>
      <p:grpSpPr/>
    </p:spTree>
  </p:cSld>
  <p:clrMapOvr>
    <a:masterClrMapping/>
  </p:clrMapOvr>
  <p:transition spd="slow"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slideLayout" Target="../slideLayouts/slideLayout15.xml" /><Relationship Id="rId16" Type="http://schemas.openxmlformats.org/officeDocument/2006/relationships/tags" Target="../tags/tag76.xml" /><Relationship Id="rId17" Type="http://schemas.openxmlformats.org/officeDocument/2006/relationships/tags" Target="../tags/tag77.xml" /><Relationship Id="rId18" Type="http://schemas.openxmlformats.org/officeDocument/2006/relationships/tags" Target="../tags/tag78.xml" /><Relationship Id="rId19" Type="http://schemas.openxmlformats.org/officeDocument/2006/relationships/tags" Target="../tags/tag79.xml" /><Relationship Id="rId2" Type="http://schemas.openxmlformats.org/officeDocument/2006/relationships/slideLayout" Target="../slideLayouts/slideLayout2.xml" /><Relationship Id="rId20" Type="http://schemas.openxmlformats.org/officeDocument/2006/relationships/tags" Target="../tags/tag80.xml" /><Relationship Id="rId21" Type="http://schemas.openxmlformats.org/officeDocument/2006/relationships/tags" Target="../tags/tag81.xml" /><Relationship Id="rId22" Type="http://schemas.openxmlformats.org/officeDocument/2006/relationships/image" Target="../media/image2.png" /><Relationship Id="rId2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0"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16"/>
          </p:custDataLst>
        </p:nvPr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9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0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1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89.xml" /><Relationship Id="rId3" Type="http://schemas.openxmlformats.org/officeDocument/2006/relationships/image" Target="../media/image3.png" /><Relationship Id="rId4" Type="http://schemas.openxmlformats.org/officeDocument/2006/relationships/tags" Target="../tags/tag90.xml" /><Relationship Id="rId5" Type="http://schemas.openxmlformats.org/officeDocument/2006/relationships/tags" Target="../tags/tag91.xml" /><Relationship Id="rId6" Type="http://schemas.openxmlformats.org/officeDocument/2006/relationships/tags" Target="../tags/tag92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vmlDrawing" Target="../drawings/vmlDrawing6.vml" /><Relationship Id="rId2" Type="http://schemas.openxmlformats.org/officeDocument/2006/relationships/tags" Target="../tags/tag186.xml" /><Relationship Id="rId3" Type="http://schemas.openxmlformats.org/officeDocument/2006/relationships/tags" Target="../tags/tag187.xml" /><Relationship Id="rId4" Type="http://schemas.openxmlformats.org/officeDocument/2006/relationships/tags" Target="../tags/tag188.xml" /><Relationship Id="rId5" Type="http://schemas.openxmlformats.org/officeDocument/2006/relationships/oleObject" Target="../embeddings/oleObject32.bin" TargetMode="Internal" /><Relationship Id="rId6" Type="http://schemas.openxmlformats.org/officeDocument/2006/relationships/image" Target="../media/image34.emf" /><Relationship Id="rId7" Type="http://schemas.openxmlformats.org/officeDocument/2006/relationships/tags" Target="../tags/tag189.xml" /><Relationship Id="rId8" Type="http://schemas.openxmlformats.org/officeDocument/2006/relationships/oleObject" Target="../embeddings/oleObject33.bin" TargetMode="Internal" /><Relationship Id="rId9" Type="http://schemas.openxmlformats.org/officeDocument/2006/relationships/image" Target="../media/image35.emf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90.xml" /><Relationship Id="rId3" Type="http://schemas.openxmlformats.org/officeDocument/2006/relationships/tags" Target="../tags/tag191.xml" /><Relationship Id="rId4" Type="http://schemas.openxmlformats.org/officeDocument/2006/relationships/tags" Target="../tags/tag192.xml" /><Relationship Id="rId5" Type="http://schemas.openxmlformats.org/officeDocument/2006/relationships/oleObject" Target="../embeddings/oleObject34.bin" TargetMode="Internal" /><Relationship Id="rId6" Type="http://schemas.openxmlformats.org/officeDocument/2006/relationships/image" Target="../media/image36.emf" /><Relationship Id="rId7" Type="http://schemas.openxmlformats.org/officeDocument/2006/relationships/vmlDrawing" Target="../drawings/vmlDrawing7.v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93.xml" /><Relationship Id="rId3" Type="http://schemas.openxmlformats.org/officeDocument/2006/relationships/tags" Target="../tags/tag194.xml" /><Relationship Id="rId4" Type="http://schemas.openxmlformats.org/officeDocument/2006/relationships/oleObject" Target="../embeddings/oleObject35.bin" TargetMode="Internal" /><Relationship Id="rId5" Type="http://schemas.openxmlformats.org/officeDocument/2006/relationships/image" Target="../media/image37.emf" /><Relationship Id="rId6" Type="http://schemas.openxmlformats.org/officeDocument/2006/relationships/tags" Target="../tags/tag195.xml" /><Relationship Id="rId7" Type="http://schemas.openxmlformats.org/officeDocument/2006/relationships/vmlDrawing" Target="../drawings/vmlDrawing8.v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204.xml" /><Relationship Id="rId11" Type="http://schemas.openxmlformats.org/officeDocument/2006/relationships/tags" Target="../tags/tag205.xml" /><Relationship Id="rId12" Type="http://schemas.openxmlformats.org/officeDocument/2006/relationships/tags" Target="../tags/tag206.xml" /><Relationship Id="rId13" Type="http://schemas.openxmlformats.org/officeDocument/2006/relationships/tags" Target="../tags/tag207.xml" /><Relationship Id="rId14" Type="http://schemas.openxmlformats.org/officeDocument/2006/relationships/tags" Target="../tags/tag208.xml" /><Relationship Id="rId15" Type="http://schemas.openxmlformats.org/officeDocument/2006/relationships/tags" Target="../tags/tag209.xml" /><Relationship Id="rId16" Type="http://schemas.openxmlformats.org/officeDocument/2006/relationships/tags" Target="../tags/tag210.xml" /><Relationship Id="rId17" Type="http://schemas.openxmlformats.org/officeDocument/2006/relationships/tags" Target="../tags/tag211.xml" /><Relationship Id="rId18" Type="http://schemas.openxmlformats.org/officeDocument/2006/relationships/tags" Target="../tags/tag212.xml" /><Relationship Id="rId19" Type="http://schemas.openxmlformats.org/officeDocument/2006/relationships/tags" Target="../tags/tag213.xml" /><Relationship Id="rId2" Type="http://schemas.openxmlformats.org/officeDocument/2006/relationships/tags" Target="../tags/tag196.xml" /><Relationship Id="rId20" Type="http://schemas.openxmlformats.org/officeDocument/2006/relationships/tags" Target="../tags/tag214.xml" /><Relationship Id="rId21" Type="http://schemas.openxmlformats.org/officeDocument/2006/relationships/tags" Target="../tags/tag215.xml" /><Relationship Id="rId22" Type="http://schemas.openxmlformats.org/officeDocument/2006/relationships/tags" Target="../tags/tag216.xml" /><Relationship Id="rId23" Type="http://schemas.openxmlformats.org/officeDocument/2006/relationships/tags" Target="../tags/tag217.xml" /><Relationship Id="rId24" Type="http://schemas.openxmlformats.org/officeDocument/2006/relationships/tags" Target="../tags/tag218.xml" /><Relationship Id="rId25" Type="http://schemas.openxmlformats.org/officeDocument/2006/relationships/oleObject" Target="../embeddings/oleObject36.bin" TargetMode="Internal" /><Relationship Id="rId26" Type="http://schemas.openxmlformats.org/officeDocument/2006/relationships/image" Target="../media/image38.wmf" /><Relationship Id="rId27" Type="http://schemas.openxmlformats.org/officeDocument/2006/relationships/tags" Target="../tags/tag219.xml" /><Relationship Id="rId28" Type="http://schemas.openxmlformats.org/officeDocument/2006/relationships/tags" Target="../tags/tag220.xml" /><Relationship Id="rId29" Type="http://schemas.openxmlformats.org/officeDocument/2006/relationships/tags" Target="../tags/tag221.xml" /><Relationship Id="rId3" Type="http://schemas.openxmlformats.org/officeDocument/2006/relationships/tags" Target="../tags/tag197.xml" /><Relationship Id="rId30" Type="http://schemas.openxmlformats.org/officeDocument/2006/relationships/tags" Target="../tags/tag222.xml" /><Relationship Id="rId31" Type="http://schemas.openxmlformats.org/officeDocument/2006/relationships/tags" Target="../tags/tag223.xml" /><Relationship Id="rId32" Type="http://schemas.openxmlformats.org/officeDocument/2006/relationships/tags" Target="../tags/tag224.xml" /><Relationship Id="rId33" Type="http://schemas.openxmlformats.org/officeDocument/2006/relationships/vmlDrawing" Target="../drawings/vmlDrawing9.vml" /><Relationship Id="rId4" Type="http://schemas.openxmlformats.org/officeDocument/2006/relationships/tags" Target="../tags/tag198.xml" /><Relationship Id="rId5" Type="http://schemas.openxmlformats.org/officeDocument/2006/relationships/tags" Target="../tags/tag199.xml" /><Relationship Id="rId6" Type="http://schemas.openxmlformats.org/officeDocument/2006/relationships/tags" Target="../tags/tag200.xml" /><Relationship Id="rId7" Type="http://schemas.openxmlformats.org/officeDocument/2006/relationships/tags" Target="../tags/tag201.xml" /><Relationship Id="rId8" Type="http://schemas.openxmlformats.org/officeDocument/2006/relationships/tags" Target="../tags/tag202.xml" /><Relationship Id="rId9" Type="http://schemas.openxmlformats.org/officeDocument/2006/relationships/tags" Target="../tags/tag203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25.xml" /><Relationship Id="rId3" Type="http://schemas.openxmlformats.org/officeDocument/2006/relationships/tags" Target="../tags/tag226.xml" /><Relationship Id="rId4" Type="http://schemas.openxmlformats.org/officeDocument/2006/relationships/oleObject" Target="../embeddings/oleObject37.bin" TargetMode="Internal" /><Relationship Id="rId5" Type="http://schemas.openxmlformats.org/officeDocument/2006/relationships/image" Target="../media/image39.emf" /><Relationship Id="rId6" Type="http://schemas.openxmlformats.org/officeDocument/2006/relationships/tags" Target="../tags/tag227.xml" /><Relationship Id="rId7" Type="http://schemas.openxmlformats.org/officeDocument/2006/relationships/vmlDrawing" Target="../drawings/vmlDrawing10.v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vmlDrawing" Target="../drawings/vmlDrawing11.vml" /><Relationship Id="rId2" Type="http://schemas.openxmlformats.org/officeDocument/2006/relationships/tags" Target="../tags/tag228.xml" /><Relationship Id="rId3" Type="http://schemas.openxmlformats.org/officeDocument/2006/relationships/image" Target="../media/image40.png" /><Relationship Id="rId4" Type="http://schemas.openxmlformats.org/officeDocument/2006/relationships/tags" Target="../tags/tag229.xml" /><Relationship Id="rId5" Type="http://schemas.openxmlformats.org/officeDocument/2006/relationships/slide" Target="slide2.xml" TargetMode="Internal" /><Relationship Id="rId6" Type="http://schemas.openxmlformats.org/officeDocument/2006/relationships/tags" Target="../tags/tag230.xml" /><Relationship Id="rId7" Type="http://schemas.openxmlformats.org/officeDocument/2006/relationships/oleObject" Target="../embeddings/oleObject38.bin" TargetMode="Internal" /><Relationship Id="rId8" Type="http://schemas.openxmlformats.org/officeDocument/2006/relationships/image" Target="../media/image41.emf" /><Relationship Id="rId9" Type="http://schemas.openxmlformats.org/officeDocument/2006/relationships/tags" Target="../tags/tag231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232.xml" /><Relationship Id="rId3" Type="http://schemas.openxmlformats.org/officeDocument/2006/relationships/tags" Target="../tags/tag233.xml" /><Relationship Id="rId4" Type="http://schemas.openxmlformats.org/officeDocument/2006/relationships/tags" Target="../tags/tag234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41.bin" TargetMode="Internal" /><Relationship Id="rId11" Type="http://schemas.openxmlformats.org/officeDocument/2006/relationships/image" Target="../media/image44.emf" /><Relationship Id="rId12" Type="http://schemas.openxmlformats.org/officeDocument/2006/relationships/tags" Target="../tags/tag239.xml" /><Relationship Id="rId13" Type="http://schemas.openxmlformats.org/officeDocument/2006/relationships/vmlDrawing" Target="../drawings/vmlDrawing12.vml" /><Relationship Id="rId2" Type="http://schemas.openxmlformats.org/officeDocument/2006/relationships/tags" Target="../tags/tag235.xml" /><Relationship Id="rId3" Type="http://schemas.openxmlformats.org/officeDocument/2006/relationships/tags" Target="../tags/tag236.xml" /><Relationship Id="rId4" Type="http://schemas.openxmlformats.org/officeDocument/2006/relationships/oleObject" Target="../embeddings/oleObject39.bin" TargetMode="Internal" /><Relationship Id="rId5" Type="http://schemas.openxmlformats.org/officeDocument/2006/relationships/image" Target="../media/image42.emf" /><Relationship Id="rId6" Type="http://schemas.openxmlformats.org/officeDocument/2006/relationships/tags" Target="../tags/tag237.xml" /><Relationship Id="rId7" Type="http://schemas.openxmlformats.org/officeDocument/2006/relationships/oleObject" Target="../embeddings/oleObject40.bin" TargetMode="Internal" /><Relationship Id="rId8" Type="http://schemas.openxmlformats.org/officeDocument/2006/relationships/image" Target="../media/image43.emf" /><Relationship Id="rId9" Type="http://schemas.openxmlformats.org/officeDocument/2006/relationships/tags" Target="../tags/tag238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40.xml" /><Relationship Id="rId3" Type="http://schemas.openxmlformats.org/officeDocument/2006/relationships/tags" Target="../tags/tag241.xml" /><Relationship Id="rId4" Type="http://schemas.openxmlformats.org/officeDocument/2006/relationships/oleObject" Target="../embeddings/oleObject42.bin" TargetMode="Internal" /><Relationship Id="rId5" Type="http://schemas.openxmlformats.org/officeDocument/2006/relationships/image" Target="../media/image45.emf" /><Relationship Id="rId6" Type="http://schemas.openxmlformats.org/officeDocument/2006/relationships/tags" Target="../tags/tag242.xml" /><Relationship Id="rId7" Type="http://schemas.openxmlformats.org/officeDocument/2006/relationships/tags" Target="../tags/tag243.xml" /><Relationship Id="rId8" Type="http://schemas.openxmlformats.org/officeDocument/2006/relationships/tags" Target="../tags/tag244.xml" /><Relationship Id="rId9" Type="http://schemas.openxmlformats.org/officeDocument/2006/relationships/vmlDrawing" Target="../drawings/vmlDrawing13.v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253.xml" /><Relationship Id="rId11" Type="http://schemas.openxmlformats.org/officeDocument/2006/relationships/tags" Target="../tags/tag254.xml" /><Relationship Id="rId12" Type="http://schemas.openxmlformats.org/officeDocument/2006/relationships/tags" Target="../tags/tag255.xml" /><Relationship Id="rId2" Type="http://schemas.openxmlformats.org/officeDocument/2006/relationships/tags" Target="../tags/tag245.xml" /><Relationship Id="rId3" Type="http://schemas.openxmlformats.org/officeDocument/2006/relationships/tags" Target="../tags/tag246.xml" /><Relationship Id="rId4" Type="http://schemas.openxmlformats.org/officeDocument/2006/relationships/tags" Target="../tags/tag247.xml" /><Relationship Id="rId5" Type="http://schemas.openxmlformats.org/officeDocument/2006/relationships/tags" Target="../tags/tag248.xml" /><Relationship Id="rId6" Type="http://schemas.openxmlformats.org/officeDocument/2006/relationships/tags" Target="../tags/tag249.xml" /><Relationship Id="rId7" Type="http://schemas.openxmlformats.org/officeDocument/2006/relationships/tags" Target="../tags/tag250.xml" /><Relationship Id="rId8" Type="http://schemas.openxmlformats.org/officeDocument/2006/relationships/tags" Target="../tags/tag251.xml" /><Relationship Id="rId9" Type="http://schemas.openxmlformats.org/officeDocument/2006/relationships/tags" Target="../tags/tag252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93.xml" /><Relationship Id="rId3" Type="http://schemas.openxmlformats.org/officeDocument/2006/relationships/tags" Target="../tags/tag94.xml" /><Relationship Id="rId4" Type="http://schemas.openxmlformats.org/officeDocument/2006/relationships/tags" Target="../tags/tag95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56.xml" /><Relationship Id="rId3" Type="http://schemas.openxmlformats.org/officeDocument/2006/relationships/tags" Target="../tags/tag257.xml" /><Relationship Id="rId4" Type="http://schemas.openxmlformats.org/officeDocument/2006/relationships/tags" Target="../tags/tag258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265.xml" /><Relationship Id="rId11" Type="http://schemas.openxmlformats.org/officeDocument/2006/relationships/vmlDrawing" Target="../drawings/vmlDrawing14.vml" /><Relationship Id="rId2" Type="http://schemas.openxmlformats.org/officeDocument/2006/relationships/tags" Target="../tags/tag259.xml" /><Relationship Id="rId3" Type="http://schemas.openxmlformats.org/officeDocument/2006/relationships/tags" Target="../tags/tag260.xml" /><Relationship Id="rId4" Type="http://schemas.openxmlformats.org/officeDocument/2006/relationships/tags" Target="../tags/tag261.xml" /><Relationship Id="rId5" Type="http://schemas.openxmlformats.org/officeDocument/2006/relationships/tags" Target="../tags/tag262.xml" /><Relationship Id="rId6" Type="http://schemas.openxmlformats.org/officeDocument/2006/relationships/oleObject" Target="../embeddings/oleObject43.bin" TargetMode="Internal" /><Relationship Id="rId7" Type="http://schemas.openxmlformats.org/officeDocument/2006/relationships/image" Target="../media/image46.wmf" /><Relationship Id="rId8" Type="http://schemas.openxmlformats.org/officeDocument/2006/relationships/tags" Target="../tags/tag263.xml" /><Relationship Id="rId9" Type="http://schemas.openxmlformats.org/officeDocument/2006/relationships/tags" Target="../tags/tag264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66.xml" /><Relationship Id="rId3" Type="http://schemas.openxmlformats.org/officeDocument/2006/relationships/tags" Target="../tags/tag267.xml" /><Relationship Id="rId4" Type="http://schemas.openxmlformats.org/officeDocument/2006/relationships/tags" Target="../tags/tag268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69.xml" /><Relationship Id="rId3" Type="http://schemas.openxmlformats.org/officeDocument/2006/relationships/image" Target="../media/image47.jpeg" /><Relationship Id="rId4" Type="http://schemas.openxmlformats.org/officeDocument/2006/relationships/tags" Target="../tags/tag270.xml" /><Relationship Id="rId5" Type="http://schemas.openxmlformats.org/officeDocument/2006/relationships/tags" Target="../tags/tag271.xml" /><Relationship Id="rId6" Type="http://schemas.openxmlformats.org/officeDocument/2006/relationships/tags" Target="../tags/tag272.xml" /><Relationship Id="rId7" Type="http://schemas.openxmlformats.org/officeDocument/2006/relationships/image" Target="../media/image48.png" /><Relationship Id="rId8" Type="http://schemas.openxmlformats.org/officeDocument/2006/relationships/tags" Target="../tags/tag273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tags" Target="../tags/tag100.xml" /><Relationship Id="rId4" Type="http://schemas.openxmlformats.org/officeDocument/2006/relationships/tags" Target="../tags/tag101.xml" /><Relationship Id="rId5" Type="http://schemas.openxmlformats.org/officeDocument/2006/relationships/tags" Target="../tags/tag102.xml" /><Relationship Id="rId6" Type="http://schemas.openxmlformats.org/officeDocument/2006/relationships/tags" Target="../tags/tag103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5.wmf" /><Relationship Id="rId11" Type="http://schemas.openxmlformats.org/officeDocument/2006/relationships/tags" Target="../tags/tag112.xml" /><Relationship Id="rId12" Type="http://schemas.openxmlformats.org/officeDocument/2006/relationships/oleObject" Target="../embeddings/oleObject3.bin" TargetMode="Internal" /><Relationship Id="rId13" Type="http://schemas.openxmlformats.org/officeDocument/2006/relationships/image" Target="../media/image6.wmf" /><Relationship Id="rId14" Type="http://schemas.openxmlformats.org/officeDocument/2006/relationships/tags" Target="../tags/tag113.xml" /><Relationship Id="rId15" Type="http://schemas.openxmlformats.org/officeDocument/2006/relationships/oleObject" Target="../embeddings/oleObject4.bin" TargetMode="Internal" /><Relationship Id="rId16" Type="http://schemas.openxmlformats.org/officeDocument/2006/relationships/image" Target="../media/image7.wmf" /><Relationship Id="rId17" Type="http://schemas.openxmlformats.org/officeDocument/2006/relationships/tags" Target="../tags/tag114.xml" /><Relationship Id="rId18" Type="http://schemas.openxmlformats.org/officeDocument/2006/relationships/tags" Target="../tags/tag115.xml" /><Relationship Id="rId19" Type="http://schemas.openxmlformats.org/officeDocument/2006/relationships/tags" Target="../tags/tag116.xml" /><Relationship Id="rId2" Type="http://schemas.openxmlformats.org/officeDocument/2006/relationships/notesSlide" Target="../notesSlides/notesSlide2.xml" /><Relationship Id="rId20" Type="http://schemas.openxmlformats.org/officeDocument/2006/relationships/tags" Target="../tags/tag117.xml" /><Relationship Id="rId21" Type="http://schemas.openxmlformats.org/officeDocument/2006/relationships/oleObject" Target="../embeddings/oleObject5.bin" TargetMode="Internal" /><Relationship Id="rId22" Type="http://schemas.openxmlformats.org/officeDocument/2006/relationships/image" Target="../media/image8.wmf" /><Relationship Id="rId23" Type="http://schemas.openxmlformats.org/officeDocument/2006/relationships/tags" Target="../tags/tag118.xml" /><Relationship Id="rId24" Type="http://schemas.openxmlformats.org/officeDocument/2006/relationships/tags" Target="../tags/tag119.xml" /><Relationship Id="rId25" Type="http://schemas.openxmlformats.org/officeDocument/2006/relationships/tags" Target="../tags/tag120.xml" /><Relationship Id="rId26" Type="http://schemas.openxmlformats.org/officeDocument/2006/relationships/tags" Target="../tags/tag121.xml" /><Relationship Id="rId27" Type="http://schemas.openxmlformats.org/officeDocument/2006/relationships/tags" Target="../tags/tag122.xml" /><Relationship Id="rId28" Type="http://schemas.openxmlformats.org/officeDocument/2006/relationships/oleObject" Target="../embeddings/oleObject6.bin" TargetMode="Internal" /><Relationship Id="rId29" Type="http://schemas.openxmlformats.org/officeDocument/2006/relationships/image" Target="../media/image9.wmf" /><Relationship Id="rId3" Type="http://schemas.openxmlformats.org/officeDocument/2006/relationships/tags" Target="../tags/tag108.xml" /><Relationship Id="rId30" Type="http://schemas.openxmlformats.org/officeDocument/2006/relationships/tags" Target="../tags/tag123.xml" /><Relationship Id="rId31" Type="http://schemas.openxmlformats.org/officeDocument/2006/relationships/oleObject" Target="../embeddings/oleObject7.bin" TargetMode="Internal" /><Relationship Id="rId32" Type="http://schemas.openxmlformats.org/officeDocument/2006/relationships/image" Target="../media/image10.wmf" /><Relationship Id="rId33" Type="http://schemas.openxmlformats.org/officeDocument/2006/relationships/tags" Target="../tags/tag124.xml" /><Relationship Id="rId34" Type="http://schemas.openxmlformats.org/officeDocument/2006/relationships/oleObject" Target="../embeddings/oleObject8.bin" TargetMode="Internal" /><Relationship Id="rId35" Type="http://schemas.openxmlformats.org/officeDocument/2006/relationships/image" Target="../media/image11.wmf" /><Relationship Id="rId36" Type="http://schemas.openxmlformats.org/officeDocument/2006/relationships/tags" Target="../tags/tag125.xml" /><Relationship Id="rId37" Type="http://schemas.openxmlformats.org/officeDocument/2006/relationships/oleObject" Target="../embeddings/oleObject9.bin" TargetMode="Internal" /><Relationship Id="rId38" Type="http://schemas.openxmlformats.org/officeDocument/2006/relationships/image" Target="../media/image12.wmf" /><Relationship Id="rId39" Type="http://schemas.openxmlformats.org/officeDocument/2006/relationships/tags" Target="../tags/tag126.xml" /><Relationship Id="rId4" Type="http://schemas.openxmlformats.org/officeDocument/2006/relationships/tags" Target="../tags/tag109.xml" /><Relationship Id="rId40" Type="http://schemas.openxmlformats.org/officeDocument/2006/relationships/oleObject" Target="../embeddings/oleObject10.bin" TargetMode="Internal" /><Relationship Id="rId41" Type="http://schemas.openxmlformats.org/officeDocument/2006/relationships/image" Target="../media/image13.wmf" /><Relationship Id="rId42" Type="http://schemas.openxmlformats.org/officeDocument/2006/relationships/vmlDrawing" Target="../drawings/vmlDrawing1.vml" /><Relationship Id="rId5" Type="http://schemas.openxmlformats.org/officeDocument/2006/relationships/tags" Target="../tags/tag110.xml" /><Relationship Id="rId6" Type="http://schemas.openxmlformats.org/officeDocument/2006/relationships/oleObject" Target="../embeddings/oleObject1.bin" TargetMode="Internal" /><Relationship Id="rId7" Type="http://schemas.openxmlformats.org/officeDocument/2006/relationships/image" Target="../media/image4.wmf" /><Relationship Id="rId8" Type="http://schemas.openxmlformats.org/officeDocument/2006/relationships/tags" Target="../tags/tag111.xml" /><Relationship Id="rId9" Type="http://schemas.openxmlformats.org/officeDocument/2006/relationships/oleObject" Target="../embeddings/oleObject2.bin" TargetMode="Interna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133.xml" /><Relationship Id="rId11" Type="http://schemas.openxmlformats.org/officeDocument/2006/relationships/tags" Target="../tags/tag134.xml" /><Relationship Id="rId12" Type="http://schemas.openxmlformats.org/officeDocument/2006/relationships/tags" Target="../tags/tag135.xml" /><Relationship Id="rId13" Type="http://schemas.openxmlformats.org/officeDocument/2006/relationships/oleObject" Target="../embeddings/oleObject12.bin" TargetMode="Internal" /><Relationship Id="rId14" Type="http://schemas.openxmlformats.org/officeDocument/2006/relationships/image" Target="../media/image15.wmf" /><Relationship Id="rId15" Type="http://schemas.openxmlformats.org/officeDocument/2006/relationships/tags" Target="../tags/tag136.xml" /><Relationship Id="rId16" Type="http://schemas.openxmlformats.org/officeDocument/2006/relationships/oleObject" Target="../embeddings/oleObject13.bin" TargetMode="Internal" /><Relationship Id="rId17" Type="http://schemas.openxmlformats.org/officeDocument/2006/relationships/image" Target="../media/image16.wmf" /><Relationship Id="rId18" Type="http://schemas.openxmlformats.org/officeDocument/2006/relationships/tags" Target="../tags/tag137.xml" /><Relationship Id="rId19" Type="http://schemas.openxmlformats.org/officeDocument/2006/relationships/tags" Target="../tags/tag138.xml" /><Relationship Id="rId2" Type="http://schemas.openxmlformats.org/officeDocument/2006/relationships/tags" Target="../tags/tag127.xml" /><Relationship Id="rId20" Type="http://schemas.openxmlformats.org/officeDocument/2006/relationships/tags" Target="../tags/tag139.xml" /><Relationship Id="rId21" Type="http://schemas.openxmlformats.org/officeDocument/2006/relationships/tags" Target="../tags/tag140.xml" /><Relationship Id="rId22" Type="http://schemas.openxmlformats.org/officeDocument/2006/relationships/tags" Target="../tags/tag141.xml" /><Relationship Id="rId23" Type="http://schemas.openxmlformats.org/officeDocument/2006/relationships/tags" Target="../tags/tag142.xml" /><Relationship Id="rId24" Type="http://schemas.openxmlformats.org/officeDocument/2006/relationships/oleObject" Target="../embeddings/oleObject14.bin" TargetMode="Internal" /><Relationship Id="rId25" Type="http://schemas.openxmlformats.org/officeDocument/2006/relationships/image" Target="../media/image17.wmf" /><Relationship Id="rId26" Type="http://schemas.openxmlformats.org/officeDocument/2006/relationships/tags" Target="../tags/tag143.xml" /><Relationship Id="rId27" Type="http://schemas.openxmlformats.org/officeDocument/2006/relationships/oleObject" Target="../embeddings/oleObject15.bin" TargetMode="Internal" /><Relationship Id="rId28" Type="http://schemas.openxmlformats.org/officeDocument/2006/relationships/image" Target="../media/image18.wmf" /><Relationship Id="rId29" Type="http://schemas.openxmlformats.org/officeDocument/2006/relationships/tags" Target="../tags/tag144.xml" /><Relationship Id="rId3" Type="http://schemas.openxmlformats.org/officeDocument/2006/relationships/tags" Target="../tags/tag128.xml" /><Relationship Id="rId30" Type="http://schemas.openxmlformats.org/officeDocument/2006/relationships/oleObject" Target="../embeddings/oleObject16.bin" TargetMode="Internal" /><Relationship Id="rId31" Type="http://schemas.openxmlformats.org/officeDocument/2006/relationships/image" Target="../media/image19.wmf" /><Relationship Id="rId32" Type="http://schemas.openxmlformats.org/officeDocument/2006/relationships/tags" Target="../tags/tag145.xml" /><Relationship Id="rId33" Type="http://schemas.openxmlformats.org/officeDocument/2006/relationships/tags" Target="../tags/tag146.xml" /><Relationship Id="rId34" Type="http://schemas.openxmlformats.org/officeDocument/2006/relationships/tags" Target="../tags/tag147.xml" /><Relationship Id="rId35" Type="http://schemas.openxmlformats.org/officeDocument/2006/relationships/tags" Target="../tags/tag148.xml" /><Relationship Id="rId36" Type="http://schemas.openxmlformats.org/officeDocument/2006/relationships/tags" Target="../tags/tag149.xml" /><Relationship Id="rId37" Type="http://schemas.openxmlformats.org/officeDocument/2006/relationships/oleObject" Target="../embeddings/oleObject17.bin" TargetMode="Internal" /><Relationship Id="rId38" Type="http://schemas.openxmlformats.org/officeDocument/2006/relationships/image" Target="../media/image20.wmf" /><Relationship Id="rId39" Type="http://schemas.openxmlformats.org/officeDocument/2006/relationships/tags" Target="../tags/tag150.xml" /><Relationship Id="rId4" Type="http://schemas.openxmlformats.org/officeDocument/2006/relationships/tags" Target="../tags/tag129.xml" /><Relationship Id="rId40" Type="http://schemas.openxmlformats.org/officeDocument/2006/relationships/oleObject" Target="../embeddings/oleObject18.bin" TargetMode="Internal" /><Relationship Id="rId41" Type="http://schemas.openxmlformats.org/officeDocument/2006/relationships/image" Target="../media/image21.wmf" /><Relationship Id="rId42" Type="http://schemas.openxmlformats.org/officeDocument/2006/relationships/tags" Target="../tags/tag151.xml" /><Relationship Id="rId43" Type="http://schemas.openxmlformats.org/officeDocument/2006/relationships/tags" Target="../tags/tag152.xml" /><Relationship Id="rId44" Type="http://schemas.openxmlformats.org/officeDocument/2006/relationships/tags" Target="../tags/tag153.xml" /><Relationship Id="rId45" Type="http://schemas.openxmlformats.org/officeDocument/2006/relationships/oleObject" Target="../embeddings/oleObject19.bin" TargetMode="Internal" /><Relationship Id="rId46" Type="http://schemas.openxmlformats.org/officeDocument/2006/relationships/image" Target="../media/image22.wmf" /><Relationship Id="rId47" Type="http://schemas.openxmlformats.org/officeDocument/2006/relationships/vmlDrawing" Target="../drawings/vmlDrawing2.vml" /><Relationship Id="rId5" Type="http://schemas.openxmlformats.org/officeDocument/2006/relationships/tags" Target="../tags/tag130.xml" /><Relationship Id="rId6" Type="http://schemas.openxmlformats.org/officeDocument/2006/relationships/tags" Target="../tags/tag131.xml" /><Relationship Id="rId7" Type="http://schemas.openxmlformats.org/officeDocument/2006/relationships/oleObject" Target="../embeddings/oleObject11.bin" TargetMode="Internal" /><Relationship Id="rId8" Type="http://schemas.openxmlformats.org/officeDocument/2006/relationships/image" Target="../media/image14.wmf" /><Relationship Id="rId9" Type="http://schemas.openxmlformats.org/officeDocument/2006/relationships/tags" Target="../tags/tag132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160.xml" /><Relationship Id="rId11" Type="http://schemas.openxmlformats.org/officeDocument/2006/relationships/tags" Target="../tags/tag161.xml" /><Relationship Id="rId12" Type="http://schemas.openxmlformats.org/officeDocument/2006/relationships/oleObject" Target="../embeddings/oleObject21.bin" TargetMode="Internal" /><Relationship Id="rId13" Type="http://schemas.openxmlformats.org/officeDocument/2006/relationships/image" Target="../media/image24.wmf" /><Relationship Id="rId14" Type="http://schemas.openxmlformats.org/officeDocument/2006/relationships/tags" Target="../tags/tag162.xml" /><Relationship Id="rId15" Type="http://schemas.openxmlformats.org/officeDocument/2006/relationships/oleObject" Target="../embeddings/oleObject22.bin" TargetMode="Internal" /><Relationship Id="rId16" Type="http://schemas.openxmlformats.org/officeDocument/2006/relationships/image" Target="../media/image25.wmf" /><Relationship Id="rId17" Type="http://schemas.openxmlformats.org/officeDocument/2006/relationships/tags" Target="../tags/tag163.xml" /><Relationship Id="rId18" Type="http://schemas.openxmlformats.org/officeDocument/2006/relationships/oleObject" Target="../embeddings/oleObject23.bin" TargetMode="Internal" /><Relationship Id="rId19" Type="http://schemas.openxmlformats.org/officeDocument/2006/relationships/image" Target="../media/image26.wmf" /><Relationship Id="rId2" Type="http://schemas.openxmlformats.org/officeDocument/2006/relationships/tags" Target="../tags/tag154.xml" /><Relationship Id="rId20" Type="http://schemas.openxmlformats.org/officeDocument/2006/relationships/tags" Target="../tags/tag164.xml" /><Relationship Id="rId21" Type="http://schemas.openxmlformats.org/officeDocument/2006/relationships/oleObject" Target="../embeddings/oleObject24.bin" TargetMode="Internal" /><Relationship Id="rId22" Type="http://schemas.openxmlformats.org/officeDocument/2006/relationships/image" Target="../media/image27.wmf" /><Relationship Id="rId23" Type="http://schemas.openxmlformats.org/officeDocument/2006/relationships/tags" Target="../tags/tag165.xml" /><Relationship Id="rId24" Type="http://schemas.openxmlformats.org/officeDocument/2006/relationships/oleObject" Target="../embeddings/oleObject25.bin" TargetMode="Internal" /><Relationship Id="rId25" Type="http://schemas.openxmlformats.org/officeDocument/2006/relationships/image" Target="../media/image28.wmf" /><Relationship Id="rId26" Type="http://schemas.openxmlformats.org/officeDocument/2006/relationships/tags" Target="../tags/tag166.xml" /><Relationship Id="rId27" Type="http://schemas.openxmlformats.org/officeDocument/2006/relationships/tags" Target="../tags/tag167.xml" /><Relationship Id="rId28" Type="http://schemas.openxmlformats.org/officeDocument/2006/relationships/oleObject" Target="../embeddings/oleObject26.bin" TargetMode="Internal" /><Relationship Id="rId29" Type="http://schemas.openxmlformats.org/officeDocument/2006/relationships/image" Target="../media/image29.wmf" /><Relationship Id="rId3" Type="http://schemas.openxmlformats.org/officeDocument/2006/relationships/tags" Target="../tags/tag155.xml" /><Relationship Id="rId30" Type="http://schemas.openxmlformats.org/officeDocument/2006/relationships/tags" Target="../tags/tag168.xml" /><Relationship Id="rId31" Type="http://schemas.openxmlformats.org/officeDocument/2006/relationships/oleObject" Target="../embeddings/oleObject27.bin" TargetMode="Internal" /><Relationship Id="rId32" Type="http://schemas.openxmlformats.org/officeDocument/2006/relationships/image" Target="../media/image30.wmf" /><Relationship Id="rId33" Type="http://schemas.openxmlformats.org/officeDocument/2006/relationships/vmlDrawing" Target="../drawings/vmlDrawing3.vml" /><Relationship Id="rId4" Type="http://schemas.openxmlformats.org/officeDocument/2006/relationships/tags" Target="../tags/tag156.xml" /><Relationship Id="rId5" Type="http://schemas.openxmlformats.org/officeDocument/2006/relationships/tags" Target="../tags/tag157.xml" /><Relationship Id="rId6" Type="http://schemas.openxmlformats.org/officeDocument/2006/relationships/oleObject" Target="../embeddings/oleObject20.bin" TargetMode="Internal" /><Relationship Id="rId7" Type="http://schemas.openxmlformats.org/officeDocument/2006/relationships/image" Target="../media/image23.wmf" /><Relationship Id="rId8" Type="http://schemas.openxmlformats.org/officeDocument/2006/relationships/tags" Target="../tags/tag158.xml" /><Relationship Id="rId9" Type="http://schemas.openxmlformats.org/officeDocument/2006/relationships/tags" Target="../tags/tag159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29.bin" TargetMode="Internal" /><Relationship Id="rId11" Type="http://schemas.openxmlformats.org/officeDocument/2006/relationships/image" Target="../media/image32.wmf" /><Relationship Id="rId12" Type="http://schemas.openxmlformats.org/officeDocument/2006/relationships/tags" Target="../tags/tag175.xml" /><Relationship Id="rId13" Type="http://schemas.openxmlformats.org/officeDocument/2006/relationships/oleObject" Target="../embeddings/oleObject30.bin" TargetMode="Internal" /><Relationship Id="rId14" Type="http://schemas.openxmlformats.org/officeDocument/2006/relationships/image" Target="../media/image33.wmf" /><Relationship Id="rId15" Type="http://schemas.openxmlformats.org/officeDocument/2006/relationships/tags" Target="../tags/tag176.xml" /><Relationship Id="rId16" Type="http://schemas.openxmlformats.org/officeDocument/2006/relationships/tags" Target="../tags/tag177.xml" /><Relationship Id="rId17" Type="http://schemas.openxmlformats.org/officeDocument/2006/relationships/tags" Target="../tags/tag178.xml" /><Relationship Id="rId18" Type="http://schemas.openxmlformats.org/officeDocument/2006/relationships/tags" Target="../tags/tag179.xml" /><Relationship Id="rId19" Type="http://schemas.openxmlformats.org/officeDocument/2006/relationships/vmlDrawing" Target="../drawings/vmlDrawing4.vml" /><Relationship Id="rId2" Type="http://schemas.openxmlformats.org/officeDocument/2006/relationships/tags" Target="../tags/tag169.xml" /><Relationship Id="rId3" Type="http://schemas.openxmlformats.org/officeDocument/2006/relationships/tags" Target="../tags/tag170.xml" /><Relationship Id="rId4" Type="http://schemas.openxmlformats.org/officeDocument/2006/relationships/oleObject" Target="../embeddings/oleObject28.bin" TargetMode="Internal" /><Relationship Id="rId5" Type="http://schemas.openxmlformats.org/officeDocument/2006/relationships/image" Target="../media/image31.wmf" /><Relationship Id="rId6" Type="http://schemas.openxmlformats.org/officeDocument/2006/relationships/tags" Target="../tags/tag171.xml" /><Relationship Id="rId7" Type="http://schemas.openxmlformats.org/officeDocument/2006/relationships/tags" Target="../tags/tag172.xml" /><Relationship Id="rId8" Type="http://schemas.openxmlformats.org/officeDocument/2006/relationships/tags" Target="../tags/tag173.xml" /><Relationship Id="rId9" Type="http://schemas.openxmlformats.org/officeDocument/2006/relationships/tags" Target="../tags/tag174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80.xml" /><Relationship Id="rId3" Type="http://schemas.openxmlformats.org/officeDocument/2006/relationships/tags" Target="../tags/tag181.xml" /><Relationship Id="rId4" Type="http://schemas.openxmlformats.org/officeDocument/2006/relationships/tags" Target="../tags/tag182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83.xml" /><Relationship Id="rId3" Type="http://schemas.openxmlformats.org/officeDocument/2006/relationships/tags" Target="../tags/tag184.xml" /><Relationship Id="rId4" Type="http://schemas.openxmlformats.org/officeDocument/2006/relationships/tags" Target="../tags/tag185.xml" /><Relationship Id="rId5" Type="http://schemas.openxmlformats.org/officeDocument/2006/relationships/oleObject" Target="../embeddings/oleObject31.bin" TargetMode="Internal" /><Relationship Id="rId6" Type="http://schemas.openxmlformats.org/officeDocument/2006/relationships/image" Target="../media/image34.emf" /><Relationship Id="rId7" Type="http://schemas.openxmlformats.org/officeDocument/2006/relationships/vmlDrawing" Target="../drawings/vmlDrawing5.v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pic>
        <p:nvPicPr>
          <p:cNvPr id="2" name="图片 1" descr="新校区大门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295927"/>
            <a:ext cx="12192000" cy="6857365"/>
          </a:xfrm>
          <a:prstGeom prst="rect">
            <a:avLst/>
          </a:prstGeom>
        </p:spPr>
      </p:pic>
      <p:sp>
        <p:nvSpPr>
          <p:cNvPr id="3074" name="文本框 3"/>
          <p:cNvSpPr txBox="1"/>
          <p:nvPr>
            <p:custDataLst>
              <p:tags r:id="rId5"/>
            </p:custDataLst>
          </p:nvPr>
        </p:nvSpPr>
        <p:spPr>
          <a:xfrm>
            <a:off x="1246505" y="629920"/>
            <a:ext cx="11017250" cy="25533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第二章  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直线和圆的方程</a:t>
            </a:r>
            <a:endParaRPr lang="en-US" altLang="zh-CN" sz="4000" b="1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endParaRPr lang="en-US" altLang="zh-CN" sz="4000" b="1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 </a:t>
            </a:r>
            <a:r>
              <a:rPr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2.3.3点到直线的距离公式 </a:t>
            </a:r>
            <a:endParaRPr sz="4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sym typeface="+mn-ea"/>
            </a:endParaRPr>
          </a:p>
          <a:p>
            <a:pPr algn="ctr"/>
            <a:r>
              <a:rPr 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    </a:t>
            </a:r>
            <a:r>
              <a:rPr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2.3.4两条平行直线间的距离</a:t>
            </a:r>
            <a:endParaRPr sz="4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7518400" y="6026785"/>
            <a:ext cx="4673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使用教材：人教</a:t>
            </a:r>
            <a:r>
              <a:rPr lang="en-US" altLang="zh-CN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lang="zh-CN" altLang="en-US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版</a:t>
            </a:r>
            <a:r>
              <a:rPr lang="en-US" altLang="zh-CN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lang="zh-CN" altLang="en-US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选择性必修第一册  </a:t>
            </a:r>
            <a:endParaRPr lang="en-US" altLang="zh-CN" b="1" noProof="1"/>
          </a:p>
          <a:p>
            <a:r>
              <a:rPr lang="zh-CN" altLang="en-US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授课教师：李祥老师</a:t>
            </a:r>
            <a:endParaRPr lang="zh-CN" altLang="en-US" b="1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文本框 1"/>
          <p:cNvSpPr txBox="1"/>
          <p:nvPr>
            <p:custDataLst>
              <p:tags r:id="rId3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938530" y="1296670"/>
          <a:ext cx="9377045" cy="15417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9" r:id="rId5" imgW="8526780" imgH="1394460" progId="Word.Document.8">
                  <p:embed/>
                </p:oleObj>
              </mc:Choice>
              <mc:Fallback>
                <p:oleObj r:id="rId5" imgW="8526780" imgH="139446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8530" y="1296670"/>
                        <a:ext cx="9377045" cy="15417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445736" y="3227547"/>
          <a:ext cx="8228330" cy="27774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0" r:id="rId8" imgW="8900160" imgH="3009900" progId="Word.Document.8">
                  <p:embed/>
                </p:oleObj>
              </mc:Choice>
              <mc:Fallback>
                <p:oleObj r:id="rId8" imgW="8900160" imgH="30099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45736" y="3227547"/>
                        <a:ext cx="8228330" cy="27774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文本框 1"/>
          <p:cNvSpPr txBox="1"/>
          <p:nvPr>
            <p:custDataLst>
              <p:tags r:id="rId3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例题分析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214120" y="686435"/>
          <a:ext cx="9287510" cy="59093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1" r:id="rId5" imgW="8505190" imgH="5382895" progId="Word.Document.8">
                  <p:embed/>
                </p:oleObj>
              </mc:Choice>
              <mc:Fallback>
                <p:oleObj r:id="rId5" imgW="8505190" imgH="538289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4120" y="686435"/>
                        <a:ext cx="9287510" cy="59093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645160" y="811530"/>
          <a:ext cx="10394950" cy="62090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2" r:id="rId4" imgW="8505190" imgH="6592570" progId="Word.Document.8">
                  <p:embed/>
                </p:oleObj>
              </mc:Choice>
              <mc:Fallback>
                <p:oleObj r:id="rId4" imgW="8505190" imgH="65925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5160" y="811530"/>
                        <a:ext cx="10394950" cy="62090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1"/>
          <p:cNvSpPr txBox="1"/>
          <p:nvPr>
            <p:custDataLst>
              <p:tags r:id="rId6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例题分析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pSp>
        <p:nvGrpSpPr>
          <p:cNvPr id="34818" name="Group 2"/>
          <p:cNvGrpSpPr/>
          <p:nvPr>
            <p:custDataLst>
              <p:tags r:id="rId3"/>
            </p:custDataLst>
          </p:nvPr>
        </p:nvGrpSpPr>
        <p:grpSpPr>
          <a:xfrm>
            <a:off x="7362508" y="3190875"/>
            <a:ext cx="4230687" cy="3352800"/>
            <a:chOff x="2759" y="576"/>
            <a:chExt cx="2665" cy="2112"/>
          </a:xfrm>
        </p:grpSpPr>
        <p:sp>
          <p:nvSpPr>
            <p:cNvPr id="34837" name="Line 3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2784" y="864"/>
              <a:ext cx="1888" cy="1126"/>
            </a:xfrm>
            <a:prstGeom prst="line">
              <a:avLst/>
            </a:prstGeom>
            <a:noFill/>
            <a:ln w="34925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8" name="Line 4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2759" y="1920"/>
              <a:ext cx="2182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9" name="Line 5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H="1" flipV="1">
              <a:off x="3556" y="781"/>
              <a:ext cx="0" cy="1907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0" name="Text Box 6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556" y="576"/>
              <a:ext cx="4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39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3200">
                  <a:latin typeface="Times New Roman" panose="02020603050405020304" pitchFamily="18" charset="0"/>
                </a:rPr>
                <a:t>y</a:t>
              </a:r>
              <a:endParaRPr kumimoji="1" lang="en-US" altLang="zh-CN" sz="3200">
                <a:latin typeface="Times New Roman" panose="02020603050405020304" pitchFamily="18" charset="0"/>
              </a:endParaRPr>
            </a:p>
          </p:txBody>
        </p:sp>
        <p:sp>
          <p:nvSpPr>
            <p:cNvPr id="34841" name="Text Box 7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983" y="1790"/>
              <a:ext cx="41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39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3200">
                  <a:latin typeface="Times New Roman" panose="02020603050405020304" pitchFamily="18" charset="0"/>
                </a:rPr>
                <a:t>x</a:t>
              </a:r>
              <a:endParaRPr kumimoji="1" lang="en-US" altLang="zh-CN" sz="3200">
                <a:latin typeface="Times New Roman" panose="02020603050405020304" pitchFamily="18" charset="0"/>
              </a:endParaRPr>
            </a:p>
          </p:txBody>
        </p:sp>
        <p:sp>
          <p:nvSpPr>
            <p:cNvPr id="34842" name="Text Box 8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304" y="1833"/>
              <a:ext cx="4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39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3200">
                  <a:latin typeface="Times New Roman" panose="02020603050405020304" pitchFamily="18" charset="0"/>
                </a:rPr>
                <a:t>o</a:t>
              </a:r>
              <a:endParaRPr kumimoji="1" lang="en-US" altLang="zh-CN" sz="3200">
                <a:latin typeface="Times New Roman" panose="02020603050405020304" pitchFamily="18" charset="0"/>
              </a:endParaRPr>
            </a:p>
          </p:txBody>
        </p:sp>
        <p:sp>
          <p:nvSpPr>
            <p:cNvPr id="34843" name="Line 9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3095" y="1313"/>
              <a:ext cx="1888" cy="1126"/>
            </a:xfrm>
            <a:prstGeom prst="line">
              <a:avLst/>
            </a:prstGeom>
            <a:noFill/>
            <a:ln w="34925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4" name="Text Box 10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004" y="1109"/>
              <a:ext cx="4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39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3200">
                  <a:latin typeface="Times New Roman" panose="02020603050405020304" pitchFamily="18" charset="0"/>
                </a:rPr>
                <a:t>l</a:t>
              </a:r>
              <a:r>
                <a:rPr kumimoji="1" lang="en-US" altLang="zh-CN" sz="3200" baseline="-25000">
                  <a:latin typeface="Times New Roman" panose="02020603050405020304" pitchFamily="18" charset="0"/>
                </a:rPr>
                <a:t>2</a:t>
              </a:r>
              <a:endParaRPr kumimoji="1" lang="en-US" altLang="zh-CN" sz="3200">
                <a:latin typeface="Times New Roman" panose="02020603050405020304" pitchFamily="18" charset="0"/>
              </a:endParaRPr>
            </a:p>
          </p:txBody>
        </p:sp>
        <p:sp>
          <p:nvSpPr>
            <p:cNvPr id="34845" name="Text Box 11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656" y="624"/>
              <a:ext cx="4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39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3200">
                  <a:latin typeface="Times New Roman" panose="02020603050405020304" pitchFamily="18" charset="0"/>
                </a:rPr>
                <a:t>l</a:t>
              </a:r>
              <a:r>
                <a:rPr kumimoji="1" lang="en-US" altLang="zh-CN" sz="3200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 sz="32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4289" name="Group 17"/>
          <p:cNvGrpSpPr/>
          <p:nvPr>
            <p:custDataLst>
              <p:tags r:id="rId13"/>
            </p:custDataLst>
          </p:nvPr>
        </p:nvGrpSpPr>
        <p:grpSpPr>
          <a:xfrm>
            <a:off x="9120188" y="4129088"/>
            <a:ext cx="762000" cy="1189037"/>
            <a:chOff x="4272" y="1133"/>
            <a:chExt cx="528" cy="793"/>
          </a:xfrm>
        </p:grpSpPr>
        <p:sp>
          <p:nvSpPr>
            <p:cNvPr id="34832" name="Text Box 18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465" y="1536"/>
              <a:ext cx="335" cy="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39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3200" b="1">
                  <a:latin typeface="Times New Roman" panose="02020603050405020304" pitchFamily="18" charset="0"/>
                </a:rPr>
                <a:t>Q</a:t>
              </a:r>
              <a:endParaRPr kumimoji="1" lang="en-US" altLang="zh-CN" sz="3200" b="1">
                <a:latin typeface="Times New Roman" panose="02020603050405020304" pitchFamily="18" charset="0"/>
              </a:endParaRPr>
            </a:p>
          </p:txBody>
        </p:sp>
        <p:grpSp>
          <p:nvGrpSpPr>
            <p:cNvPr id="34833" name="Group 19"/>
            <p:cNvGrpSpPr/>
            <p:nvPr>
              <p:custDataLst>
                <p:tags r:id="rId15"/>
              </p:custDataLst>
            </p:nvPr>
          </p:nvGrpSpPr>
          <p:grpSpPr>
            <a:xfrm>
              <a:off x="4272" y="1133"/>
              <a:ext cx="336" cy="499"/>
              <a:chOff x="3072" y="2093"/>
              <a:chExt cx="528" cy="739"/>
            </a:xfrm>
          </p:grpSpPr>
          <p:sp>
            <p:nvSpPr>
              <p:cNvPr id="34834" name="Line 20"/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3072" y="2093"/>
                <a:ext cx="399" cy="69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35" name="Freeform 21"/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3456" y="2688"/>
                <a:ext cx="144" cy="104"/>
              </a:xfrm>
              <a:custGeom>
                <a:gdLst>
                  <a:gd name="T0" fmla="*/ 0 w 144"/>
                  <a:gd name="T1" fmla="*/ 56 h 104"/>
                  <a:gd name="T2" fmla="*/ 96 w 144"/>
                  <a:gd name="T3" fmla="*/ 8 h 104"/>
                  <a:gd name="T4" fmla="*/ 144 w 144"/>
                  <a:gd name="T5" fmla="*/ 104 h 104"/>
                  <a:gd name="T6" fmla="*/ 0 60000 65536"/>
                  <a:gd name="T7" fmla="*/ 0 60000 65536"/>
                  <a:gd name="T8" fmla="*/ 0 60000 65536"/>
                </a:gdLst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44" h="104">
                    <a:moveTo>
                      <a:pt x="0" y="56"/>
                    </a:moveTo>
                    <a:cubicBezTo>
                      <a:pt x="36" y="28"/>
                      <a:pt x="72" y="0"/>
                      <a:pt x="96" y="8"/>
                    </a:cubicBezTo>
                    <a:cubicBezTo>
                      <a:pt x="120" y="16"/>
                      <a:pt x="132" y="60"/>
                      <a:pt x="144" y="104"/>
                    </a:cubicBezTo>
                  </a:path>
                </a:pathLst>
              </a:custGeom>
              <a:noFill/>
              <a:ln w="34925" cap="flat" cmpd="sng">
                <a:solidFill>
                  <a:srgbClr val="3333CC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36" name="Oval 22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3456" y="2784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28575">
                <a:solidFill>
                  <a:srgbClr val="C20A85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54295" name="Group 23"/>
          <p:cNvGrpSpPr/>
          <p:nvPr>
            <p:custDataLst>
              <p:tags r:id="rId19"/>
            </p:custDataLst>
          </p:nvPr>
        </p:nvGrpSpPr>
        <p:grpSpPr>
          <a:xfrm>
            <a:off x="9086850" y="3562350"/>
            <a:ext cx="773113" cy="641350"/>
            <a:chOff x="4224" y="776"/>
            <a:chExt cx="487" cy="404"/>
          </a:xfrm>
        </p:grpSpPr>
        <p:sp>
          <p:nvSpPr>
            <p:cNvPr id="34830" name="Text Box 24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249" y="776"/>
              <a:ext cx="46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39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3600" b="1">
                  <a:latin typeface="Times New Roman" panose="02020603050405020304" pitchFamily="18" charset="0"/>
                </a:rPr>
                <a:t>P</a:t>
              </a:r>
              <a:endParaRPr kumimoji="1" lang="en-US" altLang="zh-CN" sz="3600" b="1">
                <a:latin typeface="Times New Roman" panose="02020603050405020304" pitchFamily="18" charset="0"/>
              </a:endParaRPr>
            </a:p>
          </p:txBody>
        </p:sp>
        <p:sp>
          <p:nvSpPr>
            <p:cNvPr id="34831" name="Oval 25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224" y="1109"/>
              <a:ext cx="42" cy="43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54303" name="Text Box 31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57225" y="764858"/>
            <a:ext cx="9140825" cy="1077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rgbClr val="FF3300"/>
                </a:solidFill>
                <a:latin typeface="Times New Roman" panose="02020603050405020304" pitchFamily="18" charset="0"/>
              </a:rPr>
              <a:t>法一：</a:t>
            </a:r>
            <a:r>
              <a:rPr lang="zh-CN" altLang="en-US" sz="3200" b="1">
                <a:latin typeface="Times New Roman" panose="02020603050405020304" pitchFamily="18" charset="0"/>
              </a:rPr>
              <a:t>求两条平行直线间的距离可转化为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点到直线</a:t>
            </a:r>
            <a:r>
              <a:rPr lang="zh-CN" altLang="en-US" sz="3200" b="1">
                <a:latin typeface="Times New Roman" panose="02020603050405020304" pitchFamily="18" charset="0"/>
              </a:rPr>
              <a:t>的距离．</a:t>
            </a:r>
            <a:endParaRPr lang="zh-CN" altLang="en-US" sz="3200" b="1">
              <a:latin typeface="Times New Roman" panose="02020603050405020304" pitchFamily="18" charset="0"/>
            </a:endParaRPr>
          </a:p>
        </p:txBody>
      </p:sp>
      <p:sp>
        <p:nvSpPr>
          <p:cNvPr id="54304" name="Text Box 32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872490" y="2506980"/>
            <a:ext cx="1030287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kumimoji="1"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两条平行线</a:t>
            </a:r>
            <a:r>
              <a:rPr kumimoji="1" lang="en-US" altLang="zh-CN" sz="3200" b="1" i="1">
                <a:latin typeface="Times New Roman" panose="02020603050405020304" pitchFamily="18" charset="0"/>
                <a:ea typeface="华文新魏" panose="02010800040101010101" pitchFamily="2" charset="-122"/>
              </a:rPr>
              <a:t>l</a:t>
            </a:r>
            <a:r>
              <a:rPr kumimoji="1" lang="en-US" altLang="zh-CN" sz="32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kumimoji="1" lang="en-US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:A</a:t>
            </a:r>
            <a:r>
              <a:rPr kumimoji="1" lang="en-US" altLang="zh-CN" sz="3200" b="1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kumimoji="1" lang="en-US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+B</a:t>
            </a:r>
            <a:r>
              <a:rPr kumimoji="1" lang="en-US" altLang="zh-CN" sz="3200" b="1" i="1">
                <a:latin typeface="Times New Roman" panose="02020603050405020304" pitchFamily="18" charset="0"/>
                <a:ea typeface="华文新魏" panose="02010800040101010101" pitchFamily="2" charset="-122"/>
              </a:rPr>
              <a:t>y</a:t>
            </a:r>
            <a:r>
              <a:rPr kumimoji="1" lang="en-US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+C</a:t>
            </a:r>
            <a:r>
              <a:rPr kumimoji="1" lang="en-US" altLang="zh-CN" sz="32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kumimoji="1" lang="en-US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=0</a:t>
            </a:r>
            <a:r>
              <a:rPr kumimoji="1"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kumimoji="1" lang="en-US" altLang="zh-CN" sz="3200" b="1" i="1">
                <a:latin typeface="Times New Roman" panose="02020603050405020304" pitchFamily="18" charset="0"/>
                <a:ea typeface="华文新魏" panose="02010800040101010101" pitchFamily="2" charset="-122"/>
              </a:rPr>
              <a:t>l</a:t>
            </a:r>
            <a:r>
              <a:rPr kumimoji="1" lang="en-US" altLang="zh-CN" sz="32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kumimoji="1" lang="en-US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:A</a:t>
            </a:r>
            <a:r>
              <a:rPr kumimoji="1" lang="en-US" altLang="zh-CN" sz="3200" b="1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kumimoji="1" lang="en-US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+B</a:t>
            </a:r>
            <a:r>
              <a:rPr kumimoji="1" lang="en-US" altLang="zh-CN" sz="3200" b="1" i="1">
                <a:latin typeface="Times New Roman" panose="02020603050405020304" pitchFamily="18" charset="0"/>
                <a:ea typeface="华文新魏" panose="02010800040101010101" pitchFamily="2" charset="-122"/>
              </a:rPr>
              <a:t>y</a:t>
            </a:r>
            <a:r>
              <a:rPr kumimoji="1" lang="en-US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+C</a:t>
            </a:r>
            <a:r>
              <a:rPr kumimoji="1" lang="en-US" altLang="zh-CN" sz="32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kumimoji="1" lang="en-US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=0</a:t>
            </a:r>
            <a:r>
              <a:rPr kumimoji="1"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的距离是</a:t>
            </a:r>
            <a:endParaRPr kumimoji="1" lang="zh-CN" altLang="en-US" sz="32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54305" name="Object 33"/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3713957" y="3320891"/>
          <a:ext cx="2592705" cy="12966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3" name="公式" r:id="rId25" imgW="914400" imgH="457200" progId="Equation.3">
                  <p:embed/>
                </p:oleObj>
              </mc:Choice>
              <mc:Fallback>
                <p:oleObj name="公式" r:id="rId25" imgW="914400" imgH="4572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713957" y="3320891"/>
                        <a:ext cx="2592705" cy="129667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solidFill>
                          <a:srgbClr val="C20A85"/>
                        </a:solidFill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6" name="Rectangle 34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563880" y="4351338"/>
            <a:ext cx="15605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3600" b="1">
                <a:solidFill>
                  <a:srgbClr val="000000"/>
                </a:solidFill>
                <a:latin typeface="Arial" panose="020b0604020202020204" pitchFamily="34" charset="0"/>
              </a:rPr>
              <a:t>说明：</a:t>
            </a:r>
            <a:endParaRPr kumimoji="1" lang="zh-CN" altLang="en-US" sz="3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307" name="Rectangle 35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1995" y="5575935"/>
            <a:ext cx="7689850" cy="6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2) </a:t>
            </a:r>
            <a:r>
              <a:rPr kumimoji="1"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两直线方程中要求</a:t>
            </a:r>
            <a:r>
              <a:rPr kumimoji="1" lang="en-US" altLang="zh-CN" sz="3200" b="1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,y</a:t>
            </a:r>
            <a:r>
              <a:rPr kumimoji="1"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的系数</a:t>
            </a:r>
            <a:r>
              <a:rPr kumimoji="1"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要相同．</a:t>
            </a:r>
            <a:endParaRPr kumimoji="1" lang="zh-CN" altLang="en-US" sz="32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308" name="Rectangle 36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721678" y="4892993"/>
            <a:ext cx="6408737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1) </a:t>
            </a:r>
            <a:r>
              <a:rPr kumimoji="1"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把直线方程要化成</a:t>
            </a:r>
            <a:r>
              <a:rPr kumimoji="1"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一般式</a:t>
            </a:r>
            <a:r>
              <a:rPr kumimoji="1"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kumimoji="1" lang="zh-CN" altLang="en-US" sz="32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309" name="Text Box 37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21995" y="1927543"/>
            <a:ext cx="77771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8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法二：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两条平行直线间的距离</a:t>
            </a:r>
            <a:endParaRPr lang="zh-CN" altLang="en-US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" name="文本框 1"/>
          <p:cNvSpPr txBox="1"/>
          <p:nvPr>
            <p:custDataLst>
              <p:tags r:id="rId31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课堂探究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sp>
        <p:nvSpPr>
          <p:cNvPr id="100" name="文本框 99"/>
          <p:cNvSpPr txBox="1"/>
          <p:nvPr>
            <p:custDataLst>
              <p:tags r:id="rId32"/>
            </p:custDataLst>
          </p:nvPr>
        </p:nvSpPr>
        <p:spPr>
          <a:xfrm>
            <a:off x="3484245" y="58738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3600" b="1">
                <a:solidFill>
                  <a:srgbClr val="FF0000"/>
                </a:solidFill>
                <a:ea typeface="宋体" panose="02010600030101010101" pitchFamily="2" charset="-122"/>
              </a:rPr>
              <a:t>平行线间的距离</a:t>
            </a:r>
            <a:endParaRPr lang="zh-CN" altLang="en-US" sz="36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03" grpId="0"/>
      <p:bldP spid="54304" grpId="0"/>
      <p:bldP spid="54306" grpId="0"/>
      <p:bldP spid="54307" grpId="0"/>
      <p:bldP spid="54308" grpId="0"/>
      <p:bldP spid="5430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878364" y="1501299"/>
          <a:ext cx="8083550" cy="22377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4" r:id="rId4" imgW="8526780" imgH="2346960" progId="Word.Document.8">
                  <p:embed/>
                </p:oleObj>
              </mc:Choice>
              <mc:Fallback>
                <p:oleObj r:id="rId4" imgW="8526780" imgH="234696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8364" y="1501299"/>
                        <a:ext cx="8083550" cy="22377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1"/>
          <p:cNvSpPr txBox="1"/>
          <p:nvPr>
            <p:custDataLst>
              <p:tags r:id="rId6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例题分析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pic>
        <p:nvPicPr>
          <p:cNvPr id="5" name="返回">
            <a:hlinkClick r:id="rId5" action="ppaction://hlinksldjump"/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497" y="6458711"/>
            <a:ext cx="952502" cy="399289"/>
          </a:xfrm>
          <a:prstGeom prst="rect">
            <a:avLst/>
          </a:prstGeom>
        </p:spPr>
      </p:pic>
      <p:graphicFrame>
        <p:nvGraphicFramePr>
          <p:cNvPr id="19458" name="Object 2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436053" y="1497013"/>
          <a:ext cx="8621395" cy="4168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5" r:id="rId7" imgW="8526780" imgH="4122420" progId="Word.Document.8">
                  <p:embed/>
                </p:oleObj>
              </mc:Choice>
              <mc:Fallback>
                <p:oleObj r:id="rId7" imgW="8526780" imgH="412242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36053" y="1497013"/>
                        <a:ext cx="8621395" cy="416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1"/>
          <p:cNvSpPr txBox="1"/>
          <p:nvPr>
            <p:custDataLst>
              <p:tags r:id="rId9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例题分析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00" name="文本框 99"/>
          <p:cNvSpPr txBox="1"/>
          <p:nvPr>
            <p:custDataLst>
              <p:tags r:id="rId3"/>
            </p:custDataLst>
          </p:nvPr>
        </p:nvSpPr>
        <p:spPr>
          <a:xfrm>
            <a:off x="563880" y="1435100"/>
            <a:ext cx="10567035" cy="3538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84200"/>
            <a:r>
              <a:rPr lang="en-US" sz="3200" b="0">
                <a:latin typeface="Times New Roman" panose="02020603050405020304" pitchFamily="18" charset="0"/>
                <a:cs typeface="楷体_GB2312" charset="0"/>
              </a:rPr>
              <a:t>(1)</a:t>
            </a:r>
            <a:r>
              <a:rPr lang="zh-CN" sz="3200" b="0">
                <a:cs typeface="楷体_GB2312" charset="0"/>
              </a:rPr>
              <a:t>对于与坐标轴平行</a:t>
            </a:r>
            <a:r>
              <a:rPr lang="en-US" sz="3200" b="0">
                <a:latin typeface="Times New Roman" panose="02020603050405020304" pitchFamily="18" charset="0"/>
                <a:cs typeface="楷体_GB2312" charset="0"/>
              </a:rPr>
              <a:t>(</a:t>
            </a:r>
            <a:r>
              <a:rPr lang="zh-CN" sz="3200" b="0">
                <a:cs typeface="楷体_GB2312" charset="0"/>
              </a:rPr>
              <a:t>或重合</a:t>
            </a:r>
            <a:r>
              <a:rPr lang="en-US" sz="3200" b="0">
                <a:latin typeface="Times New Roman" panose="02020603050405020304" pitchFamily="18" charset="0"/>
                <a:cs typeface="楷体_GB2312" charset="0"/>
              </a:rPr>
              <a:t>)</a:t>
            </a:r>
            <a:r>
              <a:rPr lang="zh-CN" sz="3200" b="0">
                <a:cs typeface="楷体_GB2312" charset="0"/>
              </a:rPr>
              <a:t>的直线</a:t>
            </a:r>
            <a:r>
              <a:rPr lang="en-US" sz="3200" b="0" i="1">
                <a:latin typeface="Times New Roman" panose="02020603050405020304" pitchFamily="18" charset="0"/>
                <a:cs typeface="楷体_GB2312" charset="0"/>
              </a:rPr>
              <a:t>x</a:t>
            </a:r>
            <a:r>
              <a:rPr lang="zh-CN" sz="3200" b="0">
                <a:cs typeface="楷体_GB2312" charset="0"/>
              </a:rPr>
              <a:t>＝</a:t>
            </a:r>
            <a:r>
              <a:rPr lang="en-US" sz="3200" b="0" i="1">
                <a:latin typeface="Times New Roman" panose="02020603050405020304" pitchFamily="18" charset="0"/>
                <a:cs typeface="楷体_GB2312" charset="0"/>
              </a:rPr>
              <a:t>a</a:t>
            </a:r>
            <a:r>
              <a:rPr lang="zh-CN" sz="3200" b="0">
                <a:cs typeface="楷体_GB2312" charset="0"/>
              </a:rPr>
              <a:t>或</a:t>
            </a:r>
            <a:r>
              <a:rPr lang="en-US" sz="3200" b="0" i="1">
                <a:latin typeface="Times New Roman" panose="02020603050405020304" pitchFamily="18" charset="0"/>
                <a:cs typeface="楷体_GB2312" charset="0"/>
              </a:rPr>
              <a:t>y</a:t>
            </a:r>
            <a:r>
              <a:rPr lang="zh-CN" sz="3200" b="0">
                <a:cs typeface="楷体_GB2312" charset="0"/>
              </a:rPr>
              <a:t>＝</a:t>
            </a:r>
            <a:r>
              <a:rPr lang="en-US" sz="3200" b="0" i="1">
                <a:latin typeface="Times New Roman" panose="02020603050405020304" pitchFamily="18" charset="0"/>
                <a:cs typeface="楷体_GB2312" charset="0"/>
              </a:rPr>
              <a:t>b</a:t>
            </a:r>
            <a:r>
              <a:rPr lang="zh-CN" sz="3200" b="0">
                <a:cs typeface="楷体_GB2312" charset="0"/>
              </a:rPr>
              <a:t>，求点到它们的距离时，我们可以恩么简单的求？</a:t>
            </a:r>
            <a:endParaRPr lang="zh-CN" sz="3200" b="0">
              <a:cs typeface="楷体_GB2312" charset="0"/>
            </a:endParaRPr>
          </a:p>
          <a:p>
            <a:pPr indent="584200"/>
            <a:r>
              <a:rPr lang="zh-CN" sz="3200" b="0">
                <a:cs typeface="楷体_GB2312" charset="0"/>
              </a:rPr>
              <a:t>既可以用点到直线的距离公式，也可以直接写成</a:t>
            </a:r>
            <a:endParaRPr lang="zh-CN" sz="3200" b="0">
              <a:cs typeface="楷体_GB2312" charset="0"/>
            </a:endParaRPr>
          </a:p>
          <a:p>
            <a:pPr indent="584200"/>
            <a:r>
              <a:rPr lang="en-US" sz="3200" b="0" i="1">
                <a:latin typeface="Times New Roman" panose="02020603050405020304" pitchFamily="18" charset="0"/>
                <a:cs typeface="楷体_GB2312" charset="0"/>
              </a:rPr>
              <a:t>d</a:t>
            </a:r>
            <a:r>
              <a:rPr lang="zh-CN" sz="3200" b="0">
                <a:cs typeface="楷体_GB2312" charset="0"/>
              </a:rPr>
              <a:t>＝</a:t>
            </a:r>
            <a:r>
              <a:rPr lang="en-US" sz="3200" b="0">
                <a:latin typeface="Times New Roman" panose="02020603050405020304" pitchFamily="18" charset="0"/>
                <a:cs typeface="楷体_GB2312" charset="0"/>
              </a:rPr>
              <a:t>|</a:t>
            </a:r>
            <a:r>
              <a:rPr lang="en-US" sz="3200" b="0" i="1">
                <a:latin typeface="Times New Roman" panose="02020603050405020304" pitchFamily="18" charset="0"/>
                <a:cs typeface="楷体_GB2312" charset="0"/>
              </a:rPr>
              <a:t>x</a:t>
            </a:r>
            <a:r>
              <a:rPr lang="en-US" sz="3200" b="0" baseline="-25000">
                <a:latin typeface="Times New Roman" panose="02020603050405020304" pitchFamily="18" charset="0"/>
                <a:cs typeface="楷体_GB2312" charset="0"/>
              </a:rPr>
              <a:t>0</a:t>
            </a:r>
            <a:r>
              <a:rPr lang="zh-CN" sz="3200" b="0">
                <a:cs typeface="楷体_GB2312" charset="0"/>
              </a:rPr>
              <a:t>－</a:t>
            </a:r>
            <a:r>
              <a:rPr lang="en-US" sz="3200" b="0" i="1">
                <a:latin typeface="Times New Roman" panose="02020603050405020304" pitchFamily="18" charset="0"/>
                <a:cs typeface="楷体_GB2312" charset="0"/>
              </a:rPr>
              <a:t>a</a:t>
            </a:r>
            <a:r>
              <a:rPr lang="en-US" sz="3200" b="0">
                <a:latin typeface="Times New Roman" panose="02020603050405020304" pitchFamily="18" charset="0"/>
                <a:cs typeface="楷体_GB2312" charset="0"/>
              </a:rPr>
              <a:t>|</a:t>
            </a:r>
            <a:r>
              <a:rPr lang="zh-CN" sz="3200" b="0">
                <a:cs typeface="楷体_GB2312" charset="0"/>
              </a:rPr>
              <a:t>或</a:t>
            </a:r>
            <a:r>
              <a:rPr lang="en-US" sz="3200" b="0" i="1">
                <a:latin typeface="Times New Roman" panose="02020603050405020304" pitchFamily="18" charset="0"/>
                <a:cs typeface="楷体_GB2312" charset="0"/>
              </a:rPr>
              <a:t>d</a:t>
            </a:r>
            <a:r>
              <a:rPr lang="zh-CN" sz="3200" b="0">
                <a:cs typeface="楷体_GB2312" charset="0"/>
              </a:rPr>
              <a:t>＝</a:t>
            </a:r>
            <a:r>
              <a:rPr lang="en-US" sz="3200" b="0">
                <a:latin typeface="Times New Roman" panose="02020603050405020304" pitchFamily="18" charset="0"/>
                <a:cs typeface="楷体_GB2312" charset="0"/>
              </a:rPr>
              <a:t>|</a:t>
            </a:r>
            <a:r>
              <a:rPr lang="en-US" sz="3200" b="0" i="1">
                <a:latin typeface="Times New Roman" panose="02020603050405020304" pitchFamily="18" charset="0"/>
                <a:cs typeface="楷体_GB2312" charset="0"/>
              </a:rPr>
              <a:t>y</a:t>
            </a:r>
            <a:r>
              <a:rPr lang="en-US" sz="3200" b="0" baseline="-25000">
                <a:latin typeface="Times New Roman" panose="02020603050405020304" pitchFamily="18" charset="0"/>
                <a:cs typeface="楷体_GB2312" charset="0"/>
              </a:rPr>
              <a:t>0</a:t>
            </a:r>
            <a:r>
              <a:rPr lang="zh-CN" sz="3200" b="0">
                <a:cs typeface="楷体_GB2312" charset="0"/>
              </a:rPr>
              <a:t>－</a:t>
            </a:r>
            <a:r>
              <a:rPr lang="en-US" sz="3200" b="0" i="1">
                <a:latin typeface="Times New Roman" panose="02020603050405020304" pitchFamily="18" charset="0"/>
                <a:cs typeface="楷体_GB2312" charset="0"/>
              </a:rPr>
              <a:t>b</a:t>
            </a:r>
            <a:r>
              <a:rPr lang="en-US" sz="3200" b="0">
                <a:latin typeface="Times New Roman" panose="02020603050405020304" pitchFamily="18" charset="0"/>
                <a:cs typeface="楷体_GB2312" charset="0"/>
              </a:rPr>
              <a:t>|.</a:t>
            </a:r>
            <a:endParaRPr lang="en-US" sz="3200" b="0">
              <a:latin typeface="Times New Roman" panose="02020603050405020304" pitchFamily="18" charset="0"/>
              <a:cs typeface="楷体_GB2312" charset="0"/>
            </a:endParaRPr>
          </a:p>
          <a:p>
            <a:pPr indent="584200"/>
            <a:r>
              <a:rPr lang="en-US" sz="3200" b="0">
                <a:latin typeface="Times New Roman" panose="02020603050405020304" pitchFamily="18" charset="0"/>
                <a:cs typeface="楷体_GB2312" charset="0"/>
              </a:rPr>
              <a:t>(2)</a:t>
            </a:r>
            <a:r>
              <a:rPr lang="zh-CN" sz="3200" b="0">
                <a:cs typeface="楷体_GB2312" charset="0"/>
              </a:rPr>
              <a:t>若已知点到直线的距离求参数时，怎么求？</a:t>
            </a:r>
            <a:r>
              <a:rPr lang="zh-CN" sz="3200" b="0">
                <a:cs typeface="楷体_GB2312" charset="0"/>
              </a:rPr>
              <a:t>
</a:t>
            </a:r>
            <a:endParaRPr lang="zh-CN" sz="3200" b="0">
              <a:cs typeface="楷体_GB2312" charset="0"/>
            </a:endParaRPr>
          </a:p>
          <a:p>
            <a:pPr indent="584200"/>
            <a:r>
              <a:rPr lang="zh-CN" sz="3200" b="0">
                <a:cs typeface="楷体_GB2312" charset="0"/>
              </a:rPr>
              <a:t>只需根据点到直线的距离公式列方程求解参数即可．</a:t>
            </a:r>
            <a:endParaRPr lang="zh-CN" altLang="en-US" sz="3200" b="0">
              <a:cs typeface="楷体_GB2312" charset="0"/>
            </a:endParaRPr>
          </a:p>
        </p:txBody>
      </p:sp>
      <p:sp>
        <p:nvSpPr>
          <p:cNvPr id="4" name="文本框 1"/>
          <p:cNvSpPr txBox="1"/>
          <p:nvPr>
            <p:custDataLst>
              <p:tags r:id="rId4"/>
            </p:custDataLst>
          </p:nvPr>
        </p:nvSpPr>
        <p:spPr>
          <a:xfrm>
            <a:off x="0" y="-4318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经验总结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5602" name="对象 23553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559435" y="1489869"/>
          <a:ext cx="11073130" cy="28289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6" r:id="rId4" imgW="4305300" imgH="1127760" progId="Word.Document.8">
                  <p:embed/>
                </p:oleObj>
              </mc:Choice>
              <mc:Fallback>
                <p:oleObj r:id="rId4" imgW="4305300" imgH="112776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9435" y="1489869"/>
                        <a:ext cx="11073130" cy="2828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对象 23553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766763" y="2039938"/>
          <a:ext cx="7993062" cy="5762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7" r:id="rId7" imgW="2872740" imgH="199390" progId="Word.Document.8">
                  <p:embed/>
                </p:oleObj>
              </mc:Choice>
              <mc:Fallback>
                <p:oleObj r:id="rId7" imgW="2872740" imgH="19939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6763" y="2039938"/>
                        <a:ext cx="7993062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对象 23553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587375" y="4683125"/>
          <a:ext cx="11088688" cy="8318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8" r:id="rId10" imgW="4271645" imgH="301625" progId="Word.Document.8">
                  <p:embed/>
                </p:oleObj>
              </mc:Choice>
              <mc:Fallback>
                <p:oleObj r:id="rId10" imgW="4271645" imgH="30162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87375" y="4683125"/>
                        <a:ext cx="11088688" cy="831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>
            <p:custDataLst>
              <p:tags r:id="rId12"/>
            </p:custDataLst>
          </p:nvPr>
        </p:nvSpPr>
        <p:spPr>
          <a:xfrm>
            <a:off x="0" y="-4318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经验总结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3" name="对象 12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507842" y="742970"/>
          <a:ext cx="11176000" cy="588073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9" name="文档" r:id="rId4" imgW="11178540" imgH="5882640" progId="Word.Document.8">
                  <p:embed/>
                </p:oleObj>
              </mc:Choice>
              <mc:Fallback>
                <p:oleObj name="文档" r:id="rId4" imgW="11178540" imgH="588264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7842" y="742970"/>
                        <a:ext cx="11176000" cy="58807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573566" y="1350040"/>
            <a:ext cx="8034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FB56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algn="ctr">
              <a:spcAft>
                <a:spcPct val="0"/>
              </a:spcAft>
            </a:pPr>
            <a:r>
              <a:rPr lang="en-US" altLang="zh-CN" sz="2800" kern="100">
                <a:solidFill>
                  <a:srgbClr val="FF0000"/>
                </a:solidFill>
              </a:rPr>
              <a:t>D</a:t>
            </a:r>
            <a:r>
              <a:rPr lang="zh-CN" altLang="zh-CN" sz="2800" kern="100">
                <a:solidFill>
                  <a:srgbClr val="FF0000"/>
                </a:solidFill>
              </a:rPr>
              <a:t>　</a:t>
            </a:r>
            <a:endParaRPr lang="zh-CN" altLang="zh-CN" sz="1050" kern="100"/>
          </a:p>
        </p:txBody>
      </p:sp>
      <p:sp>
        <p:nvSpPr>
          <p:cNvPr id="15" name="Rectangle 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705011" y="4292208"/>
            <a:ext cx="8034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FB56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algn="ctr">
              <a:spcAft>
                <a:spcPct val="0"/>
              </a:spcAft>
            </a:pPr>
            <a:r>
              <a:rPr lang="en-US" altLang="zh-CN" sz="2800" kern="100">
                <a:solidFill>
                  <a:srgbClr val="FF0000"/>
                </a:solidFill>
              </a:rPr>
              <a:t>A</a:t>
            </a:r>
            <a:r>
              <a:rPr lang="zh-CN" altLang="zh-CN" sz="2800" kern="100">
                <a:solidFill>
                  <a:srgbClr val="FF0000"/>
                </a:solidFill>
              </a:rPr>
              <a:t>　</a:t>
            </a:r>
            <a:endParaRPr lang="zh-CN" altLang="zh-CN" sz="1050" kern="100"/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0" y="-4318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练习巩固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7890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65150" y="1443355"/>
            <a:ext cx="9968865" cy="2061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</a:t>
            </a:r>
            <a:r>
              <a:rPr kumimoji="1" lang="zh-CN" altLang="en-US" sz="32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两平行线</a:t>
            </a:r>
            <a:r>
              <a:rPr kumimoji="1" lang="en-US" altLang="zh-CN" sz="32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kumimoji="1" lang="en-US" altLang="zh-CN" sz="32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+3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y</a:t>
            </a:r>
            <a:r>
              <a:rPr kumimoji="1" lang="en-US" altLang="zh-CN" sz="32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-8=0</a:t>
            </a:r>
            <a:r>
              <a:rPr kumimoji="1" lang="zh-CN" altLang="en-US" sz="32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kumimoji="1" lang="en-US" altLang="zh-CN" sz="32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kumimoji="1" lang="en-US" altLang="zh-CN" sz="32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+3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y</a:t>
            </a:r>
            <a:r>
              <a:rPr kumimoji="1" lang="en-US" altLang="zh-CN" sz="32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+18=0</a:t>
            </a:r>
            <a:r>
              <a:rPr kumimoji="1" lang="zh-CN" altLang="en-US" sz="32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的距离是</a:t>
            </a:r>
            <a:r>
              <a:rPr kumimoji="1" lang="en-US" altLang="zh-CN" sz="32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______;</a:t>
            </a:r>
            <a:endParaRPr kumimoji="1" lang="en-US" altLang="zh-CN" sz="3200" b="1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br>
              <a:rPr kumimoji="1" lang="en-US" altLang="zh-CN" sz="32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kumimoji="1" lang="en-US" altLang="zh-CN" sz="3200" b="1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</a:t>
            </a:r>
            <a:r>
              <a:rPr kumimoji="1" lang="zh-CN" altLang="en-US" sz="32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两条平行线</a:t>
            </a:r>
            <a:r>
              <a:rPr kumimoji="1" lang="en-US" altLang="zh-CN" sz="32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kumimoji="1" lang="en-US" altLang="zh-CN" sz="32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+4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y</a:t>
            </a:r>
            <a:r>
              <a:rPr kumimoji="1" lang="en-US" altLang="zh-CN" sz="32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=10</a:t>
            </a:r>
            <a:r>
              <a:rPr kumimoji="1" lang="zh-CN" altLang="en-US" sz="32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kumimoji="1" lang="en-US" altLang="zh-CN" sz="32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kumimoji="1" lang="en-US" altLang="zh-CN" sz="32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+8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y</a:t>
            </a:r>
            <a:r>
              <a:rPr kumimoji="1" lang="en-US" altLang="zh-CN" sz="32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=0</a:t>
            </a:r>
            <a:r>
              <a:rPr kumimoji="1" lang="zh-CN" altLang="en-US" sz="32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的距离是</a:t>
            </a:r>
            <a:r>
              <a:rPr kumimoji="1" lang="en-US" altLang="zh-CN" sz="32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____.</a:t>
            </a:r>
            <a:endParaRPr kumimoji="1" lang="en-US" altLang="zh-CN" sz="3200" b="1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0429" name="Rectangle 1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593138" y="2821940"/>
            <a:ext cx="238125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700" b="1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lang="en-US" altLang="zh-CN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60433" name="Group 17"/>
          <p:cNvGrpSpPr/>
          <p:nvPr>
            <p:custDataLst>
              <p:tags r:id="rId5"/>
            </p:custDataLst>
          </p:nvPr>
        </p:nvGrpSpPr>
        <p:grpSpPr>
          <a:xfrm>
            <a:off x="9084628" y="1382395"/>
            <a:ext cx="919162" cy="600075"/>
            <a:chOff x="1598" y="2612"/>
            <a:chExt cx="579" cy="378"/>
          </a:xfrm>
        </p:grpSpPr>
        <p:sp>
          <p:nvSpPr>
            <p:cNvPr id="37894" name="Line 9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V="1">
              <a:off x="1698" y="2805"/>
              <a:ext cx="38" cy="2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5" name="Line 10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1736" y="2812"/>
              <a:ext cx="55" cy="100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6" name="Line 11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V="1">
              <a:off x="1797" y="2612"/>
              <a:ext cx="72" cy="3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7" name="Line 1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869" y="2612"/>
              <a:ext cx="30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8" name="Rectangle 1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869" y="2631"/>
              <a:ext cx="299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7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13</a:t>
              </a:r>
              <a:endParaRPr lang="en-US" altLang="zh-CN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899" name="Rectangle 1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598" y="2631"/>
              <a:ext cx="149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7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0" y="-4318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练习巩固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4" name="矩形 3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93576" y="983658"/>
            <a:ext cx="822325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/>
            <a:r>
              <a:rPr lang="zh-CN" altLang="en-US" sz="4000">
                <a:latin typeface="Times New Roman" panose="02020603050405020304" pitchFamily="18" charset="0"/>
              </a:rPr>
              <a:t>回忆两点间的距离公式？</a:t>
            </a:r>
            <a:endParaRPr lang="zh-CN" altLang="en-US" sz="4000">
              <a:latin typeface="Times New Roman" panose="02020603050405020304" pitchFamily="18" charset="0"/>
            </a:endParaRPr>
          </a:p>
        </p:txBody>
      </p:sp>
      <p:sp>
        <p:nvSpPr>
          <p:cNvPr id="5" name="文本框 1"/>
          <p:cNvSpPr txBox="1"/>
          <p:nvPr>
            <p:custDataLst>
              <p:tags r:id="rId4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复习引入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8914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71538" y="1001395"/>
            <a:ext cx="84963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en-US" altLang="zh-CN" sz="32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求与直线</a:t>
            </a:r>
            <a:r>
              <a:rPr lang="en-US" altLang="zh-CN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-12y+6=0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平行，且到</a:t>
            </a:r>
            <a:r>
              <a:rPr lang="en-US" altLang="zh-CN" sz="3200" b="1" i="1">
                <a:latin typeface="Times New Roman" panose="02020603050405020304" pitchFamily="18" charset="0"/>
                <a:ea typeface="楷体" panose="02010609060101010101" pitchFamily="49" charset="-122"/>
              </a:rPr>
              <a:t>l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的距离是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的直线的方程．</a:t>
            </a:r>
            <a:endParaRPr lang="zh-CN" altLang="en-US" sz="32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0" y="-4318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练习巩固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8914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71538" y="1001395"/>
            <a:ext cx="84963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sz="32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求与直线</a:t>
            </a:r>
            <a:r>
              <a:rPr lang="en-US" altLang="zh-CN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-12y+6=0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平行，且到</a:t>
            </a:r>
            <a:r>
              <a:rPr lang="en-US" altLang="zh-CN" sz="3200" b="1" i="1">
                <a:latin typeface="Times New Roman" panose="02020603050405020304" pitchFamily="18" charset="0"/>
                <a:ea typeface="楷体" panose="02010609060101010101" pitchFamily="49" charset="-122"/>
              </a:rPr>
              <a:t>l</a:t>
            </a:r>
            <a:r>
              <a:rPr lang="zh-CN" altLang="en-US" sz="3200" b="1" i="1">
                <a:latin typeface="Times New Roman" panose="02020603050405020304" pitchFamily="18" charset="0"/>
                <a:ea typeface="楷体" panose="02010609060101010101" pitchFamily="49" charset="-122"/>
              </a:rPr>
              <a:t>的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距离是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的直线的方程．</a:t>
            </a:r>
            <a:endParaRPr lang="zh-CN" altLang="en-US" sz="32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39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234883" y="2440940"/>
            <a:ext cx="7632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解：</a:t>
            </a:r>
            <a:r>
              <a:rPr lang="zh-CN" altLang="en-US" sz="3200" b="1">
                <a:latin typeface="楷体" panose="02010609060101010101" pitchFamily="49" charset="-122"/>
              </a:rPr>
              <a:t>设所求直线为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pitchFamily="49" charset="-122"/>
                <a:sym typeface="Arial" panose="020b0604020202020204" pitchFamily="34" charset="0"/>
              </a:rPr>
              <a:t>5</a:t>
            </a:r>
            <a:r>
              <a:rPr lang="en-US" altLang="zh-CN" sz="3200" b="1" i="1">
                <a:latin typeface="Times New Roman" panose="02020603050405020304" pitchFamily="18" charset="0"/>
                <a:ea typeface="楷体" panose="02010609060101010101" pitchFamily="49" charset="-122"/>
                <a:sym typeface="Arial" panose="020b0604020202020204" pitchFamily="34" charset="0"/>
              </a:rPr>
              <a:t>x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pitchFamily="49" charset="-122"/>
                <a:sym typeface="Arial" panose="020b0604020202020204" pitchFamily="34" charset="0"/>
              </a:rPr>
              <a:t>-12y+C=0,</a:t>
            </a:r>
            <a:endParaRPr lang="zh-CN" altLang="zh-CN" sz="3200" b="1">
              <a:latin typeface="Times New Roman" panose="02020603050405020304" pitchFamily="18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graphicFrame>
        <p:nvGraphicFramePr>
          <p:cNvPr id="59399" name="Object 7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3287713" y="3284538"/>
          <a:ext cx="2857500" cy="9509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0" r:id="rId6" imgW="2857500" imgH="952500" progId="Equation.3">
                  <p:embed/>
                </p:oleObj>
              </mc:Choice>
              <mc:Fallback>
                <p:oleObj r:id="rId6" imgW="2857500" imgH="9525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287713" y="3284538"/>
                        <a:ext cx="2857500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0" name="Rectangle 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703388" y="5300663"/>
            <a:ext cx="8280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>
                <a:latin typeface="宋体" panose="02010600030101010101" pitchFamily="2" charset="-122"/>
              </a:rPr>
              <a:t>    </a:t>
            </a:r>
            <a:r>
              <a:rPr lang="zh-CN" altLang="en-US" sz="3200" b="1">
                <a:latin typeface="宋体" panose="02010600030101010101" pitchFamily="2" charset="-122"/>
              </a:rPr>
              <a:t>所求直线为</a:t>
            </a:r>
            <a:r>
              <a:rPr lang="en-US" altLang="zh-CN" sz="3200" b="1">
                <a:latin typeface="Times New Roman" panose="02020603050405020304" pitchFamily="18" charset="0"/>
              </a:rPr>
              <a:t>5</a:t>
            </a:r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latin typeface="Times New Roman" panose="02020603050405020304" pitchFamily="18" charset="0"/>
              </a:rPr>
              <a:t>-12y-20=0</a:t>
            </a:r>
            <a:r>
              <a:rPr lang="zh-CN" altLang="en-US" sz="3200" b="1">
                <a:latin typeface="宋体" panose="02010600030101010101" pitchFamily="2" charset="-122"/>
              </a:rPr>
              <a:t>或</a:t>
            </a:r>
            <a:r>
              <a:rPr lang="en-US" altLang="zh-CN" sz="3200" b="1">
                <a:latin typeface="Times New Roman" panose="02020603050405020304" pitchFamily="18" charset="0"/>
                <a:sym typeface="Arial" panose="020b0604020202020204" pitchFamily="34" charset="0"/>
              </a:rPr>
              <a:t>5</a:t>
            </a:r>
            <a:r>
              <a:rPr lang="en-US" altLang="zh-CN" sz="3200" b="1" i="1">
                <a:latin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3200" b="1">
                <a:latin typeface="Times New Roman" panose="02020603050405020304" pitchFamily="18" charset="0"/>
                <a:sym typeface="Arial" panose="020b0604020202020204" pitchFamily="34" charset="0"/>
              </a:rPr>
              <a:t>-12+32=0</a:t>
            </a:r>
            <a:r>
              <a:rPr lang="zh-CN" altLang="en-US" sz="3200" b="1">
                <a:latin typeface="Times New Roman" panose="02020603050405020304" pitchFamily="18" charset="0"/>
                <a:sym typeface="Arial" panose="020b0604020202020204" pitchFamily="34" charset="0"/>
              </a:rPr>
              <a:t>．</a:t>
            </a:r>
            <a:endParaRPr lang="zh-CN" altLang="en-US" sz="3200" b="1">
              <a:latin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9401" name="Rectangle 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279650" y="4437063"/>
            <a:ext cx="7632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3200" b="1">
                <a:latin typeface="楷体" panose="02010609060101010101" pitchFamily="49" charset="-122"/>
              </a:rPr>
              <a:t>即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pitchFamily="49" charset="-122"/>
              </a:rPr>
              <a:t>|6-C|=26</a:t>
            </a:r>
            <a:r>
              <a:rPr lang="en-US" altLang="zh-CN" sz="3200" b="1">
                <a:latin typeface="宋体" panose="02010600030101010101" pitchFamily="2" charset="-122"/>
              </a:rPr>
              <a:t>,</a:t>
            </a:r>
            <a:r>
              <a:rPr lang="zh-CN" altLang="en-US" sz="3200" b="1">
                <a:latin typeface="宋体" panose="02010600030101010101" pitchFamily="2" charset="-122"/>
              </a:rPr>
              <a:t>解得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pitchFamily="49" charset="-122"/>
                <a:sym typeface="Arial" panose="020b0604020202020204" pitchFamily="34" charset="0"/>
              </a:rPr>
              <a:t>C=-20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pitchFamily="49" charset="-122"/>
                <a:sym typeface="Arial" panose="020b0604020202020204" pitchFamily="34" charset="0"/>
              </a:rPr>
              <a:t>或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pitchFamily="49" charset="-122"/>
                <a:sym typeface="Arial" panose="020b0604020202020204" pitchFamily="34" charset="0"/>
              </a:rPr>
              <a:t>32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pitchFamily="49" charset="-122"/>
                <a:sym typeface="Arial" panose="020b0604020202020204" pitchFamily="34" charset="0"/>
              </a:rPr>
              <a:t>．</a:t>
            </a:r>
            <a:endParaRPr lang="zh-CN" altLang="en-US" sz="3200" b="1">
              <a:latin typeface="Times New Roman" panose="02020603050405020304" pitchFamily="18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10"/>
            </p:custDataLst>
          </p:nvPr>
        </p:nvSpPr>
        <p:spPr>
          <a:xfrm>
            <a:off x="0" y="-4318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练习巩固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8" grpId="0"/>
      <p:bldP spid="59400" grpId="0"/>
      <p:bldP spid="5940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735771" y="1849159"/>
            <a:ext cx="55886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你学到了什么？</a:t>
            </a:r>
            <a:endParaRPr lang="zh-CN" altLang="en-US" sz="4000"/>
          </a:p>
        </p:txBody>
      </p:sp>
      <p:sp>
        <p:nvSpPr>
          <p:cNvPr id="3" name="文本框 1"/>
          <p:cNvSpPr txBox="1"/>
          <p:nvPr>
            <p:custDataLst>
              <p:tags r:id="rId4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课堂小结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492400" y="1836773"/>
            <a:ext cx="1169960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作业</a:t>
            </a:r>
            <a:r>
              <a:rPr lang="en-US" altLang="zh-CN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：名师</a:t>
            </a:r>
            <a:r>
              <a:rPr lang="en-US" altLang="zh-CN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31--34</a:t>
            </a:r>
            <a:endParaRPr lang="en-US" altLang="zh-CN" sz="54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r>
              <a:rPr lang="zh-CN" altLang="en-US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作业</a:t>
            </a:r>
            <a:r>
              <a:rPr lang="en-US" altLang="zh-CN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5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：书本</a:t>
            </a:r>
            <a:r>
              <a:rPr lang="en-US" altLang="zh-CN" sz="5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77 </a:t>
            </a:r>
            <a:r>
              <a:rPr lang="zh-CN" altLang="en-US" sz="5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5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79 </a:t>
            </a:r>
            <a:r>
              <a:rPr lang="zh-CN" altLang="en-US" sz="5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练习</a:t>
            </a:r>
            <a:endParaRPr lang="en-US" altLang="zh-CN" sz="5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作业</a:t>
            </a:r>
            <a:r>
              <a:rPr lang="en-US" altLang="zh-CN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5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：报纸（待发）</a:t>
            </a:r>
            <a:endParaRPr lang="zh-CN" altLang="en-US" sz="5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1507" name="文本框 1"/>
          <p:cNvSpPr txBox="1"/>
          <p:nvPr>
            <p:custDataLst>
              <p:tags r:id="rId6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作业布置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pic>
        <p:nvPicPr>
          <p:cNvPr id="21508" name="New picture"/>
          <p:cNvPicPr/>
          <p:nvPr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201400" y="12331700"/>
            <a:ext cx="317500" cy="228600"/>
          </a:xfrm>
          <a:prstGeom prst="cube">
            <a:avLst/>
          </a:prstGeom>
        </p:spPr>
      </p:pic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5122" name="Text Box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0" y="476251"/>
            <a:ext cx="7308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4000"/>
          </a:p>
        </p:txBody>
      </p:sp>
      <p:sp>
        <p:nvSpPr>
          <p:cNvPr id="6" name="文本框 1"/>
          <p:cNvSpPr txBox="1"/>
          <p:nvPr>
            <p:custDataLst>
              <p:tags r:id="rId5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课堂探究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sp>
        <p:nvSpPr>
          <p:cNvPr id="1033" name="Text Box 12"/>
          <p:cNvSpPr txBox="1"/>
          <p:nvPr>
            <p:custDataLst>
              <p:tags r:id="rId6"/>
            </p:custDataLst>
          </p:nvPr>
        </p:nvSpPr>
        <p:spPr>
          <a:xfrm>
            <a:off x="1303020" y="1672590"/>
            <a:ext cx="845185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3600" b="1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思考：</a:t>
            </a:r>
            <a:r>
              <a:rPr lang="en-US" altLang="zh-CN" sz="3600" b="1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1.</a:t>
            </a:r>
            <a:r>
              <a:rPr lang="zh-CN" altLang="en-US" sz="3600" b="1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什么是点到直线的距离？</a:t>
            </a:r>
            <a:endParaRPr lang="zh-CN" altLang="en-US" sz="3600" b="1" noProof="1">
              <a:solidFill>
                <a:schemeClr val="accent5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060" name="Text Box 3"/>
          <p:cNvSpPr txBox="1"/>
          <p:nvPr>
            <p:custDataLst>
              <p:tags r:id="rId4"/>
            </p:custDataLst>
          </p:nvPr>
        </p:nvSpPr>
        <p:spPr>
          <a:xfrm>
            <a:off x="1648460" y="1495425"/>
            <a:ext cx="9939655" cy="16598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3600" b="1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lang="zh-CN" altLang="en-US" sz="2400" b="1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已知点        ，直线                ，如何求点   到直线  的距离？</a:t>
            </a:r>
            <a:endParaRPr lang="zh-CN" altLang="en-US" sz="2400" b="1" noProof="1">
              <a:solidFill>
                <a:schemeClr val="accent5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9154" name="Object 4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3359785" y="1938655"/>
          <a:ext cx="1184275" cy="463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6" imgW="647065" imgH="254000" progId="Equation.DSMT4">
                  <p:embed/>
                </p:oleObj>
              </mc:Choice>
              <mc:Fallback>
                <p:oleObj r:id="rId6" imgW="647065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359785" y="1938655"/>
                        <a:ext cx="1184275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5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5663565" y="1938655"/>
          <a:ext cx="2198688" cy="3952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r:id="rId9" imgW="1129030" imgH="203200" progId="Equation.DSMT4">
                  <p:embed/>
                </p:oleObj>
              </mc:Choice>
              <mc:Fallback>
                <p:oleObj r:id="rId9" imgW="1129030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663565" y="1938655"/>
                        <a:ext cx="2198688" cy="395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6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9538653" y="1939925"/>
          <a:ext cx="333375" cy="4619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r:id="rId12" imgW="165100" imgH="228600" progId="Equation.DSMT4">
                  <p:embed/>
                </p:oleObj>
              </mc:Choice>
              <mc:Fallback>
                <p:oleObj r:id="rId12" imgW="1651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9538653" y="1939925"/>
                        <a:ext cx="333375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7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10908665" y="1939925"/>
          <a:ext cx="233363" cy="4667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r:id="rId15" imgW="88265" imgH="177165" progId="Equation.DSMT4">
                  <p:embed/>
                </p:oleObj>
              </mc:Choice>
              <mc:Fallback>
                <p:oleObj r:id="rId15" imgW="88265" imgH="1771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0908665" y="1939925"/>
                        <a:ext cx="233363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1" name="Text Box 35"/>
          <p:cNvSpPr txBox="1"/>
          <p:nvPr>
            <p:custDataLst>
              <p:tags r:id="rId17"/>
            </p:custDataLst>
          </p:nvPr>
        </p:nvSpPr>
        <p:spPr>
          <a:xfrm>
            <a:off x="1648460" y="895350"/>
            <a:ext cx="5281930" cy="583565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2.</a:t>
            </a:r>
            <a:r>
              <a:rPr lang="zh-CN" altLang="en-US" sz="3200" b="1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点到直线的距离</a:t>
            </a:r>
            <a:endParaRPr lang="zh-CN" altLang="en-US" sz="3200" b="1" noProof="1">
              <a:solidFill>
                <a:schemeClr val="accent5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5791" name="Line 95"/>
          <p:cNvSpPr/>
          <p:nvPr>
            <p:custDataLst>
              <p:tags r:id="rId18"/>
            </p:custDataLst>
          </p:nvPr>
        </p:nvSpPr>
        <p:spPr>
          <a:xfrm flipV="1">
            <a:off x="3510598" y="3733800"/>
            <a:ext cx="303212" cy="525463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grpSp>
        <p:nvGrpSpPr>
          <p:cNvPr id="2" name="Group 96"/>
          <p:cNvGrpSpPr/>
          <p:nvPr>
            <p:custDataLst>
              <p:tags r:id="rId19"/>
            </p:custDataLst>
          </p:nvPr>
        </p:nvGrpSpPr>
        <p:grpSpPr>
          <a:xfrm>
            <a:off x="2486660" y="3186113"/>
            <a:ext cx="2865438" cy="1946275"/>
            <a:chOff x="960" y="2317"/>
            <a:chExt cx="1805" cy="1226"/>
          </a:xfrm>
        </p:grpSpPr>
        <p:graphicFrame>
          <p:nvGraphicFramePr>
            <p:cNvPr id="49161" name="Object 97"/>
            <p:cNvGraphicFramePr>
              <a:graphicFrameLocks noChangeAspect="1"/>
            </p:cNvGraphicFramePr>
            <p:nvPr>
              <p:custDataLst>
                <p:tags r:id="rId20"/>
              </p:custDataLst>
            </p:nvPr>
          </p:nvGraphicFramePr>
          <p:xfrm>
            <a:off x="1370" y="2801"/>
            <a:ext cx="235" cy="32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2" r:id="rId21" imgW="165100" imgH="228600" progId="Equation.DSMT4">
                    <p:embed/>
                  </p:oleObj>
                </mc:Choice>
                <mc:Fallback>
                  <p:oleObj r:id="rId21" imgW="165100" imgH="2286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370" y="2801"/>
                          <a:ext cx="235" cy="3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9162" name="Group 98"/>
            <p:cNvGrpSpPr/>
            <p:nvPr>
              <p:custDataLst>
                <p:tags r:id="rId23"/>
              </p:custDataLst>
            </p:nvPr>
          </p:nvGrpSpPr>
          <p:grpSpPr>
            <a:xfrm>
              <a:off x="960" y="2317"/>
              <a:ext cx="1805" cy="1226"/>
              <a:chOff x="960" y="2317"/>
              <a:chExt cx="1805" cy="1226"/>
            </a:xfrm>
          </p:grpSpPr>
          <p:sp>
            <p:nvSpPr>
              <p:cNvPr id="49163" name="Line 99"/>
              <p:cNvSpPr/>
              <p:nvPr>
                <p:custDataLst>
                  <p:tags r:id="rId24"/>
                </p:custDataLst>
              </p:nvPr>
            </p:nvSpPr>
            <p:spPr>
              <a:xfrm>
                <a:off x="960" y="3177"/>
                <a:ext cx="172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/>
            </p:txBody>
          </p:sp>
          <p:sp>
            <p:nvSpPr>
              <p:cNvPr id="49164" name="Line 100"/>
              <p:cNvSpPr/>
              <p:nvPr>
                <p:custDataLst>
                  <p:tags r:id="rId25"/>
                </p:custDataLst>
              </p:nvPr>
            </p:nvSpPr>
            <p:spPr>
              <a:xfrm flipH="1" flipV="1">
                <a:off x="1265" y="2383"/>
                <a:ext cx="0" cy="116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/>
            </p:txBody>
          </p:sp>
          <p:sp>
            <p:nvSpPr>
              <p:cNvPr id="49165" name="Line 101"/>
              <p:cNvSpPr/>
              <p:nvPr>
                <p:custDataLst>
                  <p:tags r:id="rId26"/>
                </p:custDataLst>
              </p:nvPr>
            </p:nvSpPr>
            <p:spPr>
              <a:xfrm>
                <a:off x="1510" y="2505"/>
                <a:ext cx="864" cy="48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graphicFrame>
            <p:nvGraphicFramePr>
              <p:cNvPr id="49166" name="Object 102"/>
              <p:cNvGraphicFramePr>
                <a:graphicFrameLocks noChangeAspect="1"/>
              </p:cNvGraphicFramePr>
              <p:nvPr>
                <p:custDataLst>
                  <p:tags r:id="rId27"/>
                </p:custDataLst>
              </p:nvPr>
            </p:nvGraphicFramePr>
            <p:xfrm>
              <a:off x="1754" y="2378"/>
              <a:ext cx="217" cy="289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43" r:id="rId28" imgW="152400" imgH="203200" progId="Equation.DSMT4">
                      <p:embed/>
                    </p:oleObj>
                  </mc:Choice>
                  <mc:Fallback>
                    <p:oleObj r:id="rId28" imgW="152400" imgH="2032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29"/>
                          <a:stretch>
                            <a:fillRect/>
                          </a:stretch>
                        </p:blipFill>
                        <p:spPr>
                          <a:xfrm>
                            <a:off x="1754" y="2378"/>
                            <a:ext cx="217" cy="28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67" name="Object 103"/>
              <p:cNvGraphicFramePr>
                <a:graphicFrameLocks noChangeAspect="1"/>
              </p:cNvGraphicFramePr>
              <p:nvPr>
                <p:custDataLst>
                  <p:tags r:id="rId30"/>
                </p:custDataLst>
              </p:nvPr>
            </p:nvGraphicFramePr>
            <p:xfrm>
              <a:off x="1100" y="3164"/>
              <a:ext cx="181" cy="198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44" r:id="rId31" imgW="127000" imgH="139700" progId="Equation.DSMT4">
                      <p:embed/>
                    </p:oleObj>
                  </mc:Choice>
                  <mc:Fallback>
                    <p:oleObj r:id="rId31" imgW="127000" imgH="1397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1100" y="3164"/>
                            <a:ext cx="181" cy="19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68" name="Object 104"/>
              <p:cNvGraphicFramePr>
                <a:graphicFrameLocks noChangeAspect="1"/>
              </p:cNvGraphicFramePr>
              <p:nvPr>
                <p:custDataLst>
                  <p:tags r:id="rId33"/>
                </p:custDataLst>
              </p:nvPr>
            </p:nvGraphicFramePr>
            <p:xfrm>
              <a:off x="2584" y="3191"/>
              <a:ext cx="181" cy="198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45" r:id="rId34" imgW="127000" imgH="139700" progId="Equation.DSMT4">
                      <p:embed/>
                    </p:oleObj>
                  </mc:Choice>
                  <mc:Fallback>
                    <p:oleObj r:id="rId34" imgW="127000" imgH="1397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35"/>
                          <a:stretch>
                            <a:fillRect/>
                          </a:stretch>
                        </p:blipFill>
                        <p:spPr>
                          <a:xfrm>
                            <a:off x="2584" y="3191"/>
                            <a:ext cx="181" cy="19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69" name="Object 105"/>
              <p:cNvGraphicFramePr>
                <a:graphicFrameLocks noChangeAspect="1"/>
              </p:cNvGraphicFramePr>
              <p:nvPr>
                <p:custDataLst>
                  <p:tags r:id="rId36"/>
                </p:custDataLst>
              </p:nvPr>
            </p:nvGraphicFramePr>
            <p:xfrm>
              <a:off x="1038" y="2317"/>
              <a:ext cx="199" cy="235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46" r:id="rId37" imgW="139700" imgH="165100" progId="Equation.DSMT4">
                      <p:embed/>
                    </p:oleObj>
                  </mc:Choice>
                  <mc:Fallback>
                    <p:oleObj r:id="rId37" imgW="139700" imgH="1651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038" y="2317"/>
                            <a:ext cx="199" cy="23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70" name="Object 106"/>
              <p:cNvGraphicFramePr>
                <a:graphicFrameLocks noChangeAspect="1"/>
              </p:cNvGraphicFramePr>
              <p:nvPr>
                <p:custDataLst>
                  <p:tags r:id="rId39"/>
                </p:custDataLst>
              </p:nvPr>
            </p:nvGraphicFramePr>
            <p:xfrm>
              <a:off x="2410" y="2857"/>
              <a:ext cx="126" cy="253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47" r:id="rId40" imgW="88265" imgH="177165" progId="Equation.DSMT4">
                      <p:embed/>
                    </p:oleObj>
                  </mc:Choice>
                  <mc:Fallback>
                    <p:oleObj r:id="rId40" imgW="88265" imgH="177165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41"/>
                          <a:stretch>
                            <a:fillRect/>
                          </a:stretch>
                        </p:blipFill>
                        <p:spPr>
                          <a:xfrm>
                            <a:off x="2410" y="2857"/>
                            <a:ext cx="126" cy="25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6" name="文本框 1"/>
          <p:cNvSpPr txBox="1"/>
          <p:nvPr>
            <p:custDataLst>
              <p:tags r:id="rId3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课堂探究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grpSp>
        <p:nvGrpSpPr>
          <p:cNvPr id="52225" name="Group 57"/>
          <p:cNvGrpSpPr/>
          <p:nvPr>
            <p:custDataLst>
              <p:tags r:id="rId4"/>
            </p:custDataLst>
          </p:nvPr>
        </p:nvGrpSpPr>
        <p:grpSpPr>
          <a:xfrm>
            <a:off x="1132840" y="734695"/>
            <a:ext cx="7449185" cy="1033145"/>
            <a:chOff x="948" y="788"/>
            <a:chExt cx="2854" cy="503"/>
          </a:xfrm>
        </p:grpSpPr>
        <p:sp>
          <p:nvSpPr>
            <p:cNvPr id="4119" name="Text Box 9"/>
            <p:cNvSpPr txBox="1"/>
            <p:nvPr>
              <p:custDataLst>
                <p:tags r:id="rId5"/>
              </p:custDataLst>
            </p:nvPr>
          </p:nvSpPr>
          <p:spPr>
            <a:xfrm>
              <a:off x="2137" y="917"/>
              <a:ext cx="1426" cy="314"/>
            </a:xfrm>
            <a:prstGeom prst="rect">
              <a:avLst/>
            </a:prstGeom>
            <a:noFill/>
            <a:ln w="12700" cap="sq" cmpd="sng">
              <a:solidFill>
                <a:schemeClr val="bg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lang="zh-CN" altLang="en-US" sz="3600" b="1" noProof="1">
                  <a:solidFill>
                    <a:schemeClr val="accent5">
                      <a:lumMod val="1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及直线   的斜率</a:t>
              </a:r>
              <a:endParaRPr lang="zh-CN" altLang="en-US" sz="3600" b="1" noProof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52227" name="Object 10"/>
            <p:cNvGraphicFramePr>
              <a:graphicFrameLocks noChangeAspect="1"/>
            </p:cNvGraphicFramePr>
            <p:nvPr>
              <p:custDataLst>
                <p:tags r:id="rId6"/>
              </p:custDataLst>
            </p:nvPr>
          </p:nvGraphicFramePr>
          <p:xfrm>
            <a:off x="2721" y="931"/>
            <a:ext cx="147" cy="294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8" r:id="rId7" imgW="88265" imgH="177165" progId="Equation.DSMT4">
                    <p:embed/>
                  </p:oleObj>
                </mc:Choice>
                <mc:Fallback>
                  <p:oleObj r:id="rId7" imgW="88265" imgH="17716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8"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21" y="931"/>
                          <a:ext cx="147" cy="294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chemeClr val="bg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2228" name="Group 55"/>
            <p:cNvGrpSpPr/>
            <p:nvPr>
              <p:custDataLst>
                <p:tags r:id="rId9"/>
              </p:custDataLst>
            </p:nvPr>
          </p:nvGrpSpPr>
          <p:grpSpPr>
            <a:xfrm>
              <a:off x="948" y="788"/>
              <a:ext cx="2854" cy="503"/>
              <a:chOff x="948" y="788"/>
              <a:chExt cx="2854" cy="503"/>
            </a:xfrm>
          </p:grpSpPr>
          <p:sp>
            <p:nvSpPr>
              <p:cNvPr id="4121" name="Text Box 4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948" y="932"/>
                <a:ext cx="314" cy="314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3600" b="1" noProof="1">
                    <a:solidFill>
                      <a:schemeClr val="accent5">
                        <a:lumMod val="1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由</a:t>
                </a:r>
                <a:endParaRPr lang="zh-CN" altLang="en-US" sz="3600" b="1" noProof="1">
                  <a:solidFill>
                    <a:schemeClr val="accent5">
                      <a:lumMod val="1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52230" name="Group 24"/>
              <p:cNvGrpSpPr/>
              <p:nvPr>
                <p:custDataLst>
                  <p:tags r:id="rId11"/>
                </p:custDataLst>
              </p:nvPr>
            </p:nvGrpSpPr>
            <p:grpSpPr>
              <a:xfrm>
                <a:off x="1318" y="788"/>
                <a:ext cx="2484" cy="503"/>
                <a:chOff x="1318" y="788"/>
                <a:chExt cx="2484" cy="503"/>
              </a:xfrm>
            </p:grpSpPr>
            <p:graphicFrame>
              <p:nvGraphicFramePr>
                <p:cNvPr id="52231" name="Object 11"/>
                <p:cNvGraphicFramePr>
                  <a:graphicFrameLocks noChangeAspect="1"/>
                </p:cNvGraphicFramePr>
                <p:nvPr>
                  <p:custDataLst>
                    <p:tags r:id="rId12"/>
                  </p:custDataLst>
                </p:nvPr>
              </p:nvGraphicFramePr>
              <p:xfrm>
                <a:off x="1318" y="959"/>
                <a:ext cx="636" cy="29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49" r:id="rId13" imgW="495300" imgH="228600" progId="Equation.DSMT4">
                        <p:embed/>
                      </p:oleObj>
                    </mc:Choice>
                    <mc:Fallback>
                      <p:oleObj r:id="rId13" imgW="495300" imgH="228600" progId="Equation.DSMT4">
                        <p:embed/>
                        <p:pic>
                          <p:nvPicPr>
                            <p:cNvPr id="0" name="OLE substitute image"/>
                            <p:cNvPicPr/>
                            <p:nvPr/>
                          </p:nvPicPr>
                          <p:blipFill>
                            <a:blip r:embed="rId14">
                              <a:grayscl/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318" y="959"/>
                              <a:ext cx="636" cy="29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2232" name="Object 14"/>
                <p:cNvGraphicFramePr>
                  <a:graphicFrameLocks noChangeAspect="1"/>
                </p:cNvGraphicFramePr>
                <p:nvPr>
                  <p:custDataLst>
                    <p:tags r:id="rId15"/>
                  </p:custDataLst>
                </p:nvPr>
              </p:nvGraphicFramePr>
              <p:xfrm>
                <a:off x="3445" y="788"/>
                <a:ext cx="357" cy="50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50" r:id="rId16" imgW="279400" imgH="393700" progId="Equation.DSMT4">
                        <p:embed/>
                      </p:oleObj>
                    </mc:Choice>
                    <mc:Fallback>
                      <p:oleObj r:id="rId16" imgW="279400" imgH="393700" progId="Equation.DSMT4">
                        <p:embed/>
                        <p:pic>
                          <p:nvPicPr>
                            <p:cNvPr id="0" name="OLE substitute image"/>
                            <p:cNvPicPr/>
                            <p:nvPr/>
                          </p:nvPicPr>
                          <p:blipFill>
                            <a:blip r:embed="rId17">
                              <a:grayscl/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445" y="788"/>
                              <a:ext cx="357" cy="503"/>
                            </a:xfrm>
                            <a:prstGeom prst="rect">
                              <a:avLst/>
                            </a:prstGeom>
                            <a:noFill/>
                            <a:ln w="9525" cap="flat" cmpd="sng">
                              <a:solidFill>
                                <a:schemeClr val="bg1"/>
                              </a:solidFill>
                              <a:prstDash val="solid"/>
                              <a:miter/>
                              <a:headEnd type="none" w="med" len="med"/>
                              <a:tailEnd type="none" w="med" len="med"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52233" name="Group 56"/>
          <p:cNvGrpSpPr/>
          <p:nvPr>
            <p:custDataLst>
              <p:tags r:id="rId18"/>
            </p:custDataLst>
          </p:nvPr>
        </p:nvGrpSpPr>
        <p:grpSpPr>
          <a:xfrm>
            <a:off x="1499870" y="1612900"/>
            <a:ext cx="5569585" cy="991235"/>
            <a:chOff x="1107" y="1359"/>
            <a:chExt cx="2134" cy="483"/>
          </a:xfrm>
        </p:grpSpPr>
        <p:sp>
          <p:nvSpPr>
            <p:cNvPr id="4115" name="Text Box 15"/>
            <p:cNvSpPr txBox="1"/>
            <p:nvPr>
              <p:custDataLst>
                <p:tags r:id="rId19"/>
              </p:custDataLst>
            </p:nvPr>
          </p:nvSpPr>
          <p:spPr>
            <a:xfrm>
              <a:off x="1107" y="1419"/>
              <a:ext cx="309" cy="3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3600" b="1" noProof="1">
                  <a:solidFill>
                    <a:schemeClr val="accent5">
                      <a:lumMod val="1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得</a:t>
              </a:r>
              <a:endParaRPr lang="zh-CN" altLang="en-US" sz="3600" b="1" noProof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2235" name="Group 25"/>
            <p:cNvGrpSpPr/>
            <p:nvPr>
              <p:custDataLst>
                <p:tags r:id="rId20"/>
              </p:custDataLst>
            </p:nvPr>
          </p:nvGrpSpPr>
          <p:grpSpPr>
            <a:xfrm>
              <a:off x="1389" y="1359"/>
              <a:ext cx="1852" cy="483"/>
              <a:chOff x="617" y="1386"/>
              <a:chExt cx="1852" cy="483"/>
            </a:xfrm>
          </p:grpSpPr>
          <p:sp>
            <p:nvSpPr>
              <p:cNvPr id="4117" name="Text Box 17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617" y="1478"/>
                <a:ext cx="1660" cy="314"/>
              </a:xfrm>
              <a:prstGeom prst="rect">
                <a:avLst/>
              </a:prstGeom>
              <a:noFill/>
              <a:ln w="12700" cap="sq" cmpd="sng">
                <a:solidFill>
                  <a:schemeClr val="bg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3600" b="1" noProof="1">
                    <a:solidFill>
                      <a:schemeClr val="accent5">
                        <a:lumMod val="1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直线        的斜率为</a:t>
                </a:r>
                <a:endParaRPr lang="zh-CN" altLang="en-US" sz="3600" b="1" noProof="1">
                  <a:solidFill>
                    <a:schemeClr val="accent5">
                      <a:lumMod val="1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52237" name="Group 23"/>
              <p:cNvGrpSpPr/>
              <p:nvPr>
                <p:custDataLst>
                  <p:tags r:id="rId22"/>
                </p:custDataLst>
              </p:nvPr>
            </p:nvGrpSpPr>
            <p:grpSpPr>
              <a:xfrm>
                <a:off x="1009" y="1386"/>
                <a:ext cx="1460" cy="483"/>
                <a:chOff x="1009" y="1386"/>
                <a:chExt cx="1460" cy="483"/>
              </a:xfrm>
            </p:grpSpPr>
            <p:graphicFrame>
              <p:nvGraphicFramePr>
                <p:cNvPr id="52238" name="Object 18"/>
                <p:cNvGraphicFramePr>
                  <a:graphicFrameLocks noChangeAspect="1"/>
                </p:cNvGraphicFramePr>
                <p:nvPr>
                  <p:custDataLst>
                    <p:tags r:id="rId23"/>
                  </p:custDataLst>
                </p:nvPr>
              </p:nvGraphicFramePr>
              <p:xfrm>
                <a:off x="1009" y="1445"/>
                <a:ext cx="410" cy="33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51" r:id="rId24" imgW="279400" imgH="228600" progId="Equation.DSMT4">
                        <p:embed/>
                      </p:oleObj>
                    </mc:Choice>
                    <mc:Fallback>
                      <p:oleObj r:id="rId24" imgW="279400" imgH="228600" progId="Equation.DSMT4">
                        <p:embed/>
                        <p:pic>
                          <p:nvPicPr>
                            <p:cNvPr id="0" name="OLE substitute image"/>
                            <p:cNvPicPr/>
                            <p:nvPr/>
                          </p:nvPicPr>
                          <p:blipFill>
                            <a:blip r:embed="rId25">
                              <a:grayscl/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009" y="1445"/>
                              <a:ext cx="410" cy="33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2239" name="Object 22"/>
                <p:cNvGraphicFramePr>
                  <a:graphicFrameLocks noChangeAspect="1"/>
                </p:cNvGraphicFramePr>
                <p:nvPr>
                  <p:custDataLst>
                    <p:tags r:id="rId26"/>
                  </p:custDataLst>
                </p:nvPr>
              </p:nvGraphicFramePr>
              <p:xfrm>
                <a:off x="2251" y="1386"/>
                <a:ext cx="218" cy="48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52" r:id="rId27" imgW="177800" imgH="393065" progId="Equation.DSMT4">
                        <p:embed/>
                      </p:oleObj>
                    </mc:Choice>
                    <mc:Fallback>
                      <p:oleObj r:id="rId27" imgW="177800" imgH="393065" progId="Equation.DSMT4">
                        <p:embed/>
                        <p:pic>
                          <p:nvPicPr>
                            <p:cNvPr id="0" name="OLE substitute image"/>
                            <p:cNvPicPr/>
                            <p:nvPr/>
                          </p:nvPicPr>
                          <p:blipFill>
                            <a:blip r:embed="rId28">
                              <a:grayscl/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251" y="1386"/>
                              <a:ext cx="218" cy="483"/>
                            </a:xfrm>
                            <a:prstGeom prst="rect">
                              <a:avLst/>
                            </a:prstGeom>
                            <a:noFill/>
                            <a:ln w="9525" cap="flat" cmpd="sng">
                              <a:solidFill>
                                <a:schemeClr val="bg1"/>
                              </a:solidFill>
                              <a:prstDash val="solid"/>
                              <a:miter/>
                              <a:headEnd type="none" w="med" len="med"/>
                              <a:tailEnd type="none" w="med" len="med"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aphicFrame>
        <p:nvGraphicFramePr>
          <p:cNvPr id="52240" name="Object 31"/>
          <p:cNvGraphicFramePr>
            <a:graphicFrameLocks noChangeAspect="1"/>
          </p:cNvGraphicFramePr>
          <p:nvPr>
            <p:custDataLst>
              <p:tags r:id="rId29"/>
            </p:custDataLst>
          </p:nvPr>
        </p:nvGraphicFramePr>
        <p:xfrm>
          <a:off x="2098675" y="4211320"/>
          <a:ext cx="4314825" cy="22009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r:id="rId30" imgW="1243965" imgH="635000" progId="Equation.DSMT4">
                  <p:embed/>
                </p:oleObj>
              </mc:Choice>
              <mc:Fallback>
                <p:oleObj r:id="rId30" imgW="1243965" imgH="635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1"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098675" y="4211320"/>
                        <a:ext cx="4314825" cy="22009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41" name="Group 52"/>
          <p:cNvGrpSpPr/>
          <p:nvPr>
            <p:custDataLst>
              <p:tags r:id="rId32"/>
            </p:custDataLst>
          </p:nvPr>
        </p:nvGrpSpPr>
        <p:grpSpPr>
          <a:xfrm>
            <a:off x="906145" y="2534920"/>
            <a:ext cx="5509260" cy="687705"/>
            <a:chOff x="805" y="1968"/>
            <a:chExt cx="2111" cy="335"/>
          </a:xfrm>
        </p:grpSpPr>
        <p:sp>
          <p:nvSpPr>
            <p:cNvPr id="4112" name="Text Box 35"/>
            <p:cNvSpPr txBox="1"/>
            <p:nvPr>
              <p:custDataLst>
                <p:tags r:id="rId33"/>
              </p:custDataLst>
            </p:nvPr>
          </p:nvSpPr>
          <p:spPr>
            <a:xfrm>
              <a:off x="2028" y="1980"/>
              <a:ext cx="888" cy="3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3600" b="1" noProof="1">
                  <a:solidFill>
                    <a:schemeClr val="accent5">
                      <a:lumMod val="1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的方程为</a:t>
              </a:r>
              <a:endParaRPr lang="zh-CN" altLang="en-US" sz="3600" b="1" noProof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2243" name="Group 41"/>
            <p:cNvGrpSpPr/>
            <p:nvPr>
              <p:custDataLst>
                <p:tags r:id="rId34"/>
              </p:custDataLst>
            </p:nvPr>
          </p:nvGrpSpPr>
          <p:grpSpPr>
            <a:xfrm>
              <a:off x="805" y="1968"/>
              <a:ext cx="1225" cy="335"/>
              <a:chOff x="805" y="1968"/>
              <a:chExt cx="1225" cy="335"/>
            </a:xfrm>
          </p:grpSpPr>
          <p:sp>
            <p:nvSpPr>
              <p:cNvPr id="4114" name="Text Box 19"/>
              <p:cNvSpPr txBox="1"/>
              <p:nvPr>
                <p:custDataLst>
                  <p:tags r:id="rId35"/>
                </p:custDataLst>
              </p:nvPr>
            </p:nvSpPr>
            <p:spPr>
              <a:xfrm>
                <a:off x="805" y="1971"/>
                <a:ext cx="888" cy="31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3600" b="1" noProof="1">
                    <a:solidFill>
                      <a:schemeClr val="accent5">
                        <a:lumMod val="1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因此直线</a:t>
                </a:r>
                <a:endParaRPr lang="zh-CN" altLang="en-US" sz="3600" b="1" noProof="1">
                  <a:solidFill>
                    <a:schemeClr val="accent5">
                      <a:lumMod val="1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52245" name="Object 39"/>
              <p:cNvGraphicFramePr>
                <a:graphicFrameLocks noChangeAspect="1"/>
              </p:cNvGraphicFramePr>
              <p:nvPr>
                <p:custDataLst>
                  <p:tags r:id="rId36"/>
                </p:custDataLst>
              </p:nvPr>
            </p:nvGraphicFramePr>
            <p:xfrm>
              <a:off x="1620" y="1968"/>
              <a:ext cx="410" cy="335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54" r:id="rId37" imgW="279400" imgH="228600" progId="Equation.DSMT4">
                      <p:embed/>
                    </p:oleObj>
                  </mc:Choice>
                  <mc:Fallback>
                    <p:oleObj r:id="rId37" imgW="279400" imgH="2286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38">
                            <a:grayscl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620" y="1968"/>
                            <a:ext cx="410" cy="33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52246" name="Object 44"/>
          <p:cNvGraphicFramePr>
            <a:graphicFrameLocks noChangeAspect="1"/>
          </p:cNvGraphicFramePr>
          <p:nvPr>
            <p:custDataLst>
              <p:tags r:id="rId39"/>
            </p:custDataLst>
          </p:nvPr>
        </p:nvGraphicFramePr>
        <p:xfrm>
          <a:off x="4328795" y="2945765"/>
          <a:ext cx="3693795" cy="12611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r:id="rId40" imgW="1155065" imgH="393700" progId="Equation.DSMT4">
                  <p:embed/>
                </p:oleObj>
              </mc:Choice>
              <mc:Fallback>
                <p:oleObj r:id="rId40" imgW="1155065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1"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328795" y="2945765"/>
                        <a:ext cx="3693795" cy="12611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0" name="Text Box 45"/>
          <p:cNvSpPr txBox="1"/>
          <p:nvPr>
            <p:custDataLst>
              <p:tags r:id="rId42"/>
            </p:custDataLst>
          </p:nvPr>
        </p:nvSpPr>
        <p:spPr>
          <a:xfrm>
            <a:off x="243840" y="4817110"/>
            <a:ext cx="231775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600" b="1" noProof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解方程组</a:t>
            </a:r>
            <a:endParaRPr lang="zh-CN" altLang="en-US" sz="3600" b="1" noProof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11" name="Text Box 46"/>
          <p:cNvSpPr txBox="1"/>
          <p:nvPr>
            <p:custDataLst>
              <p:tags r:id="rId43"/>
            </p:custDataLst>
          </p:nvPr>
        </p:nvSpPr>
        <p:spPr>
          <a:xfrm>
            <a:off x="6263005" y="4706620"/>
            <a:ext cx="80645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600" b="1" noProof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得</a:t>
            </a:r>
            <a:endParaRPr lang="zh-CN" altLang="en-US" sz="3600" b="1" noProof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2249" name="Object 51"/>
          <p:cNvGraphicFramePr>
            <a:graphicFrameLocks noChangeAspect="1"/>
          </p:cNvGraphicFramePr>
          <p:nvPr>
            <p:custDataLst>
              <p:tags r:id="rId44"/>
            </p:custDataLst>
          </p:nvPr>
        </p:nvGraphicFramePr>
        <p:xfrm>
          <a:off x="7069455" y="3889375"/>
          <a:ext cx="4296410" cy="25006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r:id="rId45" imgW="1485265" imgH="862965" progId="Equation.DSMT4">
                  <p:embed/>
                </p:oleObj>
              </mc:Choice>
              <mc:Fallback>
                <p:oleObj r:id="rId45" imgW="1485265" imgH="8629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6"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7069455" y="3889375"/>
                        <a:ext cx="4296410" cy="25006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9" name="文本框 1"/>
          <p:cNvSpPr txBox="1"/>
          <p:nvPr>
            <p:custDataLst>
              <p:tags r:id="rId3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课堂探究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sp>
        <p:nvSpPr>
          <p:cNvPr id="5129" name="Text Box 4"/>
          <p:cNvSpPr txBox="1"/>
          <p:nvPr>
            <p:custDataLst>
              <p:tags r:id="rId4"/>
            </p:custDataLst>
          </p:nvPr>
        </p:nvSpPr>
        <p:spPr>
          <a:xfrm>
            <a:off x="1760538" y="859790"/>
            <a:ext cx="225615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b="1" noProof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即</a:t>
            </a:r>
            <a:r>
              <a:rPr lang="en-US" altLang="zh-CN" sz="2400" b="1" noProof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lang="zh-CN" altLang="en-US" sz="2400" b="1" noProof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点的坐标为</a:t>
            </a:r>
            <a:endParaRPr lang="zh-CN" altLang="en-US" sz="2400" b="1" noProof="1">
              <a:solidFill>
                <a:schemeClr val="accent5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3250" name="Object 7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4010025" y="718503"/>
          <a:ext cx="4357688" cy="7381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r:id="rId6" imgW="2476500" imgH="419100" progId="Equation.DSMT4">
                  <p:embed/>
                </p:oleObj>
              </mc:Choice>
              <mc:Fallback>
                <p:oleObj r:id="rId6" imgW="2476500" imgH="4191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010025" y="718503"/>
                        <a:ext cx="4357688" cy="738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51" name="Group 26"/>
          <p:cNvGrpSpPr/>
          <p:nvPr>
            <p:custDataLst>
              <p:tags r:id="rId8"/>
            </p:custDataLst>
          </p:nvPr>
        </p:nvGrpSpPr>
        <p:grpSpPr>
          <a:xfrm>
            <a:off x="1627188" y="2009775"/>
            <a:ext cx="7134225" cy="615950"/>
            <a:chOff x="736" y="2417"/>
            <a:chExt cx="4494" cy="388"/>
          </a:xfrm>
        </p:grpSpPr>
        <p:sp>
          <p:nvSpPr>
            <p:cNvPr id="5132" name="Text Box 13"/>
            <p:cNvSpPr txBox="1"/>
            <p:nvPr>
              <p:custDataLst>
                <p:tags r:id="rId9"/>
              </p:custDataLst>
            </p:nvPr>
          </p:nvSpPr>
          <p:spPr>
            <a:xfrm>
              <a:off x="736" y="2417"/>
              <a:ext cx="4494" cy="383"/>
            </a:xfrm>
            <a:prstGeom prst="rect">
              <a:avLst/>
            </a:prstGeom>
            <a:noFill/>
            <a:ln w="12700" cap="sq" cmpd="sng">
              <a:solidFill>
                <a:schemeClr val="bg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2400" b="1" noProof="1">
                  <a:solidFill>
                    <a:schemeClr val="accent5">
                      <a:lumMod val="1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点             </a:t>
              </a:r>
              <a:r>
                <a:rPr lang="en-US" altLang="zh-CN" sz="2400" b="1" noProof="1">
                  <a:solidFill>
                    <a:schemeClr val="accent5">
                      <a:lumMod val="1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lang="zh-CN" altLang="en-US" sz="2400" b="1" noProof="1">
                  <a:solidFill>
                    <a:schemeClr val="accent5">
                      <a:lumMod val="1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之间的距离        </a:t>
              </a:r>
              <a:r>
                <a:rPr lang="en-US" altLang="zh-CN" sz="2400" b="1" noProof="1">
                  <a:solidFill>
                    <a:schemeClr val="accent5">
                      <a:lumMod val="1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lang="zh-CN" altLang="en-US" sz="2400" b="1" noProof="1">
                  <a:solidFill>
                    <a:schemeClr val="accent5">
                      <a:lumMod val="1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（     到   </a:t>
              </a:r>
              <a:r>
                <a:rPr lang="en-US" altLang="zh-CN" sz="2400" b="1" noProof="1">
                  <a:solidFill>
                    <a:schemeClr val="accent5">
                      <a:lumMod val="1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lang="zh-CN" altLang="en-US" sz="2400" b="1" noProof="1">
                  <a:solidFill>
                    <a:schemeClr val="accent5">
                      <a:lumMod val="1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的距离）为</a:t>
              </a:r>
              <a:endParaRPr lang="zh-CN" altLang="en-US" sz="2400" b="1" noProof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3253" name="Group 25"/>
            <p:cNvGrpSpPr/>
            <p:nvPr>
              <p:custDataLst>
                <p:tags r:id="rId10"/>
              </p:custDataLst>
            </p:nvPr>
          </p:nvGrpSpPr>
          <p:grpSpPr>
            <a:xfrm>
              <a:off x="1038" y="2443"/>
              <a:ext cx="3102" cy="362"/>
              <a:chOff x="1012" y="2941"/>
              <a:chExt cx="3102" cy="362"/>
            </a:xfrm>
          </p:grpSpPr>
          <p:graphicFrame>
            <p:nvGraphicFramePr>
              <p:cNvPr id="53254" name="Object 12"/>
              <p:cNvGraphicFramePr>
                <a:graphicFrameLocks noChangeAspect="1"/>
              </p:cNvGraphicFramePr>
              <p:nvPr>
                <p:custDataLst>
                  <p:tags r:id="rId11"/>
                </p:custDataLst>
              </p:nvPr>
            </p:nvGraphicFramePr>
            <p:xfrm>
              <a:off x="2753" y="2963"/>
              <a:ext cx="407" cy="313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58" r:id="rId12" imgW="330200" imgH="254000" progId="Equation.DSMT4">
                      <p:embed/>
                    </p:oleObj>
                  </mc:Choice>
                  <mc:Fallback>
                    <p:oleObj r:id="rId12" imgW="330200" imgH="2540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3">
                            <a:grayscl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753" y="2963"/>
                            <a:ext cx="407" cy="31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255" name="Object 14"/>
              <p:cNvGraphicFramePr>
                <a:graphicFrameLocks noChangeAspect="1"/>
              </p:cNvGraphicFramePr>
              <p:nvPr>
                <p:custDataLst>
                  <p:tags r:id="rId14"/>
                </p:custDataLst>
              </p:nvPr>
            </p:nvGraphicFramePr>
            <p:xfrm>
              <a:off x="1012" y="2954"/>
              <a:ext cx="582" cy="317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59" r:id="rId15" imgW="419100" imgH="228600" progId="Equation.DSMT4">
                      <p:embed/>
                    </p:oleObj>
                  </mc:Choice>
                  <mc:Fallback>
                    <p:oleObj r:id="rId15" imgW="419100" imgH="2286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6">
                            <a:grayscl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012" y="2954"/>
                            <a:ext cx="582" cy="31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256" name="Object 15"/>
              <p:cNvGraphicFramePr>
                <a:graphicFrameLocks noChangeAspect="1"/>
              </p:cNvGraphicFramePr>
              <p:nvPr>
                <p:custDataLst>
                  <p:tags r:id="rId17"/>
                </p:custDataLst>
              </p:nvPr>
            </p:nvGraphicFramePr>
            <p:xfrm>
              <a:off x="3455" y="2941"/>
              <a:ext cx="258" cy="357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60" r:id="rId18" imgW="165100" imgH="228600" progId="Equation.DSMT4">
                      <p:embed/>
                    </p:oleObj>
                  </mc:Choice>
                  <mc:Fallback>
                    <p:oleObj r:id="rId18" imgW="165100" imgH="2286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9">
                            <a:grayscl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455" y="2941"/>
                            <a:ext cx="258" cy="35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257" name="Object 16"/>
              <p:cNvGraphicFramePr>
                <a:graphicFrameLocks noChangeAspect="1"/>
              </p:cNvGraphicFramePr>
              <p:nvPr>
                <p:custDataLst>
                  <p:tags r:id="rId20"/>
                </p:custDataLst>
              </p:nvPr>
            </p:nvGraphicFramePr>
            <p:xfrm>
              <a:off x="3967" y="3009"/>
              <a:ext cx="147" cy="294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61" r:id="rId21" imgW="88265" imgH="177165" progId="Equation.DSMT4">
                      <p:embed/>
                    </p:oleObj>
                  </mc:Choice>
                  <mc:Fallback>
                    <p:oleObj r:id="rId21" imgW="88265" imgH="177165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22">
                            <a:grayscl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967" y="3009"/>
                            <a:ext cx="147" cy="29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53258" name="Object 23"/>
          <p:cNvGraphicFramePr>
            <a:graphicFrameLocks noGrp="1"/>
          </p:cNvGraphicFramePr>
          <p:nvPr>
            <p:custDataLst>
              <p:tags r:id="rId23"/>
            </p:custDataLst>
          </p:nvPr>
        </p:nvGraphicFramePr>
        <p:xfrm>
          <a:off x="1472248" y="3328353"/>
          <a:ext cx="6953250" cy="8239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r:id="rId24" imgW="3860800" imgH="457200" progId="Equation.DSMT4">
                  <p:embed/>
                </p:oleObj>
              </mc:Choice>
              <mc:Fallback>
                <p:oleObj r:id="rId24" imgW="3860800" imgH="457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5"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472248" y="3328353"/>
                        <a:ext cx="6953250" cy="823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Text Box 38"/>
          <p:cNvSpPr txBox="1"/>
          <p:nvPr>
            <p:custDataLst>
              <p:tags r:id="rId26"/>
            </p:custDataLst>
          </p:nvPr>
        </p:nvSpPr>
        <p:spPr>
          <a:xfrm>
            <a:off x="1236028" y="4403725"/>
            <a:ext cx="242093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 noProof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逐项整理</a:t>
            </a:r>
            <a:endParaRPr lang="zh-CN" altLang="en-US" sz="2400" b="1" noProof="1">
              <a:solidFill>
                <a:schemeClr val="accent5">
                  <a:lumMod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5299" name="Object 15"/>
          <p:cNvGraphicFramePr>
            <a:graphicFrameLocks noChangeAspect="1"/>
          </p:cNvGraphicFramePr>
          <p:nvPr>
            <p:custDataLst>
              <p:tags r:id="rId27"/>
            </p:custDataLst>
          </p:nvPr>
        </p:nvGraphicFramePr>
        <p:xfrm>
          <a:off x="2765425" y="4273868"/>
          <a:ext cx="4265613" cy="9366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r:id="rId28" imgW="2195830" imgH="482600" progId="Equation.DSMT4">
                  <p:embed/>
                </p:oleObj>
              </mc:Choice>
              <mc:Fallback>
                <p:oleObj r:id="rId28" imgW="2195830" imgH="482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9"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765425" y="4273868"/>
                        <a:ext cx="4265613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18"/>
          <p:cNvGraphicFramePr>
            <a:graphicFrameLocks noChangeAspect="1"/>
          </p:cNvGraphicFramePr>
          <p:nvPr>
            <p:custDataLst>
              <p:tags r:id="rId30"/>
            </p:custDataLst>
          </p:nvPr>
        </p:nvGraphicFramePr>
        <p:xfrm>
          <a:off x="3272473" y="5465763"/>
          <a:ext cx="4611687" cy="9366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r:id="rId31" imgW="2373630" imgH="482600" progId="Equation.DSMT4">
                  <p:embed/>
                </p:oleObj>
              </mc:Choice>
              <mc:Fallback>
                <p:oleObj r:id="rId31" imgW="2373630" imgH="482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2"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272473" y="5465763"/>
                        <a:ext cx="4611687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56321" name="Object 6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3649345" y="1410653"/>
          <a:ext cx="3203575" cy="10572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r:id="rId4" imgW="1307465" imgH="431800" progId="Equation.3">
                  <p:embed/>
                </p:oleObj>
              </mc:Choice>
              <mc:Fallback>
                <p:oleObj r:id="rId4" imgW="1307465" imgH="4318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49345" y="1410653"/>
                        <a:ext cx="3203575" cy="1057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11"/>
          <p:cNvSpPr/>
          <p:nvPr>
            <p:custDataLst>
              <p:tags r:id="rId6"/>
            </p:custDataLst>
          </p:nvPr>
        </p:nvSpPr>
        <p:spPr>
          <a:xfrm>
            <a:off x="2085655" y="1671001"/>
            <a:ext cx="1954215" cy="36893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fontAlgn="base"/>
            <a:r>
              <a:rPr lang="zh-CN" altLang="en-US" sz="2400" b="1" strike="noStrike" noProof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的距离为</a:t>
            </a:r>
            <a:endParaRPr lang="zh-CN" altLang="en-US" sz="2400" b="1" strike="noStrike" noProof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新宋体" panose="02010609030101010101" pitchFamily="49" charset="-122"/>
              <a:ea typeface="新宋体" panose="02010609030101010101" pitchFamily="49" charset="-122"/>
              <a:cs typeface="+mn-cs"/>
            </a:endParaRPr>
          </a:p>
        </p:txBody>
      </p:sp>
      <p:sp>
        <p:nvSpPr>
          <p:cNvPr id="8198" name="Rectangle 12"/>
          <p:cNvSpPr/>
          <p:nvPr>
            <p:custDataLst>
              <p:tags r:id="rId7"/>
            </p:custDataLst>
          </p:nvPr>
        </p:nvSpPr>
        <p:spPr>
          <a:xfrm>
            <a:off x="5063805" y="845819"/>
            <a:ext cx="1544640" cy="36893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fontAlgn="base"/>
            <a:r>
              <a:rPr lang="zh-CN" altLang="en-US" sz="2400" b="1" strike="noStrike" noProof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到直线</a:t>
            </a:r>
            <a:endParaRPr lang="zh-CN" altLang="en-US" sz="2400" b="1" strike="noStrike" noProof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新宋体" panose="02010609030101010101" pitchFamily="49" charset="-122"/>
              <a:ea typeface="新宋体" panose="02010609030101010101" pitchFamily="49" charset="-122"/>
              <a:cs typeface="+mn-cs"/>
            </a:endParaRPr>
          </a:p>
        </p:txBody>
      </p:sp>
      <p:sp>
        <p:nvSpPr>
          <p:cNvPr id="8199" name="Rectangle 14"/>
          <p:cNvSpPr/>
          <p:nvPr>
            <p:custDataLst>
              <p:tags r:id="rId8"/>
            </p:custDataLst>
          </p:nvPr>
        </p:nvSpPr>
        <p:spPr>
          <a:xfrm>
            <a:off x="1409383" y="818831"/>
            <a:ext cx="2630487" cy="36893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  <a:scene3d>
              <a:camera prst="orthographicFront"/>
              <a:lightRig rig="threePt" dir="t"/>
            </a:scene3d>
          </a:bodyPr>
          <a:lstStyle/>
          <a:p>
            <a:pPr fontAlgn="base"/>
            <a:r>
              <a:rPr lang="zh-CN" altLang="en-US" sz="2400" b="1" strike="noStrike" noProof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由此我们得到点</a:t>
            </a:r>
            <a:endParaRPr lang="zh-CN" altLang="en-US" sz="2400" b="1" strike="noStrike" noProof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6325" name="Object 31"/>
          <p:cNvGraphicFramePr>
            <a:graphicFrameLocks noGrp="1"/>
          </p:cNvGraphicFramePr>
          <p:nvPr>
            <p:custDataLst>
              <p:tags r:id="rId9"/>
            </p:custDataLst>
          </p:nvPr>
        </p:nvGraphicFramePr>
        <p:xfrm>
          <a:off x="3752215" y="818833"/>
          <a:ext cx="1116013" cy="4365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r:id="rId10" imgW="584200" imgH="228600" progId="Equation.DSMT4">
                  <p:embed/>
                </p:oleObj>
              </mc:Choice>
              <mc:Fallback>
                <p:oleObj r:id="rId10" imgW="5842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752215" y="818833"/>
                        <a:ext cx="1116013" cy="436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36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6208395" y="834390"/>
          <a:ext cx="2155825" cy="387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7" r:id="rId13" imgW="1129030" imgH="203200" progId="Equation.DSMT4">
                  <p:embed/>
                </p:oleObj>
              </mc:Choice>
              <mc:Fallback>
                <p:oleObj r:id="rId13" imgW="1129030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208395" y="834390"/>
                        <a:ext cx="2155825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95" name="Text Box 39"/>
          <p:cNvSpPr txBox="1"/>
          <p:nvPr>
            <p:custDataLst>
              <p:tags r:id="rId15"/>
            </p:custDataLst>
          </p:nvPr>
        </p:nvSpPr>
        <p:spPr>
          <a:xfrm>
            <a:off x="2089785" y="2665731"/>
            <a:ext cx="5538470" cy="461645"/>
          </a:xfrm>
          <a:prstGeom prst="rect">
            <a:avLst/>
          </a:prstGeom>
          <a:noFill/>
          <a:ln w="28575">
            <a:noFill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此公式是在</a:t>
            </a:r>
            <a:r>
              <a:rPr lang="en-US" altLang="zh-CN" sz="2400" b="1" i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i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≠0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的前提下推导的；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2296" name="Text Box 40"/>
          <p:cNvSpPr txBox="1"/>
          <p:nvPr>
            <p:custDataLst>
              <p:tags r:id="rId16"/>
            </p:custDataLst>
          </p:nvPr>
        </p:nvSpPr>
        <p:spPr>
          <a:xfrm>
            <a:off x="2089944" y="3391218"/>
            <a:ext cx="5387340" cy="461645"/>
          </a:xfrm>
          <a:prstGeom prst="rect">
            <a:avLst/>
          </a:prstGeom>
          <a:noFill/>
          <a:ln w="28575">
            <a:noFill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sz="2400" b="1" i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400" b="1" i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，此公式恰好也成立；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2299" name="Text Box 43"/>
          <p:cNvSpPr txBox="1"/>
          <p:nvPr>
            <p:custDataLst>
              <p:tags r:id="rId17"/>
            </p:custDataLst>
          </p:nvPr>
        </p:nvSpPr>
        <p:spPr>
          <a:xfrm>
            <a:off x="1229995" y="2667953"/>
            <a:ext cx="1585913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b="1">
                <a:solidFill>
                  <a:srgbClr val="CC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</a:t>
            </a:r>
            <a:endParaRPr lang="zh-CN" altLang="en-US" b="1">
              <a:solidFill>
                <a:srgbClr val="CC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" name="文本框 1"/>
          <p:cNvSpPr txBox="1"/>
          <p:nvPr>
            <p:custDataLst>
              <p:tags r:id="rId18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课堂探究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95" grpId="0"/>
      <p:bldP spid="352296" grpId="0"/>
      <p:bldP spid="35229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1764030" y="1221740"/>
            <a:ext cx="8216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请问我们还可以怎么求距离？</a:t>
            </a:r>
            <a:endParaRPr lang="zh-CN" altLang="en-US" sz="3200"/>
          </a:p>
        </p:txBody>
      </p:sp>
      <p:sp>
        <p:nvSpPr>
          <p:cNvPr id="19" name="文本框 1"/>
          <p:cNvSpPr txBox="1"/>
          <p:nvPr>
            <p:custDataLst>
              <p:tags r:id="rId4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课堂探究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文本框 1"/>
          <p:cNvSpPr txBox="1"/>
          <p:nvPr>
            <p:custDataLst>
              <p:tags r:id="rId3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780540" y="1327150"/>
          <a:ext cx="9377045" cy="15417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8" r:id="rId5" imgW="8526780" imgH="1394460" progId="Word.Document.8">
                  <p:embed/>
                </p:oleObj>
              </mc:Choice>
              <mc:Fallback>
                <p:oleObj r:id="rId5" imgW="8526780" imgH="139446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80540" y="1327150"/>
                        <a:ext cx="9377045" cy="15417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AS_UNIQUEID" val="828"/>
</p:tagLst>
</file>

<file path=ppt/tags/tag10.xml><?xml version="1.0" encoding="utf-8"?>
<p:tagLst xmlns:p="http://schemas.openxmlformats.org/presentationml/2006/main">
  <p:tag name="AS_UNIQUEID" val="837"/>
</p:tagLst>
</file>

<file path=ppt/tags/tag100.xml><?xml version="1.0" encoding="utf-8"?>
<p:tagLst xmlns:p="http://schemas.openxmlformats.org/presentationml/2006/main">
  <p:tag name="AS_UNIQUEID" val="924"/>
</p:tagLst>
</file>

<file path=ppt/tags/tag101.xml><?xml version="1.0" encoding="utf-8"?>
<p:tagLst xmlns:p="http://schemas.openxmlformats.org/presentationml/2006/main">
  <p:tag name="AS_UNIQUEID" val="735"/>
</p:tagLst>
</file>

<file path=ppt/tags/tag102.xml><?xml version="1.0" encoding="utf-8"?>
<p:tagLst xmlns:p="http://schemas.openxmlformats.org/presentationml/2006/main">
  <p:tag name="AS_UNIQUEID" val="925"/>
</p:tagLst>
</file>

<file path=ppt/tags/tag103.xml><?xml version="1.0" encoding="utf-8"?>
<p:tagLst xmlns:p="http://schemas.openxmlformats.org/presentationml/2006/main">
  <p:tag name="AS_UNIQUEID" val="926"/>
</p:tagLst>
</file>

<file path=ppt/tags/tag104.xml><?xml version="1.0" encoding="utf-8"?>
<p:tagLst xmlns:p="http://schemas.openxmlformats.org/presentationml/2006/main">
  <p:tag name="AS_UNIQUEID" val="927"/>
</p:tagLst>
</file>

<file path=ppt/tags/tag105.xml><?xml version="1.0" encoding="utf-8"?>
<p:tagLst xmlns:p="http://schemas.openxmlformats.org/presentationml/2006/main">
  <p:tag name="AS_UNIQUEID" val="825"/>
</p:tagLst>
</file>

<file path=ppt/tags/tag106.xml><?xml version="1.0" encoding="utf-8"?>
<p:tagLst xmlns:p="http://schemas.openxmlformats.org/presentationml/2006/main">
  <p:tag name="AS_UNIQUEID" val="826"/>
</p:tagLst>
</file>

<file path=ppt/tags/tag107.xml><?xml version="1.0" encoding="utf-8"?>
<p:tagLst xmlns:p="http://schemas.openxmlformats.org/presentationml/2006/main">
  <p:tag name="AS_UNIQUEID" val="827"/>
</p:tagLst>
</file>

<file path=ppt/tags/tag108.xml><?xml version="1.0" encoding="utf-8"?>
<p:tagLst xmlns:p="http://schemas.openxmlformats.org/presentationml/2006/main">
  <p:tag name="AS_UNIQUEID" val="928"/>
</p:tagLst>
</file>

<file path=ppt/tags/tag109.xml><?xml version="1.0" encoding="utf-8"?>
<p:tagLst xmlns:p="http://schemas.openxmlformats.org/presentationml/2006/main">
  <p:tag name="AS_UNIQUEID" val="929"/>
</p:tagLst>
</file>

<file path=ppt/tags/tag11.xml><?xml version="1.0" encoding="utf-8"?>
<p:tagLst xmlns:p="http://schemas.openxmlformats.org/presentationml/2006/main">
  <p:tag name="AS_UNIQUEID" val="838"/>
</p:tagLst>
</file>

<file path=ppt/tags/tag110.xml><?xml version="1.0" encoding="utf-8"?>
<p:tagLst xmlns:p="http://schemas.openxmlformats.org/presentationml/2006/main">
  <p:tag name="AS_UNIQUEID" val="930"/>
</p:tagLst>
</file>

<file path=ppt/tags/tag111.xml><?xml version="1.0" encoding="utf-8"?>
<p:tagLst xmlns:p="http://schemas.openxmlformats.org/presentationml/2006/main">
  <p:tag name="AS_UNIQUEID" val="931"/>
</p:tagLst>
</file>

<file path=ppt/tags/tag112.xml><?xml version="1.0" encoding="utf-8"?>
<p:tagLst xmlns:p="http://schemas.openxmlformats.org/presentationml/2006/main">
  <p:tag name="AS_UNIQUEID" val="932"/>
</p:tagLst>
</file>

<file path=ppt/tags/tag113.xml><?xml version="1.0" encoding="utf-8"?>
<p:tagLst xmlns:p="http://schemas.openxmlformats.org/presentationml/2006/main">
  <p:tag name="AS_UNIQUEID" val="933"/>
</p:tagLst>
</file>

<file path=ppt/tags/tag114.xml><?xml version="1.0" encoding="utf-8"?>
<p:tagLst xmlns:p="http://schemas.openxmlformats.org/presentationml/2006/main">
  <p:tag name="AS_UNIQUEID" val="934"/>
</p:tagLst>
</file>

<file path=ppt/tags/tag115.xml><?xml version="1.0" encoding="utf-8"?>
<p:tagLst xmlns:p="http://schemas.openxmlformats.org/presentationml/2006/main">
  <p:tag name="AS_UNIQUEID" val="935"/>
</p:tagLst>
</file>

<file path=ppt/tags/tag116.xml><?xml version="1.0" encoding="utf-8"?>
<p:tagLst xmlns:p="http://schemas.openxmlformats.org/presentationml/2006/main">
  <p:tag name="AS_UNIQUEID" val="936"/>
</p:tagLst>
</file>

<file path=ppt/tags/tag117.xml><?xml version="1.0" encoding="utf-8"?>
<p:tagLst xmlns:p="http://schemas.openxmlformats.org/presentationml/2006/main">
  <p:tag name="AS_UNIQUEID" val="937"/>
</p:tagLst>
</file>

<file path=ppt/tags/tag118.xml><?xml version="1.0" encoding="utf-8"?>
<p:tagLst xmlns:p="http://schemas.openxmlformats.org/presentationml/2006/main">
  <p:tag name="AS_UNIQUEID" val="938"/>
</p:tagLst>
</file>

<file path=ppt/tags/tag119.xml><?xml version="1.0" encoding="utf-8"?>
<p:tagLst xmlns:p="http://schemas.openxmlformats.org/presentationml/2006/main">
  <p:tag name="AS_UNIQUEID" val="939"/>
</p:tagLst>
</file>

<file path=ppt/tags/tag12.xml><?xml version="1.0" encoding="utf-8"?>
<p:tagLst xmlns:p="http://schemas.openxmlformats.org/presentationml/2006/main">
  <p:tag name="AS_UNIQUEID" val="839"/>
</p:tagLst>
</file>

<file path=ppt/tags/tag120.xml><?xml version="1.0" encoding="utf-8"?>
<p:tagLst xmlns:p="http://schemas.openxmlformats.org/presentationml/2006/main">
  <p:tag name="AS_UNIQUEID" val="940"/>
</p:tagLst>
</file>

<file path=ppt/tags/tag121.xml><?xml version="1.0" encoding="utf-8"?>
<p:tagLst xmlns:p="http://schemas.openxmlformats.org/presentationml/2006/main">
  <p:tag name="AS_UNIQUEID" val="941"/>
</p:tagLst>
</file>

<file path=ppt/tags/tag122.xml><?xml version="1.0" encoding="utf-8"?>
<p:tagLst xmlns:p="http://schemas.openxmlformats.org/presentationml/2006/main">
  <p:tag name="AS_UNIQUEID" val="942"/>
</p:tagLst>
</file>

<file path=ppt/tags/tag123.xml><?xml version="1.0" encoding="utf-8"?>
<p:tagLst xmlns:p="http://schemas.openxmlformats.org/presentationml/2006/main">
  <p:tag name="AS_UNIQUEID" val="943"/>
</p:tagLst>
</file>

<file path=ppt/tags/tag124.xml><?xml version="1.0" encoding="utf-8"?>
<p:tagLst xmlns:p="http://schemas.openxmlformats.org/presentationml/2006/main">
  <p:tag name="AS_UNIQUEID" val="944"/>
</p:tagLst>
</file>

<file path=ppt/tags/tag125.xml><?xml version="1.0" encoding="utf-8"?>
<p:tagLst xmlns:p="http://schemas.openxmlformats.org/presentationml/2006/main">
  <p:tag name="AS_UNIQUEID" val="945"/>
</p:tagLst>
</file>

<file path=ppt/tags/tag126.xml><?xml version="1.0" encoding="utf-8"?>
<p:tagLst xmlns:p="http://schemas.openxmlformats.org/presentationml/2006/main">
  <p:tag name="AS_UNIQUEID" val="946"/>
</p:tagLst>
</file>

<file path=ppt/tags/tag127.xml><?xml version="1.0" encoding="utf-8"?>
<p:tagLst xmlns:p="http://schemas.openxmlformats.org/presentationml/2006/main">
  <p:tag name="AS_UNIQUEID" val="947"/>
</p:tagLst>
</file>

<file path=ppt/tags/tag128.xml><?xml version="1.0" encoding="utf-8"?>
<p:tagLst xmlns:p="http://schemas.openxmlformats.org/presentationml/2006/main">
  <p:tag name="AS_UNIQUEID" val="948"/>
</p:tagLst>
</file>

<file path=ppt/tags/tag129.xml><?xml version="1.0" encoding="utf-8"?>
<p:tagLst xmlns:p="http://schemas.openxmlformats.org/presentationml/2006/main">
  <p:tag name="AS_UNIQUEID" val="949"/>
</p:tagLst>
</file>

<file path=ppt/tags/tag13.xml><?xml version="1.0" encoding="utf-8"?>
<p:tagLst xmlns:p="http://schemas.openxmlformats.org/presentationml/2006/main">
  <p:tag name="AS_UNIQUEID" val="840"/>
</p:tagLst>
</file>

<file path=ppt/tags/tag130.xml><?xml version="1.0" encoding="utf-8"?>
<p:tagLst xmlns:p="http://schemas.openxmlformats.org/presentationml/2006/main">
  <p:tag name="AS_UNIQUEID" val="950"/>
</p:tagLst>
</file>

<file path=ppt/tags/tag131.xml><?xml version="1.0" encoding="utf-8"?>
<p:tagLst xmlns:p="http://schemas.openxmlformats.org/presentationml/2006/main">
  <p:tag name="AS_UNIQUEID" val="951"/>
</p:tagLst>
</file>

<file path=ppt/tags/tag132.xml><?xml version="1.0" encoding="utf-8"?>
<p:tagLst xmlns:p="http://schemas.openxmlformats.org/presentationml/2006/main">
  <p:tag name="AS_UNIQUEID" val="952"/>
</p:tagLst>
</file>

<file path=ppt/tags/tag133.xml><?xml version="1.0" encoding="utf-8"?>
<p:tagLst xmlns:p="http://schemas.openxmlformats.org/presentationml/2006/main">
  <p:tag name="AS_UNIQUEID" val="953"/>
</p:tagLst>
</file>

<file path=ppt/tags/tag134.xml><?xml version="1.0" encoding="utf-8"?>
<p:tagLst xmlns:p="http://schemas.openxmlformats.org/presentationml/2006/main">
  <p:tag name="AS_UNIQUEID" val="954"/>
</p:tagLst>
</file>

<file path=ppt/tags/tag135.xml><?xml version="1.0" encoding="utf-8"?>
<p:tagLst xmlns:p="http://schemas.openxmlformats.org/presentationml/2006/main">
  <p:tag name="AS_UNIQUEID" val="955"/>
</p:tagLst>
</file>

<file path=ppt/tags/tag136.xml><?xml version="1.0" encoding="utf-8"?>
<p:tagLst xmlns:p="http://schemas.openxmlformats.org/presentationml/2006/main">
  <p:tag name="AS_UNIQUEID" val="956"/>
</p:tagLst>
</file>

<file path=ppt/tags/tag137.xml><?xml version="1.0" encoding="utf-8"?>
<p:tagLst xmlns:p="http://schemas.openxmlformats.org/presentationml/2006/main">
  <p:tag name="AS_UNIQUEID" val="957"/>
</p:tagLst>
</file>

<file path=ppt/tags/tag138.xml><?xml version="1.0" encoding="utf-8"?>
<p:tagLst xmlns:p="http://schemas.openxmlformats.org/presentationml/2006/main">
  <p:tag name="AS_UNIQUEID" val="958"/>
</p:tagLst>
</file>

<file path=ppt/tags/tag139.xml><?xml version="1.0" encoding="utf-8"?>
<p:tagLst xmlns:p="http://schemas.openxmlformats.org/presentationml/2006/main">
  <p:tag name="AS_UNIQUEID" val="959"/>
</p:tagLst>
</file>

<file path=ppt/tags/tag14.xml><?xml version="1.0" encoding="utf-8"?>
<p:tagLst xmlns:p="http://schemas.openxmlformats.org/presentationml/2006/main">
  <p:tag name="AS_UNIQUEID" val="841"/>
</p:tagLst>
</file>

<file path=ppt/tags/tag140.xml><?xml version="1.0" encoding="utf-8"?>
<p:tagLst xmlns:p="http://schemas.openxmlformats.org/presentationml/2006/main">
  <p:tag name="AS_UNIQUEID" val="960"/>
</p:tagLst>
</file>

<file path=ppt/tags/tag141.xml><?xml version="1.0" encoding="utf-8"?>
<p:tagLst xmlns:p="http://schemas.openxmlformats.org/presentationml/2006/main">
  <p:tag name="AS_UNIQUEID" val="961"/>
</p:tagLst>
</file>

<file path=ppt/tags/tag142.xml><?xml version="1.0" encoding="utf-8"?>
<p:tagLst xmlns:p="http://schemas.openxmlformats.org/presentationml/2006/main">
  <p:tag name="AS_UNIQUEID" val="962"/>
</p:tagLst>
</file>

<file path=ppt/tags/tag143.xml><?xml version="1.0" encoding="utf-8"?>
<p:tagLst xmlns:p="http://schemas.openxmlformats.org/presentationml/2006/main">
  <p:tag name="AS_UNIQUEID" val="963"/>
</p:tagLst>
</file>

<file path=ppt/tags/tag144.xml><?xml version="1.0" encoding="utf-8"?>
<p:tagLst xmlns:p="http://schemas.openxmlformats.org/presentationml/2006/main">
  <p:tag name="AS_UNIQUEID" val="964"/>
</p:tagLst>
</file>

<file path=ppt/tags/tag145.xml><?xml version="1.0" encoding="utf-8"?>
<p:tagLst xmlns:p="http://schemas.openxmlformats.org/presentationml/2006/main">
  <p:tag name="AS_UNIQUEID" val="965"/>
</p:tagLst>
</file>

<file path=ppt/tags/tag146.xml><?xml version="1.0" encoding="utf-8"?>
<p:tagLst xmlns:p="http://schemas.openxmlformats.org/presentationml/2006/main">
  <p:tag name="AS_UNIQUEID" val="966"/>
</p:tagLst>
</file>

<file path=ppt/tags/tag147.xml><?xml version="1.0" encoding="utf-8"?>
<p:tagLst xmlns:p="http://schemas.openxmlformats.org/presentationml/2006/main">
  <p:tag name="AS_UNIQUEID" val="967"/>
</p:tagLst>
</file>

<file path=ppt/tags/tag148.xml><?xml version="1.0" encoding="utf-8"?>
<p:tagLst xmlns:p="http://schemas.openxmlformats.org/presentationml/2006/main">
  <p:tag name="AS_UNIQUEID" val="968"/>
</p:tagLst>
</file>

<file path=ppt/tags/tag149.xml><?xml version="1.0" encoding="utf-8"?>
<p:tagLst xmlns:p="http://schemas.openxmlformats.org/presentationml/2006/main">
  <p:tag name="AS_UNIQUEID" val="969"/>
</p:tagLst>
</file>

<file path=ppt/tags/tag15.xml><?xml version="1.0" encoding="utf-8"?>
<p:tagLst xmlns:p="http://schemas.openxmlformats.org/presentationml/2006/main">
  <p:tag name="AS_UNIQUEID" val="842"/>
</p:tagLst>
</file>

<file path=ppt/tags/tag150.xml><?xml version="1.0" encoding="utf-8"?>
<p:tagLst xmlns:p="http://schemas.openxmlformats.org/presentationml/2006/main">
  <p:tag name="AS_UNIQUEID" val="970"/>
</p:tagLst>
</file>

<file path=ppt/tags/tag151.xml><?xml version="1.0" encoding="utf-8"?>
<p:tagLst xmlns:p="http://schemas.openxmlformats.org/presentationml/2006/main">
  <p:tag name="AS_UNIQUEID" val="971"/>
</p:tagLst>
</file>

<file path=ppt/tags/tag152.xml><?xml version="1.0" encoding="utf-8"?>
<p:tagLst xmlns:p="http://schemas.openxmlformats.org/presentationml/2006/main">
  <p:tag name="AS_UNIQUEID" val="972"/>
</p:tagLst>
</file>

<file path=ppt/tags/tag153.xml><?xml version="1.0" encoding="utf-8"?>
<p:tagLst xmlns:p="http://schemas.openxmlformats.org/presentationml/2006/main">
  <p:tag name="AS_UNIQUEID" val="973"/>
</p:tagLst>
</file>

<file path=ppt/tags/tag154.xml><?xml version="1.0" encoding="utf-8"?>
<p:tagLst xmlns:p="http://schemas.openxmlformats.org/presentationml/2006/main">
  <p:tag name="AS_UNIQUEID" val="974"/>
</p:tagLst>
</file>

<file path=ppt/tags/tag155.xml><?xml version="1.0" encoding="utf-8"?>
<p:tagLst xmlns:p="http://schemas.openxmlformats.org/presentationml/2006/main">
  <p:tag name="AS_UNIQUEID" val="975"/>
</p:tagLst>
</file>

<file path=ppt/tags/tag156.xml><?xml version="1.0" encoding="utf-8"?>
<p:tagLst xmlns:p="http://schemas.openxmlformats.org/presentationml/2006/main">
  <p:tag name="AS_UNIQUEID" val="976"/>
</p:tagLst>
</file>

<file path=ppt/tags/tag157.xml><?xml version="1.0" encoding="utf-8"?>
<p:tagLst xmlns:p="http://schemas.openxmlformats.org/presentationml/2006/main">
  <p:tag name="AS_UNIQUEID" val="977"/>
</p:tagLst>
</file>

<file path=ppt/tags/tag158.xml><?xml version="1.0" encoding="utf-8"?>
<p:tagLst xmlns:p="http://schemas.openxmlformats.org/presentationml/2006/main">
  <p:tag name="AS_UNIQUEID" val="978"/>
</p:tagLst>
</file>

<file path=ppt/tags/tag159.xml><?xml version="1.0" encoding="utf-8"?>
<p:tagLst xmlns:p="http://schemas.openxmlformats.org/presentationml/2006/main">
  <p:tag name="AS_UNIQUEID" val="979"/>
</p:tagLst>
</file>

<file path=ppt/tags/tag16.xml><?xml version="1.0" encoding="utf-8"?>
<p:tagLst xmlns:p="http://schemas.openxmlformats.org/presentationml/2006/main">
  <p:tag name="AS_UNIQUEID" val="843"/>
</p:tagLst>
</file>

<file path=ppt/tags/tag160.xml><?xml version="1.0" encoding="utf-8"?>
<p:tagLst xmlns:p="http://schemas.openxmlformats.org/presentationml/2006/main">
  <p:tag name="AS_UNIQUEID" val="980"/>
</p:tagLst>
</file>

<file path=ppt/tags/tag161.xml><?xml version="1.0" encoding="utf-8"?>
<p:tagLst xmlns:p="http://schemas.openxmlformats.org/presentationml/2006/main">
  <p:tag name="AS_UNIQUEID" val="981"/>
</p:tagLst>
</file>

<file path=ppt/tags/tag162.xml><?xml version="1.0" encoding="utf-8"?>
<p:tagLst xmlns:p="http://schemas.openxmlformats.org/presentationml/2006/main">
  <p:tag name="AS_UNIQUEID" val="982"/>
</p:tagLst>
</file>

<file path=ppt/tags/tag163.xml><?xml version="1.0" encoding="utf-8"?>
<p:tagLst xmlns:p="http://schemas.openxmlformats.org/presentationml/2006/main">
  <p:tag name="AS_UNIQUEID" val="983"/>
</p:tagLst>
</file>

<file path=ppt/tags/tag164.xml><?xml version="1.0" encoding="utf-8"?>
<p:tagLst xmlns:p="http://schemas.openxmlformats.org/presentationml/2006/main">
  <p:tag name="AS_UNIQUEID" val="984"/>
</p:tagLst>
</file>

<file path=ppt/tags/tag165.xml><?xml version="1.0" encoding="utf-8"?>
<p:tagLst xmlns:p="http://schemas.openxmlformats.org/presentationml/2006/main">
  <p:tag name="AS_UNIQUEID" val="985"/>
</p:tagLst>
</file>

<file path=ppt/tags/tag166.xml><?xml version="1.0" encoding="utf-8"?>
<p:tagLst xmlns:p="http://schemas.openxmlformats.org/presentationml/2006/main">
  <p:tag name="AS_UNIQUEID" val="986"/>
</p:tagLst>
</file>

<file path=ppt/tags/tag167.xml><?xml version="1.0" encoding="utf-8"?>
<p:tagLst xmlns:p="http://schemas.openxmlformats.org/presentationml/2006/main">
  <p:tag name="AS_UNIQUEID" val="987"/>
</p:tagLst>
</file>

<file path=ppt/tags/tag168.xml><?xml version="1.0" encoding="utf-8"?>
<p:tagLst xmlns:p="http://schemas.openxmlformats.org/presentationml/2006/main">
  <p:tag name="AS_UNIQUEID" val="988"/>
</p:tagLst>
</file>

<file path=ppt/tags/tag169.xml><?xml version="1.0" encoding="utf-8"?>
<p:tagLst xmlns:p="http://schemas.openxmlformats.org/presentationml/2006/main">
  <p:tag name="AS_UNIQUEID" val="989"/>
</p:tagLst>
</file>

<file path=ppt/tags/tag17.xml><?xml version="1.0" encoding="utf-8"?>
<p:tagLst xmlns:p="http://schemas.openxmlformats.org/presentationml/2006/main">
  <p:tag name="AS_UNIQUEID" val="844"/>
</p:tagLst>
</file>

<file path=ppt/tags/tag170.xml><?xml version="1.0" encoding="utf-8"?>
<p:tagLst xmlns:p="http://schemas.openxmlformats.org/presentationml/2006/main">
  <p:tag name="AS_UNIQUEID" val="990"/>
</p:tagLst>
</file>

<file path=ppt/tags/tag171.xml><?xml version="1.0" encoding="utf-8"?>
<p:tagLst xmlns:p="http://schemas.openxmlformats.org/presentationml/2006/main">
  <p:tag name="AS_UNIQUEID" val="991"/>
</p:tagLst>
</file>

<file path=ppt/tags/tag172.xml><?xml version="1.0" encoding="utf-8"?>
<p:tagLst xmlns:p="http://schemas.openxmlformats.org/presentationml/2006/main">
  <p:tag name="AS_UNIQUEID" val="992"/>
</p:tagLst>
</file>

<file path=ppt/tags/tag173.xml><?xml version="1.0" encoding="utf-8"?>
<p:tagLst xmlns:p="http://schemas.openxmlformats.org/presentationml/2006/main">
  <p:tag name="AS_UNIQUEID" val="993"/>
</p:tagLst>
</file>

<file path=ppt/tags/tag174.xml><?xml version="1.0" encoding="utf-8"?>
<p:tagLst xmlns:p="http://schemas.openxmlformats.org/presentationml/2006/main">
  <p:tag name="AS_UNIQUEID" val="994"/>
</p:tagLst>
</file>

<file path=ppt/tags/tag175.xml><?xml version="1.0" encoding="utf-8"?>
<p:tagLst xmlns:p="http://schemas.openxmlformats.org/presentationml/2006/main">
  <p:tag name="AS_UNIQUEID" val="995"/>
</p:tagLst>
</file>

<file path=ppt/tags/tag176.xml><?xml version="1.0" encoding="utf-8"?>
<p:tagLst xmlns:p="http://schemas.openxmlformats.org/presentationml/2006/main">
  <p:tag name="AS_UNIQUEID" val="996"/>
</p:tagLst>
</file>

<file path=ppt/tags/tag177.xml><?xml version="1.0" encoding="utf-8"?>
<p:tagLst xmlns:p="http://schemas.openxmlformats.org/presentationml/2006/main">
  <p:tag name="AS_UNIQUEID" val="997"/>
</p:tagLst>
</file>

<file path=ppt/tags/tag178.xml><?xml version="1.0" encoding="utf-8"?>
<p:tagLst xmlns:p="http://schemas.openxmlformats.org/presentationml/2006/main">
  <p:tag name="AS_UNIQUEID" val="998"/>
</p:tagLst>
</file>

<file path=ppt/tags/tag179.xml><?xml version="1.0" encoding="utf-8"?>
<p:tagLst xmlns:p="http://schemas.openxmlformats.org/presentationml/2006/main">
  <p:tag name="AS_UNIQUEID" val="999"/>
</p:tagLst>
</file>

<file path=ppt/tags/tag18.xml><?xml version="1.0" encoding="utf-8"?>
<p:tagLst xmlns:p="http://schemas.openxmlformats.org/presentationml/2006/main">
  <p:tag name="AS_UNIQUEID" val="845"/>
</p:tagLst>
</file>

<file path=ppt/tags/tag180.xml><?xml version="1.0" encoding="utf-8"?>
<p:tagLst xmlns:p="http://schemas.openxmlformats.org/presentationml/2006/main">
  <p:tag name="AS_UNIQUEID" val="1000"/>
</p:tagLst>
</file>

<file path=ppt/tags/tag181.xml><?xml version="1.0" encoding="utf-8"?>
<p:tagLst xmlns:p="http://schemas.openxmlformats.org/presentationml/2006/main">
  <p:tag name="AS_UNIQUEID" val="1001"/>
</p:tagLst>
</file>

<file path=ppt/tags/tag182.xml><?xml version="1.0" encoding="utf-8"?>
<p:tagLst xmlns:p="http://schemas.openxmlformats.org/presentationml/2006/main">
  <p:tag name="AS_UNIQUEID" val="1002"/>
</p:tagLst>
</file>

<file path=ppt/tags/tag183.xml><?xml version="1.0" encoding="utf-8"?>
<p:tagLst xmlns:p="http://schemas.openxmlformats.org/presentationml/2006/main">
  <p:tag name="AS_UNIQUEID" val="1003"/>
</p:tagLst>
</file>

<file path=ppt/tags/tag184.xml><?xml version="1.0" encoding="utf-8"?>
<p:tagLst xmlns:p="http://schemas.openxmlformats.org/presentationml/2006/main">
  <p:tag name="AS_UNIQUEID" val="1004"/>
</p:tagLst>
</file>

<file path=ppt/tags/tag185.xml><?xml version="1.0" encoding="utf-8"?>
<p:tagLst xmlns:p="http://schemas.openxmlformats.org/presentationml/2006/main">
  <p:tag name="AS_UNIQUEID" val="1005"/>
</p:tagLst>
</file>

<file path=ppt/tags/tag186.xml><?xml version="1.0" encoding="utf-8"?>
<p:tagLst xmlns:p="http://schemas.openxmlformats.org/presentationml/2006/main">
  <p:tag name="AS_UNIQUEID" val="1006"/>
</p:tagLst>
</file>

<file path=ppt/tags/tag187.xml><?xml version="1.0" encoding="utf-8"?>
<p:tagLst xmlns:p="http://schemas.openxmlformats.org/presentationml/2006/main">
  <p:tag name="AS_UNIQUEID" val="1007"/>
</p:tagLst>
</file>

<file path=ppt/tags/tag188.xml><?xml version="1.0" encoding="utf-8"?>
<p:tagLst xmlns:p="http://schemas.openxmlformats.org/presentationml/2006/main">
  <p:tag name="AS_UNIQUEID" val="1008"/>
</p:tagLst>
</file>

<file path=ppt/tags/tag189.xml><?xml version="1.0" encoding="utf-8"?>
<p:tagLst xmlns:p="http://schemas.openxmlformats.org/presentationml/2006/main">
  <p:tag name="AS_UNIQUEID" val="1009"/>
</p:tagLst>
</file>

<file path=ppt/tags/tag19.xml><?xml version="1.0" encoding="utf-8"?>
<p:tagLst xmlns:p="http://schemas.openxmlformats.org/presentationml/2006/main">
  <p:tag name="AS_UNIQUEID" val="846"/>
</p:tagLst>
</file>

<file path=ppt/tags/tag190.xml><?xml version="1.0" encoding="utf-8"?>
<p:tagLst xmlns:p="http://schemas.openxmlformats.org/presentationml/2006/main">
  <p:tag name="AS_UNIQUEID" val="1010"/>
</p:tagLst>
</file>

<file path=ppt/tags/tag191.xml><?xml version="1.0" encoding="utf-8"?>
<p:tagLst xmlns:p="http://schemas.openxmlformats.org/presentationml/2006/main">
  <p:tag name="AS_UNIQUEID" val="1011"/>
</p:tagLst>
</file>

<file path=ppt/tags/tag192.xml><?xml version="1.0" encoding="utf-8"?>
<p:tagLst xmlns:p="http://schemas.openxmlformats.org/presentationml/2006/main">
  <p:tag name="AS_UNIQUEID" val="1012"/>
</p:tagLst>
</file>

<file path=ppt/tags/tag193.xml><?xml version="1.0" encoding="utf-8"?>
<p:tagLst xmlns:p="http://schemas.openxmlformats.org/presentationml/2006/main">
  <p:tag name="AS_UNIQUEID" val="1013"/>
</p:tagLst>
</file>

<file path=ppt/tags/tag194.xml><?xml version="1.0" encoding="utf-8"?>
<p:tagLst xmlns:p="http://schemas.openxmlformats.org/presentationml/2006/main">
  <p:tag name="AS_UNIQUEID" val="1014"/>
</p:tagLst>
</file>

<file path=ppt/tags/tag195.xml><?xml version="1.0" encoding="utf-8"?>
<p:tagLst xmlns:p="http://schemas.openxmlformats.org/presentationml/2006/main">
  <p:tag name="AS_UNIQUEID" val="1015"/>
</p:tagLst>
</file>

<file path=ppt/tags/tag196.xml><?xml version="1.0" encoding="utf-8"?>
<p:tagLst xmlns:p="http://schemas.openxmlformats.org/presentationml/2006/main">
  <p:tag name="AS_UNIQUEID" val="1016"/>
</p:tagLst>
</file>

<file path=ppt/tags/tag197.xml><?xml version="1.0" encoding="utf-8"?>
<p:tagLst xmlns:p="http://schemas.openxmlformats.org/presentationml/2006/main">
  <p:tag name="AS_UNIQUEID" val="1017"/>
</p:tagLst>
</file>

<file path=ppt/tags/tag198.xml><?xml version="1.0" encoding="utf-8"?>
<p:tagLst xmlns:p="http://schemas.openxmlformats.org/presentationml/2006/main">
  <p:tag name="AS_UNIQUEID" val="1018"/>
</p:tagLst>
</file>

<file path=ppt/tags/tag199.xml><?xml version="1.0" encoding="utf-8"?>
<p:tagLst xmlns:p="http://schemas.openxmlformats.org/presentationml/2006/main">
  <p:tag name="AS_UNIQUEID" val="1019"/>
</p:tagLst>
</file>

<file path=ppt/tags/tag2.xml><?xml version="1.0" encoding="utf-8"?>
<p:tagLst xmlns:p="http://schemas.openxmlformats.org/presentationml/2006/main">
  <p:tag name="AS_UNIQUEID" val="829"/>
</p:tagLst>
</file>

<file path=ppt/tags/tag20.xml><?xml version="1.0" encoding="utf-8"?>
<p:tagLst xmlns:p="http://schemas.openxmlformats.org/presentationml/2006/main">
  <p:tag name="AS_UNIQUEID" val="847"/>
</p:tagLst>
</file>

<file path=ppt/tags/tag200.xml><?xml version="1.0" encoding="utf-8"?>
<p:tagLst xmlns:p="http://schemas.openxmlformats.org/presentationml/2006/main">
  <p:tag name="AS_UNIQUEID" val="1020"/>
</p:tagLst>
</file>

<file path=ppt/tags/tag201.xml><?xml version="1.0" encoding="utf-8"?>
<p:tagLst xmlns:p="http://schemas.openxmlformats.org/presentationml/2006/main">
  <p:tag name="AS_UNIQUEID" val="1021"/>
</p:tagLst>
</file>

<file path=ppt/tags/tag202.xml><?xml version="1.0" encoding="utf-8"?>
<p:tagLst xmlns:p="http://schemas.openxmlformats.org/presentationml/2006/main">
  <p:tag name="AS_UNIQUEID" val="1022"/>
</p:tagLst>
</file>

<file path=ppt/tags/tag203.xml><?xml version="1.0" encoding="utf-8"?>
<p:tagLst xmlns:p="http://schemas.openxmlformats.org/presentationml/2006/main">
  <p:tag name="AS_UNIQUEID" val="1023"/>
</p:tagLst>
</file>

<file path=ppt/tags/tag204.xml><?xml version="1.0" encoding="utf-8"?>
<p:tagLst xmlns:p="http://schemas.openxmlformats.org/presentationml/2006/main">
  <p:tag name="AS_UNIQUEID" val="1024"/>
</p:tagLst>
</file>

<file path=ppt/tags/tag205.xml><?xml version="1.0" encoding="utf-8"?>
<p:tagLst xmlns:p="http://schemas.openxmlformats.org/presentationml/2006/main">
  <p:tag name="AS_UNIQUEID" val="1025"/>
</p:tagLst>
</file>

<file path=ppt/tags/tag206.xml><?xml version="1.0" encoding="utf-8"?>
<p:tagLst xmlns:p="http://schemas.openxmlformats.org/presentationml/2006/main">
  <p:tag name="AS_UNIQUEID" val="1026"/>
</p:tagLst>
</file>

<file path=ppt/tags/tag207.xml><?xml version="1.0" encoding="utf-8"?>
<p:tagLst xmlns:p="http://schemas.openxmlformats.org/presentationml/2006/main">
  <p:tag name="AS_UNIQUEID" val="1027"/>
</p:tagLst>
</file>

<file path=ppt/tags/tag208.xml><?xml version="1.0" encoding="utf-8"?>
<p:tagLst xmlns:p="http://schemas.openxmlformats.org/presentationml/2006/main">
  <p:tag name="AS_UNIQUEID" val="1028"/>
</p:tagLst>
</file>

<file path=ppt/tags/tag209.xml><?xml version="1.0" encoding="utf-8"?>
<p:tagLst xmlns:p="http://schemas.openxmlformats.org/presentationml/2006/main">
  <p:tag name="AS_UNIQUEID" val="1029"/>
</p:tagLst>
</file>

<file path=ppt/tags/tag21.xml><?xml version="1.0" encoding="utf-8"?>
<p:tagLst xmlns:p="http://schemas.openxmlformats.org/presentationml/2006/main">
  <p:tag name="AS_UNIQUEID" val="848"/>
</p:tagLst>
</file>

<file path=ppt/tags/tag210.xml><?xml version="1.0" encoding="utf-8"?>
<p:tagLst xmlns:p="http://schemas.openxmlformats.org/presentationml/2006/main">
  <p:tag name="AS_UNIQUEID" val="1030"/>
</p:tagLst>
</file>

<file path=ppt/tags/tag211.xml><?xml version="1.0" encoding="utf-8"?>
<p:tagLst xmlns:p="http://schemas.openxmlformats.org/presentationml/2006/main">
  <p:tag name="AS_UNIQUEID" val="1031"/>
</p:tagLst>
</file>

<file path=ppt/tags/tag212.xml><?xml version="1.0" encoding="utf-8"?>
<p:tagLst xmlns:p="http://schemas.openxmlformats.org/presentationml/2006/main">
  <p:tag name="AS_UNIQUEID" val="1032"/>
</p:tagLst>
</file>

<file path=ppt/tags/tag213.xml><?xml version="1.0" encoding="utf-8"?>
<p:tagLst xmlns:p="http://schemas.openxmlformats.org/presentationml/2006/main">
  <p:tag name="AS_UNIQUEID" val="1033"/>
</p:tagLst>
</file>

<file path=ppt/tags/tag214.xml><?xml version="1.0" encoding="utf-8"?>
<p:tagLst xmlns:p="http://schemas.openxmlformats.org/presentationml/2006/main">
  <p:tag name="AS_UNIQUEID" val="1034"/>
</p:tagLst>
</file>

<file path=ppt/tags/tag215.xml><?xml version="1.0" encoding="utf-8"?>
<p:tagLst xmlns:p="http://schemas.openxmlformats.org/presentationml/2006/main">
  <p:tag name="AS_UNIQUEID" val="1035"/>
</p:tagLst>
</file>

<file path=ppt/tags/tag216.xml><?xml version="1.0" encoding="utf-8"?>
<p:tagLst xmlns:p="http://schemas.openxmlformats.org/presentationml/2006/main">
  <p:tag name="AS_UNIQUEID" val="1036"/>
</p:tagLst>
</file>

<file path=ppt/tags/tag217.xml><?xml version="1.0" encoding="utf-8"?>
<p:tagLst xmlns:p="http://schemas.openxmlformats.org/presentationml/2006/main">
  <p:tag name="AS_UNIQUEID" val="1037"/>
</p:tagLst>
</file>

<file path=ppt/tags/tag218.xml><?xml version="1.0" encoding="utf-8"?>
<p:tagLst xmlns:p="http://schemas.openxmlformats.org/presentationml/2006/main">
  <p:tag name="AS_UNIQUEID" val="1038"/>
</p:tagLst>
</file>

<file path=ppt/tags/tag219.xml><?xml version="1.0" encoding="utf-8"?>
<p:tagLst xmlns:p="http://schemas.openxmlformats.org/presentationml/2006/main">
  <p:tag name="AS_UNIQUEID" val="1039"/>
</p:tagLst>
</file>

<file path=ppt/tags/tag22.xml><?xml version="1.0" encoding="utf-8"?>
<p:tagLst xmlns:p="http://schemas.openxmlformats.org/presentationml/2006/main">
  <p:tag name="AS_UNIQUEID" val="849"/>
</p:tagLst>
</file>

<file path=ppt/tags/tag220.xml><?xml version="1.0" encoding="utf-8"?>
<p:tagLst xmlns:p="http://schemas.openxmlformats.org/presentationml/2006/main">
  <p:tag name="AS_UNIQUEID" val="1040"/>
</p:tagLst>
</file>

<file path=ppt/tags/tag221.xml><?xml version="1.0" encoding="utf-8"?>
<p:tagLst xmlns:p="http://schemas.openxmlformats.org/presentationml/2006/main">
  <p:tag name="AS_UNIQUEID" val="1041"/>
</p:tagLst>
</file>

<file path=ppt/tags/tag222.xml><?xml version="1.0" encoding="utf-8"?>
<p:tagLst xmlns:p="http://schemas.openxmlformats.org/presentationml/2006/main">
  <p:tag name="AS_UNIQUEID" val="1042"/>
</p:tagLst>
</file>

<file path=ppt/tags/tag223.xml><?xml version="1.0" encoding="utf-8"?>
<p:tagLst xmlns:p="http://schemas.openxmlformats.org/presentationml/2006/main">
  <p:tag name="AS_UNIQUEID" val="1043"/>
</p:tagLst>
</file>

<file path=ppt/tags/tag224.xml><?xml version="1.0" encoding="utf-8"?>
<p:tagLst xmlns:p="http://schemas.openxmlformats.org/presentationml/2006/main">
  <p:tag name="AS_UNIQUEID" val="1044"/>
</p:tagLst>
</file>

<file path=ppt/tags/tag225.xml><?xml version="1.0" encoding="utf-8"?>
<p:tagLst xmlns:p="http://schemas.openxmlformats.org/presentationml/2006/main">
  <p:tag name="AS_UNIQUEID" val="1045"/>
</p:tagLst>
</file>

<file path=ppt/tags/tag226.xml><?xml version="1.0" encoding="utf-8"?>
<p:tagLst xmlns:p="http://schemas.openxmlformats.org/presentationml/2006/main">
  <p:tag name="AS_UNIQUEID" val="1046"/>
</p:tagLst>
</file>

<file path=ppt/tags/tag227.xml><?xml version="1.0" encoding="utf-8"?>
<p:tagLst xmlns:p="http://schemas.openxmlformats.org/presentationml/2006/main">
  <p:tag name="AS_UNIQUEID" val="1047"/>
</p:tagLst>
</file>

<file path=ppt/tags/tag228.xml><?xml version="1.0" encoding="utf-8"?>
<p:tagLst xmlns:p="http://schemas.openxmlformats.org/presentationml/2006/main">
  <p:tag name="AS_UNIQUEID" val="1048"/>
</p:tagLst>
</file>

<file path=ppt/tags/tag229.xml><?xml version="1.0" encoding="utf-8"?>
<p:tagLst xmlns:p="http://schemas.openxmlformats.org/presentationml/2006/main">
  <p:tag name="AS_UNIQUEID" val="1049"/>
</p:tagLst>
</file>

<file path=ppt/tags/tag23.xml><?xml version="1.0" encoding="utf-8"?>
<p:tagLst xmlns:p="http://schemas.openxmlformats.org/presentationml/2006/main">
  <p:tag name="AS_UNIQUEID" val="850"/>
</p:tagLst>
</file>

<file path=ppt/tags/tag230.xml><?xml version="1.0" encoding="utf-8"?>
<p:tagLst xmlns:p="http://schemas.openxmlformats.org/presentationml/2006/main">
  <p:tag name="AS_UNIQUEID" val="1050"/>
</p:tagLst>
</file>

<file path=ppt/tags/tag231.xml><?xml version="1.0" encoding="utf-8"?>
<p:tagLst xmlns:p="http://schemas.openxmlformats.org/presentationml/2006/main">
  <p:tag name="AS_UNIQUEID" val="1051"/>
</p:tagLst>
</file>

<file path=ppt/tags/tag232.xml><?xml version="1.0" encoding="utf-8"?>
<p:tagLst xmlns:p="http://schemas.openxmlformats.org/presentationml/2006/main">
  <p:tag name="AS_UNIQUEID" val="1052"/>
</p:tagLst>
</file>

<file path=ppt/tags/tag233.xml><?xml version="1.0" encoding="utf-8"?>
<p:tagLst xmlns:p="http://schemas.openxmlformats.org/presentationml/2006/main">
  <p:tag name="AS_UNIQUEID" val="1053"/>
</p:tagLst>
</file>

<file path=ppt/tags/tag234.xml><?xml version="1.0" encoding="utf-8"?>
<p:tagLst xmlns:p="http://schemas.openxmlformats.org/presentationml/2006/main">
  <p:tag name="AS_UNIQUEID" val="1054"/>
</p:tagLst>
</file>

<file path=ppt/tags/tag235.xml><?xml version="1.0" encoding="utf-8"?>
<p:tagLst xmlns:p="http://schemas.openxmlformats.org/presentationml/2006/main">
  <p:tag name="AS_UNIQUEID" val="1055"/>
</p:tagLst>
</file>

<file path=ppt/tags/tag236.xml><?xml version="1.0" encoding="utf-8"?>
<p:tagLst xmlns:p="http://schemas.openxmlformats.org/presentationml/2006/main">
  <p:tag name="AS_UNIQUEID" val="1056"/>
</p:tagLst>
</file>

<file path=ppt/tags/tag237.xml><?xml version="1.0" encoding="utf-8"?>
<p:tagLst xmlns:p="http://schemas.openxmlformats.org/presentationml/2006/main">
  <p:tag name="AS_UNIQUEID" val="1057"/>
</p:tagLst>
</file>

<file path=ppt/tags/tag238.xml><?xml version="1.0" encoding="utf-8"?>
<p:tagLst xmlns:p="http://schemas.openxmlformats.org/presentationml/2006/main">
  <p:tag name="AS_UNIQUEID" val="1058"/>
</p:tagLst>
</file>

<file path=ppt/tags/tag239.xml><?xml version="1.0" encoding="utf-8"?>
<p:tagLst xmlns:p="http://schemas.openxmlformats.org/presentationml/2006/main">
  <p:tag name="AS_UNIQUEID" val="1059"/>
</p:tagLst>
</file>

<file path=ppt/tags/tag24.xml><?xml version="1.0" encoding="utf-8"?>
<p:tagLst xmlns:p="http://schemas.openxmlformats.org/presentationml/2006/main">
  <p:tag name="AS_UNIQUEID" val="851"/>
</p:tagLst>
</file>

<file path=ppt/tags/tag240.xml><?xml version="1.0" encoding="utf-8"?>
<p:tagLst xmlns:p="http://schemas.openxmlformats.org/presentationml/2006/main">
  <p:tag name="AS_UNIQUEID" val="1060"/>
</p:tagLst>
</file>

<file path=ppt/tags/tag241.xml><?xml version="1.0" encoding="utf-8"?>
<p:tagLst xmlns:p="http://schemas.openxmlformats.org/presentationml/2006/main">
  <p:tag name="AS_UNIQUEID" val="1061"/>
</p:tagLst>
</file>

<file path=ppt/tags/tag242.xml><?xml version="1.0" encoding="utf-8"?>
<p:tagLst xmlns:p="http://schemas.openxmlformats.org/presentationml/2006/main">
  <p:tag name="AS_UNIQUEID" val="1062"/>
</p:tagLst>
</file>

<file path=ppt/tags/tag243.xml><?xml version="1.0" encoding="utf-8"?>
<p:tagLst xmlns:p="http://schemas.openxmlformats.org/presentationml/2006/main">
  <p:tag name="AS_UNIQUEID" val="1063"/>
</p:tagLst>
</file>

<file path=ppt/tags/tag244.xml><?xml version="1.0" encoding="utf-8"?>
<p:tagLst xmlns:p="http://schemas.openxmlformats.org/presentationml/2006/main">
  <p:tag name="AS_UNIQUEID" val="1064"/>
</p:tagLst>
</file>

<file path=ppt/tags/tag245.xml><?xml version="1.0" encoding="utf-8"?>
<p:tagLst xmlns:p="http://schemas.openxmlformats.org/presentationml/2006/main">
  <p:tag name="AS_UNIQUEID" val="1065"/>
</p:tagLst>
</file>

<file path=ppt/tags/tag246.xml><?xml version="1.0" encoding="utf-8"?>
<p:tagLst xmlns:p="http://schemas.openxmlformats.org/presentationml/2006/main">
  <p:tag name="AS_UNIQUEID" val="1066"/>
</p:tagLst>
</file>

<file path=ppt/tags/tag247.xml><?xml version="1.0" encoding="utf-8"?>
<p:tagLst xmlns:p="http://schemas.openxmlformats.org/presentationml/2006/main">
  <p:tag name="AS_UNIQUEID" val="1067"/>
</p:tagLst>
</file>

<file path=ppt/tags/tag248.xml><?xml version="1.0" encoding="utf-8"?>
<p:tagLst xmlns:p="http://schemas.openxmlformats.org/presentationml/2006/main">
  <p:tag name="AS_UNIQUEID" val="1068"/>
</p:tagLst>
</file>

<file path=ppt/tags/tag249.xml><?xml version="1.0" encoding="utf-8"?>
<p:tagLst xmlns:p="http://schemas.openxmlformats.org/presentationml/2006/main">
  <p:tag name="AS_UNIQUEID" val="1069"/>
</p:tagLst>
</file>

<file path=ppt/tags/tag25.xml><?xml version="1.0" encoding="utf-8"?>
<p:tagLst xmlns:p="http://schemas.openxmlformats.org/presentationml/2006/main">
  <p:tag name="AS_UNIQUEID" val="852"/>
</p:tagLst>
</file>

<file path=ppt/tags/tag250.xml><?xml version="1.0" encoding="utf-8"?>
<p:tagLst xmlns:p="http://schemas.openxmlformats.org/presentationml/2006/main">
  <p:tag name="AS_UNIQUEID" val="1070"/>
</p:tagLst>
</file>

<file path=ppt/tags/tag251.xml><?xml version="1.0" encoding="utf-8"?>
<p:tagLst xmlns:p="http://schemas.openxmlformats.org/presentationml/2006/main">
  <p:tag name="AS_UNIQUEID" val="1071"/>
</p:tagLst>
</file>

<file path=ppt/tags/tag252.xml><?xml version="1.0" encoding="utf-8"?>
<p:tagLst xmlns:p="http://schemas.openxmlformats.org/presentationml/2006/main">
  <p:tag name="AS_UNIQUEID" val="1072"/>
</p:tagLst>
</file>

<file path=ppt/tags/tag253.xml><?xml version="1.0" encoding="utf-8"?>
<p:tagLst xmlns:p="http://schemas.openxmlformats.org/presentationml/2006/main">
  <p:tag name="AS_UNIQUEID" val="1073"/>
</p:tagLst>
</file>

<file path=ppt/tags/tag254.xml><?xml version="1.0" encoding="utf-8"?>
<p:tagLst xmlns:p="http://schemas.openxmlformats.org/presentationml/2006/main">
  <p:tag name="AS_UNIQUEID" val="1074"/>
</p:tagLst>
</file>

<file path=ppt/tags/tag255.xml><?xml version="1.0" encoding="utf-8"?>
<p:tagLst xmlns:p="http://schemas.openxmlformats.org/presentationml/2006/main">
  <p:tag name="AS_UNIQUEID" val="1075"/>
</p:tagLst>
</file>

<file path=ppt/tags/tag256.xml><?xml version="1.0" encoding="utf-8"?>
<p:tagLst xmlns:p="http://schemas.openxmlformats.org/presentationml/2006/main">
  <p:tag name="AS_UNIQUEID" val="1076"/>
</p:tagLst>
</file>

<file path=ppt/tags/tag257.xml><?xml version="1.0" encoding="utf-8"?>
<p:tagLst xmlns:p="http://schemas.openxmlformats.org/presentationml/2006/main">
  <p:tag name="AS_UNIQUEID" val="1077"/>
</p:tagLst>
</file>

<file path=ppt/tags/tag258.xml><?xml version="1.0" encoding="utf-8"?>
<p:tagLst xmlns:p="http://schemas.openxmlformats.org/presentationml/2006/main">
  <p:tag name="AS_UNIQUEID" val="1078"/>
</p:tagLst>
</file>

<file path=ppt/tags/tag259.xml><?xml version="1.0" encoding="utf-8"?>
<p:tagLst xmlns:p="http://schemas.openxmlformats.org/presentationml/2006/main">
  <p:tag name="AS_UNIQUEID" val="1079"/>
</p:tagLst>
</file>

<file path=ppt/tags/tag26.xml><?xml version="1.0" encoding="utf-8"?>
<p:tagLst xmlns:p="http://schemas.openxmlformats.org/presentationml/2006/main">
  <p:tag name="AS_UNIQUEID" val="853"/>
</p:tagLst>
</file>

<file path=ppt/tags/tag260.xml><?xml version="1.0" encoding="utf-8"?>
<p:tagLst xmlns:p="http://schemas.openxmlformats.org/presentationml/2006/main">
  <p:tag name="AS_UNIQUEID" val="1080"/>
</p:tagLst>
</file>

<file path=ppt/tags/tag261.xml><?xml version="1.0" encoding="utf-8"?>
<p:tagLst xmlns:p="http://schemas.openxmlformats.org/presentationml/2006/main">
  <p:tag name="AS_UNIQUEID" val="1081"/>
</p:tagLst>
</file>

<file path=ppt/tags/tag262.xml><?xml version="1.0" encoding="utf-8"?>
<p:tagLst xmlns:p="http://schemas.openxmlformats.org/presentationml/2006/main">
  <p:tag name="AS_UNIQUEID" val="1082"/>
</p:tagLst>
</file>

<file path=ppt/tags/tag263.xml><?xml version="1.0" encoding="utf-8"?>
<p:tagLst xmlns:p="http://schemas.openxmlformats.org/presentationml/2006/main">
  <p:tag name="AS_UNIQUEID" val="1083"/>
</p:tagLst>
</file>

<file path=ppt/tags/tag264.xml><?xml version="1.0" encoding="utf-8"?>
<p:tagLst xmlns:p="http://schemas.openxmlformats.org/presentationml/2006/main">
  <p:tag name="AS_UNIQUEID" val="1084"/>
</p:tagLst>
</file>

<file path=ppt/tags/tag265.xml><?xml version="1.0" encoding="utf-8"?>
<p:tagLst xmlns:p="http://schemas.openxmlformats.org/presentationml/2006/main">
  <p:tag name="AS_UNIQUEID" val="1085"/>
</p:tagLst>
</file>

<file path=ppt/tags/tag266.xml><?xml version="1.0" encoding="utf-8"?>
<p:tagLst xmlns:p="http://schemas.openxmlformats.org/presentationml/2006/main">
  <p:tag name="AS_UNIQUEID" val="1086"/>
</p:tagLst>
</file>

<file path=ppt/tags/tag267.xml><?xml version="1.0" encoding="utf-8"?>
<p:tagLst xmlns:p="http://schemas.openxmlformats.org/presentationml/2006/main">
  <p:tag name="AS_UNIQUEID" val="1087"/>
</p:tagLst>
</file>

<file path=ppt/tags/tag268.xml><?xml version="1.0" encoding="utf-8"?>
<p:tagLst xmlns:p="http://schemas.openxmlformats.org/presentationml/2006/main">
  <p:tag name="AS_UNIQUEID" val="1088"/>
</p:tagLst>
</file>

<file path=ppt/tags/tag269.xml><?xml version="1.0" encoding="utf-8"?>
<p:tagLst xmlns:p="http://schemas.openxmlformats.org/presentationml/2006/main">
  <p:tag name="AS_UNIQUEID" val="1089"/>
</p:tagLst>
</file>

<file path=ppt/tags/tag27.xml><?xml version="1.0" encoding="utf-8"?>
<p:tagLst xmlns:p="http://schemas.openxmlformats.org/presentationml/2006/main">
  <p:tag name="AS_UNIQUEID" val="854"/>
</p:tagLst>
</file>

<file path=ppt/tags/tag270.xml><?xml version="1.0" encoding="utf-8"?>
<p:tagLst xmlns:p="http://schemas.openxmlformats.org/presentationml/2006/main">
  <p:tag name="AS_UNIQUEID" val="1090"/>
</p:tagLst>
</file>

<file path=ppt/tags/tag271.xml><?xml version="1.0" encoding="utf-8"?>
<p:tagLst xmlns:p="http://schemas.openxmlformats.org/presentationml/2006/main">
  <p:tag name="AS_UNIQUEID" val="1091"/>
</p:tagLst>
</file>

<file path=ppt/tags/tag272.xml><?xml version="1.0" encoding="utf-8"?>
<p:tagLst xmlns:p="http://schemas.openxmlformats.org/presentationml/2006/main">
  <p:tag name="AS_UNIQUEID" val="1092"/>
</p:tagLst>
</file>

<file path=ppt/tags/tag273.xml><?xml version="1.0" encoding="utf-8"?>
<p:tagLst xmlns:p="http://schemas.openxmlformats.org/presentationml/2006/main">
  <p:tag name="AS_UNIQUEID" val="1093"/>
</p:tagLst>
</file>

<file path=ppt/tags/tag274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ags/tag28.xml><?xml version="1.0" encoding="utf-8"?>
<p:tagLst xmlns:p="http://schemas.openxmlformats.org/presentationml/2006/main">
  <p:tag name="AS_UNIQUEID" val="855"/>
</p:tagLst>
</file>

<file path=ppt/tags/tag29.xml><?xml version="1.0" encoding="utf-8"?>
<p:tagLst xmlns:p="http://schemas.openxmlformats.org/presentationml/2006/main">
  <p:tag name="AS_UNIQUEID" val="856"/>
</p:tagLst>
</file>

<file path=ppt/tags/tag3.xml><?xml version="1.0" encoding="utf-8"?>
<p:tagLst xmlns:p="http://schemas.openxmlformats.org/presentationml/2006/main">
  <p:tag name="AS_UNIQUEID" val="830"/>
</p:tagLst>
</file>

<file path=ppt/tags/tag30.xml><?xml version="1.0" encoding="utf-8"?>
<p:tagLst xmlns:p="http://schemas.openxmlformats.org/presentationml/2006/main">
  <p:tag name="AS_UNIQUEID" val="857"/>
</p:tagLst>
</file>

<file path=ppt/tags/tag31.xml><?xml version="1.0" encoding="utf-8"?>
<p:tagLst xmlns:p="http://schemas.openxmlformats.org/presentationml/2006/main">
  <p:tag name="AS_UNIQUEID" val="858"/>
</p:tagLst>
</file>

<file path=ppt/tags/tag32.xml><?xml version="1.0" encoding="utf-8"?>
<p:tagLst xmlns:p="http://schemas.openxmlformats.org/presentationml/2006/main">
  <p:tag name="AS_UNIQUEID" val="859"/>
</p:tagLst>
</file>

<file path=ppt/tags/tag33.xml><?xml version="1.0" encoding="utf-8"?>
<p:tagLst xmlns:p="http://schemas.openxmlformats.org/presentationml/2006/main">
  <p:tag name="AS_UNIQUEID" val="860"/>
</p:tagLst>
</file>

<file path=ppt/tags/tag34.xml><?xml version="1.0" encoding="utf-8"?>
<p:tagLst xmlns:p="http://schemas.openxmlformats.org/presentationml/2006/main">
  <p:tag name="AS_UNIQUEID" val="861"/>
</p:tagLst>
</file>

<file path=ppt/tags/tag35.xml><?xml version="1.0" encoding="utf-8"?>
<p:tagLst xmlns:p="http://schemas.openxmlformats.org/presentationml/2006/main">
  <p:tag name="AS_UNIQUEID" val="862"/>
</p:tagLst>
</file>

<file path=ppt/tags/tag36.xml><?xml version="1.0" encoding="utf-8"?>
<p:tagLst xmlns:p="http://schemas.openxmlformats.org/presentationml/2006/main">
  <p:tag name="AS_UNIQUEID" val="863"/>
</p:tagLst>
</file>

<file path=ppt/tags/tag37.xml><?xml version="1.0" encoding="utf-8"?>
<p:tagLst xmlns:p="http://schemas.openxmlformats.org/presentationml/2006/main">
  <p:tag name="AS_UNIQUEID" val="864"/>
</p:tagLst>
</file>

<file path=ppt/tags/tag38.xml><?xml version="1.0" encoding="utf-8"?>
<p:tagLst xmlns:p="http://schemas.openxmlformats.org/presentationml/2006/main">
  <p:tag name="AS_UNIQUEID" val="865"/>
</p:tagLst>
</file>

<file path=ppt/tags/tag39.xml><?xml version="1.0" encoding="utf-8"?>
<p:tagLst xmlns:p="http://schemas.openxmlformats.org/presentationml/2006/main">
  <p:tag name="AS_UNIQUEID" val="866"/>
</p:tagLst>
</file>

<file path=ppt/tags/tag4.xml><?xml version="1.0" encoding="utf-8"?>
<p:tagLst xmlns:p="http://schemas.openxmlformats.org/presentationml/2006/main">
  <p:tag name="AS_UNIQUEID" val="831"/>
</p:tagLst>
</file>

<file path=ppt/tags/tag40.xml><?xml version="1.0" encoding="utf-8"?>
<p:tagLst xmlns:p="http://schemas.openxmlformats.org/presentationml/2006/main">
  <p:tag name="AS_UNIQUEID" val="867"/>
</p:tagLst>
</file>

<file path=ppt/tags/tag41.xml><?xml version="1.0" encoding="utf-8"?>
<p:tagLst xmlns:p="http://schemas.openxmlformats.org/presentationml/2006/main">
  <p:tag name="AS_UNIQUEID" val="868"/>
</p:tagLst>
</file>

<file path=ppt/tags/tag42.xml><?xml version="1.0" encoding="utf-8"?>
<p:tagLst xmlns:p="http://schemas.openxmlformats.org/presentationml/2006/main">
  <p:tag name="AS_UNIQUEID" val="869"/>
</p:tagLst>
</file>

<file path=ppt/tags/tag43.xml><?xml version="1.0" encoding="utf-8"?>
<p:tagLst xmlns:p="http://schemas.openxmlformats.org/presentationml/2006/main">
  <p:tag name="AS_UNIQUEID" val="870"/>
</p:tagLst>
</file>

<file path=ppt/tags/tag44.xml><?xml version="1.0" encoding="utf-8"?>
<p:tagLst xmlns:p="http://schemas.openxmlformats.org/presentationml/2006/main">
  <p:tag name="AS_UNIQUEID" val="871"/>
</p:tagLst>
</file>

<file path=ppt/tags/tag45.xml><?xml version="1.0" encoding="utf-8"?>
<p:tagLst xmlns:p="http://schemas.openxmlformats.org/presentationml/2006/main">
  <p:tag name="AS_UNIQUEID" val="872"/>
</p:tagLst>
</file>

<file path=ppt/tags/tag46.xml><?xml version="1.0" encoding="utf-8"?>
<p:tagLst xmlns:p="http://schemas.openxmlformats.org/presentationml/2006/main">
  <p:tag name="AS_UNIQUEID" val="873"/>
</p:tagLst>
</file>

<file path=ppt/tags/tag47.xml><?xml version="1.0" encoding="utf-8"?>
<p:tagLst xmlns:p="http://schemas.openxmlformats.org/presentationml/2006/main">
  <p:tag name="AS_UNIQUEID" val="874"/>
</p:tagLst>
</file>

<file path=ppt/tags/tag48.xml><?xml version="1.0" encoding="utf-8"?>
<p:tagLst xmlns:p="http://schemas.openxmlformats.org/presentationml/2006/main">
  <p:tag name="AS_UNIQUEID" val="875"/>
</p:tagLst>
</file>

<file path=ppt/tags/tag49.xml><?xml version="1.0" encoding="utf-8"?>
<p:tagLst xmlns:p="http://schemas.openxmlformats.org/presentationml/2006/main">
  <p:tag name="AS_UNIQUEID" val="876"/>
</p:tagLst>
</file>

<file path=ppt/tags/tag5.xml><?xml version="1.0" encoding="utf-8"?>
<p:tagLst xmlns:p="http://schemas.openxmlformats.org/presentationml/2006/main">
  <p:tag name="AS_UNIQUEID" val="832"/>
</p:tagLst>
</file>

<file path=ppt/tags/tag50.xml><?xml version="1.0" encoding="utf-8"?>
<p:tagLst xmlns:p="http://schemas.openxmlformats.org/presentationml/2006/main">
  <p:tag name="AS_UNIQUEID" val="877"/>
</p:tagLst>
</file>

<file path=ppt/tags/tag51.xml><?xml version="1.0" encoding="utf-8"?>
<p:tagLst xmlns:p="http://schemas.openxmlformats.org/presentationml/2006/main">
  <p:tag name="AS_UNIQUEID" val="878"/>
</p:tagLst>
</file>

<file path=ppt/tags/tag52.xml><?xml version="1.0" encoding="utf-8"?>
<p:tagLst xmlns:p="http://schemas.openxmlformats.org/presentationml/2006/main">
  <p:tag name="AS_UNIQUEID" val="879"/>
</p:tagLst>
</file>

<file path=ppt/tags/tag53.xml><?xml version="1.0" encoding="utf-8"?>
<p:tagLst xmlns:p="http://schemas.openxmlformats.org/presentationml/2006/main">
  <p:tag name="AS_UNIQUEID" val="880"/>
</p:tagLst>
</file>

<file path=ppt/tags/tag54.xml><?xml version="1.0" encoding="utf-8"?>
<p:tagLst xmlns:p="http://schemas.openxmlformats.org/presentationml/2006/main">
  <p:tag name="AS_UNIQUEID" val="881"/>
</p:tagLst>
</file>

<file path=ppt/tags/tag55.xml><?xml version="1.0" encoding="utf-8"?>
<p:tagLst xmlns:p="http://schemas.openxmlformats.org/presentationml/2006/main">
  <p:tag name="AS_UNIQUEID" val="882"/>
</p:tagLst>
</file>

<file path=ppt/tags/tag56.xml><?xml version="1.0" encoding="utf-8"?>
<p:tagLst xmlns:p="http://schemas.openxmlformats.org/presentationml/2006/main">
  <p:tag name="AS_UNIQUEID" val="883"/>
</p:tagLst>
</file>

<file path=ppt/tags/tag57.xml><?xml version="1.0" encoding="utf-8"?>
<p:tagLst xmlns:p="http://schemas.openxmlformats.org/presentationml/2006/main">
  <p:tag name="AS_UNIQUEID" val="884"/>
</p:tagLst>
</file>

<file path=ppt/tags/tag58.xml><?xml version="1.0" encoding="utf-8"?>
<p:tagLst xmlns:p="http://schemas.openxmlformats.org/presentationml/2006/main">
  <p:tag name="AS_UNIQUEID" val="885"/>
</p:tagLst>
</file>

<file path=ppt/tags/tag59.xml><?xml version="1.0" encoding="utf-8"?>
<p:tagLst xmlns:p="http://schemas.openxmlformats.org/presentationml/2006/main">
  <p:tag name="AS_UNIQUEID" val="886"/>
</p:tagLst>
</file>

<file path=ppt/tags/tag6.xml><?xml version="1.0" encoding="utf-8"?>
<p:tagLst xmlns:p="http://schemas.openxmlformats.org/presentationml/2006/main">
  <p:tag name="AS_UNIQUEID" val="833"/>
</p:tagLst>
</file>

<file path=ppt/tags/tag60.xml><?xml version="1.0" encoding="utf-8"?>
<p:tagLst xmlns:p="http://schemas.openxmlformats.org/presentationml/2006/main">
  <p:tag name="AS_UNIQUEID" val="887"/>
</p:tagLst>
</file>

<file path=ppt/tags/tag61.xml><?xml version="1.0" encoding="utf-8"?>
<p:tagLst xmlns:p="http://schemas.openxmlformats.org/presentationml/2006/main">
  <p:tag name="AS_UNIQUEID" val="888"/>
</p:tagLst>
</file>

<file path=ppt/tags/tag62.xml><?xml version="1.0" encoding="utf-8"?>
<p:tagLst xmlns:p="http://schemas.openxmlformats.org/presentationml/2006/main">
  <p:tag name="AS_UNIQUEID" val="889"/>
</p:tagLst>
</file>

<file path=ppt/tags/tag63.xml><?xml version="1.0" encoding="utf-8"?>
<p:tagLst xmlns:p="http://schemas.openxmlformats.org/presentationml/2006/main">
  <p:tag name="AS_UNIQUEID" val="890"/>
</p:tagLst>
</file>

<file path=ppt/tags/tag64.xml><?xml version="1.0" encoding="utf-8"?>
<p:tagLst xmlns:p="http://schemas.openxmlformats.org/presentationml/2006/main">
  <p:tag name="AS_UNIQUEID" val="891"/>
</p:tagLst>
</file>

<file path=ppt/tags/tag65.xml><?xml version="1.0" encoding="utf-8"?>
<p:tagLst xmlns:p="http://schemas.openxmlformats.org/presentationml/2006/main">
  <p:tag name="AS_UNIQUEID" val="892"/>
</p:tagLst>
</file>

<file path=ppt/tags/tag66.xml><?xml version="1.0" encoding="utf-8"?>
<p:tagLst xmlns:p="http://schemas.openxmlformats.org/presentationml/2006/main">
  <p:tag name="AS_UNIQUEID" val="893"/>
</p:tagLst>
</file>

<file path=ppt/tags/tag67.xml><?xml version="1.0" encoding="utf-8"?>
<p:tagLst xmlns:p="http://schemas.openxmlformats.org/presentationml/2006/main">
  <p:tag name="AS_UNIQUEID" val="894"/>
</p:tagLst>
</file>

<file path=ppt/tags/tag68.xml><?xml version="1.0" encoding="utf-8"?>
<p:tagLst xmlns:p="http://schemas.openxmlformats.org/presentationml/2006/main">
  <p:tag name="AS_UNIQUEID" val="895"/>
</p:tagLst>
</file>

<file path=ppt/tags/tag69.xml><?xml version="1.0" encoding="utf-8"?>
<p:tagLst xmlns:p="http://schemas.openxmlformats.org/presentationml/2006/main">
  <p:tag name="AS_UNIQUEID" val="896"/>
</p:tagLst>
</file>

<file path=ppt/tags/tag7.xml><?xml version="1.0" encoding="utf-8"?>
<p:tagLst xmlns:p="http://schemas.openxmlformats.org/presentationml/2006/main">
  <p:tag name="AS_UNIQUEID" val="834"/>
</p:tagLst>
</file>

<file path=ppt/tags/tag70.xml><?xml version="1.0" encoding="utf-8"?>
<p:tagLst xmlns:p="http://schemas.openxmlformats.org/presentationml/2006/main">
  <p:tag name="AS_UNIQUEID" val="897"/>
</p:tagLst>
</file>

<file path=ppt/tags/tag71.xml><?xml version="1.0" encoding="utf-8"?>
<p:tagLst xmlns:p="http://schemas.openxmlformats.org/presentationml/2006/main">
  <p:tag name="AS_UNIQUEID" val="898"/>
</p:tagLst>
</file>

<file path=ppt/tags/tag72.xml><?xml version="1.0" encoding="utf-8"?>
<p:tagLst xmlns:p="http://schemas.openxmlformats.org/presentationml/2006/main">
  <p:tag name="AS_UNIQUEID" val="899"/>
</p:tagLst>
</file>

<file path=ppt/tags/tag73.xml><?xml version="1.0" encoding="utf-8"?>
<p:tagLst xmlns:p="http://schemas.openxmlformats.org/presentationml/2006/main">
  <p:tag name="AS_UNIQUEID" val="900"/>
</p:tagLst>
</file>

<file path=ppt/tags/tag74.xml><?xml version="1.0" encoding="utf-8"?>
<p:tagLst xmlns:p="http://schemas.openxmlformats.org/presentationml/2006/main">
  <p:tag name="AS_UNIQUEID" val="901"/>
</p:tagLst>
</file>

<file path=ppt/tags/tag75.xml><?xml version="1.0" encoding="utf-8"?>
<p:tagLst xmlns:p="http://schemas.openxmlformats.org/presentationml/2006/main">
  <p:tag name="AS_UNIQUEID" val="902"/>
</p:tagLst>
</file>

<file path=ppt/tags/tag76.xml><?xml version="1.0" encoding="utf-8"?>
<p:tagLst xmlns:p="http://schemas.openxmlformats.org/presentationml/2006/main">
  <p:tag name="AS_UNIQUEID" val="903"/>
</p:tagLst>
</file>

<file path=ppt/tags/tag77.xml><?xml version="1.0" encoding="utf-8"?>
<p:tagLst xmlns:p="http://schemas.openxmlformats.org/presentationml/2006/main">
  <p:tag name="AS_UNIQUEID" val="904"/>
</p:tagLst>
</file>

<file path=ppt/tags/tag78.xml><?xml version="1.0" encoding="utf-8"?>
<p:tagLst xmlns:p="http://schemas.openxmlformats.org/presentationml/2006/main">
  <p:tag name="AS_UNIQUEID" val="905"/>
</p:tagLst>
</file>

<file path=ppt/tags/tag79.xml><?xml version="1.0" encoding="utf-8"?>
<p:tagLst xmlns:p="http://schemas.openxmlformats.org/presentationml/2006/main">
  <p:tag name="AS_UNIQUEID" val="906"/>
</p:tagLst>
</file>

<file path=ppt/tags/tag8.xml><?xml version="1.0" encoding="utf-8"?>
<p:tagLst xmlns:p="http://schemas.openxmlformats.org/presentationml/2006/main">
  <p:tag name="AS_UNIQUEID" val="835"/>
</p:tagLst>
</file>

<file path=ppt/tags/tag80.xml><?xml version="1.0" encoding="utf-8"?>
<p:tagLst xmlns:p="http://schemas.openxmlformats.org/presentationml/2006/main">
  <p:tag name="AS_UNIQUEID" val="907"/>
</p:tagLst>
</file>

<file path=ppt/tags/tag81.xml><?xml version="1.0" encoding="utf-8"?>
<p:tagLst xmlns:p="http://schemas.openxmlformats.org/presentationml/2006/main">
  <p:tag name="AS_UNIQUEID" val="908"/>
</p:tagLst>
</file>

<file path=ppt/tags/tag82.xml><?xml version="1.0" encoding="utf-8"?>
<p:tagLst xmlns:p="http://schemas.openxmlformats.org/presentationml/2006/main">
  <p:tag name="AS_UNIQUEID" val="909"/>
</p:tagLst>
</file>

<file path=ppt/tags/tag83.xml><?xml version="1.0" encoding="utf-8"?>
<p:tagLst xmlns:p="http://schemas.openxmlformats.org/presentationml/2006/main">
  <p:tag name="AS_UNIQUEID" val="910"/>
</p:tagLst>
</file>

<file path=ppt/tags/tag84.xml><?xml version="1.0" encoding="utf-8"?>
<p:tagLst xmlns:p="http://schemas.openxmlformats.org/presentationml/2006/main">
  <p:tag name="AS_UNIQUEID" val="911"/>
</p:tagLst>
</file>

<file path=ppt/tags/tag85.xml><?xml version="1.0" encoding="utf-8"?>
<p:tagLst xmlns:p="http://schemas.openxmlformats.org/presentationml/2006/main">
  <p:tag name="AS_UNIQUEID" val="912"/>
</p:tagLst>
</file>

<file path=ppt/tags/tag86.xml><?xml version="1.0" encoding="utf-8"?>
<p:tagLst xmlns:p="http://schemas.openxmlformats.org/presentationml/2006/main">
  <p:tag name="AS_UNIQUEID" val="913"/>
</p:tagLst>
</file>

<file path=ppt/tags/tag87.xml><?xml version="1.0" encoding="utf-8"?>
<p:tagLst xmlns:p="http://schemas.openxmlformats.org/presentationml/2006/main">
  <p:tag name="AS_UNIQUEID" val="914"/>
</p:tagLst>
</file>

<file path=ppt/tags/tag88.xml><?xml version="1.0" encoding="utf-8"?>
<p:tagLst xmlns:p="http://schemas.openxmlformats.org/presentationml/2006/main">
  <p:tag name="AS_UNIQUEID" val="915"/>
</p:tagLst>
</file>

<file path=ppt/tags/tag89.xml><?xml version="1.0" encoding="utf-8"?>
<p:tagLst xmlns:p="http://schemas.openxmlformats.org/presentationml/2006/main">
  <p:tag name="AS_UNIQUEID" val="916"/>
</p:tagLst>
</file>

<file path=ppt/tags/tag9.xml><?xml version="1.0" encoding="utf-8"?>
<p:tagLst xmlns:p="http://schemas.openxmlformats.org/presentationml/2006/main">
  <p:tag name="AS_UNIQUEID" val="836"/>
</p:tagLst>
</file>

<file path=ppt/tags/tag90.xml><?xml version="1.0" encoding="utf-8"?>
<p:tagLst xmlns:p="http://schemas.openxmlformats.org/presentationml/2006/main">
  <p:tag name="AS_UNIQUEID" val="917"/>
</p:tagLst>
</file>

<file path=ppt/tags/tag91.xml><?xml version="1.0" encoding="utf-8"?>
<p:tagLst xmlns:p="http://schemas.openxmlformats.org/presentationml/2006/main">
  <p:tag name="AS_UNIQUEID" val="918"/>
</p:tagLst>
</file>

<file path=ppt/tags/tag92.xml><?xml version="1.0" encoding="utf-8"?>
<p:tagLst xmlns:p="http://schemas.openxmlformats.org/presentationml/2006/main">
  <p:tag name="AS_UNIQUEID" val="919"/>
</p:tagLst>
</file>

<file path=ppt/tags/tag93.xml><?xml version="1.0" encoding="utf-8"?>
<p:tagLst xmlns:p="http://schemas.openxmlformats.org/presentationml/2006/main">
  <p:tag name="AS_UNIQUEID" val="920"/>
</p:tagLst>
</file>

<file path=ppt/tags/tag94.xml><?xml version="1.0" encoding="utf-8"?>
<p:tagLst xmlns:p="http://schemas.openxmlformats.org/presentationml/2006/main">
  <p:tag name="AS_UNIQUEID" val="921"/>
</p:tagLst>
</file>

<file path=ppt/tags/tag95.xml><?xml version="1.0" encoding="utf-8"?>
<p:tagLst xmlns:p="http://schemas.openxmlformats.org/presentationml/2006/main">
  <p:tag name="AS_UNIQUEID" val="922"/>
</p:tagLst>
</file>

<file path=ppt/tags/tag96.xml><?xml version="1.0" encoding="utf-8"?>
<p:tagLst xmlns:p="http://schemas.openxmlformats.org/presentationml/2006/main">
  <p:tag name="AS_UNIQUEID" val="923"/>
</p:tagLst>
</file>

<file path=ppt/tags/tag97.xml><?xml version="1.0" encoding="utf-8"?>
<p:tagLst xmlns:p="http://schemas.openxmlformats.org/presentationml/2006/main">
  <p:tag name="AS_UNIQUEID" val="822"/>
</p:tagLst>
</file>

<file path=ppt/tags/tag98.xml><?xml version="1.0" encoding="utf-8"?>
<p:tagLst xmlns:p="http://schemas.openxmlformats.org/presentationml/2006/main">
  <p:tag name="AS_UNIQUEID" val="823"/>
</p:tagLst>
</file>

<file path=ppt/tags/tag99.xml><?xml version="1.0" encoding="utf-8"?>
<p:tagLst xmlns:p="http://schemas.openxmlformats.org/presentationml/2006/main">
  <p:tag name="AS_UNIQUEID" val="824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84</Paragraphs>
  <Slides>23</Slides>
  <Notes>2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baseType="lpstr" size="36">
      <vt:lpstr>Arial</vt:lpstr>
      <vt:lpstr>等线 Light</vt:lpstr>
      <vt:lpstr>等线</vt:lpstr>
      <vt:lpstr>宋体</vt:lpstr>
      <vt:lpstr>Times New Roman</vt:lpstr>
      <vt:lpstr>华文隶书</vt:lpstr>
      <vt:lpstr>新宋体</vt:lpstr>
      <vt:lpstr>黑体</vt:lpstr>
      <vt:lpstr>Calibri</vt:lpstr>
      <vt:lpstr>华文新魏</vt:lpstr>
      <vt:lpstr>楷体_GB2312</vt:lpstr>
      <vt:lpstr>楷体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2021-09-02T15:03:46.165</cp:lastPrinted>
  <dcterms:created xsi:type="dcterms:W3CDTF">2021-09-02T15:03:46Z</dcterms:created>
  <dcterms:modified xsi:type="dcterms:W3CDTF">2021-09-02T07:03:47Z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