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058" r:id="rId5"/>
    <p:sldId id="307" r:id="rId6"/>
    <p:sldId id="315" r:id="rId7"/>
    <p:sldId id="1059" r:id="rId8"/>
    <p:sldId id="1064" r:id="rId9"/>
    <p:sldId id="1060" r:id="rId10"/>
    <p:sldId id="757" r:id="rId11"/>
    <p:sldId id="1093" r:id="rId12"/>
    <p:sldId id="1063" r:id="rId13"/>
    <p:sldId id="792" r:id="rId14"/>
    <p:sldId id="1095" r:id="rId15"/>
    <p:sldId id="1061" r:id="rId16"/>
    <p:sldId id="1065" r:id="rId17"/>
    <p:sldId id="1076" r:id="rId18"/>
    <p:sldId id="1062" r:id="rId19"/>
    <p:sldId id="1066" r:id="rId20"/>
    <p:sldId id="402" r:id="rId21"/>
    <p:sldId id="280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7" autoAdjust="0"/>
  </p:normalViewPr>
  <p:slideViewPr>
    <p:cSldViewPr snapToGrid="0">
      <p:cViewPr varScale="1">
        <p:scale>
          <a:sx n="68" d="100"/>
          <a:sy n="6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tags" Target="tags/tag178.xml" /><Relationship Id="rId24" Type="http://schemas.openxmlformats.org/officeDocument/2006/relationships/presProps" Target="presProps.xml" /><Relationship Id="rId25" Type="http://schemas.openxmlformats.org/officeDocument/2006/relationships/viewProps" Target="viewProps.xml" /><Relationship Id="rId26" Type="http://schemas.openxmlformats.org/officeDocument/2006/relationships/theme" Target="theme/theme1.xml" /><Relationship Id="rId27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ags" Target="../tags/tag87.xml" /><Relationship Id="rId7" Type="http://schemas.openxmlformats.org/officeDocument/2006/relationships/tags" Target="../tags/tag8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tags" Target="../tags/tag102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10.xml" /><Relationship Id="rId4" Type="http://schemas.openxmlformats.org/officeDocument/2006/relationships/tags" Target="../tags/tag111.xml" /><Relationship Id="rId5" Type="http://schemas.openxmlformats.org/officeDocument/2006/relationships/tags" Target="../tags/tag112.xml" /><Relationship Id="rId6" Type="http://schemas.openxmlformats.org/officeDocument/2006/relationships/tags" Target="../tags/tag113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9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94747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image" Target="../media/image1.jpe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 spd="slow"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tags" Target="../tags/tag81.xml" /><Relationship Id="rId22" Type="http://schemas.openxmlformats.org/officeDocument/2006/relationships/image" Target="../media/image2.png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6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9.xml" /><Relationship Id="rId3" Type="http://schemas.openxmlformats.org/officeDocument/2006/relationships/image" Target="../media/image3.jpeg" /><Relationship Id="rId4" Type="http://schemas.openxmlformats.org/officeDocument/2006/relationships/tags" Target="../tags/tag90.xml" /><Relationship Id="rId5" Type="http://schemas.openxmlformats.org/officeDocument/2006/relationships/tags" Target="../tags/tag91.xml" /><Relationship Id="rId6" Type="http://schemas.openxmlformats.org/officeDocument/2006/relationships/tags" Target="../tags/tag9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package" Target="../embeddings/Microsoft_Word___9.docx" TargetMode="Internal" /><Relationship Id="rId11" Type="http://schemas.openxmlformats.org/officeDocument/2006/relationships/image" Target="../media/image17.emf" /><Relationship Id="rId12" Type="http://schemas.openxmlformats.org/officeDocument/2006/relationships/vmlDrawing" Target="../drawings/vmlDrawing7.vml" /><Relationship Id="rId2" Type="http://schemas.openxmlformats.org/officeDocument/2006/relationships/tags" Target="../tags/tag139.xml" /><Relationship Id="rId3" Type="http://schemas.openxmlformats.org/officeDocument/2006/relationships/oleObject" Target="../embeddings/oleObject8.bin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oleObject" Target="../embeddings/oleObject9.bin" /><Relationship Id="rId7" Type="http://schemas.openxmlformats.org/officeDocument/2006/relationships/package" Target="../embeddings/Microsoft_Word___8.docx" TargetMode="Internal" /><Relationship Id="rId8" Type="http://schemas.openxmlformats.org/officeDocument/2006/relationships/image" Target="../media/image16.emf" /><Relationship Id="rId9" Type="http://schemas.openxmlformats.org/officeDocument/2006/relationships/tags" Target="../tags/tag14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3.xml" /><Relationship Id="rId3" Type="http://schemas.openxmlformats.org/officeDocument/2006/relationships/oleObject" Target="../embeddings/oleObject10.bin" /><Relationship Id="rId4" Type="http://schemas.openxmlformats.org/officeDocument/2006/relationships/tags" Target="../tags/tag144.xml" /><Relationship Id="rId5" Type="http://schemas.openxmlformats.org/officeDocument/2006/relationships/tags" Target="../tags/tag145.xml" /><Relationship Id="rId6" Type="http://schemas.openxmlformats.org/officeDocument/2006/relationships/package" Target="../embeddings/Microsoft_Word___10.docx" TargetMode="Internal" /><Relationship Id="rId7" Type="http://schemas.openxmlformats.org/officeDocument/2006/relationships/image" Target="../media/image18.emf" /><Relationship Id="rId8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46.xml" /><Relationship Id="rId3" Type="http://schemas.openxmlformats.org/officeDocument/2006/relationships/oleObject" Target="../embeddings/oleObject11.bin" /><Relationship Id="rId4" Type="http://schemas.openxmlformats.org/officeDocument/2006/relationships/tags" Target="../tags/tag147.xml" /><Relationship Id="rId5" Type="http://schemas.openxmlformats.org/officeDocument/2006/relationships/tags" Target="../tags/tag148.xml" /><Relationship Id="rId6" Type="http://schemas.openxmlformats.org/officeDocument/2006/relationships/package" Target="../embeddings/Microsoft_Word___11.docx" TargetMode="Internal" /><Relationship Id="rId7" Type="http://schemas.openxmlformats.org/officeDocument/2006/relationships/image" Target="../media/image19.emf" /><Relationship Id="rId8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0.vml" /><Relationship Id="rId2" Type="http://schemas.openxmlformats.org/officeDocument/2006/relationships/tags" Target="../tags/tag149.xml" /><Relationship Id="rId3" Type="http://schemas.openxmlformats.org/officeDocument/2006/relationships/oleObject" Target="../embeddings/oleObject12.bin" /><Relationship Id="rId4" Type="http://schemas.openxmlformats.org/officeDocument/2006/relationships/tags" Target="../tags/tag150.xml" /><Relationship Id="rId5" Type="http://schemas.openxmlformats.org/officeDocument/2006/relationships/package" Target="../embeddings/Microsoft_Word___12.docx" TargetMode="Internal" /><Relationship Id="rId6" Type="http://schemas.openxmlformats.org/officeDocument/2006/relationships/image" Target="../media/image20.emf" /><Relationship Id="rId7" Type="http://schemas.openxmlformats.org/officeDocument/2006/relationships/image" Target="../media/image21.png" /><Relationship Id="rId8" Type="http://schemas.openxmlformats.org/officeDocument/2006/relationships/tags" Target="../tags/tag151.xml" /><Relationship Id="rId9" Type="http://schemas.openxmlformats.org/officeDocument/2006/relationships/tags" Target="../tags/tag15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3.xml" /><Relationship Id="rId3" Type="http://schemas.openxmlformats.org/officeDocument/2006/relationships/oleObject" Target="../embeddings/oleObject13.bin" /><Relationship Id="rId4" Type="http://schemas.openxmlformats.org/officeDocument/2006/relationships/tags" Target="../tags/tag154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22.emf" /><Relationship Id="rId7" Type="http://schemas.openxmlformats.org/officeDocument/2006/relationships/tags" Target="../tags/tag155.xml" /><Relationship Id="rId8" Type="http://schemas.openxmlformats.org/officeDocument/2006/relationships/tags" Target="../tags/tag156.xml" /><Relationship Id="rId9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60.xml" /><Relationship Id="rId11" Type="http://schemas.openxmlformats.org/officeDocument/2006/relationships/vmlDrawing" Target="../drawings/vmlDrawing12.vml" /><Relationship Id="rId2" Type="http://schemas.openxmlformats.org/officeDocument/2006/relationships/tags" Target="../tags/tag157.xml" /><Relationship Id="rId3" Type="http://schemas.openxmlformats.org/officeDocument/2006/relationships/image" Target="../media/image23.png" /><Relationship Id="rId4" Type="http://schemas.openxmlformats.org/officeDocument/2006/relationships/tags" Target="../tags/tag158.xml" /><Relationship Id="rId5" Type="http://schemas.openxmlformats.org/officeDocument/2006/relationships/oleObject" Target="../embeddings/oleObject14.bin" /><Relationship Id="rId6" Type="http://schemas.openxmlformats.org/officeDocument/2006/relationships/slide" Target="slide2.xml" TargetMode="Internal" /><Relationship Id="rId7" Type="http://schemas.openxmlformats.org/officeDocument/2006/relationships/tags" Target="../tags/tag159.xml" /><Relationship Id="rId8" Type="http://schemas.openxmlformats.org/officeDocument/2006/relationships/oleObject" Target="../embeddings/Microsoft_Word_97_-_2003___2.doc" TargetMode="Internal" /><Relationship Id="rId9" Type="http://schemas.openxmlformats.org/officeDocument/2006/relationships/image" Target="../media/image24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61.xml" /><Relationship Id="rId3" Type="http://schemas.openxmlformats.org/officeDocument/2006/relationships/oleObject" Target="../embeddings/oleObject15.bin" /><Relationship Id="rId4" Type="http://schemas.openxmlformats.org/officeDocument/2006/relationships/tags" Target="../tags/tag162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25.emf" /><Relationship Id="rId7" Type="http://schemas.openxmlformats.org/officeDocument/2006/relationships/tags" Target="../tags/tag163.xml" /><Relationship Id="rId8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7.emf" /><Relationship Id="rId11" Type="http://schemas.openxmlformats.org/officeDocument/2006/relationships/tags" Target="../tags/tag167.xml" /><Relationship Id="rId12" Type="http://schemas.openxmlformats.org/officeDocument/2006/relationships/vmlDrawing" Target="../drawings/vmlDrawing14.vml" /><Relationship Id="rId2" Type="http://schemas.openxmlformats.org/officeDocument/2006/relationships/tags" Target="../tags/tag164.xml" /><Relationship Id="rId3" Type="http://schemas.openxmlformats.org/officeDocument/2006/relationships/oleObject" Target="../embeddings/oleObject16.bin" /><Relationship Id="rId4" Type="http://schemas.openxmlformats.org/officeDocument/2006/relationships/tags" Target="../tags/tag165.xml" /><Relationship Id="rId5" Type="http://schemas.openxmlformats.org/officeDocument/2006/relationships/oleObject" Target="../embeddings/Microsoft_Word_97_-_2003___4.doc" TargetMode="Internal" /><Relationship Id="rId6" Type="http://schemas.openxmlformats.org/officeDocument/2006/relationships/oleObject" Target="../embeddings/oleObject17.bin" /><Relationship Id="rId7" Type="http://schemas.openxmlformats.org/officeDocument/2006/relationships/image" Target="../media/image26.emf" /><Relationship Id="rId8" Type="http://schemas.openxmlformats.org/officeDocument/2006/relationships/tags" Target="../tags/tag166.xml" /><Relationship Id="rId9" Type="http://schemas.openxmlformats.org/officeDocument/2006/relationships/oleObject" Target="../embeddings/Microsoft_Word_97_-_2003___5.doc" TargetMode="Interna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8.xml" /><Relationship Id="rId3" Type="http://schemas.openxmlformats.org/officeDocument/2006/relationships/tags" Target="../tags/tag169.xml" /><Relationship Id="rId4" Type="http://schemas.openxmlformats.org/officeDocument/2006/relationships/tags" Target="../tags/tag170.xml" /><Relationship Id="rId5" Type="http://schemas.openxmlformats.org/officeDocument/2006/relationships/tags" Target="../tags/tag171.xml" /><Relationship Id="rId6" Type="http://schemas.openxmlformats.org/officeDocument/2006/relationships/oleObject" Target="../embeddings/oleObject18.bin" TargetMode="Internal" /><Relationship Id="rId7" Type="http://schemas.openxmlformats.org/officeDocument/2006/relationships/image" Target="../media/image28.wmf" /><Relationship Id="rId8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2.xml" /><Relationship Id="rId3" Type="http://schemas.openxmlformats.org/officeDocument/2006/relationships/tags" Target="../tags/tag173.xml" /><Relationship Id="rId4" Type="http://schemas.openxmlformats.org/officeDocument/2006/relationships/tags" Target="../tags/tag17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3.xml" /><Relationship Id="rId3" Type="http://schemas.openxmlformats.org/officeDocument/2006/relationships/image" Target="../media/image4.gif" /><Relationship Id="rId4" Type="http://schemas.openxmlformats.org/officeDocument/2006/relationships/tags" Target="../tags/tag94.xml" /><Relationship Id="rId5" Type="http://schemas.openxmlformats.org/officeDocument/2006/relationships/tags" Target="../tags/tag95.xml" /><Relationship Id="rId6" Type="http://schemas.openxmlformats.org/officeDocument/2006/relationships/tags" Target="../tags/tag96.xml" /><Relationship Id="rId7" Type="http://schemas.openxmlformats.org/officeDocument/2006/relationships/tags" Target="../tags/tag97.xml" /><Relationship Id="rId8" Type="http://schemas.openxmlformats.org/officeDocument/2006/relationships/tags" Target="../tags/tag9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5.xml" /><Relationship Id="rId3" Type="http://schemas.openxmlformats.org/officeDocument/2006/relationships/tags" Target="../tags/tag176.xml" /><Relationship Id="rId4" Type="http://schemas.openxmlformats.org/officeDocument/2006/relationships/tags" Target="../tags/tag17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.emf" /><Relationship Id="rId11" Type="http://schemas.openxmlformats.org/officeDocument/2006/relationships/image" Target="../media/image6.png" /><Relationship Id="rId12" Type="http://schemas.openxmlformats.org/officeDocument/2006/relationships/tags" Target="../tags/tag108.xml" /><Relationship Id="rId13" Type="http://schemas.openxmlformats.org/officeDocument/2006/relationships/image" Target="../media/image7.png" /><Relationship Id="rId14" Type="http://schemas.openxmlformats.org/officeDocument/2006/relationships/tags" Target="../tags/tag109.xml" /><Relationship Id="rId15" Type="http://schemas.openxmlformats.org/officeDocument/2006/relationships/vmlDrawing" Target="../drawings/vmlDrawing1.v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oleObject" Target="../embeddings/oleObject1.bin" /><Relationship Id="rId6" Type="http://schemas.openxmlformats.org/officeDocument/2006/relationships/tags" Target="../tags/tag105.xml" /><Relationship Id="rId7" Type="http://schemas.openxmlformats.org/officeDocument/2006/relationships/tags" Target="../tags/tag106.xml" /><Relationship Id="rId8" Type="http://schemas.openxmlformats.org/officeDocument/2006/relationships/tags" Target="../tags/tag107.xml" /><Relationship Id="rId9" Type="http://schemas.openxmlformats.org/officeDocument/2006/relationships/package" Target="../embeddings/Microsoft_Word___1.docx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17.xml" /><Relationship Id="rId11" Type="http://schemas.openxmlformats.org/officeDocument/2006/relationships/vmlDrawing" Target="../drawings/vmlDrawing2.v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14.xml" /><Relationship Id="rId4" Type="http://schemas.openxmlformats.org/officeDocument/2006/relationships/image" Target="../media/image6.png" /><Relationship Id="rId5" Type="http://schemas.openxmlformats.org/officeDocument/2006/relationships/oleObject" Target="../embeddings/oleObject2.bin" /><Relationship Id="rId6" Type="http://schemas.openxmlformats.org/officeDocument/2006/relationships/tags" Target="../tags/tag115.xml" /><Relationship Id="rId7" Type="http://schemas.openxmlformats.org/officeDocument/2006/relationships/tags" Target="../tags/tag116.xml" /><Relationship Id="rId8" Type="http://schemas.openxmlformats.org/officeDocument/2006/relationships/package" Target="../embeddings/Microsoft_Word___2.docx" TargetMode="Internal" /><Relationship Id="rId9" Type="http://schemas.openxmlformats.org/officeDocument/2006/relationships/image" Target="../media/image8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4.xml" /><Relationship Id="rId2" Type="http://schemas.openxmlformats.org/officeDocument/2006/relationships/tags" Target="../tags/tag118.xml" /><Relationship Id="rId3" Type="http://schemas.openxmlformats.org/officeDocument/2006/relationships/tags" Target="../tags/tag119.xml" /><Relationship Id="rId4" Type="http://schemas.openxmlformats.org/officeDocument/2006/relationships/image" Target="../media/image9.png" /><Relationship Id="rId5" Type="http://schemas.openxmlformats.org/officeDocument/2006/relationships/tags" Target="../tags/tag120.xml" /><Relationship Id="rId6" Type="http://schemas.openxmlformats.org/officeDocument/2006/relationships/tags" Target="../tags/tag121.xml" /><Relationship Id="rId7" Type="http://schemas.openxmlformats.org/officeDocument/2006/relationships/image" Target="../media/image10.png" /><Relationship Id="rId8" Type="http://schemas.openxmlformats.org/officeDocument/2006/relationships/tags" Target="../tags/tag122.xml" /><Relationship Id="rId9" Type="http://schemas.openxmlformats.org/officeDocument/2006/relationships/tags" Target="../tags/tag12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25.xml" /><Relationship Id="rId3" Type="http://schemas.openxmlformats.org/officeDocument/2006/relationships/oleObject" Target="../embeddings/oleObject3.bin" /><Relationship Id="rId4" Type="http://schemas.openxmlformats.org/officeDocument/2006/relationships/tags" Target="../tags/tag126.xml" /><Relationship Id="rId5" Type="http://schemas.openxmlformats.org/officeDocument/2006/relationships/tags" Target="../tags/tag127.xml" /><Relationship Id="rId6" Type="http://schemas.openxmlformats.org/officeDocument/2006/relationships/package" Target="../embeddings/Microsoft_Word___3.docx" TargetMode="Internal" /><Relationship Id="rId7" Type="http://schemas.openxmlformats.org/officeDocument/2006/relationships/image" Target="../media/image11.emf" /><Relationship Id="rId8" Type="http://schemas.openxmlformats.org/officeDocument/2006/relationships/tags" Target="../tags/tag128.xml" /><Relationship Id="rId9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29.xml" /><Relationship Id="rId3" Type="http://schemas.openxmlformats.org/officeDocument/2006/relationships/oleObject" Target="../embeddings/oleObject4.bin" /><Relationship Id="rId4" Type="http://schemas.openxmlformats.org/officeDocument/2006/relationships/tags" Target="../tags/tag130.xml" /><Relationship Id="rId5" Type="http://schemas.openxmlformats.org/officeDocument/2006/relationships/package" Target="../embeddings/Microsoft_Word___4.docx" TargetMode="Internal" /><Relationship Id="rId6" Type="http://schemas.openxmlformats.org/officeDocument/2006/relationships/image" Target="../media/image12.emf" /><Relationship Id="rId7" Type="http://schemas.openxmlformats.org/officeDocument/2006/relationships/tags" Target="../tags/tag131.xml" /><Relationship Id="rId8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4.emf" /><Relationship Id="rId11" Type="http://schemas.openxmlformats.org/officeDocument/2006/relationships/tags" Target="../tags/tag135.xml" /><Relationship Id="rId12" Type="http://schemas.openxmlformats.org/officeDocument/2006/relationships/vmlDrawing" Target="../drawings/vmlDrawing5.vml" /><Relationship Id="rId2" Type="http://schemas.openxmlformats.org/officeDocument/2006/relationships/tags" Target="../tags/tag132.xml" /><Relationship Id="rId3" Type="http://schemas.openxmlformats.org/officeDocument/2006/relationships/oleObject" Target="../embeddings/oleObject5.bin" /><Relationship Id="rId4" Type="http://schemas.openxmlformats.org/officeDocument/2006/relationships/tags" Target="../tags/tag133.xml" /><Relationship Id="rId5" Type="http://schemas.openxmlformats.org/officeDocument/2006/relationships/package" Target="../embeddings/Microsoft_Word___5.docx" TargetMode="Internal" /><Relationship Id="rId6" Type="http://schemas.openxmlformats.org/officeDocument/2006/relationships/oleObject" Target="../embeddings/oleObject6.bin" /><Relationship Id="rId7" Type="http://schemas.openxmlformats.org/officeDocument/2006/relationships/image" Target="../media/image13.emf" /><Relationship Id="rId8" Type="http://schemas.openxmlformats.org/officeDocument/2006/relationships/tags" Target="../tags/tag134.xml" /><Relationship Id="rId9" Type="http://schemas.openxmlformats.org/officeDocument/2006/relationships/package" Target="../embeddings/Microsoft_Word___6.docx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6.xml" /><Relationship Id="rId3" Type="http://schemas.openxmlformats.org/officeDocument/2006/relationships/oleObject" Target="../embeddings/oleObject7.bin" /><Relationship Id="rId4" Type="http://schemas.openxmlformats.org/officeDocument/2006/relationships/tags" Target="../tags/tag137.xml" /><Relationship Id="rId5" Type="http://schemas.openxmlformats.org/officeDocument/2006/relationships/tags" Target="../tags/tag138.xml" /><Relationship Id="rId6" Type="http://schemas.openxmlformats.org/officeDocument/2006/relationships/package" Target="../embeddings/Microsoft_Word___7.docx" TargetMode="Internal" /><Relationship Id="rId7" Type="http://schemas.openxmlformats.org/officeDocument/2006/relationships/image" Target="../media/image15.emf" /><Relationship Id="rId8" Type="http://schemas.openxmlformats.org/officeDocument/2006/relationships/vmlDrawing" Target="../drawings/vmlDrawing6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 descr="推石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第二章  直线和圆的方程</a:t>
            </a:r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endParaRPr lang="en-US" altLang="zh-CN" sz="5400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en-US" altLang="zh-CN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2.4.1圆的标准方程</a:t>
            </a:r>
            <a:r>
              <a:rPr sz="5400" b="1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400" y="6026785"/>
            <a:ext cx="467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选择性必修第一册  </a:t>
            </a:r>
            <a:endParaRPr lang="en-US" altLang="zh-CN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16915" y="1791970"/>
          <a:ext cx="10531475" cy="4725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7" imgW="5501640" imgH="2583180" progId="Word.Document.12">
                  <p:embed/>
                </p:oleObj>
              </mc:Choice>
              <mc:Fallback>
                <p:oleObj r:id="rId7" imgW="5501640" imgH="25831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rcRect r="29544"/>
                      <a:stretch>
                        <a:fillRect/>
                      </a:stretch>
                    </p:blipFill>
                    <p:spPr>
                      <a:xfrm>
                        <a:off x="716915" y="1791970"/>
                        <a:ext cx="10531475" cy="47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235200" y="420370"/>
          <a:ext cx="970978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0" imgW="5501640" imgH="807720" progId="Word.Document.12">
                  <p:embed/>
                </p:oleObj>
              </mc:Choice>
              <mc:Fallback>
                <p:oleObj r:id="rId10" imgW="5501640" imgH="8077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rcRect l="4344" r="17377"/>
                      <a:stretch>
                        <a:fillRect/>
                      </a:stretch>
                    </p:blipFill>
                    <p:spPr>
                      <a:xfrm>
                        <a:off x="2235200" y="420370"/>
                        <a:ext cx="970978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</a:p>
        </p:txBody>
      </p:sp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3365" y="758825"/>
          <a:ext cx="8369935" cy="1811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5495925" imgH="809625" progId="Word.Document.12">
                  <p:embed/>
                </p:oleObj>
              </mc:Choice>
              <mc:Fallback>
                <p:oleObj r:id="rId6" imgW="5495925" imgH="8096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rcRect l="4564" r="27371"/>
                      <a:stretch>
                        <a:fillRect/>
                      </a:stretch>
                    </p:blipFill>
                    <p:spPr>
                      <a:xfrm>
                        <a:off x="1523365" y="758825"/>
                        <a:ext cx="8369935" cy="18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例题分析</a:t>
            </a:r>
          </a:p>
        </p:txBody>
      </p:sp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41985" y="686435"/>
          <a:ext cx="10908030" cy="6005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6" imgW="5495925" imgH="3181350" progId="Word.Document.12">
                  <p:embed/>
                </p:oleObj>
              </mc:Choice>
              <mc:Fallback>
                <p:oleObj r:id="rId6" imgW="5495925" imgH="3181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rcRect r="25846"/>
                      <a:stretch>
                        <a:fillRect/>
                      </a:stretch>
                    </p:blipFill>
                    <p:spPr>
                      <a:xfrm>
                        <a:off x="641985" y="686435"/>
                        <a:ext cx="10908030" cy="600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4818" y="696913"/>
          <a:ext cx="7442835" cy="5630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5501640" imgH="3375660" progId="Word.Document.12">
                  <p:embed/>
                </p:oleObj>
              </mc:Choice>
              <mc:Fallback>
                <p:oleObj r:id="rId5" imgW="5501640" imgH="33756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l="3039" r="15852"/>
                      <a:stretch>
                        <a:fillRect/>
                      </a:stretch>
                    </p:blipFill>
                    <p:spPr>
                      <a:xfrm>
                        <a:off x="444818" y="696913"/>
                        <a:ext cx="7442835" cy="563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0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60080" y="407670"/>
            <a:ext cx="3452495" cy="3237865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9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82654" y="2380060"/>
          <a:ext cx="10064750" cy="3415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5" imgW="8435340" imgH="2857500" progId="Word.Document.8">
                  <p:embed/>
                </p:oleObj>
              </mc:Choice>
              <mc:Fallback>
                <p:oleObj r:id="rId5" imgW="8435340" imgH="2857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2654" y="2380060"/>
                        <a:ext cx="10064750" cy="3415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>
            <p:custDataLst>
              <p:tags r:id="rId7"/>
            </p:custDataLst>
          </p:nvPr>
        </p:nvSpPr>
        <p:spPr>
          <a:xfrm>
            <a:off x="1151255" y="854075"/>
            <a:ext cx="86702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86740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求圆方程过程中有哪些</a:t>
            </a:r>
            <a:r>
              <a:rPr 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楷体_GB2312" charset="0"/>
              </a:rPr>
              <a:t>方法技巧？大家一起来说说？</a:t>
            </a:r>
          </a:p>
        </p:txBody>
      </p:sp>
      <p:sp>
        <p:nvSpPr>
          <p:cNvPr id="6" name="文本框 1"/>
          <p:cNvSpPr txBox="1"/>
          <p:nvPr>
            <p:custDataLst>
              <p:tags r:id="rId8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返回">
            <a:hlinkClick r:id="rId6" action="ppaction://hlinksldjump"/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7" y="6458711"/>
            <a:ext cx="952502" cy="399289"/>
          </a:xfrm>
          <a:prstGeom prst="rect">
            <a:avLst/>
          </a:prstGeom>
        </p:spPr>
      </p:pic>
      <p:graphicFrame>
        <p:nvGraphicFramePr>
          <p:cNvPr id="21506" name="对象 2150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11546" y="1273255"/>
          <a:ext cx="10046335" cy="4985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8" imgW="8420100" imgH="4171950" progId="Word.Document.8">
                  <p:embed/>
                </p:oleObj>
              </mc:Choice>
              <mc:Fallback>
                <p:oleObj r:id="rId8" imgW="8420100" imgH="4171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546" y="1273255"/>
                        <a:ext cx="10046335" cy="4985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10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8" name="对象 2969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70894" y="1160225"/>
          <a:ext cx="10064750" cy="1303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" imgW="8435340" imgH="1089660" progId="Word.Document.8">
                  <p:embed/>
                </p:oleObj>
              </mc:Choice>
              <mc:Fallback>
                <p:oleObj r:id="rId5" imgW="8435340" imgH="10896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0894" y="1160225"/>
                        <a:ext cx="10064750" cy="1303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86819" y="1951788"/>
          <a:ext cx="10064750" cy="3714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" imgW="8435340" imgH="3108960" progId="Word.Document.8">
                  <p:embed/>
                </p:oleObj>
              </mc:Choice>
              <mc:Fallback>
                <p:oleObj r:id="rId5" imgW="8435340" imgH="3108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6819" y="1951788"/>
                        <a:ext cx="10064750" cy="371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2969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91619" y="460455"/>
          <a:ext cx="10064750" cy="1303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9" imgW="8435340" imgH="1089660" progId="Word.Document.8">
                  <p:embed/>
                </p:oleObj>
              </mc:Choice>
              <mc:Fallback>
                <p:oleObj r:id="rId9" imgW="8435340" imgH="10896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1619" y="460455"/>
                        <a:ext cx="10064750" cy="1303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26820" y="1118870"/>
            <a:ext cx="101320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</a:t>
            </a:r>
            <a:r>
              <a:rPr lang="zh-CN" altLang="en-US" sz="2800"/>
              <a:t>已知三点</a:t>
            </a:r>
            <a:r>
              <a:rPr lang="en-US" altLang="zh-CN" sz="2800"/>
              <a:t>A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B</a:t>
            </a:r>
            <a:r>
              <a:rPr lang="zh-CN" altLang="en-US" sz="2800"/>
              <a:t>（</a:t>
            </a:r>
            <a:r>
              <a:rPr lang="en-US" altLang="zh-CN" sz="2800"/>
              <a:t>-1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C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4</a:t>
            </a:r>
            <a:r>
              <a:rPr lang="zh-CN" altLang="en-US" sz="2800"/>
              <a:t>），以</a:t>
            </a:r>
            <a:r>
              <a:rPr lang="en-US" altLang="zh-CN" sz="2800"/>
              <a:t>M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-1</a:t>
            </a:r>
            <a:r>
              <a:rPr lang="zh-CN" altLang="en-US" sz="2800"/>
              <a:t>）为圆心作一个圆，使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、</a:t>
            </a:r>
            <a:r>
              <a:rPr lang="en-US" altLang="zh-CN" sz="2800"/>
              <a:t>C</a:t>
            </a:r>
            <a:r>
              <a:rPr lang="zh-CN" altLang="en-US" sz="2800"/>
              <a:t>三点中，一个在圆上，一个在圆外，一个在圆内，求圆方程。</a:t>
            </a: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55738" y="2839085"/>
          <a:ext cx="7516495" cy="3702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6" imgW="1828800" imgH="1270000" progId="Equation.KSEE3">
                  <p:embed/>
                </p:oleObj>
              </mc:Choice>
              <mc:Fallback>
                <p:oleObj r:id="rId6" imgW="1828800" imgH="1270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5738" y="2839085"/>
                        <a:ext cx="7516495" cy="370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18434" name="图片 93185" descr="GIF-3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73925" y="159703"/>
            <a:ext cx="49180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4446" y="973498"/>
            <a:ext cx="82232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/>
            <a:r>
              <a:rPr lang="zh-CN" altLang="en-US" sz="4000">
                <a:latin typeface="Times New Roman" panose="02020603050405020304" pitchFamily="18" charset="0"/>
              </a:rPr>
              <a:t>回忆初中知识，什么是圆？</a:t>
            </a:r>
          </a:p>
        </p:txBody>
      </p:sp>
      <p:sp>
        <p:nvSpPr>
          <p:cNvPr id="5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934720" y="1773555"/>
            <a:ext cx="588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怎样确定一个圆？</a:t>
            </a: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73355" y="2546985"/>
            <a:ext cx="740600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圆是平面上到定点的距离等于定长的点的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在平面直角坐标系中，如果一个圆的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圆心坐标和半径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确定了，圆就唯一确定了.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92400" y="1836773"/>
            <a:ext cx="116996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书本</a:t>
            </a:r>
            <a:r>
              <a:rPr 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85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：报纸第二版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2.4.1</a:t>
            </a: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35</a:t>
            </a:r>
          </a:p>
        </p:txBody>
      </p:sp>
      <p:sp>
        <p:nvSpPr>
          <p:cNvPr id="21507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122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1033" name="Text Box 12"/>
          <p:cNvSpPr txBox="1"/>
          <p:nvPr>
            <p:custDataLst>
              <p:tags r:id="rId7"/>
            </p:custDataLst>
          </p:nvPr>
        </p:nvSpPr>
        <p:spPr>
          <a:xfrm>
            <a:off x="568325" y="4421505"/>
            <a:ext cx="106114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思考：如何用两点间的距离公式把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y</a:t>
            </a:r>
            <a:r>
              <a:rPr lang="zh-CN" altLang="en-US" sz="3600" b="1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表示出来？</a:t>
            </a: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66725" y="950595"/>
          <a:ext cx="7704455" cy="2595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9" imgW="5495925" imgH="1200150" progId="Word.Document.12">
                  <p:embed/>
                </p:oleObj>
              </mc:Choice>
              <mc:Fallback>
                <p:oleObj r:id="rId9" imgW="5495925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rcRect l="3905" r="31277"/>
                      <a:stretch>
                        <a:fillRect/>
                      </a:stretch>
                    </p:blipFill>
                    <p:spPr>
                      <a:xfrm>
                        <a:off x="466725" y="950595"/>
                        <a:ext cx="7704455" cy="259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4"/>
          <p:cNvPicPr/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59495" y="226060"/>
            <a:ext cx="3265805" cy="3150870"/>
          </a:xfrm>
          <a:prstGeom prst="rect">
            <a:avLst/>
          </a:prstGeom>
        </p:spPr>
      </p:pic>
      <p:pic>
        <p:nvPicPr>
          <p:cNvPr id="5123" name="New picture"/>
          <p:cNvPicPr/>
          <p:nvPr>
            <p:custDataLst>
              <p:tags r:id="rId1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633200" y="10541000"/>
            <a:ext cx="304800" cy="2286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4" name="图片 4"/>
          <p:cNvPicPr/>
          <p:nvPr>
            <p:custDataLst>
              <p:tags r:id="rId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94115" y="641985"/>
            <a:ext cx="3265805" cy="3150870"/>
          </a:xfrm>
          <a:prstGeom prst="rect">
            <a:avLst/>
          </a:prstGeom>
        </p:spPr>
      </p:pic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22898" y="962025"/>
          <a:ext cx="8761095" cy="493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8" imgW="5501640" imgH="2385060" progId="Word.Document.12">
                  <p:embed/>
                </p:oleObj>
              </mc:Choice>
              <mc:Fallback>
                <p:oleObj r:id="rId8" imgW="5501640" imgH="23850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rcRect l="3905" r="19110"/>
                      <a:stretch>
                        <a:fillRect/>
                      </a:stretch>
                    </p:blipFill>
                    <p:spPr>
                      <a:xfrm>
                        <a:off x="322898" y="962025"/>
                        <a:ext cx="8761095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10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37285" y="1123950"/>
            <a:ext cx="29298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圆的标准方程</a:t>
            </a: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9525" y="2037715"/>
            <a:ext cx="6412230" cy="134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>
            <p:custDataLst>
              <p:tags r:id="rId6"/>
            </p:custDataLst>
          </p:nvPr>
        </p:nvSpPr>
        <p:spPr>
          <a:xfrm>
            <a:off x="873760" y="4304030"/>
            <a:ext cx="65125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4400" b="0">
                <a:ea typeface="微软雅黑" panose="020b0503020204020204" charset="-122"/>
              </a:rPr>
              <a:t>圆心为</a:t>
            </a:r>
            <a:endParaRPr lang="zh-CN" altLang="en-US" sz="4400" b="0"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10485" y="4304030"/>
            <a:ext cx="2294890" cy="818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>
            <p:custDataLst>
              <p:tags r:id="rId9"/>
            </p:custDataLst>
          </p:nvPr>
        </p:nvSpPr>
        <p:spPr>
          <a:xfrm>
            <a:off x="5105400" y="436562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3600" b="0">
                <a:ea typeface="微软雅黑" panose="020b0503020204020204" charset="-122"/>
              </a:rPr>
              <a:t>，半径为</a:t>
            </a:r>
            <a:r>
              <a:rPr lang="en-US" sz="3600" b="0" i="1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sz="3600" b="0" i="1"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文本框 1"/>
          <p:cNvSpPr txBox="1"/>
          <p:nvPr>
            <p:custDataLst>
              <p:tags r:id="rId10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86765" y="871855"/>
            <a:ext cx="4034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点与圆的位置关系</a:t>
            </a: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33195" y="1974215"/>
          <a:ext cx="9910445" cy="27393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5495925" imgH="809625" progId="Word.Document.12">
                  <p:embed/>
                </p:oleObj>
              </mc:Choice>
              <mc:Fallback>
                <p:oleObj r:id="rId6" imgW="5495925" imgH="8096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rcRect r="46701"/>
                      <a:stretch>
                        <a:fillRect/>
                      </a:stretch>
                    </p:blipFill>
                    <p:spPr>
                      <a:xfrm>
                        <a:off x="1433195" y="1974215"/>
                        <a:ext cx="9910445" cy="273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8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3545" y="834390"/>
          <a:ext cx="9987915" cy="19157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5" imgW="5495925" imgH="809625" progId="Word.Document.12">
                  <p:embed/>
                </p:oleObj>
              </mc:Choice>
              <mc:Fallback>
                <p:oleObj r:id="rId5" imgW="5495925" imgH="8096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rcRect l="4363" r="18830"/>
                      <a:stretch>
                        <a:fillRect/>
                      </a:stretch>
                    </p:blipFill>
                    <p:spPr>
                      <a:xfrm>
                        <a:off x="423545" y="834390"/>
                        <a:ext cx="9987915" cy="191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61185" y="562610"/>
          <a:ext cx="8469630" cy="1618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5501640" imgH="807720" progId="Word.Document.12">
                  <p:embed/>
                </p:oleObj>
              </mc:Choice>
              <mc:Fallback>
                <p:oleObj r:id="rId5" imgW="5501640" imgH="8077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rcRect l="4363" r="18830"/>
                      <a:stretch>
                        <a:fillRect/>
                      </a:stretch>
                    </p:blipFill>
                    <p:spPr>
                      <a:xfrm>
                        <a:off x="1861185" y="562610"/>
                        <a:ext cx="8469630" cy="161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90930" y="2051368"/>
          <a:ext cx="9131935" cy="42589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9" imgW="5501640" imgH="1996440" progId="Word.Document.12">
                  <p:embed/>
                </p:oleObj>
              </mc:Choice>
              <mc:Fallback>
                <p:oleObj r:id="rId9" imgW="5501640" imgH="19964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rcRect l="3697" r="18463"/>
                      <a:stretch>
                        <a:fillRect/>
                      </a:stretch>
                    </p:blipFill>
                    <p:spPr>
                      <a:xfrm>
                        <a:off x="1090930" y="2051368"/>
                        <a:ext cx="9131935" cy="425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>
            <p:custDataLst>
              <p:tags r:id="rId11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68960" y="1066165"/>
          <a:ext cx="11053445" cy="2080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5495925" imgH="809625" progId="Word.Document.12">
                  <p:embed/>
                </p:oleObj>
              </mc:Choice>
              <mc:Fallback>
                <p:oleObj r:id="rId6" imgW="5495925" imgH="8096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rcRect l="4344" r="17377"/>
                      <a:stretch>
                        <a:fillRect/>
                      </a:stretch>
                    </p:blipFill>
                    <p:spPr>
                      <a:xfrm>
                        <a:off x="568960" y="1066165"/>
                        <a:ext cx="11053445" cy="208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822"/>
</p:tagLst>
</file>

<file path=ppt/tags/tag101.xml><?xml version="1.0" encoding="utf-8"?>
<p:tagLst xmlns:p="http://schemas.openxmlformats.org/presentationml/2006/main">
  <p:tag name="AS_UNIQUEID" val="823"/>
</p:tagLst>
</file>

<file path=ppt/tags/tag102.xml><?xml version="1.0" encoding="utf-8"?>
<p:tagLst xmlns:p="http://schemas.openxmlformats.org/presentationml/2006/main">
  <p:tag name="AS_UNIQUEID" val="824"/>
</p:tagLst>
</file>

<file path=ppt/tags/tag103.xml><?xml version="1.0" encoding="utf-8"?>
<p:tagLst xmlns:p="http://schemas.openxmlformats.org/presentationml/2006/main">
  <p:tag name="AS_UNIQUEID" val="927"/>
</p:tagLst>
</file>

<file path=ppt/tags/tag104.xml><?xml version="1.0" encoding="utf-8"?>
<p:tagLst xmlns:p="http://schemas.openxmlformats.org/presentationml/2006/main">
  <p:tag name="AS_UNIQUEID" val="735"/>
</p:tagLst>
</file>

<file path=ppt/tags/tag105.xml><?xml version="1.0" encoding="utf-8"?>
<p:tagLst xmlns:p="http://schemas.openxmlformats.org/presentationml/2006/main">
  <p:tag name="AS_UNIQUEID" val="928"/>
</p:tagLst>
</file>

<file path=ppt/tags/tag106.xml><?xml version="1.0" encoding="utf-8"?>
<p:tagLst xmlns:p="http://schemas.openxmlformats.org/presentationml/2006/main">
  <p:tag name="AS_UNIQUEID" val="929"/>
</p:tagLst>
</file>

<file path=ppt/tags/tag107.xml><?xml version="1.0" encoding="utf-8"?>
<p:tagLst xmlns:p="http://schemas.openxmlformats.org/presentationml/2006/main">
  <p:tag name="AS_UNIQUEID" val="930"/>
</p:tagLst>
</file>

<file path=ppt/tags/tag108.xml><?xml version="1.0" encoding="utf-8"?>
<p:tagLst xmlns:p="http://schemas.openxmlformats.org/presentationml/2006/main">
  <p:tag name="AS_UNIQUEID" val="931"/>
</p:tagLst>
</file>

<file path=ppt/tags/tag109.xml><?xml version="1.0" encoding="utf-8"?>
<p:tagLst xmlns:p="http://schemas.openxmlformats.org/presentationml/2006/main">
  <p:tag name="AS_UNIQUEID" val="932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933"/>
</p:tagLst>
</file>

<file path=ppt/tags/tag111.xml><?xml version="1.0" encoding="utf-8"?>
<p:tagLst xmlns:p="http://schemas.openxmlformats.org/presentationml/2006/main">
  <p:tag name="AS_UNIQUEID" val="825"/>
</p:tagLst>
</file>

<file path=ppt/tags/tag112.xml><?xml version="1.0" encoding="utf-8"?>
<p:tagLst xmlns:p="http://schemas.openxmlformats.org/presentationml/2006/main">
  <p:tag name="AS_UNIQUEID" val="826"/>
</p:tagLst>
</file>

<file path=ppt/tags/tag113.xml><?xml version="1.0" encoding="utf-8"?>
<p:tagLst xmlns:p="http://schemas.openxmlformats.org/presentationml/2006/main">
  <p:tag name="AS_UNIQUEID" val="827"/>
</p:tagLst>
</file>

<file path=ppt/tags/tag114.xml><?xml version="1.0" encoding="utf-8"?>
<p:tagLst xmlns:p="http://schemas.openxmlformats.org/presentationml/2006/main">
  <p:tag name="AS_UNIQUEID" val="934"/>
</p:tagLst>
</file>

<file path=ppt/tags/tag115.xml><?xml version="1.0" encoding="utf-8"?>
<p:tagLst xmlns:p="http://schemas.openxmlformats.org/presentationml/2006/main">
  <p:tag name="AS_UNIQUEID" val="935"/>
</p:tagLst>
</file>

<file path=ppt/tags/tag116.xml><?xml version="1.0" encoding="utf-8"?>
<p:tagLst xmlns:p="http://schemas.openxmlformats.org/presentationml/2006/main">
  <p:tag name="AS_UNIQUEID" val="936"/>
</p:tagLst>
</file>

<file path=ppt/tags/tag117.xml><?xml version="1.0" encoding="utf-8"?>
<p:tagLst xmlns:p="http://schemas.openxmlformats.org/presentationml/2006/main">
  <p:tag name="AS_UNIQUEID" val="937"/>
</p:tagLst>
</file>

<file path=ppt/tags/tag118.xml><?xml version="1.0" encoding="utf-8"?>
<p:tagLst xmlns:p="http://schemas.openxmlformats.org/presentationml/2006/main">
  <p:tag name="AS_UNIQUEID" val="938"/>
</p:tagLst>
</file>

<file path=ppt/tags/tag119.xml><?xml version="1.0" encoding="utf-8"?>
<p:tagLst xmlns:p="http://schemas.openxmlformats.org/presentationml/2006/main">
  <p:tag name="AS_UNIQUEID" val="939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940"/>
</p:tagLst>
</file>

<file path=ppt/tags/tag121.xml><?xml version="1.0" encoding="utf-8"?>
<p:tagLst xmlns:p="http://schemas.openxmlformats.org/presentationml/2006/main">
  <p:tag name="AS_UNIQUEID" val="941"/>
</p:tagLst>
</file>

<file path=ppt/tags/tag122.xml><?xml version="1.0" encoding="utf-8"?>
<p:tagLst xmlns:p="http://schemas.openxmlformats.org/presentationml/2006/main">
  <p:tag name="AS_UNIQUEID" val="942"/>
</p:tagLst>
</file>

<file path=ppt/tags/tag123.xml><?xml version="1.0" encoding="utf-8"?>
<p:tagLst xmlns:p="http://schemas.openxmlformats.org/presentationml/2006/main">
  <p:tag name="AS_UNIQUEID" val="943"/>
</p:tagLst>
</file>

<file path=ppt/tags/tag124.xml><?xml version="1.0" encoding="utf-8"?>
<p:tagLst xmlns:p="http://schemas.openxmlformats.org/presentationml/2006/main">
  <p:tag name="AS_UNIQUEID" val="944"/>
</p:tagLst>
</file>

<file path=ppt/tags/tag125.xml><?xml version="1.0" encoding="utf-8"?>
<p:tagLst xmlns:p="http://schemas.openxmlformats.org/presentationml/2006/main">
  <p:tag name="AS_UNIQUEID" val="945"/>
</p:tagLst>
</file>

<file path=ppt/tags/tag126.xml><?xml version="1.0" encoding="utf-8"?>
<p:tagLst xmlns:p="http://schemas.openxmlformats.org/presentationml/2006/main">
  <p:tag name="AS_UNIQUEID" val="946"/>
</p:tagLst>
</file>

<file path=ppt/tags/tag127.xml><?xml version="1.0" encoding="utf-8"?>
<p:tagLst xmlns:p="http://schemas.openxmlformats.org/presentationml/2006/main">
  <p:tag name="AS_UNIQUEID" val="947"/>
</p:tagLst>
</file>

<file path=ppt/tags/tag128.xml><?xml version="1.0" encoding="utf-8"?>
<p:tagLst xmlns:p="http://schemas.openxmlformats.org/presentationml/2006/main">
  <p:tag name="AS_UNIQUEID" val="948"/>
</p:tagLst>
</file>

<file path=ppt/tags/tag129.xml><?xml version="1.0" encoding="utf-8"?>
<p:tagLst xmlns:p="http://schemas.openxmlformats.org/presentationml/2006/main">
  <p:tag name="AS_UNIQUEID" val="949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50"/>
</p:tagLst>
</file>

<file path=ppt/tags/tag131.xml><?xml version="1.0" encoding="utf-8"?>
<p:tagLst xmlns:p="http://schemas.openxmlformats.org/presentationml/2006/main">
  <p:tag name="AS_UNIQUEID" val="951"/>
</p:tagLst>
</file>

<file path=ppt/tags/tag132.xml><?xml version="1.0" encoding="utf-8"?>
<p:tagLst xmlns:p="http://schemas.openxmlformats.org/presentationml/2006/main">
  <p:tag name="AS_UNIQUEID" val="952"/>
</p:tagLst>
</file>

<file path=ppt/tags/tag133.xml><?xml version="1.0" encoding="utf-8"?>
<p:tagLst xmlns:p="http://schemas.openxmlformats.org/presentationml/2006/main">
  <p:tag name="AS_UNIQUEID" val="953"/>
</p:tagLst>
</file>

<file path=ppt/tags/tag134.xml><?xml version="1.0" encoding="utf-8"?>
<p:tagLst xmlns:p="http://schemas.openxmlformats.org/presentationml/2006/main">
  <p:tag name="AS_UNIQUEID" val="954"/>
</p:tagLst>
</file>

<file path=ppt/tags/tag135.xml><?xml version="1.0" encoding="utf-8"?>
<p:tagLst xmlns:p="http://schemas.openxmlformats.org/presentationml/2006/main">
  <p:tag name="AS_UNIQUEID" val="955"/>
</p:tagLst>
</file>

<file path=ppt/tags/tag136.xml><?xml version="1.0" encoding="utf-8"?>
<p:tagLst xmlns:p="http://schemas.openxmlformats.org/presentationml/2006/main">
  <p:tag name="AS_UNIQUEID" val="956"/>
</p:tagLst>
</file>

<file path=ppt/tags/tag137.xml><?xml version="1.0" encoding="utf-8"?>
<p:tagLst xmlns:p="http://schemas.openxmlformats.org/presentationml/2006/main">
  <p:tag name="AS_UNIQUEID" val="957"/>
</p:tagLst>
</file>

<file path=ppt/tags/tag138.xml><?xml version="1.0" encoding="utf-8"?>
<p:tagLst xmlns:p="http://schemas.openxmlformats.org/presentationml/2006/main">
  <p:tag name="AS_UNIQUEID" val="958"/>
</p:tagLst>
</file>

<file path=ppt/tags/tag139.xml><?xml version="1.0" encoding="utf-8"?>
<p:tagLst xmlns:p="http://schemas.openxmlformats.org/presentationml/2006/main">
  <p:tag name="AS_UNIQUEID" val="959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960"/>
</p:tagLst>
</file>

<file path=ppt/tags/tag141.xml><?xml version="1.0" encoding="utf-8"?>
<p:tagLst xmlns:p="http://schemas.openxmlformats.org/presentationml/2006/main">
  <p:tag name="AS_UNIQUEID" val="961"/>
</p:tagLst>
</file>

<file path=ppt/tags/tag142.xml><?xml version="1.0" encoding="utf-8"?>
<p:tagLst xmlns:p="http://schemas.openxmlformats.org/presentationml/2006/main">
  <p:tag name="AS_UNIQUEID" val="962"/>
</p:tagLst>
</file>

<file path=ppt/tags/tag143.xml><?xml version="1.0" encoding="utf-8"?>
<p:tagLst xmlns:p="http://schemas.openxmlformats.org/presentationml/2006/main">
  <p:tag name="AS_UNIQUEID" val="963"/>
</p:tagLst>
</file>

<file path=ppt/tags/tag144.xml><?xml version="1.0" encoding="utf-8"?>
<p:tagLst xmlns:p="http://schemas.openxmlformats.org/presentationml/2006/main">
  <p:tag name="AS_UNIQUEID" val="964"/>
</p:tagLst>
</file>

<file path=ppt/tags/tag145.xml><?xml version="1.0" encoding="utf-8"?>
<p:tagLst xmlns:p="http://schemas.openxmlformats.org/presentationml/2006/main">
  <p:tag name="AS_UNIQUEID" val="965"/>
</p:tagLst>
</file>

<file path=ppt/tags/tag146.xml><?xml version="1.0" encoding="utf-8"?>
<p:tagLst xmlns:p="http://schemas.openxmlformats.org/presentationml/2006/main">
  <p:tag name="AS_UNIQUEID" val="966"/>
</p:tagLst>
</file>

<file path=ppt/tags/tag147.xml><?xml version="1.0" encoding="utf-8"?>
<p:tagLst xmlns:p="http://schemas.openxmlformats.org/presentationml/2006/main">
  <p:tag name="AS_UNIQUEID" val="967"/>
</p:tagLst>
</file>

<file path=ppt/tags/tag148.xml><?xml version="1.0" encoding="utf-8"?>
<p:tagLst xmlns:p="http://schemas.openxmlformats.org/presentationml/2006/main">
  <p:tag name="AS_UNIQUEID" val="968"/>
</p:tagLst>
</file>

<file path=ppt/tags/tag149.xml><?xml version="1.0" encoding="utf-8"?>
<p:tagLst xmlns:p="http://schemas.openxmlformats.org/presentationml/2006/main">
  <p:tag name="AS_UNIQUEID" val="969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70"/>
</p:tagLst>
</file>

<file path=ppt/tags/tag151.xml><?xml version="1.0" encoding="utf-8"?>
<p:tagLst xmlns:p="http://schemas.openxmlformats.org/presentationml/2006/main">
  <p:tag name="AS_UNIQUEID" val="971"/>
</p:tagLst>
</file>

<file path=ppt/tags/tag152.xml><?xml version="1.0" encoding="utf-8"?>
<p:tagLst xmlns:p="http://schemas.openxmlformats.org/presentationml/2006/main">
  <p:tag name="AS_UNIQUEID" val="972"/>
</p:tagLst>
</file>

<file path=ppt/tags/tag153.xml><?xml version="1.0" encoding="utf-8"?>
<p:tagLst xmlns:p="http://schemas.openxmlformats.org/presentationml/2006/main">
  <p:tag name="AS_UNIQUEID" val="973"/>
</p:tagLst>
</file>

<file path=ppt/tags/tag154.xml><?xml version="1.0" encoding="utf-8"?>
<p:tagLst xmlns:p="http://schemas.openxmlformats.org/presentationml/2006/main">
  <p:tag name="AS_UNIQUEID" val="974"/>
</p:tagLst>
</file>

<file path=ppt/tags/tag155.xml><?xml version="1.0" encoding="utf-8"?>
<p:tagLst xmlns:p="http://schemas.openxmlformats.org/presentationml/2006/main">
  <p:tag name="AS_UNIQUEID" val="975"/>
</p:tagLst>
</file>

<file path=ppt/tags/tag156.xml><?xml version="1.0" encoding="utf-8"?>
<p:tagLst xmlns:p="http://schemas.openxmlformats.org/presentationml/2006/main">
  <p:tag name="AS_UNIQUEID" val="976"/>
</p:tagLst>
</file>

<file path=ppt/tags/tag157.xml><?xml version="1.0" encoding="utf-8"?>
<p:tagLst xmlns:p="http://schemas.openxmlformats.org/presentationml/2006/main">
  <p:tag name="AS_UNIQUEID" val="977"/>
</p:tagLst>
</file>

<file path=ppt/tags/tag158.xml><?xml version="1.0" encoding="utf-8"?>
<p:tagLst xmlns:p="http://schemas.openxmlformats.org/presentationml/2006/main">
  <p:tag name="AS_UNIQUEID" val="978"/>
</p:tagLst>
</file>

<file path=ppt/tags/tag159.xml><?xml version="1.0" encoding="utf-8"?>
<p:tagLst xmlns:p="http://schemas.openxmlformats.org/presentationml/2006/main">
  <p:tag name="AS_UNIQUEID" val="979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80"/>
</p:tagLst>
</file>

<file path=ppt/tags/tag161.xml><?xml version="1.0" encoding="utf-8"?>
<p:tagLst xmlns:p="http://schemas.openxmlformats.org/presentationml/2006/main">
  <p:tag name="AS_UNIQUEID" val="981"/>
</p:tagLst>
</file>

<file path=ppt/tags/tag162.xml><?xml version="1.0" encoding="utf-8"?>
<p:tagLst xmlns:p="http://schemas.openxmlformats.org/presentationml/2006/main">
  <p:tag name="AS_UNIQUEID" val="982"/>
</p:tagLst>
</file>

<file path=ppt/tags/tag163.xml><?xml version="1.0" encoding="utf-8"?>
<p:tagLst xmlns:p="http://schemas.openxmlformats.org/presentationml/2006/main">
  <p:tag name="AS_UNIQUEID" val="983"/>
</p:tagLst>
</file>

<file path=ppt/tags/tag164.xml><?xml version="1.0" encoding="utf-8"?>
<p:tagLst xmlns:p="http://schemas.openxmlformats.org/presentationml/2006/main">
  <p:tag name="AS_UNIQUEID" val="984"/>
</p:tagLst>
</file>

<file path=ppt/tags/tag165.xml><?xml version="1.0" encoding="utf-8"?>
<p:tagLst xmlns:p="http://schemas.openxmlformats.org/presentationml/2006/main">
  <p:tag name="AS_UNIQUEID" val="985"/>
</p:tagLst>
</file>

<file path=ppt/tags/tag166.xml><?xml version="1.0" encoding="utf-8"?>
<p:tagLst xmlns:p="http://schemas.openxmlformats.org/presentationml/2006/main">
  <p:tag name="AS_UNIQUEID" val="986"/>
</p:tagLst>
</file>

<file path=ppt/tags/tag167.xml><?xml version="1.0" encoding="utf-8"?>
<p:tagLst xmlns:p="http://schemas.openxmlformats.org/presentationml/2006/main">
  <p:tag name="AS_UNIQUEID" val="987"/>
</p:tagLst>
</file>

<file path=ppt/tags/tag168.xml><?xml version="1.0" encoding="utf-8"?>
<p:tagLst xmlns:p="http://schemas.openxmlformats.org/presentationml/2006/main">
  <p:tag name="AS_UNIQUEID" val="988"/>
</p:tagLst>
</file>

<file path=ppt/tags/tag169.xml><?xml version="1.0" encoding="utf-8"?>
<p:tagLst xmlns:p="http://schemas.openxmlformats.org/presentationml/2006/main">
  <p:tag name="AS_UNIQUEID" val="989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90"/>
</p:tagLst>
</file>

<file path=ppt/tags/tag171.xml><?xml version="1.0" encoding="utf-8"?>
<p:tagLst xmlns:p="http://schemas.openxmlformats.org/presentationml/2006/main">
  <p:tag name="AS_UNIQUEID" val="991"/>
</p:tagLst>
</file>

<file path=ppt/tags/tag172.xml><?xml version="1.0" encoding="utf-8"?>
<p:tagLst xmlns:p="http://schemas.openxmlformats.org/presentationml/2006/main">
  <p:tag name="AS_UNIQUEID" val="992"/>
</p:tagLst>
</file>

<file path=ppt/tags/tag173.xml><?xml version="1.0" encoding="utf-8"?>
<p:tagLst xmlns:p="http://schemas.openxmlformats.org/presentationml/2006/main">
  <p:tag name="AS_UNIQUEID" val="993"/>
</p:tagLst>
</file>

<file path=ppt/tags/tag174.xml><?xml version="1.0" encoding="utf-8"?>
<p:tagLst xmlns:p="http://schemas.openxmlformats.org/presentationml/2006/main">
  <p:tag name="AS_UNIQUEID" val="994"/>
</p:tagLst>
</file>

<file path=ppt/tags/tag175.xml><?xml version="1.0" encoding="utf-8"?>
<p:tagLst xmlns:p="http://schemas.openxmlformats.org/presentationml/2006/main">
  <p:tag name="AS_UNIQUEID" val="995"/>
</p:tagLst>
</file>

<file path=ppt/tags/tag176.xml><?xml version="1.0" encoding="utf-8"?>
<p:tagLst xmlns:p="http://schemas.openxmlformats.org/presentationml/2006/main">
  <p:tag name="AS_UNIQUEID" val="996"/>
</p:tagLst>
</file>

<file path=ppt/tags/tag177.xml><?xml version="1.0" encoding="utf-8"?>
<p:tagLst xmlns:p="http://schemas.openxmlformats.org/presentationml/2006/main">
  <p:tag name="AS_UNIQUEID" val="997"/>
</p:tagLst>
</file>

<file path=ppt/tags/tag17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8.xml><?xml version="1.0" encoding="utf-8"?>
<p:tagLst xmlns:p="http://schemas.openxmlformats.org/presentationml/2006/main">
  <p:tag name="AS_UNIQUEID" val="845"/>
</p:tagLst>
</file>

<file path=ppt/tags/tag19.xml><?xml version="1.0" encoding="utf-8"?>
<p:tagLst xmlns:p="http://schemas.openxmlformats.org/presentationml/2006/main">
  <p:tag name="AS_UNIQUEID" val="846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1.xml><?xml version="1.0" encoding="utf-8"?>
<p:tagLst xmlns:p="http://schemas.openxmlformats.org/presentationml/2006/main">
  <p:tag name="AS_UNIQUEID" val="848"/>
</p:tagLst>
</file>

<file path=ppt/tags/tag22.xml><?xml version="1.0" encoding="utf-8"?>
<p:tagLst xmlns:p="http://schemas.openxmlformats.org/presentationml/2006/main">
  <p:tag name="AS_UNIQUEID" val="849"/>
</p:tagLst>
</file>

<file path=ppt/tags/tag23.xml><?xml version="1.0" encoding="utf-8"?>
<p:tagLst xmlns:p="http://schemas.openxmlformats.org/presentationml/2006/main">
  <p:tag name="AS_UNIQUEID" val="850"/>
</p:tagLst>
</file>

<file path=ppt/tags/tag24.xml><?xml version="1.0" encoding="utf-8"?>
<p:tagLst xmlns:p="http://schemas.openxmlformats.org/presentationml/2006/main">
  <p:tag name="AS_UNIQUEID" val="851"/>
</p:tagLst>
</file>

<file path=ppt/tags/tag25.xml><?xml version="1.0" encoding="utf-8"?>
<p:tagLst xmlns:p="http://schemas.openxmlformats.org/presentationml/2006/main">
  <p:tag name="AS_UNIQUEID" val="852"/>
</p:tagLst>
</file>

<file path=ppt/tags/tag26.xml><?xml version="1.0" encoding="utf-8"?>
<p:tagLst xmlns:p="http://schemas.openxmlformats.org/presentationml/2006/main">
  <p:tag name="AS_UNIQUEID" val="853"/>
</p:tagLst>
</file>

<file path=ppt/tags/tag27.xml><?xml version="1.0" encoding="utf-8"?>
<p:tagLst xmlns:p="http://schemas.openxmlformats.org/presentationml/2006/main">
  <p:tag name="AS_UNIQUEID" val="854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920"/>
</p:tagLst>
</file>

<file path=ppt/tags/tag94.xml><?xml version="1.0" encoding="utf-8"?>
<p:tagLst xmlns:p="http://schemas.openxmlformats.org/presentationml/2006/main">
  <p:tag name="AS_UNIQUEID" val="921"/>
</p:tagLst>
</file>

<file path=ppt/tags/tag95.xml><?xml version="1.0" encoding="utf-8"?>
<p:tagLst xmlns:p="http://schemas.openxmlformats.org/presentationml/2006/main">
  <p:tag name="AS_UNIQUEID" val="922"/>
</p:tagLst>
</file>

<file path=ppt/tags/tag96.xml><?xml version="1.0" encoding="utf-8"?>
<p:tagLst xmlns:p="http://schemas.openxmlformats.org/presentationml/2006/main">
  <p:tag name="AS_UNIQUEID" val="923"/>
</p:tagLst>
</file>

<file path=ppt/tags/tag97.xml><?xml version="1.0" encoding="utf-8"?>
<p:tagLst xmlns:p="http://schemas.openxmlformats.org/presentationml/2006/main">
  <p:tag name="AS_UNIQUEID" val="924"/>
</p:tagLst>
</file>

<file path=ppt/tags/tag98.xml><?xml version="1.0" encoding="utf-8"?>
<p:tagLst xmlns:p="http://schemas.openxmlformats.org/presentationml/2006/main">
  <p:tag name="AS_UNIQUEID" val="925"/>
</p:tagLst>
</file>

<file path=ppt/tags/tag99.xml><?xml version="1.0" encoding="utf-8"?>
<p:tagLst xmlns:p="http://schemas.openxmlformats.org/presentationml/2006/main">
  <p:tag name="AS_UNIQUEID" val="92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38</Paragraphs>
  <Slides>20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1">
      <vt:lpstr>Arial</vt:lpstr>
      <vt:lpstr>等线 Light</vt:lpstr>
      <vt:lpstr>等线</vt:lpstr>
      <vt:lpstr>黑体</vt:lpstr>
      <vt:lpstr>宋体</vt:lpstr>
      <vt:lpstr>Times New Roman</vt:lpstr>
      <vt:lpstr>华文隶书</vt:lpstr>
      <vt:lpstr>微软雅黑</vt:lpstr>
      <vt:lpstr>华文新魏</vt:lpstr>
      <vt:lpstr>楷体_GB2312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2021-09-07T11:53:15.935</cp:lastPrinted>
  <dcterms:created xsi:type="dcterms:W3CDTF">2021-09-07T11:53:15Z</dcterms:created>
  <dcterms:modified xsi:type="dcterms:W3CDTF">2021-09-07T03:53:16Z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