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oleObject"/>
  <Default Extension="wmf" ContentType="image/x-wmf"/>
  <Default Extension="emf" ContentType="image/x-emf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0.11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</p:sldMasterIdLst>
  <p:notesMasterIdLst>
    <p:notesMasterId r:id="rId2"/>
  </p:notesMasterIdLst>
  <p:sldIdLst>
    <p:sldId id="261" r:id="rId3"/>
    <p:sldId id="1001" r:id="rId4"/>
    <p:sldId id="1058" r:id="rId5"/>
    <p:sldId id="307" r:id="rId6"/>
    <p:sldId id="315" r:id="rId7"/>
    <p:sldId id="1059" r:id="rId8"/>
    <p:sldId id="1064" r:id="rId9"/>
    <p:sldId id="1060" r:id="rId10"/>
    <p:sldId id="757" r:id="rId11"/>
    <p:sldId id="1093" r:id="rId12"/>
    <p:sldId id="1063" r:id="rId13"/>
    <p:sldId id="1104" r:id="rId14"/>
    <p:sldId id="792" r:id="rId15"/>
    <p:sldId id="1095" r:id="rId16"/>
    <p:sldId id="1061" r:id="rId17"/>
    <p:sldId id="1065" r:id="rId18"/>
    <p:sldId id="1076" r:id="rId19"/>
    <p:sldId id="1062" r:id="rId20"/>
    <p:sldId id="1066" r:id="rId21"/>
    <p:sldId id="402" r:id="rId22"/>
    <p:sldId id="280" r:id="rId23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77" autoAdjust="0"/>
  </p:normalViewPr>
  <p:slideViewPr>
    <p:cSldViewPr snapToGrid="0">
      <p:cViewPr varScale="1">
        <p:scale>
          <a:sx n="92" d="100"/>
          <a:sy n="92" d="100"/>
        </p:scale>
        <p:origin x="30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8.xml" /><Relationship Id="rId11" Type="http://schemas.openxmlformats.org/officeDocument/2006/relationships/slide" Target="slides/slide9.xml" /><Relationship Id="rId12" Type="http://schemas.openxmlformats.org/officeDocument/2006/relationships/slide" Target="slides/slide10.xml" /><Relationship Id="rId13" Type="http://schemas.openxmlformats.org/officeDocument/2006/relationships/slide" Target="slides/slide11.xml" /><Relationship Id="rId14" Type="http://schemas.openxmlformats.org/officeDocument/2006/relationships/slide" Target="slides/slide12.xml" /><Relationship Id="rId15" Type="http://schemas.openxmlformats.org/officeDocument/2006/relationships/slide" Target="slides/slide13.xml" /><Relationship Id="rId16" Type="http://schemas.openxmlformats.org/officeDocument/2006/relationships/slide" Target="slides/slide14.xml" /><Relationship Id="rId17" Type="http://schemas.openxmlformats.org/officeDocument/2006/relationships/slide" Target="slides/slide15.xml" /><Relationship Id="rId18" Type="http://schemas.openxmlformats.org/officeDocument/2006/relationships/slide" Target="slides/slide16.xml" /><Relationship Id="rId19" Type="http://schemas.openxmlformats.org/officeDocument/2006/relationships/slide" Target="slides/slide17.xml" /><Relationship Id="rId2" Type="http://schemas.openxmlformats.org/officeDocument/2006/relationships/notesMaster" Target="notesMasters/notesMaster1.xml" /><Relationship Id="rId20" Type="http://schemas.openxmlformats.org/officeDocument/2006/relationships/slide" Target="slides/slide18.xml" /><Relationship Id="rId21" Type="http://schemas.openxmlformats.org/officeDocument/2006/relationships/slide" Target="slides/slide19.xml" /><Relationship Id="rId22" Type="http://schemas.openxmlformats.org/officeDocument/2006/relationships/slide" Target="slides/slide20.xml" /><Relationship Id="rId23" Type="http://schemas.openxmlformats.org/officeDocument/2006/relationships/slide" Target="slides/slide21.xml" /><Relationship Id="rId24" Type="http://schemas.openxmlformats.org/officeDocument/2006/relationships/tags" Target="tags/tag198.xml" /><Relationship Id="rId25" Type="http://schemas.openxmlformats.org/officeDocument/2006/relationships/presProps" Target="presProps.xml" /><Relationship Id="rId26" Type="http://schemas.openxmlformats.org/officeDocument/2006/relationships/viewProps" Target="viewProps.xml" /><Relationship Id="rId27" Type="http://schemas.openxmlformats.org/officeDocument/2006/relationships/theme" Target="theme/theme1.xml" /><Relationship Id="rId28" Type="http://schemas.openxmlformats.org/officeDocument/2006/relationships/tableStyles" Target="tableStyles.xml" /><Relationship Id="rId3" Type="http://schemas.openxmlformats.org/officeDocument/2006/relationships/slide" Target="slides/slide1.xml" /><Relationship Id="rId4" Type="http://schemas.openxmlformats.org/officeDocument/2006/relationships/slide" Target="slides/slide2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slide" Target="slides/slide5.xml" /><Relationship Id="rId8" Type="http://schemas.openxmlformats.org/officeDocument/2006/relationships/slide" Target="slides/slide6.xml" /><Relationship Id="rId9" Type="http://schemas.openxmlformats.org/officeDocument/2006/relationships/slide" Target="slides/slide7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.wmf" /></Relationships>
</file>

<file path=ppt/drawings/_rels/vmlDrawing1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5.emf" /></Relationships>
</file>

<file path=ppt/drawings/_rels/vmlDrawing1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6.emf" /></Relationships>
</file>

<file path=ppt/drawings/_rels/vmlDrawing1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8.emf" /></Relationships>
</file>

<file path=ppt/drawings/_rels/vmlDrawing1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9.emf" /></Relationships>
</file>

<file path=ppt/drawings/_rels/vmlDrawing1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0.e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.wmf" /><Relationship Id="rId2" Type="http://schemas.openxmlformats.org/officeDocument/2006/relationships/image" Target="../media/image7.wmf" /><Relationship Id="rId3" Type="http://schemas.openxmlformats.org/officeDocument/2006/relationships/image" Target="../media/image8.w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9.wmf" /><Relationship Id="rId2" Type="http://schemas.openxmlformats.org/officeDocument/2006/relationships/image" Target="../media/image10.wmf" /><Relationship Id="rId3" Type="http://schemas.openxmlformats.org/officeDocument/2006/relationships/image" Target="../media/image11.wmf" /><Relationship Id="rId4" Type="http://schemas.openxmlformats.org/officeDocument/2006/relationships/image" Target="../media/image12.wmf" /><Relationship Id="rId5" Type="http://schemas.openxmlformats.org/officeDocument/2006/relationships/image" Target="../media/image13.wmf" /><Relationship Id="rId6" Type="http://schemas.openxmlformats.org/officeDocument/2006/relationships/image" Target="../media/image14.wmf" /><Relationship Id="rId7" Type="http://schemas.openxmlformats.org/officeDocument/2006/relationships/image" Target="../media/image15.wmf" /><Relationship Id="rId8" Type="http://schemas.openxmlformats.org/officeDocument/2006/relationships/image" Target="../media/image16.wmf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7.emf" /><Relationship Id="rId2" Type="http://schemas.openxmlformats.org/officeDocument/2006/relationships/image" Target="../media/image18.emf" /><Relationship Id="rId3" Type="http://schemas.openxmlformats.org/officeDocument/2006/relationships/image" Target="../media/image19.emf" /></Relationships>
</file>

<file path=ppt/drawings/_rels/vmlDrawing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0.emf" /></Relationships>
</file>

<file path=ppt/drawings/_rels/vmlDrawing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1.emf" /><Relationship Id="rId2" Type="http://schemas.openxmlformats.org/officeDocument/2006/relationships/image" Target="../media/image20.emf" /></Relationships>
</file>

<file path=ppt/drawings/_rels/vmlDrawing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2.emf" /></Relationships>
</file>

<file path=ppt/drawings/_rels/vmlDrawing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3.emf" /></Relationships>
</file>

<file path=ppt/drawings/_rels/vmlDrawing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4.emf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82.xml" /><Relationship Id="rId2" Type="http://schemas.openxmlformats.org/officeDocument/2006/relationships/tags" Target="../tags/tag83.xml" /><Relationship Id="rId3" Type="http://schemas.openxmlformats.org/officeDocument/2006/relationships/tags" Target="../tags/tag84.xml" /><Relationship Id="rId4" Type="http://schemas.openxmlformats.org/officeDocument/2006/relationships/tags" Target="../tags/tag85.xml" /><Relationship Id="rId5" Type="http://schemas.openxmlformats.org/officeDocument/2006/relationships/tags" Target="../tags/tag86.xml" /><Relationship Id="rId6" Type="http://schemas.openxmlformats.org/officeDocument/2006/relationships/tags" Target="../tags/tag87.xml" /><Relationship Id="rId7" Type="http://schemas.openxmlformats.org/officeDocument/2006/relationships/tags" Target="../tags/tag88.xml" /><Relationship Id="rId8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  <p:custDataLst>
              <p:tags r:id="rId3"/>
            </p:custDataLst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B2F70-B666-4069-B7B7-5CC19FC954EA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  <p:custDataLst>
              <p:tags r:id="rId4"/>
            </p:custDataLst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  <p:custDataLst>
              <p:tags r:id="rId6"/>
            </p:custDataLst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  <p:custDataLst>
              <p:tags r:id="rId7"/>
            </p:custDataLst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313FAE-BFF9-467C-9FAC-650000627638}" type="slidenum">
              <a:rPr lang="zh-CN" altLang="en-US" smtClean="0"/>
              <a:t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97.xml" /><Relationship Id="rId4" Type="http://schemas.openxmlformats.org/officeDocument/2006/relationships/tags" Target="../tags/tag98.xml" /><Relationship Id="rId5" Type="http://schemas.openxmlformats.org/officeDocument/2006/relationships/tags" Target="../tags/tag99.xml" /><Relationship Id="rId6" Type="http://schemas.openxmlformats.org/officeDocument/2006/relationships/tags" Target="../tags/tag100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4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108.xml" /><Relationship Id="rId4" Type="http://schemas.openxmlformats.org/officeDocument/2006/relationships/tags" Target="../tags/tag109.xml" /><Relationship Id="rId5" Type="http://schemas.openxmlformats.org/officeDocument/2006/relationships/tags" Target="../tags/tag110.xml" /><Relationship Id="rId6" Type="http://schemas.openxmlformats.org/officeDocument/2006/relationships/tags" Target="../tags/tag111.xml" /></Relationships>
</file>

<file path=ppt/notesSlides/_rels/notesSlide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6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128.xml" /><Relationship Id="rId4" Type="http://schemas.openxmlformats.org/officeDocument/2006/relationships/tags" Target="../tags/tag129.xml" /><Relationship Id="rId5" Type="http://schemas.openxmlformats.org/officeDocument/2006/relationships/tags" Target="../tags/tag130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23554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9E427CB7-3B00-4A00-A0FE-082A9EA0A2F8}" type="slidenum">
              <a:rPr lang="en-US" altLang="zh-CN" sz="1200">
                <a:latin typeface="Times New Roman" panose="02020603050405020304" pitchFamily="18" charset="0"/>
              </a:rPr>
              <a:t>3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  <p:custDataLst>
              <p:tags r:id="rId5"/>
            </p:custDataLst>
          </p:nvPr>
        </p:nvSpPr>
        <p:spPr>
          <a:ln cap="flat">
            <a:headEnd type="none" w="med" len="med"/>
            <a:tailEnd type="none" w="med" len="med"/>
          </a:ln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  <p:custDataLst>
              <p:tags r:id="rId6"/>
            </p:custDataLst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defTabSz="914400"/>
            <a:endParaRPr lang="zh-CN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24578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72DCC9D-45E6-4F6D-86C3-D187C84A2C75}" type="slidenum">
              <a:rPr lang="en-US" altLang="zh-CN" sz="1200">
                <a:latin typeface="Times New Roman" panose="02020603050405020304" pitchFamily="18" charset="0"/>
              </a:rPr>
              <a:t>4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  <p:custDataLst>
              <p:tags r:id="rId5"/>
            </p:custDataLst>
          </p:nvPr>
        </p:nvSpPr>
        <p:spPr>
          <a:ln cap="flat">
            <a:headEnd type="none" w="med" len="med"/>
            <a:tailEnd type="none" w="med" len="med"/>
          </a:ln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  <p:custDataLst>
              <p:tags r:id="rId6"/>
            </p:custDataLst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defTabSz="914400"/>
            <a:endParaRPr lang="zh-CN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2" name="幻灯片图像占位符 1"/>
          <p:cNvSpPr/>
          <p:nvPr>
            <p:ph type="sldImg" idx="2"/>
            <p:custDataLst>
              <p:tags r:id="rId4"/>
            </p:custDataLst>
          </p:nvPr>
        </p:nvSpPr>
        <p:spPr/>
      </p:sp>
      <p:sp>
        <p:nvSpPr>
          <p:cNvPr id="3" name="文本占位符 2"/>
          <p:cNvSpPr/>
          <p:nvPr>
            <p:ph type="body" idx="3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tags" Target="../tags/tag6.xml" /><Relationship Id="rId7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8.xml" /><Relationship Id="rId2" Type="http://schemas.openxmlformats.org/officeDocument/2006/relationships/tags" Target="../tags/tag59.xml" /><Relationship Id="rId3" Type="http://schemas.openxmlformats.org/officeDocument/2006/relationships/tags" Target="../tags/tag60.xml" /><Relationship Id="rId4" Type="http://schemas.openxmlformats.org/officeDocument/2006/relationships/tags" Target="../tags/tag61.xml" /><Relationship Id="rId5" Type="http://schemas.openxmlformats.org/officeDocument/2006/relationships/tags" Target="../tags/tag62.xml" /><Relationship Id="rId6" Type="http://schemas.openxmlformats.org/officeDocument/2006/relationships/tags" Target="../tags/tag63.xml" /><Relationship Id="rId7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4.xml" /><Relationship Id="rId2" Type="http://schemas.openxmlformats.org/officeDocument/2006/relationships/tags" Target="../tags/tag65.xml" /><Relationship Id="rId3" Type="http://schemas.openxmlformats.org/officeDocument/2006/relationships/tags" Target="../tags/tag66.xml" /><Relationship Id="rId4" Type="http://schemas.openxmlformats.org/officeDocument/2006/relationships/tags" Target="../tags/tag67.xml" /><Relationship Id="rId5" Type="http://schemas.openxmlformats.org/officeDocument/2006/relationships/tags" Target="../tags/tag68.xml" /><Relationship Id="rId6" Type="http://schemas.openxmlformats.org/officeDocument/2006/relationships/tags" Target="../tags/tag69.xml" /><Relationship Id="rId7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0.xml" /><Relationship Id="rId2" Type="http://schemas.openxmlformats.org/officeDocument/2006/relationships/slideMaster" Target="../slideMasters/slideMaster1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1.xml" /><Relationship Id="rId2" Type="http://schemas.openxmlformats.org/officeDocument/2006/relationships/tags" Target="../tags/tag72.xml" /><Relationship Id="rId3" Type="http://schemas.openxmlformats.org/officeDocument/2006/relationships/slideMaster" Target="../slideMasters/slideMaster1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3.xml" /><Relationship Id="rId2" Type="http://schemas.openxmlformats.org/officeDocument/2006/relationships/tags" Target="../tags/tag74.xml" /><Relationship Id="rId3" Type="http://schemas.openxmlformats.org/officeDocument/2006/relationships/slideMaster" Target="../slideMasters/slideMaster1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5.xml" /><Relationship Id="rId2" Type="http://schemas.openxmlformats.org/officeDocument/2006/relationships/image" Target="../media/image1.jpeg" /><Relationship Id="rId3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.xml" /><Relationship Id="rId2" Type="http://schemas.openxmlformats.org/officeDocument/2006/relationships/tags" Target="../tags/tag8.xml" /><Relationship Id="rId3" Type="http://schemas.openxmlformats.org/officeDocument/2006/relationships/tags" Target="../tags/tag9.xml" /><Relationship Id="rId4" Type="http://schemas.openxmlformats.org/officeDocument/2006/relationships/tags" Target="../tags/tag10.xml" /><Relationship Id="rId5" Type="http://schemas.openxmlformats.org/officeDocument/2006/relationships/tags" Target="../tags/tag11.xml" /><Relationship Id="rId6" Type="http://schemas.openxmlformats.org/officeDocument/2006/relationships/tags" Target="../tags/tag12.xml" /><Relationship Id="rId7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3.xml" /><Relationship Id="rId2" Type="http://schemas.openxmlformats.org/officeDocument/2006/relationships/tags" Target="../tags/tag14.xml" /><Relationship Id="rId3" Type="http://schemas.openxmlformats.org/officeDocument/2006/relationships/tags" Target="../tags/tag15.xml" /><Relationship Id="rId4" Type="http://schemas.openxmlformats.org/officeDocument/2006/relationships/tags" Target="../tags/tag16.xml" /><Relationship Id="rId5" Type="http://schemas.openxmlformats.org/officeDocument/2006/relationships/tags" Target="../tags/tag17.xml" /><Relationship Id="rId6" Type="http://schemas.openxmlformats.org/officeDocument/2006/relationships/tags" Target="../tags/tag18.xml" /><Relationship Id="rId7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9.xml" /><Relationship Id="rId2" Type="http://schemas.openxmlformats.org/officeDocument/2006/relationships/tags" Target="../tags/tag20.xml" /><Relationship Id="rId3" Type="http://schemas.openxmlformats.org/officeDocument/2006/relationships/tags" Target="../tags/tag21.xml" /><Relationship Id="rId4" Type="http://schemas.openxmlformats.org/officeDocument/2006/relationships/tags" Target="../tags/tag22.xml" /><Relationship Id="rId5" Type="http://schemas.openxmlformats.org/officeDocument/2006/relationships/tags" Target="../tags/tag23.xml" /><Relationship Id="rId6" Type="http://schemas.openxmlformats.org/officeDocument/2006/relationships/tags" Target="../tags/tag24.xml" /><Relationship Id="rId7" Type="http://schemas.openxmlformats.org/officeDocument/2006/relationships/tags" Target="../tags/tag25.xml" /><Relationship Id="rId8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6.xml" /><Relationship Id="rId10" Type="http://schemas.openxmlformats.org/officeDocument/2006/relationships/slideMaster" Target="../slideMasters/slideMaster1.xml" /><Relationship Id="rId2" Type="http://schemas.openxmlformats.org/officeDocument/2006/relationships/tags" Target="../tags/tag27.xml" /><Relationship Id="rId3" Type="http://schemas.openxmlformats.org/officeDocument/2006/relationships/tags" Target="../tags/tag28.xml" /><Relationship Id="rId4" Type="http://schemas.openxmlformats.org/officeDocument/2006/relationships/tags" Target="../tags/tag29.xml" /><Relationship Id="rId5" Type="http://schemas.openxmlformats.org/officeDocument/2006/relationships/tags" Target="../tags/tag30.xml" /><Relationship Id="rId6" Type="http://schemas.openxmlformats.org/officeDocument/2006/relationships/tags" Target="../tags/tag31.xml" /><Relationship Id="rId7" Type="http://schemas.openxmlformats.org/officeDocument/2006/relationships/tags" Target="../tags/tag32.xml" /><Relationship Id="rId8" Type="http://schemas.openxmlformats.org/officeDocument/2006/relationships/tags" Target="../tags/tag33.xml" /><Relationship Id="rId9" Type="http://schemas.openxmlformats.org/officeDocument/2006/relationships/tags" Target="../tags/tag34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5.xml" /><Relationship Id="rId2" Type="http://schemas.openxmlformats.org/officeDocument/2006/relationships/tags" Target="../tags/tag36.xml" /><Relationship Id="rId3" Type="http://schemas.openxmlformats.org/officeDocument/2006/relationships/tags" Target="../tags/tag37.xml" /><Relationship Id="rId4" Type="http://schemas.openxmlformats.org/officeDocument/2006/relationships/tags" Target="../tags/tag38.xml" /><Relationship Id="rId5" Type="http://schemas.openxmlformats.org/officeDocument/2006/relationships/tags" Target="../tags/tag39.xml" /><Relationship Id="rId6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0.xml" /><Relationship Id="rId2" Type="http://schemas.openxmlformats.org/officeDocument/2006/relationships/tags" Target="../tags/tag41.xml" /><Relationship Id="rId3" Type="http://schemas.openxmlformats.org/officeDocument/2006/relationships/tags" Target="../tags/tag42.xml" /><Relationship Id="rId4" Type="http://schemas.openxmlformats.org/officeDocument/2006/relationships/tags" Target="../tags/tag43.xml" /><Relationship Id="rId5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4.xml" /><Relationship Id="rId2" Type="http://schemas.openxmlformats.org/officeDocument/2006/relationships/tags" Target="../tags/tag45.xml" /><Relationship Id="rId3" Type="http://schemas.openxmlformats.org/officeDocument/2006/relationships/tags" Target="../tags/tag46.xml" /><Relationship Id="rId4" Type="http://schemas.openxmlformats.org/officeDocument/2006/relationships/tags" Target="../tags/tag47.xml" /><Relationship Id="rId5" Type="http://schemas.openxmlformats.org/officeDocument/2006/relationships/tags" Target="../tags/tag48.xml" /><Relationship Id="rId6" Type="http://schemas.openxmlformats.org/officeDocument/2006/relationships/tags" Target="../tags/tag49.xml" /><Relationship Id="rId7" Type="http://schemas.openxmlformats.org/officeDocument/2006/relationships/tags" Target="../tags/tag50.xml" /><Relationship Id="rId8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1.xml" /><Relationship Id="rId2" Type="http://schemas.openxmlformats.org/officeDocument/2006/relationships/tags" Target="../tags/tag52.xml" /><Relationship Id="rId3" Type="http://schemas.openxmlformats.org/officeDocument/2006/relationships/tags" Target="../tags/tag53.xml" /><Relationship Id="rId4" Type="http://schemas.openxmlformats.org/officeDocument/2006/relationships/tags" Target="../tags/tag54.xml" /><Relationship Id="rId5" Type="http://schemas.openxmlformats.org/officeDocument/2006/relationships/tags" Target="../tags/tag55.xml" /><Relationship Id="rId6" Type="http://schemas.openxmlformats.org/officeDocument/2006/relationships/tags" Target="../tags/tag56.xml" /><Relationship Id="rId7" Type="http://schemas.openxmlformats.org/officeDocument/2006/relationships/tags" Target="../tags/tag57.xml" /><Relationship Id="rId8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2_标题和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</p:spTree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Only" preserve="1">
  <p:cSld name="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内容占位符 1"/>
          <p:cNvSpPr>
            <a:spLocks noGrp="1"/>
          </p:cNvSpPr>
          <p:nvPr>
            <p:ph/>
            <p:custDataLst>
              <p:tags r:id="rId2"/>
            </p:custDataLst>
          </p:nvPr>
        </p:nvSpPr>
        <p:spPr>
          <a:xfrm>
            <a:off x="609600" y="274638"/>
            <a:ext cx="109728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0" lang="zh-CN" altLang="en-US" sz="2000" b="0" i="0" u="none" strike="noStrike" kern="1200" cap="none" spc="0" normalizeH="0" baseline="0" noProof="0">
                <a:uLnTx/>
                <a:uFillTx/>
              </a:rPr>
              <a:t>单击此处编辑母版文本样式</a:t>
            </a:r>
            <a:endParaRPr kumimoji="0" lang="zh-CN" altLang="en-US" sz="2000" b="0" i="0" u="none" strike="noStrike" kern="1200" cap="none" spc="0" normalizeH="0" baseline="0" noProof="0">
              <a:uLnTx/>
              <a:uFillTx/>
            </a:endParaRPr>
          </a:p>
          <a:p>
            <a:pPr lvl="1"/>
            <a:r>
              <a:rPr kumimoji="0" lang="zh-CN" altLang="en-US" sz="1800" b="0" i="0" u="none" strike="noStrike" kern="1200" cap="none" spc="0" normalizeH="0" baseline="0" noProof="0">
                <a:uLnTx/>
                <a:uFillTx/>
              </a:rPr>
              <a:t>第二级</a:t>
            </a:r>
            <a:endParaRPr kumimoji="0" lang="zh-CN" altLang="en-US" sz="1800" b="0" i="0" u="none" strike="noStrike" kern="1200" cap="none" spc="0" normalizeH="0" baseline="0" noProof="0">
              <a:uLnTx/>
              <a:uFillTx/>
            </a:endParaRPr>
          </a:p>
          <a:p>
            <a:pPr lvl="2"/>
            <a:r>
              <a:rPr kumimoji="0" lang="zh-CN" altLang="en-US" sz="1600" b="0" i="0" u="none" strike="noStrike" kern="1200" cap="none" spc="0" normalizeH="0" baseline="0" noProof="0">
                <a:uLnTx/>
                <a:uFillTx/>
              </a:rPr>
              <a:t>第三级</a:t>
            </a:r>
            <a:endParaRPr kumimoji="0" lang="zh-CN" altLang="en-US" sz="1600" b="0" i="0" u="none" strike="noStrike" kern="1200" cap="none" spc="0" normalizeH="0" baseline="0" noProof="0">
              <a:uLnTx/>
              <a:uFillTx/>
            </a:endParaRPr>
          </a:p>
          <a:p>
            <a:pPr lvl="3"/>
            <a:r>
              <a:rPr kumimoji="0" lang="zh-CN" altLang="en-US" sz="1400" b="0" i="0" u="none" strike="noStrike" kern="1200" cap="none" spc="0" normalizeH="0" baseline="0" noProof="0">
                <a:uLnTx/>
                <a:uFillTx/>
              </a:rPr>
              <a:t>第四级</a:t>
            </a:r>
            <a:endParaRPr kumimoji="0" lang="zh-CN" altLang="en-US" sz="1400" b="0" i="0" u="none" strike="noStrike" kern="1200" cap="none" spc="0" normalizeH="0" baseline="0" noProof="0">
              <a:uLnTx/>
              <a:uFillTx/>
            </a:endParaRPr>
          </a:p>
          <a:p>
            <a:pPr lvl="4"/>
            <a:r>
              <a:rPr kumimoji="0" lang="zh-CN" altLang="en-US" sz="1400" b="0" i="0" u="none" strike="noStrike" kern="1200" cap="none" spc="0" normalizeH="0" baseline="0" noProof="0">
                <a:uLnTx/>
                <a:uFillTx/>
              </a:rPr>
              <a:t>第五级</a:t>
            </a:r>
            <a:endParaRPr kumimoji="0" lang="zh-CN" altLang="en-US" sz="1400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1_内容与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3429000"/>
            <a:ext cx="12190413" cy="3430588"/>
          </a:xfrm>
          <a:prstGeom prst="rect">
            <a:avLst/>
          </a:prstGeom>
          <a:solidFill>
            <a:srgbClr val="DBEEF4">
              <a:alpha val="3372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p14:dur="3250"/>
    </mc:Choice>
    <mc:Fallback>
      <p:transition spd="slow"/>
    </mc:Fallback>
  </mc:AlternateContent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自定义版式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>
          <p:custDataLst>
            <p:tags r:id="rId1"/>
          </p:custDataLst>
        </p:nvPr>
      </p:nvGrpSpPr>
      <p:grpSpPr/>
    </p:spTree>
  </p:cSld>
  <p:clrMapOvr>
    <a:masterClrMapping/>
  </p:clrMapOvr>
  <p:transition spd="slow"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内容与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图片与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slideLayout" Target="../slideLayouts/slideLayout13.xml" /><Relationship Id="rId14" Type="http://schemas.openxmlformats.org/officeDocument/2006/relationships/slideLayout" Target="../slideLayouts/slideLayout14.xml" /><Relationship Id="rId15" Type="http://schemas.openxmlformats.org/officeDocument/2006/relationships/slideLayout" Target="../slideLayouts/slideLayout15.xml" /><Relationship Id="rId16" Type="http://schemas.openxmlformats.org/officeDocument/2006/relationships/tags" Target="../tags/tag76.xml" /><Relationship Id="rId17" Type="http://schemas.openxmlformats.org/officeDocument/2006/relationships/tags" Target="../tags/tag77.xml" /><Relationship Id="rId18" Type="http://schemas.openxmlformats.org/officeDocument/2006/relationships/tags" Target="../tags/tag78.xml" /><Relationship Id="rId19" Type="http://schemas.openxmlformats.org/officeDocument/2006/relationships/tags" Target="../tags/tag79.xml" /><Relationship Id="rId2" Type="http://schemas.openxmlformats.org/officeDocument/2006/relationships/slideLayout" Target="../slideLayouts/slideLayout2.xml" /><Relationship Id="rId20" Type="http://schemas.openxmlformats.org/officeDocument/2006/relationships/tags" Target="../tags/tag80.xml" /><Relationship Id="rId21" Type="http://schemas.openxmlformats.org/officeDocument/2006/relationships/tags" Target="../tags/tag81.xml" /><Relationship Id="rId22" Type="http://schemas.openxmlformats.org/officeDocument/2006/relationships/image" Target="../media/image2.png" /><Relationship Id="rId2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dpi="0" rotWithShape="0">
          <a:blip r:embed="rId22"/>
          <a:stretch>
            <a:fillRect/>
          </a:stretch>
        </a:blipFill>
        <a:effectLst/>
      </p:bgPr>
    </p:bg>
    <p:spTree>
      <p:nvGrpSpPr>
        <p:cNvPr id="1" name=""/>
        <p:cNvGrpSpPr/>
        <p:nvPr>
          <p:custDataLst>
            <p:tags r:id="rId16"/>
          </p:custDataLst>
        </p:nvPr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8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9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2FDB1-1714-4104-BAC1-3F873C0E6B23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0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1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076B-CC8F-48E5-BD9A-B0904F7DC6CA}" type="slidenum">
              <a:rPr lang="zh-CN" altLang="en-US" smtClean="0"/>
              <a:t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89.xml" /><Relationship Id="rId3" Type="http://schemas.openxmlformats.org/officeDocument/2006/relationships/image" Target="../media/image3.jpeg" /><Relationship Id="rId4" Type="http://schemas.openxmlformats.org/officeDocument/2006/relationships/tags" Target="../tags/tag90.xml" /><Relationship Id="rId5" Type="http://schemas.openxmlformats.org/officeDocument/2006/relationships/tags" Target="../tags/tag91.xml" /><Relationship Id="rId6" Type="http://schemas.openxmlformats.org/officeDocument/2006/relationships/tags" Target="../tags/tag92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152.xml" /><Relationship Id="rId3" Type="http://schemas.openxmlformats.org/officeDocument/2006/relationships/tags" Target="../tags/tag153.xml" /><Relationship Id="rId4" Type="http://schemas.openxmlformats.org/officeDocument/2006/relationships/tags" Target="../tags/tag154.xml" /><Relationship Id="rId5" Type="http://schemas.openxmlformats.org/officeDocument/2006/relationships/package" Target="../embeddings/Document8.docx" TargetMode="Internal" /><Relationship Id="rId6" Type="http://schemas.openxmlformats.org/officeDocument/2006/relationships/image" Target="../media/image23.emf" /><Relationship Id="rId7" Type="http://schemas.openxmlformats.org/officeDocument/2006/relationships/vmlDrawing" Target="../drawings/vmlDrawing8.v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155.xml" /><Relationship Id="rId3" Type="http://schemas.openxmlformats.org/officeDocument/2006/relationships/tags" Target="../tags/tag156.xml" /><Relationship Id="rId4" Type="http://schemas.openxmlformats.org/officeDocument/2006/relationships/package" Target="../embeddings/Document9.docx" TargetMode="Internal" /><Relationship Id="rId5" Type="http://schemas.openxmlformats.org/officeDocument/2006/relationships/image" Target="../media/image24.emf" /><Relationship Id="rId6" Type="http://schemas.openxmlformats.org/officeDocument/2006/relationships/tags" Target="../tags/tag157.xml" /><Relationship Id="rId7" Type="http://schemas.openxmlformats.org/officeDocument/2006/relationships/tags" Target="../tags/tag158.xml" /><Relationship Id="rId8" Type="http://schemas.openxmlformats.org/officeDocument/2006/relationships/tags" Target="../tags/tag159.xml" /><Relationship Id="rId9" Type="http://schemas.openxmlformats.org/officeDocument/2006/relationships/vmlDrawing" Target="../drawings/vmlDrawing9.v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160.xml" /><Relationship Id="rId3" Type="http://schemas.openxmlformats.org/officeDocument/2006/relationships/tags" Target="../tags/tag161.xml" /><Relationship Id="rId4" Type="http://schemas.openxmlformats.org/officeDocument/2006/relationships/tags" Target="../tags/tag162.xml" /><Relationship Id="rId5" Type="http://schemas.openxmlformats.org/officeDocument/2006/relationships/tags" Target="../tags/tag163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164.xml" /><Relationship Id="rId3" Type="http://schemas.openxmlformats.org/officeDocument/2006/relationships/tags" Target="../tags/tag165.xml" /><Relationship Id="rId4" Type="http://schemas.openxmlformats.org/officeDocument/2006/relationships/tags" Target="../tags/tag166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167.xml" /><Relationship Id="rId3" Type="http://schemas.openxmlformats.org/officeDocument/2006/relationships/tags" Target="../tags/tag168.xml" /><Relationship Id="rId4" Type="http://schemas.openxmlformats.org/officeDocument/2006/relationships/oleObject" Target="../embeddings/oleObject13.bin" TargetMode="Internal" /><Relationship Id="rId5" Type="http://schemas.openxmlformats.org/officeDocument/2006/relationships/image" Target="../media/image25.emf" /><Relationship Id="rId6" Type="http://schemas.openxmlformats.org/officeDocument/2006/relationships/tags" Target="../tags/tag169.xml" /><Relationship Id="rId7" Type="http://schemas.openxmlformats.org/officeDocument/2006/relationships/tags" Target="../tags/tag170.xml" /><Relationship Id="rId8" Type="http://schemas.openxmlformats.org/officeDocument/2006/relationships/vmlDrawing" Target="../drawings/vmlDrawing10.v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171.xml" /><Relationship Id="rId3" Type="http://schemas.openxmlformats.org/officeDocument/2006/relationships/tags" Target="../tags/tag172.xml" /><Relationship Id="rId4" Type="http://schemas.openxmlformats.org/officeDocument/2006/relationships/tags" Target="../tags/tag173.xml" /><Relationship Id="rId5" Type="http://schemas.openxmlformats.org/officeDocument/2006/relationships/tags" Target="../tags/tag174.xml" /><Relationship Id="rId6" Type="http://schemas.openxmlformats.org/officeDocument/2006/relationships/oleObject" Target="../embeddings/oleObject14.bin" TargetMode="Internal" /><Relationship Id="rId7" Type="http://schemas.openxmlformats.org/officeDocument/2006/relationships/image" Target="../media/image26.emf" /><Relationship Id="rId8" Type="http://schemas.openxmlformats.org/officeDocument/2006/relationships/vmlDrawing" Target="../drawings/vmlDrawing11.v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175.xml" /><Relationship Id="rId3" Type="http://schemas.openxmlformats.org/officeDocument/2006/relationships/image" Target="../media/image27.png" /><Relationship Id="rId4" Type="http://schemas.openxmlformats.org/officeDocument/2006/relationships/tags" Target="../tags/tag176.xml" /><Relationship Id="rId5" Type="http://schemas.openxmlformats.org/officeDocument/2006/relationships/slide" Target="slide2.xml" TargetMode="Internal" /><Relationship Id="rId6" Type="http://schemas.openxmlformats.org/officeDocument/2006/relationships/tags" Target="../tags/tag177.xml" /><Relationship Id="rId7" Type="http://schemas.openxmlformats.org/officeDocument/2006/relationships/tags" Target="../tags/tag178.x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179.xml" /><Relationship Id="rId3" Type="http://schemas.openxmlformats.org/officeDocument/2006/relationships/tags" Target="../tags/tag180.xml" /><Relationship Id="rId4" Type="http://schemas.openxmlformats.org/officeDocument/2006/relationships/tags" Target="../tags/tag181.xml" /><Relationship Id="rId5" Type="http://schemas.openxmlformats.org/officeDocument/2006/relationships/oleObject" Target="../embeddings/oleObject15.bin" TargetMode="Internal" /><Relationship Id="rId6" Type="http://schemas.openxmlformats.org/officeDocument/2006/relationships/image" Target="../media/image28.emf" /><Relationship Id="rId7" Type="http://schemas.openxmlformats.org/officeDocument/2006/relationships/tags" Target="../tags/tag182.xml" /><Relationship Id="rId8" Type="http://schemas.openxmlformats.org/officeDocument/2006/relationships/vmlDrawing" Target="../drawings/vmlDrawing12.v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183.xml" /><Relationship Id="rId3" Type="http://schemas.openxmlformats.org/officeDocument/2006/relationships/tags" Target="../tags/tag184.xml" /><Relationship Id="rId4" Type="http://schemas.openxmlformats.org/officeDocument/2006/relationships/tags" Target="../tags/tag185.xml" /><Relationship Id="rId5" Type="http://schemas.openxmlformats.org/officeDocument/2006/relationships/tags" Target="../tags/tag186.xml" /><Relationship Id="rId6" Type="http://schemas.openxmlformats.org/officeDocument/2006/relationships/oleObject" Target="../embeddings/oleObject16.bin" TargetMode="Internal" /><Relationship Id="rId7" Type="http://schemas.openxmlformats.org/officeDocument/2006/relationships/image" Target="../media/image29.emf" /><Relationship Id="rId8" Type="http://schemas.openxmlformats.org/officeDocument/2006/relationships/vmlDrawing" Target="../drawings/vmlDrawing13.v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187.xml" /><Relationship Id="rId3" Type="http://schemas.openxmlformats.org/officeDocument/2006/relationships/tags" Target="../tags/tag188.xml" /><Relationship Id="rId4" Type="http://schemas.openxmlformats.org/officeDocument/2006/relationships/tags" Target="../tags/tag189.xml" /><Relationship Id="rId5" Type="http://schemas.openxmlformats.org/officeDocument/2006/relationships/oleObject" Target="../embeddings/oleObject17.bin" TargetMode="Internal" /><Relationship Id="rId6" Type="http://schemas.openxmlformats.org/officeDocument/2006/relationships/image" Target="../media/image30.emf" /><Relationship Id="rId7" Type="http://schemas.openxmlformats.org/officeDocument/2006/relationships/tags" Target="../tags/tag190.xml" /><Relationship Id="rId8" Type="http://schemas.openxmlformats.org/officeDocument/2006/relationships/vmlDrawing" Target="../drawings/vmlDrawing14.v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93.xml" /><Relationship Id="rId3" Type="http://schemas.openxmlformats.org/officeDocument/2006/relationships/tags" Target="../tags/tag94.xml" /><Relationship Id="rId4" Type="http://schemas.openxmlformats.org/officeDocument/2006/relationships/image" Target="../media/image4.png" /><Relationship Id="rId5" Type="http://schemas.openxmlformats.org/officeDocument/2006/relationships/tags" Target="../tags/tag95.xml" /><Relationship Id="rId6" Type="http://schemas.openxmlformats.org/officeDocument/2006/relationships/tags" Target="../tags/tag96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191.xml" /><Relationship Id="rId3" Type="http://schemas.openxmlformats.org/officeDocument/2006/relationships/tags" Target="../tags/tag192.xml" /><Relationship Id="rId4" Type="http://schemas.openxmlformats.org/officeDocument/2006/relationships/tags" Target="../tags/tag193.x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194.xml" /><Relationship Id="rId3" Type="http://schemas.openxmlformats.org/officeDocument/2006/relationships/tags" Target="../tags/tag195.xml" /><Relationship Id="rId4" Type="http://schemas.openxmlformats.org/officeDocument/2006/relationships/tags" Target="../tags/tag196.xml" /><Relationship Id="rId5" Type="http://schemas.openxmlformats.org/officeDocument/2006/relationships/image" Target="../media/image31.png" /><Relationship Id="rId6" Type="http://schemas.openxmlformats.org/officeDocument/2006/relationships/tags" Target="../tags/tag197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107.xml" /><Relationship Id="rId11" Type="http://schemas.openxmlformats.org/officeDocument/2006/relationships/oleObject" Target="../embeddings/oleObject1.bin" TargetMode="Internal" /><Relationship Id="rId12" Type="http://schemas.openxmlformats.org/officeDocument/2006/relationships/image" Target="../media/image5.wmf" /><Relationship Id="rId13" Type="http://schemas.openxmlformats.org/officeDocument/2006/relationships/vmlDrawing" Target="../drawings/vmlDrawing1.vml" /><Relationship Id="rId2" Type="http://schemas.openxmlformats.org/officeDocument/2006/relationships/notesSlide" Target="../notesSlides/notesSlide1.xml" /><Relationship Id="rId3" Type="http://schemas.openxmlformats.org/officeDocument/2006/relationships/tags" Target="../tags/tag101.xml" /><Relationship Id="rId4" Type="http://schemas.openxmlformats.org/officeDocument/2006/relationships/tags" Target="../tags/tag102.xml" /><Relationship Id="rId5" Type="http://schemas.openxmlformats.org/officeDocument/2006/relationships/tags" Target="../tags/tag103.xml" /><Relationship Id="rId6" Type="http://schemas.openxmlformats.org/officeDocument/2006/relationships/tags" Target="../tags/tag104.xml" /><Relationship Id="rId7" Type="http://schemas.openxmlformats.org/officeDocument/2006/relationships/tags" Target="../tags/tag105.xml" /><Relationship Id="rId8" Type="http://schemas.openxmlformats.org/officeDocument/2006/relationships/image" Target="../media/image4.png" /><Relationship Id="rId9" Type="http://schemas.openxmlformats.org/officeDocument/2006/relationships/tags" Target="../tags/tag106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image" Target="../media/image7.wmf" /><Relationship Id="rId11" Type="http://schemas.openxmlformats.org/officeDocument/2006/relationships/tags" Target="../tags/tag116.xml" /><Relationship Id="rId12" Type="http://schemas.openxmlformats.org/officeDocument/2006/relationships/oleObject" Target="../embeddings/oleObject4.bin" TargetMode="Internal" /><Relationship Id="rId13" Type="http://schemas.openxmlformats.org/officeDocument/2006/relationships/image" Target="../media/image8.wmf" /><Relationship Id="rId14" Type="http://schemas.openxmlformats.org/officeDocument/2006/relationships/tags" Target="../tags/tag117.xml" /><Relationship Id="rId15" Type="http://schemas.openxmlformats.org/officeDocument/2006/relationships/vmlDrawing" Target="../drawings/vmlDrawing2.vml" /><Relationship Id="rId2" Type="http://schemas.openxmlformats.org/officeDocument/2006/relationships/notesSlide" Target="../notesSlides/notesSlide2.xml" /><Relationship Id="rId3" Type="http://schemas.openxmlformats.org/officeDocument/2006/relationships/tags" Target="../tags/tag112.xml" /><Relationship Id="rId4" Type="http://schemas.openxmlformats.org/officeDocument/2006/relationships/tags" Target="../tags/tag113.xml" /><Relationship Id="rId5" Type="http://schemas.openxmlformats.org/officeDocument/2006/relationships/tags" Target="../tags/tag114.xml" /><Relationship Id="rId6" Type="http://schemas.openxmlformats.org/officeDocument/2006/relationships/oleObject" Target="../embeddings/oleObject2.bin" TargetMode="Internal" /><Relationship Id="rId7" Type="http://schemas.openxmlformats.org/officeDocument/2006/relationships/image" Target="../media/image6.wmf" /><Relationship Id="rId8" Type="http://schemas.openxmlformats.org/officeDocument/2006/relationships/tags" Target="../tags/tag115.xml" /><Relationship Id="rId9" Type="http://schemas.openxmlformats.org/officeDocument/2006/relationships/oleObject" Target="../embeddings/oleObject3.bin" TargetMode="Interna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122.xml" /><Relationship Id="rId11" Type="http://schemas.openxmlformats.org/officeDocument/2006/relationships/oleObject" Target="../embeddings/oleObject7.bin" TargetMode="Internal" /><Relationship Id="rId12" Type="http://schemas.openxmlformats.org/officeDocument/2006/relationships/image" Target="../media/image11.wmf" /><Relationship Id="rId13" Type="http://schemas.openxmlformats.org/officeDocument/2006/relationships/tags" Target="../tags/tag123.xml" /><Relationship Id="rId14" Type="http://schemas.openxmlformats.org/officeDocument/2006/relationships/oleObject" Target="../embeddings/oleObject8.bin" TargetMode="Internal" /><Relationship Id="rId15" Type="http://schemas.openxmlformats.org/officeDocument/2006/relationships/image" Target="../media/image12.wmf" /><Relationship Id="rId16" Type="http://schemas.openxmlformats.org/officeDocument/2006/relationships/tags" Target="../tags/tag124.xml" /><Relationship Id="rId17" Type="http://schemas.openxmlformats.org/officeDocument/2006/relationships/oleObject" Target="../embeddings/oleObject9.bin" TargetMode="Internal" /><Relationship Id="rId18" Type="http://schemas.openxmlformats.org/officeDocument/2006/relationships/image" Target="../media/image13.wmf" /><Relationship Id="rId19" Type="http://schemas.openxmlformats.org/officeDocument/2006/relationships/tags" Target="../tags/tag125.xml" /><Relationship Id="rId2" Type="http://schemas.openxmlformats.org/officeDocument/2006/relationships/tags" Target="../tags/tag118.xml" /><Relationship Id="rId20" Type="http://schemas.openxmlformats.org/officeDocument/2006/relationships/oleObject" Target="../embeddings/oleObject10.bin" TargetMode="Internal" /><Relationship Id="rId21" Type="http://schemas.openxmlformats.org/officeDocument/2006/relationships/image" Target="../media/image14.wmf" /><Relationship Id="rId22" Type="http://schemas.openxmlformats.org/officeDocument/2006/relationships/tags" Target="../tags/tag126.xml" /><Relationship Id="rId23" Type="http://schemas.openxmlformats.org/officeDocument/2006/relationships/oleObject" Target="../embeddings/oleObject11.bin" TargetMode="Internal" /><Relationship Id="rId24" Type="http://schemas.openxmlformats.org/officeDocument/2006/relationships/image" Target="../media/image15.wmf" /><Relationship Id="rId25" Type="http://schemas.openxmlformats.org/officeDocument/2006/relationships/tags" Target="../tags/tag127.xml" /><Relationship Id="rId26" Type="http://schemas.openxmlformats.org/officeDocument/2006/relationships/oleObject" Target="../embeddings/oleObject12.bin" TargetMode="Internal" /><Relationship Id="rId27" Type="http://schemas.openxmlformats.org/officeDocument/2006/relationships/image" Target="../media/image16.wmf" /><Relationship Id="rId28" Type="http://schemas.openxmlformats.org/officeDocument/2006/relationships/vmlDrawing" Target="../drawings/vmlDrawing3.vml" /><Relationship Id="rId3" Type="http://schemas.openxmlformats.org/officeDocument/2006/relationships/tags" Target="../tags/tag119.xml" /><Relationship Id="rId4" Type="http://schemas.openxmlformats.org/officeDocument/2006/relationships/tags" Target="../tags/tag120.xml" /><Relationship Id="rId5" Type="http://schemas.openxmlformats.org/officeDocument/2006/relationships/oleObject" Target="../embeddings/oleObject5.bin" TargetMode="Internal" /><Relationship Id="rId6" Type="http://schemas.openxmlformats.org/officeDocument/2006/relationships/image" Target="../media/image9.wmf" /><Relationship Id="rId7" Type="http://schemas.openxmlformats.org/officeDocument/2006/relationships/tags" Target="../tags/tag121.xml" /><Relationship Id="rId8" Type="http://schemas.openxmlformats.org/officeDocument/2006/relationships/oleObject" Target="../embeddings/oleObject6.bin" TargetMode="Internal" /><Relationship Id="rId9" Type="http://schemas.openxmlformats.org/officeDocument/2006/relationships/image" Target="../media/image10.wmf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136.xml" /><Relationship Id="rId11" Type="http://schemas.openxmlformats.org/officeDocument/2006/relationships/package" Target="../embeddings/Document2.docx" TargetMode="Internal" /><Relationship Id="rId12" Type="http://schemas.openxmlformats.org/officeDocument/2006/relationships/image" Target="../media/image18.emf" /><Relationship Id="rId13" Type="http://schemas.openxmlformats.org/officeDocument/2006/relationships/tags" Target="../tags/tag137.xml" /><Relationship Id="rId14" Type="http://schemas.openxmlformats.org/officeDocument/2006/relationships/package" Target="../embeddings/Document3.docx" TargetMode="Internal" /><Relationship Id="rId15" Type="http://schemas.openxmlformats.org/officeDocument/2006/relationships/image" Target="../media/image19.emf" /><Relationship Id="rId16" Type="http://schemas.openxmlformats.org/officeDocument/2006/relationships/tags" Target="../tags/tag138.xml" /><Relationship Id="rId17" Type="http://schemas.openxmlformats.org/officeDocument/2006/relationships/vmlDrawing" Target="../drawings/vmlDrawing4.vml" /><Relationship Id="rId2" Type="http://schemas.openxmlformats.org/officeDocument/2006/relationships/notesSlide" Target="../notesSlides/notesSlide3.xml" /><Relationship Id="rId3" Type="http://schemas.openxmlformats.org/officeDocument/2006/relationships/tags" Target="../tags/tag131.xml" /><Relationship Id="rId4" Type="http://schemas.openxmlformats.org/officeDocument/2006/relationships/tags" Target="../tags/tag132.xml" /><Relationship Id="rId5" Type="http://schemas.openxmlformats.org/officeDocument/2006/relationships/tags" Target="../tags/tag133.xml" /><Relationship Id="rId6" Type="http://schemas.openxmlformats.org/officeDocument/2006/relationships/tags" Target="../tags/tag134.xml" /><Relationship Id="rId7" Type="http://schemas.openxmlformats.org/officeDocument/2006/relationships/package" Target="../embeddings/Document1.docx" TargetMode="Internal" /><Relationship Id="rId8" Type="http://schemas.openxmlformats.org/officeDocument/2006/relationships/image" Target="../media/image17.emf" /><Relationship Id="rId9" Type="http://schemas.openxmlformats.org/officeDocument/2006/relationships/tags" Target="../tags/tag135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139.xml" /><Relationship Id="rId3" Type="http://schemas.openxmlformats.org/officeDocument/2006/relationships/tags" Target="../tags/tag140.xml" /><Relationship Id="rId4" Type="http://schemas.openxmlformats.org/officeDocument/2006/relationships/tags" Target="../tags/tag141.xml" /><Relationship Id="rId5" Type="http://schemas.openxmlformats.org/officeDocument/2006/relationships/package" Target="../embeddings/Document4.docx" TargetMode="Internal" /><Relationship Id="rId6" Type="http://schemas.openxmlformats.org/officeDocument/2006/relationships/image" Target="../media/image20.emf" /><Relationship Id="rId7" Type="http://schemas.openxmlformats.org/officeDocument/2006/relationships/vmlDrawing" Target="../drawings/vmlDrawing5.v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146.xml" /><Relationship Id="rId11" Type="http://schemas.openxmlformats.org/officeDocument/2006/relationships/tags" Target="../tags/tag147.xml" /><Relationship Id="rId12" Type="http://schemas.openxmlformats.org/officeDocument/2006/relationships/vmlDrawing" Target="../drawings/vmlDrawing6.vml" /><Relationship Id="rId2" Type="http://schemas.openxmlformats.org/officeDocument/2006/relationships/tags" Target="../tags/tag142.xml" /><Relationship Id="rId3" Type="http://schemas.openxmlformats.org/officeDocument/2006/relationships/tags" Target="../tags/tag143.xml" /><Relationship Id="rId4" Type="http://schemas.openxmlformats.org/officeDocument/2006/relationships/tags" Target="../tags/tag144.xml" /><Relationship Id="rId5" Type="http://schemas.openxmlformats.org/officeDocument/2006/relationships/package" Target="../embeddings/Document5.docx" TargetMode="Internal" /><Relationship Id="rId6" Type="http://schemas.openxmlformats.org/officeDocument/2006/relationships/image" Target="../media/image21.emf" /><Relationship Id="rId7" Type="http://schemas.openxmlformats.org/officeDocument/2006/relationships/tags" Target="../tags/tag145.xml" /><Relationship Id="rId8" Type="http://schemas.openxmlformats.org/officeDocument/2006/relationships/package" Target="../embeddings/Document6.docx" TargetMode="Internal" /><Relationship Id="rId9" Type="http://schemas.openxmlformats.org/officeDocument/2006/relationships/image" Target="../media/image20.emf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148.xml" /><Relationship Id="rId3" Type="http://schemas.openxmlformats.org/officeDocument/2006/relationships/tags" Target="../tags/tag149.xml" /><Relationship Id="rId4" Type="http://schemas.openxmlformats.org/officeDocument/2006/relationships/tags" Target="../tags/tag150.xml" /><Relationship Id="rId5" Type="http://schemas.openxmlformats.org/officeDocument/2006/relationships/package" Target="../embeddings/Document7.docx" TargetMode="Internal" /><Relationship Id="rId6" Type="http://schemas.openxmlformats.org/officeDocument/2006/relationships/image" Target="../media/image22.emf" /><Relationship Id="rId7" Type="http://schemas.openxmlformats.org/officeDocument/2006/relationships/tags" Target="../tags/tag151.xml" /><Relationship Id="rId8" Type="http://schemas.openxmlformats.org/officeDocument/2006/relationships/vmlDrawing" Target="../drawings/vmlDrawing7.v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pic>
        <p:nvPicPr>
          <p:cNvPr id="3" name="图片 2" descr="推石头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  <p:sp>
        <p:nvSpPr>
          <p:cNvPr id="3074" name="文本框 3"/>
          <p:cNvSpPr txBox="1"/>
          <p:nvPr>
            <p:custDataLst>
              <p:tags r:id="rId5"/>
            </p:custDataLst>
          </p:nvPr>
        </p:nvSpPr>
        <p:spPr>
          <a:xfrm>
            <a:off x="1246505" y="629920"/>
            <a:ext cx="11017250" cy="2584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54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第二章  直线和圆的方程</a:t>
            </a:r>
            <a:endParaRPr lang="en-US" altLang="zh-CN" sz="5400" b="1" noProof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/>
            <a:endParaRPr lang="en-US" altLang="zh-CN" sz="5400" b="1" noProof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/>
            <a:r>
              <a:rPr lang="en-US" altLang="zh-CN" sz="54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 </a:t>
            </a:r>
            <a:r>
              <a:rPr sz="54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2.4.2圆的一般方程</a:t>
            </a:r>
            <a:r>
              <a:rPr sz="5400" b="1">
                <a:ln w="22225">
                  <a:solidFill>
                    <a:schemeClr val="accent2"/>
                  </a:solidFill>
                  <a:prstDash val="solid"/>
                </a:ln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 </a:t>
            </a:r>
            <a:r>
              <a:rPr sz="4000" b="1">
                <a:ln w="22225">
                  <a:solidFill>
                    <a:schemeClr val="accent2"/>
                  </a:solidFill>
                  <a:prstDash val="solid"/>
                </a:ln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 </a:t>
            </a:r>
            <a:endParaRPr sz="4000" b="1">
              <a:ln w="22225">
                <a:solidFill>
                  <a:schemeClr val="accent2"/>
                </a:solidFill>
                <a:prstDash val="solid"/>
              </a:ln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6"/>
            </p:custDataLst>
          </p:nvPr>
        </p:nvSpPr>
        <p:spPr>
          <a:xfrm>
            <a:off x="7518400" y="6026785"/>
            <a:ext cx="4673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使用教材：人教</a:t>
            </a:r>
            <a:r>
              <a:rPr lang="en-US" altLang="zh-CN" b="1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r>
              <a:rPr lang="zh-CN" altLang="en-US" b="1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版</a:t>
            </a:r>
            <a:r>
              <a:rPr lang="en-US" altLang="zh-CN" b="1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lang="zh-CN" altLang="en-US" b="1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选择性必修第一册  </a:t>
            </a:r>
            <a:endParaRPr lang="en-US" altLang="zh-CN" b="1" noProof="1"/>
          </a:p>
          <a:p>
            <a:r>
              <a:rPr lang="zh-CN" altLang="en-US" b="1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授课教师：李祥老师</a:t>
            </a:r>
            <a:endParaRPr lang="zh-CN" altLang="en-US" b="1" noProof="1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3" name="文本框 1"/>
          <p:cNvSpPr txBox="1"/>
          <p:nvPr>
            <p:custDataLst>
              <p:tags r:id="rId3"/>
            </p:custDataLst>
          </p:nvPr>
        </p:nvSpPr>
        <p:spPr>
          <a:xfrm>
            <a:off x="0" y="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例题解析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  <p:graphicFrame>
        <p:nvGraphicFramePr>
          <p:cNvPr id="5" name="对象 4">
            <a:hlinkClick action="ppaction://ole?verb=0"/>
          </p:cNvPr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2305685" y="755650"/>
          <a:ext cx="8547735" cy="16383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7" r:id="rId5" imgW="5501640" imgH="807720" progId="Word.Document.12">
                  <p:embed/>
                </p:oleObj>
              </mc:Choice>
              <mc:Fallback>
                <p:oleObj r:id="rId5" imgW="5501640" imgH="80772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rcRect l="4460" r="18937"/>
                      <a:stretch>
                        <a:fillRect/>
                      </a:stretch>
                    </p:blipFill>
                    <p:spPr>
                      <a:xfrm>
                        <a:off x="2305685" y="755650"/>
                        <a:ext cx="8547735" cy="163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4" name="对象 3">
            <a:hlinkClick action="ppaction://ole?verb=0"/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516890" y="686435"/>
          <a:ext cx="9803765" cy="587819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8" r:id="rId4" imgW="5501640" imgH="2979420" progId="Word.Document.12">
                  <p:embed/>
                </p:oleObj>
              </mc:Choice>
              <mc:Fallback>
                <p:oleObj r:id="rId4" imgW="5501640" imgH="297942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rcRect l="3559" r="18486"/>
                      <a:stretch>
                        <a:fillRect/>
                      </a:stretch>
                    </p:blipFill>
                    <p:spPr>
                      <a:xfrm>
                        <a:off x="516890" y="686435"/>
                        <a:ext cx="9803765" cy="5878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曲线连接符 6"/>
          <p:cNvCxnSpPr/>
          <p:nvPr>
            <p:custDataLst>
              <p:tags r:id="rId6"/>
            </p:custDataLst>
          </p:nvPr>
        </p:nvCxnSpPr>
        <p:spPr>
          <a:xfrm flipV="1">
            <a:off x="1307465" y="4182745"/>
            <a:ext cx="3672205" cy="1186815"/>
          </a:xfrm>
          <a:prstGeom prst="curvedConnector3">
            <a:avLst>
              <a:gd name="adj1" fmla="val 5000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4888230" y="3980180"/>
            <a:ext cx="43516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为什么可以直接代入？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9" name="文本框 1"/>
          <p:cNvSpPr txBox="1"/>
          <p:nvPr>
            <p:custDataLst>
              <p:tags r:id="rId8"/>
            </p:custDataLst>
          </p:nvPr>
        </p:nvSpPr>
        <p:spPr>
          <a:xfrm>
            <a:off x="0" y="-4318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例题解析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3" name="内容占位符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04669" y="1918375"/>
            <a:ext cx="11382863" cy="189928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719455" algn="just" defTabSz="903605" rtl="0" eaLnBrk="1" latinLnBrk="0" hangingPunct="0">
              <a:lnSpc>
                <a:spcPct val="140000"/>
              </a:lnSpc>
              <a:spcBef>
                <a:spcPct val="0"/>
              </a:spcBef>
              <a:buFontTx/>
              <a:buNone/>
              <a:tabLst>
                <a:tab pos="5648325"/>
                <a:tab pos="10046970"/>
              </a:tabLst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711200">
              <a:tabLst>
                <a:tab pos="5600700"/>
                <a:tab pos="10058400"/>
              </a:tabLst>
            </a:pPr>
            <a:r>
              <a:rPr lang="en-US" altLang="zh-CN" kern="100">
                <a:ea typeface="楷体_GB2312"/>
                <a:cs typeface="Courier New" panose="02070309020205020404"/>
              </a:rPr>
              <a:t>1</a:t>
            </a:r>
            <a:r>
              <a:rPr lang="zh-CN" altLang="zh-CN" kern="100">
                <a:ea typeface="楷体_GB2312"/>
                <a:cs typeface="Times New Roman" panose="02020603050405020304"/>
              </a:rPr>
              <a:t>．直接法：能直接根据题目提供的条件列出方程．</a:t>
            </a:r>
            <a:endParaRPr lang="zh-CN" altLang="zh-CN" sz="1050" kern="100">
              <a:latin typeface="宋体" panose="02010600030101010101" pitchFamily="2" charset="-122"/>
              <a:cs typeface="Courier New" panose="02070309020205020404"/>
            </a:endParaRPr>
          </a:p>
          <a:p>
            <a:pPr indent="711200">
              <a:tabLst>
                <a:tab pos="5600700"/>
                <a:tab pos="10058400"/>
              </a:tabLst>
            </a:pPr>
            <a:r>
              <a:rPr lang="en-US" altLang="zh-CN" kern="100">
                <a:ea typeface="楷体_GB2312"/>
                <a:cs typeface="Courier New" panose="02070309020205020404"/>
              </a:rPr>
              <a:t>2</a:t>
            </a:r>
            <a:r>
              <a:rPr lang="zh-CN" altLang="zh-CN" kern="100">
                <a:ea typeface="楷体_GB2312"/>
                <a:cs typeface="Times New Roman" panose="02020603050405020304"/>
              </a:rPr>
              <a:t>．代入法：找到所求动点与已知动点的关系，代入已知动点所在的方程．</a:t>
            </a:r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715010" y="1124585"/>
            <a:ext cx="871029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711200">
              <a:tabLst>
                <a:tab pos="5600700"/>
                <a:tab pos="10058400"/>
              </a:tabLst>
            </a:pPr>
            <a:r>
              <a:rPr lang="en-US" altLang="zh-CN" sz="3200" kern="100" smtClean="0">
                <a:ea typeface="黑体" panose="02010609060101010101" pitchFamily="49" charset="-122"/>
                <a:cs typeface="Courier New" panose="02070309020205020404"/>
                <a:sym typeface="+mn-ea"/>
              </a:rPr>
              <a:t>[</a:t>
            </a:r>
            <a:r>
              <a:rPr lang="zh-CN" altLang="zh-CN" sz="3200" kern="100">
                <a:ea typeface="黑体" panose="02010609060101010101" pitchFamily="49" charset="-122"/>
                <a:cs typeface="Times New Roman" panose="02020603050405020304"/>
                <a:sym typeface="+mn-ea"/>
              </a:rPr>
              <a:t>规律方法</a:t>
            </a:r>
            <a:r>
              <a:rPr lang="en-US" altLang="zh-CN" sz="3200" kern="100">
                <a:ea typeface="黑体" panose="02010609060101010101" pitchFamily="49" charset="-122"/>
                <a:cs typeface="Courier New" panose="02070309020205020404"/>
                <a:sym typeface="+mn-ea"/>
              </a:rPr>
              <a:t>]</a:t>
            </a:r>
            <a:r>
              <a:rPr lang="zh-CN" altLang="zh-CN" sz="3200" kern="100">
                <a:ea typeface="黑体" panose="02010609060101010101" pitchFamily="49" charset="-122"/>
                <a:cs typeface="Times New Roman" panose="02020603050405020304"/>
                <a:sym typeface="+mn-ea"/>
              </a:rPr>
              <a:t>　</a:t>
            </a:r>
            <a:r>
              <a:rPr lang="zh-CN" altLang="zh-CN" sz="3200" kern="100">
                <a:ea typeface="楷体_GB2312"/>
                <a:cs typeface="Times New Roman" panose="02020603050405020304"/>
                <a:sym typeface="+mn-ea"/>
              </a:rPr>
              <a:t>求动点的轨迹方程的常用方法</a:t>
            </a:r>
            <a:endParaRPr lang="zh-CN" altLang="zh-CN" sz="3200" kern="100">
              <a:ea typeface="楷体_GB2312"/>
              <a:cs typeface="Times New Roman" panose="02020603050405020304"/>
              <a:sym typeface="+mn-ea"/>
            </a:endParaRPr>
          </a:p>
        </p:txBody>
      </p:sp>
      <p:sp>
        <p:nvSpPr>
          <p:cNvPr id="5" name="文本框 1"/>
          <p:cNvSpPr txBox="1"/>
          <p:nvPr>
            <p:custDataLst>
              <p:tags r:id="rId5"/>
            </p:custDataLst>
          </p:nvPr>
        </p:nvSpPr>
        <p:spPr>
          <a:xfrm>
            <a:off x="0" y="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例题解析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4" name="内容占位符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06574" y="692696"/>
            <a:ext cx="11382863" cy="250190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719455" algn="just" defTabSz="903605" rtl="0" eaLnBrk="1" latinLnBrk="0" hangingPunct="0">
              <a:lnSpc>
                <a:spcPct val="140000"/>
              </a:lnSpc>
              <a:spcBef>
                <a:spcPct val="0"/>
              </a:spcBef>
              <a:buFontTx/>
              <a:buNone/>
              <a:tabLst>
                <a:tab pos="5648325"/>
                <a:tab pos="10046970"/>
              </a:tabLst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711200">
              <a:tabLst>
                <a:tab pos="5600700"/>
                <a:tab pos="10058400"/>
              </a:tabLst>
            </a:pPr>
            <a:r>
              <a:rPr lang="zh-CN" altLang="zh-CN" kern="100">
                <a:ea typeface="黑体" panose="02010609060101010101" pitchFamily="49" charset="-122"/>
                <a:cs typeface="Times New Roman" panose="02020603050405020304"/>
              </a:rPr>
              <a:t>相关点法</a:t>
            </a:r>
            <a:endParaRPr lang="zh-CN" altLang="zh-CN" kern="100">
              <a:ea typeface="黑体" panose="02010609060101010101" pitchFamily="49" charset="-122"/>
              <a:cs typeface="Times New Roman" panose="02020603050405020304"/>
            </a:endParaRPr>
          </a:p>
          <a:p>
            <a:pPr indent="711200">
              <a:tabLst>
                <a:tab pos="5600700"/>
                <a:tab pos="10058400"/>
              </a:tabLst>
            </a:pPr>
            <a:r>
              <a:rPr lang="en-US" altLang="zh-CN" kern="100">
                <a:ea typeface="黑体" panose="02010609060101010101" pitchFamily="49" charset="-122"/>
                <a:cs typeface="Times New Roman" panose="02020603050405020304"/>
              </a:rPr>
              <a:t>1.</a:t>
            </a:r>
            <a:r>
              <a:rPr lang="zh-CN" altLang="zh-CN" kern="100">
                <a:ea typeface="黑体" panose="02010609060101010101" pitchFamily="49" charset="-122"/>
                <a:cs typeface="Times New Roman" panose="02020603050405020304"/>
              </a:rPr>
              <a:t>　</a:t>
            </a:r>
            <a:r>
              <a:rPr lang="zh-CN" altLang="zh-CN" kern="100">
                <a:cs typeface="Times New Roman" panose="02020603050405020304"/>
              </a:rPr>
              <a:t>已知圆</a:t>
            </a:r>
            <a:r>
              <a:rPr lang="en-US" altLang="zh-CN" kern="100">
                <a:cs typeface="Courier New" panose="02070309020205020404"/>
              </a:rPr>
              <a:t>(</a:t>
            </a:r>
            <a:r>
              <a:rPr lang="en-US" altLang="zh-CN" i="1" kern="100">
                <a:cs typeface="Courier New" panose="02070309020205020404"/>
              </a:rPr>
              <a:t>x</a:t>
            </a:r>
            <a:r>
              <a:rPr lang="zh-CN" altLang="zh-CN" kern="100">
                <a:latin typeface="宋体" panose="02010600030101010101" pitchFamily="2" charset="-122"/>
                <a:cs typeface="Times New Roman" panose="02020603050405020304"/>
              </a:rPr>
              <a:t>＋</a:t>
            </a:r>
            <a:r>
              <a:rPr lang="en-US" altLang="zh-CN" kern="100">
                <a:cs typeface="Courier New" panose="02070309020205020404"/>
              </a:rPr>
              <a:t>1)</a:t>
            </a:r>
            <a:r>
              <a:rPr lang="en-US" altLang="zh-CN" kern="100" baseline="30000">
                <a:cs typeface="Courier New" panose="02070309020205020404"/>
              </a:rPr>
              <a:t>2</a:t>
            </a:r>
            <a:r>
              <a:rPr lang="zh-CN" altLang="zh-CN" kern="100">
                <a:latin typeface="宋体" panose="02010600030101010101" pitchFamily="2" charset="-122"/>
                <a:cs typeface="Times New Roman" panose="02020603050405020304"/>
              </a:rPr>
              <a:t>＋</a:t>
            </a:r>
            <a:r>
              <a:rPr lang="en-US" altLang="zh-CN" i="1" kern="100">
                <a:cs typeface="Courier New" panose="02070309020205020404"/>
              </a:rPr>
              <a:t>y</a:t>
            </a:r>
            <a:r>
              <a:rPr lang="en-US" altLang="zh-CN" kern="100" baseline="30000">
                <a:cs typeface="Courier New" panose="02070309020205020404"/>
              </a:rPr>
              <a:t>2</a:t>
            </a:r>
            <a:r>
              <a:rPr lang="zh-CN" altLang="zh-CN" kern="100">
                <a:latin typeface="宋体" panose="02010600030101010101" pitchFamily="2" charset="-122"/>
                <a:cs typeface="Times New Roman" panose="02020603050405020304"/>
              </a:rPr>
              <a:t>＝</a:t>
            </a:r>
            <a:r>
              <a:rPr lang="en-US" altLang="zh-CN" kern="100">
                <a:cs typeface="Courier New" panose="02070309020205020404"/>
              </a:rPr>
              <a:t>2</a:t>
            </a:r>
            <a:r>
              <a:rPr lang="zh-CN" altLang="zh-CN" kern="100">
                <a:cs typeface="Times New Roman" panose="02020603050405020304"/>
              </a:rPr>
              <a:t>上动点</a:t>
            </a:r>
            <a:r>
              <a:rPr lang="en-US" altLang="zh-CN" i="1" kern="100">
                <a:cs typeface="Courier New" panose="02070309020205020404"/>
              </a:rPr>
              <a:t>A</a:t>
            </a:r>
            <a:r>
              <a:rPr lang="zh-CN" altLang="zh-CN" kern="100">
                <a:cs typeface="Times New Roman" panose="02020603050405020304"/>
              </a:rPr>
              <a:t>，</a:t>
            </a:r>
            <a:r>
              <a:rPr lang="en-US" altLang="zh-CN" i="1" kern="100">
                <a:cs typeface="Courier New" panose="02070309020205020404"/>
              </a:rPr>
              <a:t>x</a:t>
            </a:r>
            <a:r>
              <a:rPr lang="zh-CN" altLang="zh-CN" kern="100">
                <a:cs typeface="Times New Roman" panose="02020603050405020304"/>
              </a:rPr>
              <a:t>轴上定点</a:t>
            </a:r>
            <a:r>
              <a:rPr lang="en-US" altLang="zh-CN" i="1" kern="100">
                <a:cs typeface="Courier New" panose="02070309020205020404"/>
              </a:rPr>
              <a:t>B</a:t>
            </a:r>
            <a:r>
              <a:rPr lang="en-US" altLang="zh-CN" kern="100">
                <a:cs typeface="Courier New" panose="02070309020205020404"/>
              </a:rPr>
              <a:t>(2,0)</a:t>
            </a:r>
            <a:r>
              <a:rPr lang="zh-CN" altLang="zh-CN" kern="100">
                <a:cs typeface="Times New Roman" panose="02020603050405020304"/>
              </a:rPr>
              <a:t>，将</a:t>
            </a:r>
            <a:r>
              <a:rPr lang="en-US" altLang="zh-CN" i="1" kern="100">
                <a:cs typeface="Courier New" panose="02070309020205020404"/>
              </a:rPr>
              <a:t>BA</a:t>
            </a:r>
            <a:r>
              <a:rPr lang="zh-CN" altLang="zh-CN" kern="100">
                <a:cs typeface="Times New Roman" panose="02020603050405020304"/>
              </a:rPr>
              <a:t>延长到</a:t>
            </a:r>
            <a:r>
              <a:rPr lang="en-US" altLang="zh-CN" i="1" kern="100">
                <a:cs typeface="Courier New" panose="02070309020205020404"/>
              </a:rPr>
              <a:t>M</a:t>
            </a:r>
            <a:r>
              <a:rPr lang="zh-CN" altLang="zh-CN" kern="100">
                <a:cs typeface="Times New Roman" panose="02020603050405020304"/>
              </a:rPr>
              <a:t>，使</a:t>
            </a:r>
            <a:r>
              <a:rPr lang="en-US" altLang="zh-CN" i="1" kern="100">
                <a:cs typeface="Courier New" panose="02070309020205020404"/>
              </a:rPr>
              <a:t>AM</a:t>
            </a:r>
            <a:r>
              <a:rPr lang="zh-CN" altLang="zh-CN" kern="100">
                <a:latin typeface="宋体" panose="02010600030101010101" pitchFamily="2" charset="-122"/>
                <a:cs typeface="Times New Roman" panose="02020603050405020304"/>
              </a:rPr>
              <a:t>＝</a:t>
            </a:r>
            <a:r>
              <a:rPr lang="en-US" altLang="zh-CN" i="1" kern="100">
                <a:cs typeface="Courier New" panose="02070309020205020404"/>
              </a:rPr>
              <a:t>BA</a:t>
            </a:r>
            <a:r>
              <a:rPr lang="zh-CN" altLang="zh-CN" kern="100">
                <a:cs typeface="Times New Roman" panose="02020603050405020304"/>
              </a:rPr>
              <a:t>，求动点</a:t>
            </a:r>
            <a:r>
              <a:rPr lang="en-US" altLang="zh-CN" i="1" kern="100">
                <a:cs typeface="Courier New" panose="02070309020205020404"/>
              </a:rPr>
              <a:t>M</a:t>
            </a:r>
            <a:r>
              <a:rPr lang="zh-CN" altLang="zh-CN" kern="100">
                <a:cs typeface="Times New Roman" panose="02020603050405020304"/>
              </a:rPr>
              <a:t>的轨迹方程．</a:t>
            </a:r>
            <a:endParaRPr lang="zh-CN" altLang="zh-CN" sz="1050" kern="100">
              <a:latin typeface="宋体" panose="02010600030101010101" pitchFamily="2" charset="-122"/>
              <a:cs typeface="Courier New" panose="02070309020205020404"/>
            </a:endParaRPr>
          </a:p>
          <a:p>
            <a:endParaRPr lang="zh-CN" altLang="en-US"/>
          </a:p>
        </p:txBody>
      </p:sp>
      <p:sp>
        <p:nvSpPr>
          <p:cNvPr id="16" name="文本框 15"/>
          <p:cNvSpPr txBox="1"/>
          <p:nvPr>
            <p:custDataLst>
              <p:tags r:id="rId4"/>
            </p:custDataLst>
          </p:nvPr>
        </p:nvSpPr>
        <p:spPr>
          <a:xfrm>
            <a:off x="0" y="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练习巩固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</p:spTree>
  </p:cSld>
  <p:clrMapOvr>
    <a:masterClrMapping/>
  </p:clrMapOvr>
  <p:transition/>
  <p:timing/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514985" y="2972445"/>
          <a:ext cx="11161713" cy="34305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9" name="文档" r:id="rId4" imgW="11164570" imgH="3435350" progId="Word.Document.8">
                  <p:embed/>
                </p:oleObj>
              </mc:Choice>
              <mc:Fallback>
                <p:oleObj name="文档" r:id="rId4" imgW="11164570" imgH="34353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4985" y="2972445"/>
                        <a:ext cx="11161713" cy="34305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内容占位符 2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406574" y="692696"/>
            <a:ext cx="11382863" cy="250190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719455" algn="just" defTabSz="903605" rtl="0" eaLnBrk="1" latinLnBrk="0" hangingPunct="0">
              <a:lnSpc>
                <a:spcPct val="140000"/>
              </a:lnSpc>
              <a:spcBef>
                <a:spcPct val="0"/>
              </a:spcBef>
              <a:buFontTx/>
              <a:buNone/>
              <a:tabLst>
                <a:tab pos="5648325"/>
                <a:tab pos="10046970"/>
              </a:tabLst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711200">
              <a:tabLst>
                <a:tab pos="5600700"/>
                <a:tab pos="10058400"/>
              </a:tabLst>
            </a:pPr>
            <a:r>
              <a:rPr lang="zh-CN" altLang="zh-CN" kern="100">
                <a:ea typeface="黑体" panose="02010609060101010101" pitchFamily="49" charset="-122"/>
                <a:cs typeface="Times New Roman" panose="02020603050405020304"/>
              </a:rPr>
              <a:t>相关点法</a:t>
            </a:r>
            <a:endParaRPr lang="zh-CN" altLang="zh-CN" kern="100">
              <a:ea typeface="黑体" panose="02010609060101010101" pitchFamily="49" charset="-122"/>
              <a:cs typeface="Times New Roman" panose="02020603050405020304"/>
            </a:endParaRPr>
          </a:p>
          <a:p>
            <a:pPr indent="711200">
              <a:tabLst>
                <a:tab pos="5600700"/>
                <a:tab pos="10058400"/>
              </a:tabLst>
            </a:pPr>
            <a:r>
              <a:rPr lang="en-US" altLang="zh-CN" kern="100">
                <a:ea typeface="黑体" panose="02010609060101010101" pitchFamily="49" charset="-122"/>
                <a:cs typeface="Times New Roman" panose="02020603050405020304"/>
              </a:rPr>
              <a:t>1.</a:t>
            </a:r>
            <a:r>
              <a:rPr lang="zh-CN" altLang="zh-CN" kern="100">
                <a:ea typeface="黑体" panose="02010609060101010101" pitchFamily="49" charset="-122"/>
                <a:cs typeface="Times New Roman" panose="02020603050405020304"/>
              </a:rPr>
              <a:t>　</a:t>
            </a:r>
            <a:r>
              <a:rPr lang="zh-CN" altLang="zh-CN" kern="100">
                <a:cs typeface="Times New Roman" panose="02020603050405020304"/>
              </a:rPr>
              <a:t>已知圆</a:t>
            </a:r>
            <a:r>
              <a:rPr lang="en-US" altLang="zh-CN" kern="100">
                <a:cs typeface="Courier New" panose="02070309020205020404"/>
              </a:rPr>
              <a:t>(</a:t>
            </a:r>
            <a:r>
              <a:rPr lang="en-US" altLang="zh-CN" i="1" kern="100">
                <a:cs typeface="Courier New" panose="02070309020205020404"/>
              </a:rPr>
              <a:t>x</a:t>
            </a:r>
            <a:r>
              <a:rPr lang="zh-CN" altLang="zh-CN" kern="100">
                <a:latin typeface="宋体" panose="02010600030101010101" pitchFamily="2" charset="-122"/>
                <a:cs typeface="Times New Roman" panose="02020603050405020304"/>
              </a:rPr>
              <a:t>＋</a:t>
            </a:r>
            <a:r>
              <a:rPr lang="en-US" altLang="zh-CN" kern="100">
                <a:cs typeface="Courier New" panose="02070309020205020404"/>
              </a:rPr>
              <a:t>1)</a:t>
            </a:r>
            <a:r>
              <a:rPr lang="en-US" altLang="zh-CN" kern="100" baseline="30000">
                <a:cs typeface="Courier New" panose="02070309020205020404"/>
              </a:rPr>
              <a:t>2</a:t>
            </a:r>
            <a:r>
              <a:rPr lang="zh-CN" altLang="zh-CN" kern="100">
                <a:latin typeface="宋体" panose="02010600030101010101" pitchFamily="2" charset="-122"/>
                <a:cs typeface="Times New Roman" panose="02020603050405020304"/>
              </a:rPr>
              <a:t>＋</a:t>
            </a:r>
            <a:r>
              <a:rPr lang="en-US" altLang="zh-CN" i="1" kern="100">
                <a:cs typeface="Courier New" panose="02070309020205020404"/>
              </a:rPr>
              <a:t>y</a:t>
            </a:r>
            <a:r>
              <a:rPr lang="en-US" altLang="zh-CN" kern="100" baseline="30000">
                <a:cs typeface="Courier New" panose="02070309020205020404"/>
              </a:rPr>
              <a:t>2</a:t>
            </a:r>
            <a:r>
              <a:rPr lang="zh-CN" altLang="zh-CN" kern="100">
                <a:latin typeface="宋体" panose="02010600030101010101" pitchFamily="2" charset="-122"/>
                <a:cs typeface="Times New Roman" panose="02020603050405020304"/>
              </a:rPr>
              <a:t>＝</a:t>
            </a:r>
            <a:r>
              <a:rPr lang="en-US" altLang="zh-CN" kern="100">
                <a:cs typeface="Courier New" panose="02070309020205020404"/>
              </a:rPr>
              <a:t>2</a:t>
            </a:r>
            <a:r>
              <a:rPr lang="zh-CN" altLang="zh-CN" kern="100">
                <a:cs typeface="Times New Roman" panose="02020603050405020304"/>
              </a:rPr>
              <a:t>上动点</a:t>
            </a:r>
            <a:r>
              <a:rPr lang="en-US" altLang="zh-CN" i="1" kern="100">
                <a:cs typeface="Courier New" panose="02070309020205020404"/>
              </a:rPr>
              <a:t>A</a:t>
            </a:r>
            <a:r>
              <a:rPr lang="zh-CN" altLang="zh-CN" kern="100">
                <a:cs typeface="Times New Roman" panose="02020603050405020304"/>
              </a:rPr>
              <a:t>，</a:t>
            </a:r>
            <a:r>
              <a:rPr lang="en-US" altLang="zh-CN" i="1" kern="100">
                <a:cs typeface="Courier New" panose="02070309020205020404"/>
              </a:rPr>
              <a:t>x</a:t>
            </a:r>
            <a:r>
              <a:rPr lang="zh-CN" altLang="zh-CN" kern="100">
                <a:cs typeface="Times New Roman" panose="02020603050405020304"/>
              </a:rPr>
              <a:t>轴上定点</a:t>
            </a:r>
            <a:r>
              <a:rPr lang="en-US" altLang="zh-CN" i="1" kern="100">
                <a:cs typeface="Courier New" panose="02070309020205020404"/>
              </a:rPr>
              <a:t>B</a:t>
            </a:r>
            <a:r>
              <a:rPr lang="en-US" altLang="zh-CN" kern="100">
                <a:cs typeface="Courier New" panose="02070309020205020404"/>
              </a:rPr>
              <a:t>(2,0)</a:t>
            </a:r>
            <a:r>
              <a:rPr lang="zh-CN" altLang="zh-CN" kern="100">
                <a:cs typeface="Times New Roman" panose="02020603050405020304"/>
              </a:rPr>
              <a:t>，将</a:t>
            </a:r>
            <a:r>
              <a:rPr lang="en-US" altLang="zh-CN" i="1" kern="100">
                <a:cs typeface="Courier New" panose="02070309020205020404"/>
              </a:rPr>
              <a:t>BA</a:t>
            </a:r>
            <a:r>
              <a:rPr lang="zh-CN" altLang="zh-CN" kern="100">
                <a:cs typeface="Times New Roman" panose="02020603050405020304"/>
              </a:rPr>
              <a:t>延长到</a:t>
            </a:r>
            <a:r>
              <a:rPr lang="en-US" altLang="zh-CN" i="1" kern="100">
                <a:cs typeface="Courier New" panose="02070309020205020404"/>
              </a:rPr>
              <a:t>M</a:t>
            </a:r>
            <a:r>
              <a:rPr lang="zh-CN" altLang="zh-CN" kern="100">
                <a:cs typeface="Times New Roman" panose="02020603050405020304"/>
              </a:rPr>
              <a:t>，使</a:t>
            </a:r>
            <a:r>
              <a:rPr lang="en-US" altLang="zh-CN" i="1" kern="100">
                <a:cs typeface="Courier New" panose="02070309020205020404"/>
              </a:rPr>
              <a:t>AM</a:t>
            </a:r>
            <a:r>
              <a:rPr lang="zh-CN" altLang="zh-CN" kern="100">
                <a:latin typeface="宋体" panose="02010600030101010101" pitchFamily="2" charset="-122"/>
                <a:cs typeface="Times New Roman" panose="02020603050405020304"/>
              </a:rPr>
              <a:t>＝</a:t>
            </a:r>
            <a:r>
              <a:rPr lang="en-US" altLang="zh-CN" i="1" kern="100">
                <a:cs typeface="Courier New" panose="02070309020205020404"/>
              </a:rPr>
              <a:t>BA</a:t>
            </a:r>
            <a:r>
              <a:rPr lang="zh-CN" altLang="zh-CN" kern="100">
                <a:cs typeface="Times New Roman" panose="02020603050405020304"/>
              </a:rPr>
              <a:t>，求动点</a:t>
            </a:r>
            <a:r>
              <a:rPr lang="en-US" altLang="zh-CN" i="1" kern="100">
                <a:cs typeface="Courier New" panose="02070309020205020404"/>
              </a:rPr>
              <a:t>M</a:t>
            </a:r>
            <a:r>
              <a:rPr lang="zh-CN" altLang="zh-CN" kern="100">
                <a:cs typeface="Times New Roman" panose="02020603050405020304"/>
              </a:rPr>
              <a:t>的轨迹方程．</a:t>
            </a:r>
            <a:endParaRPr lang="zh-CN" altLang="zh-CN" sz="1050" kern="100">
              <a:latin typeface="宋体" panose="02010600030101010101" pitchFamily="2" charset="-122"/>
              <a:cs typeface="Courier New" panose="02070309020205020404"/>
            </a:endParaRPr>
          </a:p>
          <a:p>
            <a:endParaRPr lang="zh-CN" altLang="en-US"/>
          </a:p>
        </p:txBody>
      </p:sp>
      <p:sp>
        <p:nvSpPr>
          <p:cNvPr id="16" name="文本框 15"/>
          <p:cNvSpPr txBox="1"/>
          <p:nvPr>
            <p:custDataLst>
              <p:tags r:id="rId7"/>
            </p:custDataLst>
          </p:nvPr>
        </p:nvSpPr>
        <p:spPr>
          <a:xfrm>
            <a:off x="0" y="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练习巩固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4" name="内容占位符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06574" y="692696"/>
            <a:ext cx="11382863" cy="250190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719455" algn="just" defTabSz="903605" rtl="0" eaLnBrk="1" latinLnBrk="0" hangingPunct="0">
              <a:lnSpc>
                <a:spcPct val="140000"/>
              </a:lnSpc>
              <a:spcBef>
                <a:spcPct val="0"/>
              </a:spcBef>
              <a:buFontTx/>
              <a:buNone/>
              <a:tabLst>
                <a:tab pos="5648325"/>
                <a:tab pos="10046970"/>
              </a:tabLst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711200">
              <a:tabLst>
                <a:tab pos="5600700"/>
                <a:tab pos="10058400"/>
              </a:tabLst>
            </a:pPr>
            <a:r>
              <a:rPr lang="zh-CN" altLang="zh-CN" kern="100">
                <a:ea typeface="黑体" panose="02010609060101010101" pitchFamily="49" charset="-122"/>
                <a:cs typeface="Times New Roman" panose="02020603050405020304"/>
              </a:rPr>
              <a:t>相关点法</a:t>
            </a:r>
            <a:endParaRPr lang="zh-CN" altLang="zh-CN" kern="100">
              <a:ea typeface="黑体" panose="02010609060101010101" pitchFamily="49" charset="-122"/>
              <a:cs typeface="Times New Roman" panose="02020603050405020304"/>
            </a:endParaRPr>
          </a:p>
          <a:p>
            <a:pPr indent="711200">
              <a:tabLst>
                <a:tab pos="5600700"/>
                <a:tab pos="10058400"/>
              </a:tabLst>
            </a:pPr>
            <a:r>
              <a:rPr lang="en-US" altLang="zh-CN" kern="100">
                <a:ea typeface="黑体" panose="02010609060101010101" pitchFamily="49" charset="-122"/>
                <a:cs typeface="Times New Roman" panose="02020603050405020304"/>
              </a:rPr>
              <a:t>1.</a:t>
            </a:r>
            <a:r>
              <a:rPr lang="zh-CN" altLang="zh-CN" kern="100">
                <a:ea typeface="黑体" panose="02010609060101010101" pitchFamily="49" charset="-122"/>
                <a:cs typeface="Times New Roman" panose="02020603050405020304"/>
              </a:rPr>
              <a:t>　</a:t>
            </a:r>
            <a:r>
              <a:rPr lang="zh-CN" altLang="zh-CN" kern="100">
                <a:cs typeface="Times New Roman" panose="02020603050405020304"/>
              </a:rPr>
              <a:t>已知圆</a:t>
            </a:r>
            <a:r>
              <a:rPr lang="en-US" altLang="zh-CN" kern="100">
                <a:cs typeface="Courier New" panose="02070309020205020404"/>
              </a:rPr>
              <a:t>(</a:t>
            </a:r>
            <a:r>
              <a:rPr lang="en-US" altLang="zh-CN" i="1" kern="100">
                <a:cs typeface="Courier New" panose="02070309020205020404"/>
              </a:rPr>
              <a:t>x</a:t>
            </a:r>
            <a:r>
              <a:rPr lang="zh-CN" altLang="zh-CN" kern="100">
                <a:latin typeface="宋体" panose="02010600030101010101" pitchFamily="2" charset="-122"/>
                <a:cs typeface="Times New Roman" panose="02020603050405020304"/>
              </a:rPr>
              <a:t>＋</a:t>
            </a:r>
            <a:r>
              <a:rPr lang="en-US" altLang="zh-CN" kern="100">
                <a:cs typeface="Courier New" panose="02070309020205020404"/>
              </a:rPr>
              <a:t>1)</a:t>
            </a:r>
            <a:r>
              <a:rPr lang="en-US" altLang="zh-CN" kern="100" baseline="30000">
                <a:cs typeface="Courier New" panose="02070309020205020404"/>
              </a:rPr>
              <a:t>2</a:t>
            </a:r>
            <a:r>
              <a:rPr lang="zh-CN" altLang="zh-CN" kern="100">
                <a:latin typeface="宋体" panose="02010600030101010101" pitchFamily="2" charset="-122"/>
                <a:cs typeface="Times New Roman" panose="02020603050405020304"/>
              </a:rPr>
              <a:t>＋</a:t>
            </a:r>
            <a:r>
              <a:rPr lang="en-US" altLang="zh-CN" i="1" kern="100">
                <a:cs typeface="Courier New" panose="02070309020205020404"/>
              </a:rPr>
              <a:t>y</a:t>
            </a:r>
            <a:r>
              <a:rPr lang="en-US" altLang="zh-CN" kern="100" baseline="30000">
                <a:cs typeface="Courier New" panose="02070309020205020404"/>
              </a:rPr>
              <a:t>2</a:t>
            </a:r>
            <a:r>
              <a:rPr lang="zh-CN" altLang="zh-CN" kern="100">
                <a:latin typeface="宋体" panose="02010600030101010101" pitchFamily="2" charset="-122"/>
                <a:cs typeface="Times New Roman" panose="02020603050405020304"/>
              </a:rPr>
              <a:t>＝</a:t>
            </a:r>
            <a:r>
              <a:rPr lang="en-US" altLang="zh-CN" kern="100">
                <a:cs typeface="Courier New" panose="02070309020205020404"/>
              </a:rPr>
              <a:t>2</a:t>
            </a:r>
            <a:r>
              <a:rPr lang="zh-CN" altLang="zh-CN" kern="100">
                <a:cs typeface="Times New Roman" panose="02020603050405020304"/>
              </a:rPr>
              <a:t>上动点</a:t>
            </a:r>
            <a:r>
              <a:rPr lang="en-US" altLang="zh-CN" i="1" kern="100">
                <a:cs typeface="Courier New" panose="02070309020205020404"/>
              </a:rPr>
              <a:t>A</a:t>
            </a:r>
            <a:r>
              <a:rPr lang="zh-CN" altLang="zh-CN" kern="100">
                <a:cs typeface="Times New Roman" panose="02020603050405020304"/>
              </a:rPr>
              <a:t>，</a:t>
            </a:r>
            <a:r>
              <a:rPr lang="en-US" altLang="zh-CN" i="1" kern="100">
                <a:cs typeface="Courier New" panose="02070309020205020404"/>
              </a:rPr>
              <a:t>x</a:t>
            </a:r>
            <a:r>
              <a:rPr lang="zh-CN" altLang="zh-CN" kern="100">
                <a:cs typeface="Times New Roman" panose="02020603050405020304"/>
              </a:rPr>
              <a:t>轴上定点</a:t>
            </a:r>
            <a:r>
              <a:rPr lang="en-US" altLang="zh-CN" i="1" kern="100">
                <a:cs typeface="Courier New" panose="02070309020205020404"/>
              </a:rPr>
              <a:t>B</a:t>
            </a:r>
            <a:r>
              <a:rPr lang="en-US" altLang="zh-CN" kern="100">
                <a:cs typeface="Courier New" panose="02070309020205020404"/>
              </a:rPr>
              <a:t>(2,0)</a:t>
            </a:r>
            <a:r>
              <a:rPr lang="zh-CN" altLang="zh-CN" kern="100">
                <a:cs typeface="Times New Roman" panose="02020603050405020304"/>
              </a:rPr>
              <a:t>，将</a:t>
            </a:r>
            <a:r>
              <a:rPr lang="en-US" altLang="zh-CN" i="1" kern="100">
                <a:cs typeface="Courier New" panose="02070309020205020404"/>
              </a:rPr>
              <a:t>BA</a:t>
            </a:r>
            <a:r>
              <a:rPr lang="zh-CN" altLang="zh-CN" kern="100">
                <a:cs typeface="Times New Roman" panose="02020603050405020304"/>
              </a:rPr>
              <a:t>延长到</a:t>
            </a:r>
            <a:r>
              <a:rPr lang="en-US" altLang="zh-CN" i="1" kern="100">
                <a:cs typeface="Courier New" panose="02070309020205020404"/>
              </a:rPr>
              <a:t>M</a:t>
            </a:r>
            <a:r>
              <a:rPr lang="zh-CN" altLang="zh-CN" kern="100">
                <a:cs typeface="Times New Roman" panose="02020603050405020304"/>
              </a:rPr>
              <a:t>，使</a:t>
            </a:r>
            <a:r>
              <a:rPr lang="en-US" altLang="zh-CN" i="1" kern="100">
                <a:cs typeface="Courier New" panose="02070309020205020404"/>
              </a:rPr>
              <a:t>AM</a:t>
            </a:r>
            <a:r>
              <a:rPr lang="zh-CN" altLang="zh-CN" kern="100">
                <a:latin typeface="宋体" panose="02010600030101010101" pitchFamily="2" charset="-122"/>
                <a:cs typeface="Times New Roman" panose="02020603050405020304"/>
              </a:rPr>
              <a:t>＝</a:t>
            </a:r>
            <a:r>
              <a:rPr lang="en-US" altLang="zh-CN" i="1" kern="100">
                <a:cs typeface="Courier New" panose="02070309020205020404"/>
              </a:rPr>
              <a:t>BA</a:t>
            </a:r>
            <a:r>
              <a:rPr lang="zh-CN" altLang="zh-CN" kern="100">
                <a:cs typeface="Times New Roman" panose="02020603050405020304"/>
              </a:rPr>
              <a:t>，求动点</a:t>
            </a:r>
            <a:r>
              <a:rPr lang="en-US" altLang="zh-CN" i="1" kern="100">
                <a:cs typeface="Courier New" panose="02070309020205020404"/>
              </a:rPr>
              <a:t>M</a:t>
            </a:r>
            <a:r>
              <a:rPr lang="zh-CN" altLang="zh-CN" kern="100">
                <a:cs typeface="Times New Roman" panose="02020603050405020304"/>
              </a:rPr>
              <a:t>的轨迹方程．</a:t>
            </a:r>
            <a:endParaRPr lang="zh-CN" altLang="zh-CN" sz="1050" kern="100">
              <a:latin typeface="宋体" panose="02010600030101010101" pitchFamily="2" charset="-122"/>
              <a:cs typeface="Courier New" panose="02070309020205020404"/>
            </a:endParaRPr>
          </a:p>
          <a:p>
            <a:endParaRPr lang="zh-CN" altLang="en-US"/>
          </a:p>
        </p:txBody>
      </p:sp>
      <p:sp>
        <p:nvSpPr>
          <p:cNvPr id="16" name="文本框 15"/>
          <p:cNvSpPr txBox="1"/>
          <p:nvPr>
            <p:custDataLst>
              <p:tags r:id="rId4"/>
            </p:custDataLst>
          </p:nvPr>
        </p:nvSpPr>
        <p:spPr>
          <a:xfrm>
            <a:off x="0" y="-4318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练习巩固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514985" y="3831908"/>
          <a:ext cx="11161713" cy="23574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0" name="文档" r:id="rId6" imgW="11164570" imgH="2362200" progId="Word.Document.8">
                  <p:embed/>
                </p:oleObj>
              </mc:Choice>
              <mc:Fallback>
                <p:oleObj name="文档" r:id="rId6" imgW="11164570" imgH="23622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4985" y="3831908"/>
                        <a:ext cx="11161713" cy="23574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pic>
        <p:nvPicPr>
          <p:cNvPr id="5" name="返回">
            <a:hlinkClick r:id="rId5" action="ppaction://hlinksldjump"/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497" y="6458711"/>
            <a:ext cx="952502" cy="399289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6"/>
            </p:custDataLst>
          </p:nvPr>
        </p:nvSpPr>
        <p:spPr>
          <a:xfrm>
            <a:off x="709295" y="1186180"/>
            <a:ext cx="9958070" cy="107632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kern="100">
                <a:cs typeface="Times New Roman" panose="02020603050405020304"/>
                <a:sym typeface="+mn-ea"/>
              </a:rPr>
              <a:t>2.</a:t>
            </a:r>
            <a:r>
              <a:rPr lang="zh-CN" altLang="zh-CN" sz="3200" kern="100">
                <a:cs typeface="Times New Roman" panose="02020603050405020304"/>
                <a:sym typeface="+mn-ea"/>
              </a:rPr>
              <a:t>已知点</a:t>
            </a:r>
            <a:r>
              <a:rPr lang="en-US" altLang="zh-CN" sz="3200" i="1" kern="100">
                <a:cs typeface="Courier New" panose="02070309020205020404"/>
                <a:sym typeface="+mn-ea"/>
              </a:rPr>
              <a:t>P</a:t>
            </a:r>
            <a:r>
              <a:rPr lang="zh-CN" altLang="zh-CN" sz="3200" kern="100">
                <a:cs typeface="Times New Roman" panose="02020603050405020304"/>
                <a:sym typeface="+mn-ea"/>
              </a:rPr>
              <a:t>在圆</a:t>
            </a:r>
            <a:r>
              <a:rPr lang="en-US" altLang="zh-CN" sz="3200" i="1" kern="100">
                <a:cs typeface="Courier New" panose="02070309020205020404"/>
                <a:sym typeface="+mn-ea"/>
              </a:rPr>
              <a:t>C</a:t>
            </a:r>
            <a:r>
              <a:rPr lang="zh-CN" altLang="zh-CN" sz="3200" kern="100">
                <a:cs typeface="Times New Roman" panose="02020603050405020304"/>
                <a:sym typeface="+mn-ea"/>
              </a:rPr>
              <a:t>：</a:t>
            </a:r>
            <a:r>
              <a:rPr lang="en-US" altLang="zh-CN" sz="3200" i="1" kern="100">
                <a:cs typeface="Courier New" panose="02070309020205020404"/>
                <a:sym typeface="+mn-ea"/>
              </a:rPr>
              <a:t>x</a:t>
            </a:r>
            <a:r>
              <a:rPr lang="en-US" altLang="zh-CN" sz="3200" kern="100" baseline="30000">
                <a:cs typeface="Courier New" panose="02070309020205020404"/>
                <a:sym typeface="+mn-ea"/>
              </a:rPr>
              <a:t>2</a:t>
            </a:r>
            <a:r>
              <a:rPr lang="zh-CN" altLang="zh-CN" sz="3200" kern="100">
                <a:latin typeface="宋体" panose="02010600030101010101" pitchFamily="2" charset="-122"/>
                <a:cs typeface="Times New Roman" panose="02020603050405020304"/>
                <a:sym typeface="+mn-ea"/>
              </a:rPr>
              <a:t>＋</a:t>
            </a:r>
            <a:r>
              <a:rPr lang="en-US" altLang="zh-CN" sz="3200" i="1" kern="100">
                <a:cs typeface="Courier New" panose="02070309020205020404"/>
                <a:sym typeface="+mn-ea"/>
              </a:rPr>
              <a:t>y</a:t>
            </a:r>
            <a:r>
              <a:rPr lang="en-US" altLang="zh-CN" sz="3200" kern="100" baseline="30000">
                <a:cs typeface="Courier New" panose="02070309020205020404"/>
                <a:sym typeface="+mn-ea"/>
              </a:rPr>
              <a:t>2</a:t>
            </a:r>
            <a:r>
              <a:rPr lang="zh-CN" altLang="zh-CN" sz="3200" kern="100">
                <a:latin typeface="宋体" panose="02010600030101010101" pitchFamily="2" charset="-122"/>
                <a:cs typeface="Times New Roman" panose="02020603050405020304"/>
                <a:sym typeface="+mn-ea"/>
              </a:rPr>
              <a:t>－</a:t>
            </a:r>
            <a:r>
              <a:rPr lang="en-US" altLang="zh-CN" sz="3200" kern="100">
                <a:cs typeface="Courier New" panose="02070309020205020404"/>
                <a:sym typeface="+mn-ea"/>
              </a:rPr>
              <a:t>8</a:t>
            </a:r>
            <a:r>
              <a:rPr lang="en-US" altLang="zh-CN" sz="3200" i="1" kern="100">
                <a:cs typeface="Courier New" panose="02070309020205020404"/>
                <a:sym typeface="+mn-ea"/>
              </a:rPr>
              <a:t>x</a:t>
            </a:r>
            <a:r>
              <a:rPr lang="zh-CN" altLang="zh-CN" sz="3200" kern="100">
                <a:latin typeface="宋体" panose="02010600030101010101" pitchFamily="2" charset="-122"/>
                <a:cs typeface="Times New Roman" panose="02020603050405020304"/>
                <a:sym typeface="+mn-ea"/>
              </a:rPr>
              <a:t>－</a:t>
            </a:r>
            <a:r>
              <a:rPr lang="en-US" altLang="zh-CN" sz="3200" kern="100">
                <a:cs typeface="Courier New" panose="02070309020205020404"/>
                <a:sym typeface="+mn-ea"/>
              </a:rPr>
              <a:t>6</a:t>
            </a:r>
            <a:r>
              <a:rPr lang="en-US" altLang="zh-CN" sz="3200" i="1" kern="100">
                <a:cs typeface="Courier New" panose="02070309020205020404"/>
                <a:sym typeface="+mn-ea"/>
              </a:rPr>
              <a:t>y</a:t>
            </a:r>
            <a:r>
              <a:rPr lang="zh-CN" altLang="zh-CN" sz="3200" kern="100">
                <a:latin typeface="宋体" panose="02010600030101010101" pitchFamily="2" charset="-122"/>
                <a:cs typeface="Times New Roman" panose="02020603050405020304"/>
                <a:sym typeface="+mn-ea"/>
              </a:rPr>
              <a:t>＋</a:t>
            </a:r>
            <a:r>
              <a:rPr lang="en-US" altLang="zh-CN" sz="3200" kern="100">
                <a:cs typeface="Courier New" panose="02070309020205020404"/>
                <a:sym typeface="+mn-ea"/>
              </a:rPr>
              <a:t>21</a:t>
            </a:r>
            <a:r>
              <a:rPr lang="zh-CN" altLang="zh-CN" sz="3200" kern="100">
                <a:latin typeface="宋体" panose="02010600030101010101" pitchFamily="2" charset="-122"/>
                <a:cs typeface="Times New Roman" panose="02020603050405020304"/>
                <a:sym typeface="+mn-ea"/>
              </a:rPr>
              <a:t>＝</a:t>
            </a:r>
            <a:r>
              <a:rPr lang="en-US" altLang="zh-CN" sz="3200" kern="100">
                <a:cs typeface="Courier New" panose="02070309020205020404"/>
                <a:sym typeface="+mn-ea"/>
              </a:rPr>
              <a:t>0</a:t>
            </a:r>
            <a:r>
              <a:rPr lang="zh-CN" altLang="zh-CN" sz="3200" kern="100">
                <a:cs typeface="Times New Roman" panose="02020603050405020304"/>
                <a:sym typeface="+mn-ea"/>
              </a:rPr>
              <a:t>上运动，求线</a:t>
            </a:r>
            <a:endParaRPr lang="zh-CN" altLang="zh-CN" sz="3200" kern="100">
              <a:cs typeface="Times New Roman" panose="02020603050405020304"/>
              <a:sym typeface="+mn-ea"/>
            </a:endParaRPr>
          </a:p>
          <a:p>
            <a:r>
              <a:rPr lang="zh-CN" altLang="zh-CN" sz="3200" kern="100">
                <a:cs typeface="Times New Roman" panose="02020603050405020304"/>
                <a:sym typeface="+mn-ea"/>
              </a:rPr>
              <a:t>段</a:t>
            </a:r>
            <a:r>
              <a:rPr lang="en-US" altLang="zh-CN" sz="3200" i="1" kern="100">
                <a:cs typeface="Courier New" panose="02070309020205020404"/>
                <a:sym typeface="+mn-ea"/>
              </a:rPr>
              <a:t>OP</a:t>
            </a:r>
            <a:r>
              <a:rPr lang="zh-CN" altLang="zh-CN" sz="3200" kern="100">
                <a:cs typeface="Times New Roman" panose="02020603050405020304"/>
                <a:sym typeface="+mn-ea"/>
              </a:rPr>
              <a:t>的中点</a:t>
            </a:r>
            <a:r>
              <a:rPr lang="en-US" altLang="zh-CN" sz="3200" i="1" kern="100">
                <a:cs typeface="Courier New" panose="02070309020205020404"/>
                <a:sym typeface="+mn-ea"/>
              </a:rPr>
              <a:t>M</a:t>
            </a:r>
            <a:r>
              <a:rPr lang="zh-CN" altLang="zh-CN" sz="3200" kern="100">
                <a:cs typeface="Times New Roman" panose="02020603050405020304"/>
                <a:sym typeface="+mn-ea"/>
              </a:rPr>
              <a:t>的轨迹方程．</a:t>
            </a:r>
            <a:endParaRPr lang="zh-CN" altLang="zh-CN" sz="3200" kern="100">
              <a:cs typeface="Times New Roman" panose="02020603050405020304"/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7"/>
            </p:custDataLst>
          </p:nvPr>
        </p:nvSpPr>
        <p:spPr>
          <a:xfrm>
            <a:off x="0" y="-4318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练习巩固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</p:spTree>
  </p:cSld>
  <p:clrMapOvr>
    <a:masterClrMapping/>
  </p:clrMapOvr>
  <p:transition/>
  <p:timing/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6" name="文本框 15"/>
          <p:cNvSpPr txBox="1"/>
          <p:nvPr>
            <p:custDataLst>
              <p:tags r:id="rId3"/>
            </p:custDataLst>
          </p:nvPr>
        </p:nvSpPr>
        <p:spPr>
          <a:xfrm>
            <a:off x="0" y="-4318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练习巩固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514985" y="1477010"/>
          <a:ext cx="11162030" cy="538099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1" name="文档" r:id="rId5" imgW="11164570" imgH="5638800" progId="Word.Document.8">
                  <p:embed/>
                </p:oleObj>
              </mc:Choice>
              <mc:Fallback>
                <p:oleObj name="文档" r:id="rId5" imgW="11164570" imgH="56388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4985" y="1477010"/>
                        <a:ext cx="11162030" cy="53809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729615" y="864870"/>
            <a:ext cx="112255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400" kern="100">
                <a:cs typeface="Times New Roman" panose="02020603050405020304"/>
                <a:sym typeface="+mn-ea"/>
              </a:rPr>
              <a:t>2.</a:t>
            </a:r>
            <a:r>
              <a:rPr lang="zh-CN" altLang="zh-CN" sz="2400" kern="100">
                <a:cs typeface="Times New Roman" panose="02020603050405020304"/>
                <a:sym typeface="+mn-ea"/>
              </a:rPr>
              <a:t>已知点</a:t>
            </a:r>
            <a:r>
              <a:rPr lang="en-US" altLang="zh-CN" sz="2400" i="1" kern="100">
                <a:cs typeface="Courier New" panose="02070309020205020404"/>
                <a:sym typeface="+mn-ea"/>
              </a:rPr>
              <a:t>P</a:t>
            </a:r>
            <a:r>
              <a:rPr lang="zh-CN" altLang="zh-CN" sz="2400" kern="100">
                <a:cs typeface="Times New Roman" panose="02020603050405020304"/>
                <a:sym typeface="+mn-ea"/>
              </a:rPr>
              <a:t>在圆</a:t>
            </a:r>
            <a:r>
              <a:rPr lang="en-US" altLang="zh-CN" sz="2400" i="1" kern="100">
                <a:cs typeface="Courier New" panose="02070309020205020404"/>
                <a:sym typeface="+mn-ea"/>
              </a:rPr>
              <a:t>C</a:t>
            </a:r>
            <a:r>
              <a:rPr lang="zh-CN" altLang="zh-CN" sz="2400" kern="100">
                <a:cs typeface="Times New Roman" panose="02020603050405020304"/>
                <a:sym typeface="+mn-ea"/>
              </a:rPr>
              <a:t>：</a:t>
            </a:r>
            <a:r>
              <a:rPr lang="en-US" altLang="zh-CN" sz="2400" i="1" kern="100">
                <a:cs typeface="Courier New" panose="02070309020205020404"/>
                <a:sym typeface="+mn-ea"/>
              </a:rPr>
              <a:t>x</a:t>
            </a:r>
            <a:r>
              <a:rPr lang="en-US" altLang="zh-CN" sz="2400" kern="100" baseline="30000">
                <a:cs typeface="Courier New" panose="02070309020205020404"/>
                <a:sym typeface="+mn-ea"/>
              </a:rPr>
              <a:t>2</a:t>
            </a:r>
            <a:r>
              <a:rPr lang="zh-CN" altLang="zh-CN" sz="2400" kern="100">
                <a:latin typeface="宋体" panose="02010600030101010101" pitchFamily="2" charset="-122"/>
                <a:cs typeface="Times New Roman" panose="02020603050405020304"/>
                <a:sym typeface="+mn-ea"/>
              </a:rPr>
              <a:t>＋</a:t>
            </a:r>
            <a:r>
              <a:rPr lang="en-US" altLang="zh-CN" sz="2400" i="1" kern="100">
                <a:cs typeface="Courier New" panose="02070309020205020404"/>
                <a:sym typeface="+mn-ea"/>
              </a:rPr>
              <a:t>y</a:t>
            </a:r>
            <a:r>
              <a:rPr lang="en-US" altLang="zh-CN" sz="2400" kern="100" baseline="30000">
                <a:cs typeface="Courier New" panose="02070309020205020404"/>
                <a:sym typeface="+mn-ea"/>
              </a:rPr>
              <a:t>2</a:t>
            </a:r>
            <a:r>
              <a:rPr lang="zh-CN" altLang="zh-CN" sz="2400" kern="100">
                <a:latin typeface="宋体" panose="02010600030101010101" pitchFamily="2" charset="-122"/>
                <a:cs typeface="Times New Roman" panose="02020603050405020304"/>
                <a:sym typeface="+mn-ea"/>
              </a:rPr>
              <a:t>－</a:t>
            </a:r>
            <a:r>
              <a:rPr lang="en-US" altLang="zh-CN" sz="2400" kern="100">
                <a:cs typeface="Courier New" panose="02070309020205020404"/>
                <a:sym typeface="+mn-ea"/>
              </a:rPr>
              <a:t>8</a:t>
            </a:r>
            <a:r>
              <a:rPr lang="en-US" altLang="zh-CN" sz="2400" i="1" kern="100">
                <a:cs typeface="Courier New" panose="02070309020205020404"/>
                <a:sym typeface="+mn-ea"/>
              </a:rPr>
              <a:t>x</a:t>
            </a:r>
            <a:r>
              <a:rPr lang="zh-CN" altLang="zh-CN" sz="2400" kern="100">
                <a:latin typeface="宋体" panose="02010600030101010101" pitchFamily="2" charset="-122"/>
                <a:cs typeface="Times New Roman" panose="02020603050405020304"/>
                <a:sym typeface="+mn-ea"/>
              </a:rPr>
              <a:t>－</a:t>
            </a:r>
            <a:r>
              <a:rPr lang="en-US" altLang="zh-CN" sz="2400" kern="100">
                <a:cs typeface="Courier New" panose="02070309020205020404"/>
                <a:sym typeface="+mn-ea"/>
              </a:rPr>
              <a:t>6</a:t>
            </a:r>
            <a:r>
              <a:rPr lang="en-US" altLang="zh-CN" sz="2400" i="1" kern="100">
                <a:cs typeface="Courier New" panose="02070309020205020404"/>
                <a:sym typeface="+mn-ea"/>
              </a:rPr>
              <a:t>y</a:t>
            </a:r>
            <a:r>
              <a:rPr lang="zh-CN" altLang="zh-CN" sz="2400" kern="100">
                <a:latin typeface="宋体" panose="02010600030101010101" pitchFamily="2" charset="-122"/>
                <a:cs typeface="Times New Roman" panose="02020603050405020304"/>
                <a:sym typeface="+mn-ea"/>
              </a:rPr>
              <a:t>＋</a:t>
            </a:r>
            <a:r>
              <a:rPr lang="en-US" altLang="zh-CN" sz="2400" kern="100">
                <a:cs typeface="Courier New" panose="02070309020205020404"/>
                <a:sym typeface="+mn-ea"/>
              </a:rPr>
              <a:t>21</a:t>
            </a:r>
            <a:r>
              <a:rPr lang="zh-CN" altLang="zh-CN" sz="2400" kern="100">
                <a:latin typeface="宋体" panose="02010600030101010101" pitchFamily="2" charset="-122"/>
                <a:cs typeface="Times New Roman" panose="02020603050405020304"/>
                <a:sym typeface="+mn-ea"/>
              </a:rPr>
              <a:t>＝</a:t>
            </a:r>
            <a:r>
              <a:rPr lang="en-US" altLang="zh-CN" sz="2400" kern="100">
                <a:cs typeface="Courier New" panose="02070309020205020404"/>
                <a:sym typeface="+mn-ea"/>
              </a:rPr>
              <a:t>0</a:t>
            </a:r>
            <a:r>
              <a:rPr lang="zh-CN" altLang="zh-CN" sz="2400" kern="100">
                <a:cs typeface="Times New Roman" panose="02020603050405020304"/>
                <a:sym typeface="+mn-ea"/>
              </a:rPr>
              <a:t>上运动，求线段</a:t>
            </a:r>
            <a:r>
              <a:rPr lang="en-US" altLang="zh-CN" sz="2400" i="1" kern="100">
                <a:cs typeface="Courier New" panose="02070309020205020404"/>
                <a:sym typeface="+mn-ea"/>
              </a:rPr>
              <a:t>OP</a:t>
            </a:r>
            <a:r>
              <a:rPr lang="zh-CN" altLang="zh-CN" sz="2400" kern="100">
                <a:cs typeface="Times New Roman" panose="02020603050405020304"/>
                <a:sym typeface="+mn-ea"/>
              </a:rPr>
              <a:t>的中点</a:t>
            </a:r>
            <a:r>
              <a:rPr lang="en-US" altLang="zh-CN" sz="2400" i="1" kern="100">
                <a:cs typeface="Courier New" panose="02070309020205020404"/>
                <a:sym typeface="+mn-ea"/>
              </a:rPr>
              <a:t>M</a:t>
            </a:r>
            <a:r>
              <a:rPr lang="zh-CN" altLang="zh-CN" sz="2400" kern="100">
                <a:cs typeface="Times New Roman" panose="02020603050405020304"/>
                <a:sym typeface="+mn-ea"/>
              </a:rPr>
              <a:t>的轨迹方程．</a:t>
            </a:r>
            <a:endParaRPr lang="zh-CN" altLang="zh-CN" sz="2400" kern="100">
              <a:cs typeface="Times New Roman" panose="02020603050405020304"/>
              <a:sym typeface="+mn-ea"/>
            </a:endParaRPr>
          </a:p>
        </p:txBody>
      </p:sp>
    </p:spTree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6" name="文本框 15"/>
          <p:cNvSpPr txBox="1"/>
          <p:nvPr>
            <p:custDataLst>
              <p:tags r:id="rId3"/>
            </p:custDataLst>
          </p:nvPr>
        </p:nvSpPr>
        <p:spPr>
          <a:xfrm>
            <a:off x="0" y="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练习巩固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729615" y="864870"/>
            <a:ext cx="112255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400" kern="100">
                <a:cs typeface="Times New Roman" panose="02020603050405020304"/>
                <a:sym typeface="+mn-ea"/>
              </a:rPr>
              <a:t>2.</a:t>
            </a:r>
            <a:r>
              <a:rPr lang="zh-CN" altLang="zh-CN" sz="2400" kern="100">
                <a:cs typeface="Times New Roman" panose="02020603050405020304"/>
                <a:sym typeface="+mn-ea"/>
              </a:rPr>
              <a:t>已知点</a:t>
            </a:r>
            <a:r>
              <a:rPr lang="en-US" altLang="zh-CN" sz="2400" i="1" kern="100">
                <a:cs typeface="Courier New" panose="02070309020205020404"/>
                <a:sym typeface="+mn-ea"/>
              </a:rPr>
              <a:t>P</a:t>
            </a:r>
            <a:r>
              <a:rPr lang="zh-CN" altLang="zh-CN" sz="2400" kern="100">
                <a:cs typeface="Times New Roman" panose="02020603050405020304"/>
                <a:sym typeface="+mn-ea"/>
              </a:rPr>
              <a:t>在圆</a:t>
            </a:r>
            <a:r>
              <a:rPr lang="en-US" altLang="zh-CN" sz="2400" i="1" kern="100">
                <a:cs typeface="Courier New" panose="02070309020205020404"/>
                <a:sym typeface="+mn-ea"/>
              </a:rPr>
              <a:t>C</a:t>
            </a:r>
            <a:r>
              <a:rPr lang="zh-CN" altLang="zh-CN" sz="2400" kern="100">
                <a:cs typeface="Times New Roman" panose="02020603050405020304"/>
                <a:sym typeface="+mn-ea"/>
              </a:rPr>
              <a:t>：</a:t>
            </a:r>
            <a:r>
              <a:rPr lang="en-US" altLang="zh-CN" sz="2400" i="1" kern="100">
                <a:cs typeface="Courier New" panose="02070309020205020404"/>
                <a:sym typeface="+mn-ea"/>
              </a:rPr>
              <a:t>x</a:t>
            </a:r>
            <a:r>
              <a:rPr lang="en-US" altLang="zh-CN" sz="2400" kern="100" baseline="30000">
                <a:cs typeface="Courier New" panose="02070309020205020404"/>
                <a:sym typeface="+mn-ea"/>
              </a:rPr>
              <a:t>2</a:t>
            </a:r>
            <a:r>
              <a:rPr lang="zh-CN" altLang="zh-CN" sz="2400" kern="100">
                <a:latin typeface="宋体" panose="02010600030101010101" pitchFamily="2" charset="-122"/>
                <a:cs typeface="Times New Roman" panose="02020603050405020304"/>
                <a:sym typeface="+mn-ea"/>
              </a:rPr>
              <a:t>＋</a:t>
            </a:r>
            <a:r>
              <a:rPr lang="en-US" altLang="zh-CN" sz="2400" i="1" kern="100">
                <a:cs typeface="Courier New" panose="02070309020205020404"/>
                <a:sym typeface="+mn-ea"/>
              </a:rPr>
              <a:t>y</a:t>
            </a:r>
            <a:r>
              <a:rPr lang="en-US" altLang="zh-CN" sz="2400" kern="100" baseline="30000">
                <a:cs typeface="Courier New" panose="02070309020205020404"/>
                <a:sym typeface="+mn-ea"/>
              </a:rPr>
              <a:t>2</a:t>
            </a:r>
            <a:r>
              <a:rPr lang="zh-CN" altLang="zh-CN" sz="2400" kern="100">
                <a:latin typeface="宋体" panose="02010600030101010101" pitchFamily="2" charset="-122"/>
                <a:cs typeface="Times New Roman" panose="02020603050405020304"/>
                <a:sym typeface="+mn-ea"/>
              </a:rPr>
              <a:t>－</a:t>
            </a:r>
            <a:r>
              <a:rPr lang="en-US" altLang="zh-CN" sz="2400" kern="100">
                <a:cs typeface="Courier New" panose="02070309020205020404"/>
                <a:sym typeface="+mn-ea"/>
              </a:rPr>
              <a:t>8</a:t>
            </a:r>
            <a:r>
              <a:rPr lang="en-US" altLang="zh-CN" sz="2400" i="1" kern="100">
                <a:cs typeface="Courier New" panose="02070309020205020404"/>
                <a:sym typeface="+mn-ea"/>
              </a:rPr>
              <a:t>x</a:t>
            </a:r>
            <a:r>
              <a:rPr lang="zh-CN" altLang="zh-CN" sz="2400" kern="100">
                <a:latin typeface="宋体" panose="02010600030101010101" pitchFamily="2" charset="-122"/>
                <a:cs typeface="Times New Roman" panose="02020603050405020304"/>
                <a:sym typeface="+mn-ea"/>
              </a:rPr>
              <a:t>－</a:t>
            </a:r>
            <a:r>
              <a:rPr lang="en-US" altLang="zh-CN" sz="2400" kern="100">
                <a:cs typeface="Courier New" panose="02070309020205020404"/>
                <a:sym typeface="+mn-ea"/>
              </a:rPr>
              <a:t>6</a:t>
            </a:r>
            <a:r>
              <a:rPr lang="en-US" altLang="zh-CN" sz="2400" i="1" kern="100">
                <a:cs typeface="Courier New" panose="02070309020205020404"/>
                <a:sym typeface="+mn-ea"/>
              </a:rPr>
              <a:t>y</a:t>
            </a:r>
            <a:r>
              <a:rPr lang="zh-CN" altLang="zh-CN" sz="2400" kern="100">
                <a:latin typeface="宋体" panose="02010600030101010101" pitchFamily="2" charset="-122"/>
                <a:cs typeface="Times New Roman" panose="02020603050405020304"/>
                <a:sym typeface="+mn-ea"/>
              </a:rPr>
              <a:t>＋</a:t>
            </a:r>
            <a:r>
              <a:rPr lang="en-US" altLang="zh-CN" sz="2400" kern="100">
                <a:cs typeface="Courier New" panose="02070309020205020404"/>
                <a:sym typeface="+mn-ea"/>
              </a:rPr>
              <a:t>21</a:t>
            </a:r>
            <a:r>
              <a:rPr lang="zh-CN" altLang="zh-CN" sz="2400" kern="100">
                <a:latin typeface="宋体" panose="02010600030101010101" pitchFamily="2" charset="-122"/>
                <a:cs typeface="Times New Roman" panose="02020603050405020304"/>
                <a:sym typeface="+mn-ea"/>
              </a:rPr>
              <a:t>＝</a:t>
            </a:r>
            <a:r>
              <a:rPr lang="en-US" altLang="zh-CN" sz="2400" kern="100">
                <a:cs typeface="Courier New" panose="02070309020205020404"/>
                <a:sym typeface="+mn-ea"/>
              </a:rPr>
              <a:t>0</a:t>
            </a:r>
            <a:r>
              <a:rPr lang="zh-CN" altLang="zh-CN" sz="2400" kern="100">
                <a:cs typeface="Times New Roman" panose="02020603050405020304"/>
                <a:sym typeface="+mn-ea"/>
              </a:rPr>
              <a:t>上运动，求线段</a:t>
            </a:r>
            <a:r>
              <a:rPr lang="en-US" altLang="zh-CN" sz="2400" i="1" kern="100">
                <a:cs typeface="Courier New" panose="02070309020205020404"/>
                <a:sym typeface="+mn-ea"/>
              </a:rPr>
              <a:t>OP</a:t>
            </a:r>
            <a:r>
              <a:rPr lang="zh-CN" altLang="zh-CN" sz="2400" kern="100">
                <a:cs typeface="Times New Roman" panose="02020603050405020304"/>
                <a:sym typeface="+mn-ea"/>
              </a:rPr>
              <a:t>的中点</a:t>
            </a:r>
            <a:r>
              <a:rPr lang="en-US" altLang="zh-CN" sz="2400" i="1" kern="100">
                <a:cs typeface="Courier New" panose="02070309020205020404"/>
                <a:sym typeface="+mn-ea"/>
              </a:rPr>
              <a:t>M</a:t>
            </a:r>
            <a:r>
              <a:rPr lang="zh-CN" altLang="zh-CN" sz="2400" kern="100">
                <a:cs typeface="Times New Roman" panose="02020603050405020304"/>
                <a:sym typeface="+mn-ea"/>
              </a:rPr>
              <a:t>的轨迹方程．</a:t>
            </a:r>
            <a:endParaRPr lang="zh-CN" altLang="zh-CN" sz="2400" kern="100">
              <a:cs typeface="Times New Roman" panose="02020603050405020304"/>
              <a:sym typeface="+mn-ea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514350" y="1952625"/>
          <a:ext cx="11161713" cy="29511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2" name="文档" r:id="rId6" imgW="11164570" imgH="2953385" progId="Word.Document.8">
                  <p:embed/>
                </p:oleObj>
              </mc:Choice>
              <mc:Fallback>
                <p:oleObj name="文档" r:id="rId6" imgW="11164570" imgH="295338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4350" y="1952625"/>
                        <a:ext cx="11161713" cy="29511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6" name="文本框 15"/>
          <p:cNvSpPr txBox="1"/>
          <p:nvPr>
            <p:custDataLst>
              <p:tags r:id="rId3"/>
            </p:custDataLst>
          </p:nvPr>
        </p:nvSpPr>
        <p:spPr>
          <a:xfrm>
            <a:off x="0" y="-4318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练习巩固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503555" y="1935109"/>
          <a:ext cx="11184890" cy="46386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3" name="文档" r:id="rId5" imgW="11186160" imgH="4640580" progId="Word.Document.8">
                  <p:embed/>
                </p:oleObj>
              </mc:Choice>
              <mc:Fallback>
                <p:oleObj name="文档" r:id="rId5" imgW="11186160" imgH="464058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3555" y="1935109"/>
                        <a:ext cx="11184890" cy="46386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>
            <p:custDataLst>
              <p:tags r:id="rId7"/>
            </p:custDataLst>
          </p:nvPr>
        </p:nvSpPr>
        <p:spPr>
          <a:xfrm>
            <a:off x="749935" y="814070"/>
            <a:ext cx="10269220" cy="9531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kern="100">
                <a:cs typeface="Times New Roman" panose="02020603050405020304"/>
                <a:sym typeface="+mn-ea"/>
              </a:rPr>
              <a:t>2.</a:t>
            </a:r>
            <a:r>
              <a:rPr lang="zh-CN" altLang="zh-CN" sz="2800" kern="100">
                <a:cs typeface="Times New Roman" panose="02020603050405020304"/>
                <a:sym typeface="+mn-ea"/>
              </a:rPr>
              <a:t>已知点</a:t>
            </a:r>
            <a:r>
              <a:rPr lang="en-US" altLang="zh-CN" sz="2800" i="1" kern="100">
                <a:cs typeface="Courier New" panose="02070309020205020404"/>
                <a:sym typeface="+mn-ea"/>
              </a:rPr>
              <a:t>P</a:t>
            </a:r>
            <a:r>
              <a:rPr lang="zh-CN" altLang="zh-CN" sz="2800" kern="100">
                <a:cs typeface="Times New Roman" panose="02020603050405020304"/>
                <a:sym typeface="+mn-ea"/>
              </a:rPr>
              <a:t>在圆</a:t>
            </a:r>
            <a:r>
              <a:rPr lang="en-US" altLang="zh-CN" sz="2800" i="1" kern="100">
                <a:cs typeface="Courier New" panose="02070309020205020404"/>
                <a:sym typeface="+mn-ea"/>
              </a:rPr>
              <a:t>C</a:t>
            </a:r>
            <a:r>
              <a:rPr lang="zh-CN" altLang="zh-CN" sz="2800" kern="100">
                <a:cs typeface="Times New Roman" panose="02020603050405020304"/>
                <a:sym typeface="+mn-ea"/>
              </a:rPr>
              <a:t>：</a:t>
            </a:r>
            <a:r>
              <a:rPr lang="en-US" altLang="zh-CN" sz="2800" i="1" kern="100">
                <a:cs typeface="Courier New" panose="02070309020205020404"/>
                <a:sym typeface="+mn-ea"/>
              </a:rPr>
              <a:t>x</a:t>
            </a:r>
            <a:r>
              <a:rPr lang="en-US" altLang="zh-CN" sz="2800" kern="100" baseline="30000">
                <a:cs typeface="Courier New" panose="02070309020205020404"/>
                <a:sym typeface="+mn-ea"/>
              </a:rPr>
              <a:t>2</a:t>
            </a:r>
            <a:r>
              <a:rPr lang="zh-CN" altLang="zh-CN" sz="2800" kern="100">
                <a:latin typeface="宋体" panose="02010600030101010101" pitchFamily="2" charset="-122"/>
                <a:cs typeface="Times New Roman" panose="02020603050405020304"/>
                <a:sym typeface="+mn-ea"/>
              </a:rPr>
              <a:t>＋</a:t>
            </a:r>
            <a:r>
              <a:rPr lang="en-US" altLang="zh-CN" sz="2800" i="1" kern="100">
                <a:cs typeface="Courier New" panose="02070309020205020404"/>
                <a:sym typeface="+mn-ea"/>
              </a:rPr>
              <a:t>y</a:t>
            </a:r>
            <a:r>
              <a:rPr lang="en-US" altLang="zh-CN" sz="2800" kern="100" baseline="30000">
                <a:cs typeface="Courier New" panose="02070309020205020404"/>
                <a:sym typeface="+mn-ea"/>
              </a:rPr>
              <a:t>2</a:t>
            </a:r>
            <a:r>
              <a:rPr lang="zh-CN" altLang="zh-CN" sz="2800" kern="100">
                <a:latin typeface="宋体" panose="02010600030101010101" pitchFamily="2" charset="-122"/>
                <a:cs typeface="Times New Roman" panose="02020603050405020304"/>
                <a:sym typeface="+mn-ea"/>
              </a:rPr>
              <a:t>－</a:t>
            </a:r>
            <a:r>
              <a:rPr lang="en-US" altLang="zh-CN" sz="2800" kern="100">
                <a:cs typeface="Courier New" panose="02070309020205020404"/>
                <a:sym typeface="+mn-ea"/>
              </a:rPr>
              <a:t>8</a:t>
            </a:r>
            <a:r>
              <a:rPr lang="en-US" altLang="zh-CN" sz="2800" i="1" kern="100">
                <a:cs typeface="Courier New" panose="02070309020205020404"/>
                <a:sym typeface="+mn-ea"/>
              </a:rPr>
              <a:t>x</a:t>
            </a:r>
            <a:r>
              <a:rPr lang="zh-CN" altLang="zh-CN" sz="2800" kern="100">
                <a:latin typeface="宋体" panose="02010600030101010101" pitchFamily="2" charset="-122"/>
                <a:cs typeface="Times New Roman" panose="02020603050405020304"/>
                <a:sym typeface="+mn-ea"/>
              </a:rPr>
              <a:t>－</a:t>
            </a:r>
            <a:r>
              <a:rPr lang="en-US" altLang="zh-CN" sz="2800" kern="100">
                <a:cs typeface="Courier New" panose="02070309020205020404"/>
                <a:sym typeface="+mn-ea"/>
              </a:rPr>
              <a:t>6</a:t>
            </a:r>
            <a:r>
              <a:rPr lang="en-US" altLang="zh-CN" sz="2800" i="1" kern="100">
                <a:cs typeface="Courier New" panose="02070309020205020404"/>
                <a:sym typeface="+mn-ea"/>
              </a:rPr>
              <a:t>y</a:t>
            </a:r>
            <a:r>
              <a:rPr lang="zh-CN" altLang="zh-CN" sz="2800" kern="100">
                <a:latin typeface="宋体" panose="02010600030101010101" pitchFamily="2" charset="-122"/>
                <a:cs typeface="Times New Roman" panose="02020603050405020304"/>
                <a:sym typeface="+mn-ea"/>
              </a:rPr>
              <a:t>＋</a:t>
            </a:r>
            <a:r>
              <a:rPr lang="en-US" altLang="zh-CN" sz="2800" kern="100">
                <a:cs typeface="Courier New" panose="02070309020205020404"/>
                <a:sym typeface="+mn-ea"/>
              </a:rPr>
              <a:t>21</a:t>
            </a:r>
            <a:r>
              <a:rPr lang="zh-CN" altLang="zh-CN" sz="2800" kern="100">
                <a:latin typeface="宋体" panose="02010600030101010101" pitchFamily="2" charset="-122"/>
                <a:cs typeface="Times New Roman" panose="02020603050405020304"/>
                <a:sym typeface="+mn-ea"/>
              </a:rPr>
              <a:t>＝</a:t>
            </a:r>
            <a:r>
              <a:rPr lang="en-US" altLang="zh-CN" sz="2800" kern="100">
                <a:cs typeface="Courier New" panose="02070309020205020404"/>
                <a:sym typeface="+mn-ea"/>
              </a:rPr>
              <a:t>0</a:t>
            </a:r>
            <a:r>
              <a:rPr lang="zh-CN" altLang="zh-CN" sz="2800" kern="100">
                <a:cs typeface="Times New Roman" panose="02020603050405020304"/>
                <a:sym typeface="+mn-ea"/>
              </a:rPr>
              <a:t>上运动，求线段</a:t>
            </a:r>
            <a:r>
              <a:rPr lang="en-US" altLang="zh-CN" sz="2800" i="1" kern="100">
                <a:cs typeface="Courier New" panose="02070309020205020404"/>
                <a:sym typeface="+mn-ea"/>
              </a:rPr>
              <a:t>OP</a:t>
            </a:r>
            <a:r>
              <a:rPr lang="zh-CN" altLang="zh-CN" sz="2800" kern="100">
                <a:cs typeface="Times New Roman" panose="02020603050405020304"/>
                <a:sym typeface="+mn-ea"/>
              </a:rPr>
              <a:t>的中</a:t>
            </a:r>
            <a:endParaRPr lang="zh-CN" altLang="zh-CN" sz="2800" kern="100">
              <a:cs typeface="Times New Roman" panose="02020603050405020304"/>
              <a:sym typeface="+mn-ea"/>
            </a:endParaRPr>
          </a:p>
          <a:p>
            <a:r>
              <a:rPr lang="zh-CN" altLang="zh-CN" sz="2800" kern="100">
                <a:cs typeface="Times New Roman" panose="02020603050405020304"/>
                <a:sym typeface="+mn-ea"/>
              </a:rPr>
              <a:t>点</a:t>
            </a:r>
            <a:r>
              <a:rPr lang="en-US" altLang="zh-CN" sz="2800" i="1" kern="100">
                <a:cs typeface="Courier New" panose="02070309020205020404"/>
                <a:sym typeface="+mn-ea"/>
              </a:rPr>
              <a:t>M</a:t>
            </a:r>
            <a:r>
              <a:rPr lang="zh-CN" altLang="zh-CN" sz="2800" kern="100">
                <a:cs typeface="Times New Roman" panose="02020603050405020304"/>
                <a:sym typeface="+mn-ea"/>
              </a:rPr>
              <a:t>的轨迹方程．</a:t>
            </a:r>
            <a:endParaRPr lang="zh-CN" altLang="zh-CN" sz="2800" kern="100">
              <a:cs typeface="Times New Roman" panose="02020603050405020304"/>
              <a:sym typeface="+mn-ea"/>
            </a:endParaRP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137285" y="1123950"/>
            <a:ext cx="384556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36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回顾圆的标准方程</a:t>
            </a:r>
            <a:endParaRPr lang="zh-CN" altLang="en-US" sz="36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</p:txBody>
      </p:sp>
      <p:pic>
        <p:nvPicPr>
          <p:cNvPr id="100" name="图片 99"/>
          <p:cNvPicPr/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620645" y="2534920"/>
            <a:ext cx="6412230" cy="1346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1"/>
          <p:cNvSpPr txBox="1"/>
          <p:nvPr>
            <p:custDataLst>
              <p:tags r:id="rId6"/>
            </p:custDataLst>
          </p:nvPr>
        </p:nvSpPr>
        <p:spPr>
          <a:xfrm>
            <a:off x="0" y="-4318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复习引入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735771" y="1849159"/>
            <a:ext cx="55886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你学到了什么？</a:t>
            </a:r>
            <a:endParaRPr lang="zh-CN" altLang="en-US" sz="4000"/>
          </a:p>
        </p:txBody>
      </p:sp>
      <p:sp>
        <p:nvSpPr>
          <p:cNvPr id="3" name="文本框 1"/>
          <p:cNvSpPr txBox="1"/>
          <p:nvPr>
            <p:custDataLst>
              <p:tags r:id="rId4"/>
            </p:custDataLst>
          </p:nvPr>
        </p:nvSpPr>
        <p:spPr>
          <a:xfrm>
            <a:off x="0" y="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课堂小结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</p:spTree>
  </p:cSld>
  <p:clrMapOvr>
    <a:masterClrMapping/>
  </p:clrMapOvr>
  <p:transition/>
  <p:timing/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492400" y="1836773"/>
            <a:ext cx="1169960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5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作业</a:t>
            </a:r>
            <a:r>
              <a:rPr lang="en-US" altLang="zh-CN" sz="5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5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：</a:t>
            </a:r>
            <a:r>
              <a:rPr lang="zh-CN" altLang="en-US" sz="5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书本</a:t>
            </a:r>
            <a:r>
              <a:rPr lang="en-US" sz="5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88</a:t>
            </a:r>
            <a:r>
              <a:rPr lang="zh-CN" altLang="en-US" sz="5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练习</a:t>
            </a:r>
            <a:endParaRPr lang="zh-CN" altLang="en-US" sz="5400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r>
              <a:rPr lang="zh-CN" altLang="en-US" sz="5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作业</a:t>
            </a:r>
            <a:r>
              <a:rPr lang="en-US" altLang="zh-CN" sz="5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5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：名师</a:t>
            </a:r>
            <a:r>
              <a:rPr lang="en-US" altLang="zh-CN" sz="5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36T10  37-38 </a:t>
            </a:r>
            <a:endParaRPr lang="en-US" altLang="zh-CN" sz="5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sz="5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作业</a:t>
            </a:r>
            <a:r>
              <a:rPr lang="en-US" altLang="zh-CN" sz="5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sz="5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：报纸（待布置）</a:t>
            </a:r>
            <a:endParaRPr lang="en-US" altLang="zh-CN" sz="5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en-US" altLang="zh-CN" sz="5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1507" name="文本框 1"/>
          <p:cNvSpPr txBox="1"/>
          <p:nvPr>
            <p:custDataLst>
              <p:tags r:id="rId4"/>
            </p:custDataLst>
          </p:nvPr>
        </p:nvSpPr>
        <p:spPr>
          <a:xfrm>
            <a:off x="0" y="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作业布置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  <p:pic>
        <p:nvPicPr>
          <p:cNvPr id="21508" name="New picture"/>
          <p:cNvPicPr/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2306300" y="12192000"/>
            <a:ext cx="304800" cy="228600"/>
          </a:xfrm>
          <a:prstGeom prst="cube">
            <a:avLst/>
          </a:prstGeom>
        </p:spPr>
      </p:pic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54278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54990" y="3697605"/>
            <a:ext cx="11271885" cy="10763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pPr>
              <a:tabLst>
                <a:tab pos="457200"/>
              </a:tabLst>
            </a:pPr>
            <a:r>
              <a:rPr lang="zh-CN" altLang="en-US" sz="3200" b="1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思考：</a:t>
            </a:r>
            <a:r>
              <a:rPr lang="zh-CN" altLang="en-US" sz="3200" smtClean="0">
                <a:solidFill>
                  <a:srgbClr val="0066CC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凡是</a:t>
            </a:r>
            <a:r>
              <a:rPr lang="en-US" altLang="zh-CN" sz="3200" smtClean="0">
                <a:solidFill>
                  <a:srgbClr val="0066CC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                       </a:t>
            </a:r>
            <a:r>
              <a:rPr lang="zh-CN" altLang="en-US" sz="3200" smtClean="0">
                <a:solidFill>
                  <a:srgbClr val="0066CC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这样的方程表示的都是圆吗？</a:t>
            </a:r>
            <a:endParaRPr lang="zh-CN" altLang="en-US" sz="3200">
              <a:solidFill>
                <a:srgbClr val="0066CC"/>
              </a:solidFill>
            </a:endParaRPr>
          </a:p>
        </p:txBody>
      </p:sp>
      <p:sp>
        <p:nvSpPr>
          <p:cNvPr id="5122" name="Text Box 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524000" y="476251"/>
            <a:ext cx="73088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sz="4000"/>
          </a:p>
        </p:txBody>
      </p:sp>
      <p:sp>
        <p:nvSpPr>
          <p:cNvPr id="6" name="文本框 1"/>
          <p:cNvSpPr txBox="1"/>
          <p:nvPr>
            <p:custDataLst>
              <p:tags r:id="rId6"/>
            </p:custDataLst>
          </p:nvPr>
        </p:nvSpPr>
        <p:spPr>
          <a:xfrm>
            <a:off x="0" y="-43180"/>
            <a:ext cx="2235200" cy="72943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课堂探究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7"/>
            </p:custDataLst>
          </p:nvPr>
        </p:nvSpPr>
        <p:spPr>
          <a:xfrm>
            <a:off x="791845" y="1177925"/>
            <a:ext cx="106089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把圆的标准方程</a:t>
            </a:r>
            <a:r>
              <a:rPr lang="en-US" altLang="zh-CN" sz="3600"/>
              <a:t>                                              </a:t>
            </a:r>
            <a:r>
              <a:rPr lang="zh-CN" altLang="en-US" sz="3600"/>
              <a:t>展开试试，看看什么样的？</a:t>
            </a:r>
            <a:endParaRPr lang="zh-CN" altLang="en-US" sz="3600"/>
          </a:p>
        </p:txBody>
      </p:sp>
      <p:pic>
        <p:nvPicPr>
          <p:cNvPr id="100" name="图片 99"/>
          <p:cNvPicPr/>
          <p:nvPr>
            <p:custDataLst>
              <p:tags r:id="rId9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487545" y="1115060"/>
            <a:ext cx="5042535" cy="67691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66564" name="Object 4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2672602" y="3616615"/>
          <a:ext cx="5256584" cy="68334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8" name="Equation" r:id="rId11" imgW="36880800" imgH="5181600" progId="Equation.DSMT4">
                  <p:embed/>
                </p:oleObj>
              </mc:Choice>
              <mc:Fallback>
                <p:oleObj name="Equation" r:id="rId11" imgW="36880800" imgH="5181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72602" y="3616615"/>
                        <a:ext cx="5256584" cy="68334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6" name="文本框 1"/>
          <p:cNvSpPr txBox="1"/>
          <p:nvPr>
            <p:custDataLst>
              <p:tags r:id="rId4"/>
            </p:custDataLst>
          </p:nvPr>
        </p:nvSpPr>
        <p:spPr>
          <a:xfrm>
            <a:off x="0" y="-4318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例题解析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  <p:graphicFrame>
        <p:nvGraphicFramePr>
          <p:cNvPr id="68612" name="Object 4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764030" y="1809750"/>
          <a:ext cx="6659880" cy="80200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9" name="Equation" r:id="rId6" imgW="39319200" imgH="5181600" progId="Equation.DSMT4">
                  <p:embed/>
                </p:oleObj>
              </mc:Choice>
              <mc:Fallback>
                <p:oleObj name="Equation" r:id="rId6" imgW="39319200" imgH="5181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64030" y="1809750"/>
                        <a:ext cx="6659880" cy="80200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714500" y="4003040"/>
          <a:ext cx="6892290" cy="78359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0" name="Equation" r:id="rId9" imgW="40233600" imgH="5181600" progId="Equation.DSMT4">
                  <p:embed/>
                </p:oleObj>
              </mc:Choice>
              <mc:Fallback>
                <p:oleObj name="Equation" r:id="rId9" imgW="40233600" imgH="5181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14500" y="4003040"/>
                        <a:ext cx="6892290" cy="78359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714500" y="2893695"/>
          <a:ext cx="6793230" cy="83566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1" name="Equation" r:id="rId12" imgW="40538400" imgH="5181600" progId="Equation.DSMT4">
                  <p:embed/>
                </p:oleObj>
              </mc:Choice>
              <mc:Fallback>
                <p:oleObj name="Equation" r:id="rId12" imgW="40538400" imgH="5181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714500" y="2893695"/>
                        <a:ext cx="6793230" cy="83566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171673" y="882651"/>
            <a:ext cx="7498080" cy="6451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3600" smtClean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例</a:t>
            </a:r>
            <a:r>
              <a:rPr lang="en-US" altLang="zh-CN" sz="3600" smtClean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</a:t>
            </a:r>
            <a:r>
              <a:rPr lang="zh-CN" altLang="en-US" sz="3600" smtClean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判断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下面两个方程是否表示圆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：</a:t>
            </a:r>
            <a:endParaRPr lang="zh-CN" altLang="en-US" sz="24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6" name="文本框 1"/>
          <p:cNvSpPr txBox="1"/>
          <p:nvPr>
            <p:custDataLst>
              <p:tags r:id="rId3"/>
            </p:custDataLst>
          </p:nvPr>
        </p:nvSpPr>
        <p:spPr>
          <a:xfrm>
            <a:off x="0" y="-43180"/>
            <a:ext cx="2235200" cy="72943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课堂探究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479425" y="1184275"/>
          <a:ext cx="11513820" cy="57086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2" name="Equation" r:id="rId5" imgW="106375200" imgH="5181600" progId="Equation.DSMT4">
                  <p:embed/>
                </p:oleObj>
              </mc:Choice>
              <mc:Fallback>
                <p:oleObj name="Equation" r:id="rId5" imgW="106375200" imgH="5181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9425" y="1184275"/>
                        <a:ext cx="11513820" cy="57086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165860" y="2118360"/>
          <a:ext cx="4246880" cy="5969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3" name="Equation" r:id="rId8" imgW="39624000" imgH="5486400" progId="Equation.DSMT4">
                  <p:embed/>
                </p:oleObj>
              </mc:Choice>
              <mc:Fallback>
                <p:oleObj name="Equation" r:id="rId8" imgW="39624000" imgH="54864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65860" y="2118360"/>
                        <a:ext cx="4246880" cy="5969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1165860" y="2889250"/>
          <a:ext cx="4968240" cy="89281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4" name="公式" r:id="rId11" imgW="56083200" imgH="10058400" progId="Equation.3">
                  <p:embed/>
                </p:oleObj>
              </mc:Choice>
              <mc:Fallback>
                <p:oleObj name="公式" r:id="rId11" imgW="56083200" imgH="100584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65860" y="2889250"/>
                        <a:ext cx="4968240" cy="89281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8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1377315" y="4147185"/>
          <a:ext cx="2521585" cy="90233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5" name="Equation" r:id="rId14" imgW="28041600" imgH="10058400" progId="Equation.DSMT4">
                  <p:embed/>
                </p:oleObj>
              </mc:Choice>
              <mc:Fallback>
                <p:oleObj name="Equation" r:id="rId14" imgW="28041600" imgH="100584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377315" y="4147185"/>
                        <a:ext cx="2521585" cy="90233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0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6647180" y="2179320"/>
          <a:ext cx="5434330" cy="59626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6" name="Equation" r:id="rId17" imgW="45415200" imgH="4876800" progId="Equation.DSMT4">
                  <p:embed/>
                </p:oleObj>
              </mc:Choice>
              <mc:Fallback>
                <p:oleObj name="Equation" r:id="rId17" imgW="45415200" imgH="4876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647180" y="2179320"/>
                        <a:ext cx="5434330" cy="59626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2"/>
          <p:cNvGraphicFramePr>
            <a:graphicFrameLocks noChangeAspect="1"/>
          </p:cNvGraphicFramePr>
          <p:nvPr>
            <p:custDataLst>
              <p:tags r:id="rId19"/>
            </p:custDataLst>
          </p:nvPr>
        </p:nvGraphicFramePr>
        <p:xfrm>
          <a:off x="6543675" y="3094355"/>
          <a:ext cx="5284470" cy="80518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7" name="Equation" r:id="rId20" imgW="62179200" imgH="9448800" progId="Equation.DSMT4">
                  <p:embed/>
                </p:oleObj>
              </mc:Choice>
              <mc:Fallback>
                <p:oleObj name="Equation" r:id="rId20" imgW="62179200" imgH="9448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543675" y="3094355"/>
                        <a:ext cx="5284470" cy="80518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4"/>
          <p:cNvGraphicFramePr>
            <a:graphicFrameLocks noChangeAspect="1"/>
          </p:cNvGraphicFramePr>
          <p:nvPr>
            <p:custDataLst>
              <p:tags r:id="rId22"/>
            </p:custDataLst>
          </p:nvPr>
        </p:nvGraphicFramePr>
        <p:xfrm>
          <a:off x="5843905" y="4218305"/>
          <a:ext cx="6443345" cy="44704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8" name="Equation" r:id="rId23" imgW="64008000" imgH="4876800" progId="Equation.DSMT4">
                  <p:embed/>
                </p:oleObj>
              </mc:Choice>
              <mc:Fallback>
                <p:oleObj name="Equation" r:id="rId23" imgW="64008000" imgH="4876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843905" y="4218305"/>
                        <a:ext cx="6443345" cy="44704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8"/>
          <p:cNvGraphicFramePr>
            <a:graphicFrameLocks noChangeAspect="1"/>
          </p:cNvGraphicFramePr>
          <p:nvPr>
            <p:custDataLst>
              <p:tags r:id="rId25"/>
            </p:custDataLst>
          </p:nvPr>
        </p:nvGraphicFramePr>
        <p:xfrm>
          <a:off x="591185" y="5414645"/>
          <a:ext cx="10528300" cy="56070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9" name="Equation" r:id="rId26" imgW="96316800" imgH="4876800" progId="Equation.DSMT4">
                  <p:embed/>
                </p:oleObj>
              </mc:Choice>
              <mc:Fallback>
                <p:oleObj name="Equation" r:id="rId26" imgW="96316800" imgH="4876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91185" y="5414645"/>
                        <a:ext cx="10528300" cy="56070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6" name="文本框 1"/>
          <p:cNvSpPr txBox="1"/>
          <p:nvPr>
            <p:custDataLst>
              <p:tags r:id="rId4"/>
            </p:custDataLst>
          </p:nvPr>
        </p:nvSpPr>
        <p:spPr>
          <a:xfrm>
            <a:off x="0" y="-43180"/>
            <a:ext cx="2235200" cy="72943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课堂探究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5"/>
            </p:custDataLst>
          </p:nvPr>
        </p:nvGraphicFramePr>
        <p:xfrm>
          <a:off x="832285" y="1023938"/>
          <a:ext cx="9897192" cy="4968552"/>
        </p:xfrm>
        <a:graphic>
          <a:graphicData uri="http://schemas.openxmlformats.org/drawingml/2006/table">
            <a:tbl>
              <a:tblPr/>
              <a:tblGrid>
                <a:gridCol w="2068276"/>
                <a:gridCol w="3024505"/>
                <a:gridCol w="4804411"/>
              </a:tblGrid>
              <a:tr h="315301"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250440"/>
                        </a:tabLst>
                      </a:pPr>
                      <a:r>
                        <a:rPr lang="zh-CN" sz="2800" kern="100">
                          <a:effectLst/>
                          <a:latin typeface="Times New Roman" panose="02020603050405020304"/>
                          <a:ea typeface="华文细黑" panose="02010600040101010101" charset="-122"/>
                          <a:cs typeface="Times New Roman" panose="02020603050405020304"/>
                        </a:rPr>
                        <a:t>方程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53899" marR="538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250440"/>
                        </a:tabLst>
                      </a:pPr>
                      <a:r>
                        <a:rPr lang="zh-CN" sz="2800" kern="100">
                          <a:effectLst/>
                          <a:latin typeface="Times New Roman" panose="02020603050405020304"/>
                          <a:ea typeface="华文细黑" panose="02010600040101010101" charset="-122"/>
                          <a:cs typeface="Times New Roman" panose="02020603050405020304"/>
                        </a:rPr>
                        <a:t>条件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53899" marR="538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250440"/>
                        </a:tabLst>
                      </a:pPr>
                      <a:r>
                        <a:rPr lang="zh-CN" sz="2800" kern="100">
                          <a:effectLst/>
                          <a:latin typeface="Times New Roman" panose="02020603050405020304"/>
                          <a:ea typeface="华文细黑" panose="02010600040101010101" charset="-122"/>
                          <a:cs typeface="Times New Roman" panose="02020603050405020304"/>
                        </a:rPr>
                        <a:t>图形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53899" marR="538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 rowSpan="3"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250440"/>
                        </a:tabLst>
                      </a:pPr>
                      <a:r>
                        <a:rPr lang="en-US" sz="2800" i="1" kern="100">
                          <a:effectLst/>
                          <a:latin typeface="Times New Roman" panose="02020603050405020304"/>
                          <a:ea typeface="华文细黑" panose="02010600040101010101" charset="-122"/>
                          <a:cs typeface="Courier New" panose="02070309020205020404"/>
                        </a:rPr>
                        <a:t>x</a:t>
                      </a:r>
                      <a:r>
                        <a:rPr lang="en-US" sz="2800" kern="100" baseline="30000">
                          <a:effectLst/>
                          <a:latin typeface="Times New Roman" panose="02020603050405020304"/>
                          <a:ea typeface="华文细黑" panose="02010600040101010101" charset="-122"/>
                          <a:cs typeface="Courier New" panose="02070309020205020404"/>
                        </a:rPr>
                        <a:t>2</a:t>
                      </a:r>
                      <a:r>
                        <a:rPr lang="zh-CN" sz="2800" kern="100">
                          <a:effectLst/>
                          <a:latin typeface="Times New Roman" panose="02020603050405020304"/>
                          <a:ea typeface="华文细黑" panose="02010600040101010101" charset="-122"/>
                          <a:cs typeface="Times New Roman" panose="02020603050405020304"/>
                        </a:rPr>
                        <a:t>＋</a:t>
                      </a:r>
                      <a:r>
                        <a:rPr lang="en-US" sz="2800" i="1" kern="100">
                          <a:effectLst/>
                          <a:latin typeface="Times New Roman" panose="02020603050405020304"/>
                          <a:ea typeface="华文细黑" panose="02010600040101010101" charset="-122"/>
                          <a:cs typeface="Courier New" panose="02070309020205020404"/>
                        </a:rPr>
                        <a:t>y</a:t>
                      </a:r>
                      <a:r>
                        <a:rPr lang="en-US" sz="2800" kern="100" baseline="30000">
                          <a:effectLst/>
                          <a:latin typeface="Times New Roman" panose="02020603050405020304"/>
                          <a:ea typeface="华文细黑" panose="02010600040101010101" charset="-122"/>
                          <a:cs typeface="Courier New" panose="02070309020205020404"/>
                        </a:rPr>
                        <a:t>2</a:t>
                      </a:r>
                      <a:r>
                        <a:rPr lang="zh-CN" sz="2800" kern="100">
                          <a:effectLst/>
                          <a:latin typeface="Times New Roman" panose="02020603050405020304"/>
                          <a:ea typeface="华文细黑" panose="02010600040101010101" charset="-122"/>
                          <a:cs typeface="Times New Roman" panose="02020603050405020304"/>
                        </a:rPr>
                        <a:t>＋</a:t>
                      </a:r>
                      <a:r>
                        <a:rPr lang="en-US" sz="2800" i="1" kern="100">
                          <a:effectLst/>
                          <a:latin typeface="Times New Roman" panose="02020603050405020304"/>
                          <a:ea typeface="华文细黑" panose="02010600040101010101" charset="-122"/>
                          <a:cs typeface="Courier New" panose="02070309020205020404"/>
                        </a:rPr>
                        <a:t>Dx</a:t>
                      </a:r>
                      <a:r>
                        <a:rPr lang="zh-CN" sz="2800" kern="100">
                          <a:effectLst/>
                          <a:latin typeface="Times New Roman" panose="02020603050405020304"/>
                          <a:ea typeface="华文细黑" panose="02010600040101010101" charset="-122"/>
                          <a:cs typeface="Times New Roman" panose="02020603050405020304"/>
                        </a:rPr>
                        <a:t>＋</a:t>
                      </a:r>
                      <a:r>
                        <a:rPr lang="en-US" sz="2800" i="1" kern="100">
                          <a:effectLst/>
                          <a:latin typeface="Times New Roman" panose="02020603050405020304"/>
                          <a:ea typeface="华文细黑" panose="02010600040101010101" charset="-122"/>
                          <a:cs typeface="Courier New" panose="02070309020205020404"/>
                        </a:rPr>
                        <a:t>Ey</a:t>
                      </a:r>
                      <a:r>
                        <a:rPr lang="zh-CN" sz="2800" kern="100">
                          <a:effectLst/>
                          <a:latin typeface="Times New Roman" panose="02020603050405020304"/>
                          <a:ea typeface="华文细黑" panose="02010600040101010101" charset="-122"/>
                          <a:cs typeface="Times New Roman" panose="02020603050405020304"/>
                        </a:rPr>
                        <a:t>＋</a:t>
                      </a:r>
                      <a:r>
                        <a:rPr lang="en-US" sz="2800" i="1" kern="100">
                          <a:effectLst/>
                          <a:latin typeface="Times New Roman" panose="02020603050405020304"/>
                          <a:ea typeface="华文细黑" panose="02010600040101010101" charset="-122"/>
                          <a:cs typeface="Courier New" panose="02070309020205020404"/>
                        </a:rPr>
                        <a:t>F</a:t>
                      </a:r>
                      <a:r>
                        <a:rPr lang="zh-CN" sz="2800" kern="100">
                          <a:effectLst/>
                          <a:latin typeface="Times New Roman" panose="02020603050405020304"/>
                          <a:ea typeface="华文细黑" panose="02010600040101010101" charset="-122"/>
                          <a:cs typeface="Times New Roman" panose="02020603050405020304"/>
                        </a:rPr>
                        <a:t>＝</a:t>
                      </a:r>
                      <a:r>
                        <a:rPr lang="en-US" sz="2800" kern="100">
                          <a:effectLst/>
                          <a:latin typeface="Times New Roman" panose="02020603050405020304"/>
                          <a:ea typeface="华文细黑" panose="02010600040101010101" charset="-122"/>
                          <a:cs typeface="Courier New" panose="02070309020205020404"/>
                        </a:rPr>
                        <a:t>0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53899" marR="538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250440"/>
                        </a:tabLst>
                      </a:pPr>
                      <a:r>
                        <a:rPr lang="en-US" sz="2800" i="1" kern="100">
                          <a:effectLst/>
                          <a:latin typeface="Times New Roman" panose="02020603050405020304"/>
                          <a:ea typeface="华文细黑" panose="02010600040101010101" charset="-122"/>
                          <a:cs typeface="Courier New" panose="02070309020205020404"/>
                        </a:rPr>
                        <a:t>D</a:t>
                      </a:r>
                      <a:r>
                        <a:rPr lang="en-US" sz="2800" kern="100" baseline="30000">
                          <a:effectLst/>
                          <a:latin typeface="Times New Roman" panose="02020603050405020304"/>
                          <a:ea typeface="华文细黑" panose="02010600040101010101" charset="-122"/>
                          <a:cs typeface="Courier New" panose="02070309020205020404"/>
                        </a:rPr>
                        <a:t>2</a:t>
                      </a:r>
                      <a:r>
                        <a:rPr lang="zh-CN" sz="2800" kern="100">
                          <a:effectLst/>
                          <a:latin typeface="Times New Roman" panose="02020603050405020304"/>
                          <a:ea typeface="华文细黑" panose="02010600040101010101" charset="-122"/>
                          <a:cs typeface="Times New Roman" panose="02020603050405020304"/>
                        </a:rPr>
                        <a:t>＋</a:t>
                      </a:r>
                      <a:r>
                        <a:rPr lang="en-US" sz="2800" i="1" kern="100">
                          <a:effectLst/>
                          <a:latin typeface="Times New Roman" panose="02020603050405020304"/>
                          <a:ea typeface="华文细黑" panose="02010600040101010101" charset="-122"/>
                          <a:cs typeface="Courier New" panose="02070309020205020404"/>
                        </a:rPr>
                        <a:t>E</a:t>
                      </a:r>
                      <a:r>
                        <a:rPr lang="en-US" sz="2800" kern="100" baseline="30000">
                          <a:effectLst/>
                          <a:latin typeface="Times New Roman" panose="02020603050405020304"/>
                          <a:ea typeface="华文细黑" panose="02010600040101010101" charset="-122"/>
                          <a:cs typeface="Courier New" panose="02070309020205020404"/>
                        </a:rPr>
                        <a:t>2</a:t>
                      </a:r>
                      <a:r>
                        <a:rPr lang="zh-CN" sz="2800" kern="100">
                          <a:effectLst/>
                          <a:latin typeface="Times New Roman" panose="02020603050405020304"/>
                          <a:ea typeface="华文细黑" panose="02010600040101010101" charset="-122"/>
                          <a:cs typeface="Times New Roman" panose="02020603050405020304"/>
                        </a:rPr>
                        <a:t>－</a:t>
                      </a:r>
                      <a:r>
                        <a:rPr lang="en-US" sz="2800" kern="100">
                          <a:effectLst/>
                          <a:latin typeface="Times New Roman" panose="02020603050405020304"/>
                          <a:ea typeface="华文细黑" panose="02010600040101010101" charset="-122"/>
                          <a:cs typeface="Courier New" panose="02070309020205020404"/>
                        </a:rPr>
                        <a:t>4</a:t>
                      </a:r>
                      <a:r>
                        <a:rPr lang="en-US" sz="2800" i="1" kern="100">
                          <a:effectLst/>
                          <a:latin typeface="Times New Roman" panose="02020603050405020304"/>
                          <a:ea typeface="华文细黑" panose="02010600040101010101" charset="-122"/>
                          <a:cs typeface="Courier New" panose="02070309020205020404"/>
                        </a:rPr>
                        <a:t>F</a:t>
                      </a:r>
                      <a:r>
                        <a:rPr lang="en-US" sz="2800" kern="100">
                          <a:effectLst/>
                          <a:latin typeface="Times New Roman" panose="02020603050405020304"/>
                          <a:ea typeface="华文细黑" panose="02010600040101010101" charset="-122"/>
                          <a:cs typeface="Courier New" panose="02070309020205020404"/>
                        </a:rPr>
                        <a:t>&lt;0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53899" marR="538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250440"/>
                        </a:tabLst>
                      </a:pPr>
                      <a:r>
                        <a:rPr lang="zh-CN" sz="2800" kern="100">
                          <a:effectLst/>
                          <a:latin typeface="Times New Roman" panose="02020603050405020304"/>
                          <a:ea typeface="华文细黑" panose="02010600040101010101" charset="-122"/>
                          <a:cs typeface="Times New Roman" panose="02020603050405020304"/>
                        </a:rPr>
                        <a:t>不表示任何图形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53899" marR="538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160">
                <a:tc vMerge="1">
                  <a:txBody>
                    <a:bodyPr vert="horz" wrap="square"/>
                    <a:lstStyle/>
                    <a:p/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250440"/>
                        </a:tabLst>
                      </a:pPr>
                      <a:r>
                        <a:rPr lang="en-US" sz="2800" i="1" kern="100">
                          <a:effectLst/>
                          <a:latin typeface="Times New Roman" panose="02020603050405020304"/>
                          <a:ea typeface="华文细黑" panose="02010600040101010101" charset="-122"/>
                          <a:cs typeface="Courier New" panose="02070309020205020404"/>
                        </a:rPr>
                        <a:t>D</a:t>
                      </a:r>
                      <a:r>
                        <a:rPr lang="en-US" sz="2800" kern="100" baseline="30000">
                          <a:effectLst/>
                          <a:latin typeface="Times New Roman" panose="02020603050405020304"/>
                          <a:ea typeface="华文细黑" panose="02010600040101010101" charset="-122"/>
                          <a:cs typeface="Courier New" panose="02070309020205020404"/>
                        </a:rPr>
                        <a:t>2</a:t>
                      </a:r>
                      <a:r>
                        <a:rPr lang="zh-CN" sz="2800" kern="100">
                          <a:effectLst/>
                          <a:latin typeface="Times New Roman" panose="02020603050405020304"/>
                          <a:ea typeface="华文细黑" panose="02010600040101010101" charset="-122"/>
                          <a:cs typeface="Times New Roman" panose="02020603050405020304"/>
                        </a:rPr>
                        <a:t>＋</a:t>
                      </a:r>
                      <a:r>
                        <a:rPr lang="en-US" sz="2800" i="1" kern="100">
                          <a:effectLst/>
                          <a:latin typeface="Times New Roman" panose="02020603050405020304"/>
                          <a:ea typeface="华文细黑" panose="02010600040101010101" charset="-122"/>
                          <a:cs typeface="Courier New" panose="02070309020205020404"/>
                        </a:rPr>
                        <a:t>E</a:t>
                      </a:r>
                      <a:r>
                        <a:rPr lang="en-US" sz="2800" kern="100" baseline="30000">
                          <a:effectLst/>
                          <a:latin typeface="Times New Roman" panose="02020603050405020304"/>
                          <a:ea typeface="华文细黑" panose="02010600040101010101" charset="-122"/>
                          <a:cs typeface="Courier New" panose="02070309020205020404"/>
                        </a:rPr>
                        <a:t>2</a:t>
                      </a:r>
                      <a:r>
                        <a:rPr lang="zh-CN" sz="2800" kern="100">
                          <a:effectLst/>
                          <a:latin typeface="Times New Roman" panose="02020603050405020304"/>
                          <a:ea typeface="华文细黑" panose="02010600040101010101" charset="-122"/>
                          <a:cs typeface="Times New Roman" panose="02020603050405020304"/>
                        </a:rPr>
                        <a:t>－</a:t>
                      </a:r>
                      <a:r>
                        <a:rPr lang="en-US" sz="2800" kern="100">
                          <a:effectLst/>
                          <a:latin typeface="Times New Roman" panose="02020603050405020304"/>
                          <a:ea typeface="华文细黑" panose="02010600040101010101" charset="-122"/>
                          <a:cs typeface="Courier New" panose="02070309020205020404"/>
                        </a:rPr>
                        <a:t>4</a:t>
                      </a:r>
                      <a:r>
                        <a:rPr lang="en-US" sz="2800" i="1" kern="100">
                          <a:effectLst/>
                          <a:latin typeface="Times New Roman" panose="02020603050405020304"/>
                          <a:ea typeface="华文细黑" panose="02010600040101010101" charset="-122"/>
                          <a:cs typeface="Courier New" panose="02070309020205020404"/>
                        </a:rPr>
                        <a:t>F</a:t>
                      </a:r>
                      <a:r>
                        <a:rPr lang="zh-CN" sz="2800" kern="100">
                          <a:effectLst/>
                          <a:latin typeface="Times New Roman" panose="02020603050405020304"/>
                          <a:ea typeface="华文细黑" panose="02010600040101010101" charset="-122"/>
                          <a:cs typeface="Times New Roman" panose="02020603050405020304"/>
                        </a:rPr>
                        <a:t>＝</a:t>
                      </a:r>
                      <a:r>
                        <a:rPr lang="en-US" sz="2800" kern="100">
                          <a:effectLst/>
                          <a:latin typeface="Times New Roman" panose="02020603050405020304"/>
                          <a:ea typeface="华文细黑" panose="02010600040101010101" charset="-122"/>
                          <a:cs typeface="Courier New" panose="02070309020205020404"/>
                        </a:rPr>
                        <a:t>0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53899" marR="538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250440"/>
                        </a:tabLst>
                      </a:pPr>
                      <a:r>
                        <a:rPr lang="en-US" altLang="zh-CN" sz="2800" kern="100" smtClean="0">
                          <a:effectLst/>
                          <a:latin typeface="Times New Roman" panose="02020603050405020304"/>
                          <a:ea typeface="华文细黑" panose="02010600040101010101" charset="-122"/>
                          <a:cs typeface="Times New Roman" panose="02020603050405020304"/>
                        </a:rPr>
                        <a:t>        </a:t>
                      </a:r>
                      <a:r>
                        <a:rPr lang="zh-CN" sz="2800" kern="100" smtClean="0">
                          <a:effectLst/>
                          <a:latin typeface="Times New Roman" panose="02020603050405020304"/>
                          <a:ea typeface="华文细黑" panose="02010600040101010101" charset="-122"/>
                          <a:cs typeface="Times New Roman" panose="02020603050405020304"/>
                        </a:rPr>
                        <a:t>表示</a:t>
                      </a:r>
                      <a:r>
                        <a:rPr lang="zh-CN" sz="2800" kern="100">
                          <a:effectLst/>
                          <a:latin typeface="Times New Roman" panose="02020603050405020304"/>
                          <a:ea typeface="华文细黑" panose="02010600040101010101" charset="-122"/>
                          <a:cs typeface="Times New Roman" panose="02020603050405020304"/>
                        </a:rPr>
                        <a:t>一个</a:t>
                      </a:r>
                      <a:r>
                        <a:rPr lang="zh-CN" sz="2800" kern="100" smtClean="0">
                          <a:effectLst/>
                          <a:latin typeface="Times New Roman" panose="02020603050405020304"/>
                          <a:ea typeface="华文细黑" panose="02010600040101010101" charset="-122"/>
                          <a:cs typeface="Times New Roman" panose="02020603050405020304"/>
                        </a:rPr>
                        <a:t>点</a:t>
                      </a:r>
                      <a:endParaRPr lang="en-US" altLang="zh-CN" sz="2800" kern="100" smtClean="0">
                        <a:effectLst/>
                        <a:latin typeface="Times New Roman" panose="02020603050405020304"/>
                        <a:ea typeface="华文细黑" panose="02010600040101010101" charset="-122"/>
                        <a:cs typeface="Times New Roman" panose="02020603050405020304"/>
                      </a:endParaRPr>
                    </a:p>
                  </a:txBody>
                  <a:tcPr marL="53899" marR="538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8232">
                <a:tc vMerge="1">
                  <a:txBody>
                    <a:bodyPr vert="horz" wrap="square"/>
                    <a:lstStyle/>
                    <a:p/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250440"/>
                        </a:tabLst>
                      </a:pPr>
                      <a:r>
                        <a:rPr lang="en-US" sz="2800" i="1" kern="100">
                          <a:effectLst/>
                          <a:latin typeface="Times New Roman" panose="02020603050405020304"/>
                          <a:ea typeface="华文细黑" panose="02010600040101010101" charset="-122"/>
                          <a:cs typeface="Courier New" panose="02070309020205020404"/>
                        </a:rPr>
                        <a:t>D</a:t>
                      </a:r>
                      <a:r>
                        <a:rPr lang="en-US" sz="2800" kern="100" baseline="30000">
                          <a:effectLst/>
                          <a:latin typeface="Times New Roman" panose="02020603050405020304"/>
                          <a:ea typeface="华文细黑" panose="02010600040101010101" charset="-122"/>
                          <a:cs typeface="Courier New" panose="02070309020205020404"/>
                        </a:rPr>
                        <a:t>2</a:t>
                      </a:r>
                      <a:r>
                        <a:rPr lang="zh-CN" sz="2800" kern="100">
                          <a:effectLst/>
                          <a:latin typeface="Times New Roman" panose="02020603050405020304"/>
                          <a:ea typeface="华文细黑" panose="02010600040101010101" charset="-122"/>
                          <a:cs typeface="Times New Roman" panose="02020603050405020304"/>
                        </a:rPr>
                        <a:t>＋</a:t>
                      </a:r>
                      <a:r>
                        <a:rPr lang="en-US" sz="2800" i="1" kern="100">
                          <a:effectLst/>
                          <a:latin typeface="Times New Roman" panose="02020603050405020304"/>
                          <a:ea typeface="华文细黑" panose="02010600040101010101" charset="-122"/>
                          <a:cs typeface="Courier New" panose="02070309020205020404"/>
                        </a:rPr>
                        <a:t>E</a:t>
                      </a:r>
                      <a:r>
                        <a:rPr lang="en-US" sz="2800" kern="100" baseline="30000">
                          <a:effectLst/>
                          <a:latin typeface="Times New Roman" panose="02020603050405020304"/>
                          <a:ea typeface="华文细黑" panose="02010600040101010101" charset="-122"/>
                          <a:cs typeface="Courier New" panose="02070309020205020404"/>
                        </a:rPr>
                        <a:t>2</a:t>
                      </a:r>
                      <a:r>
                        <a:rPr lang="zh-CN" sz="2800" kern="100">
                          <a:effectLst/>
                          <a:latin typeface="Times New Roman" panose="02020603050405020304"/>
                          <a:ea typeface="华文细黑" panose="02010600040101010101" charset="-122"/>
                          <a:cs typeface="Times New Roman" panose="02020603050405020304"/>
                        </a:rPr>
                        <a:t>－</a:t>
                      </a:r>
                      <a:r>
                        <a:rPr lang="en-US" sz="2800" kern="100">
                          <a:effectLst/>
                          <a:latin typeface="Times New Roman" panose="02020603050405020304"/>
                          <a:ea typeface="华文细黑" panose="02010600040101010101" charset="-122"/>
                          <a:cs typeface="Courier New" panose="02070309020205020404"/>
                        </a:rPr>
                        <a:t>4</a:t>
                      </a:r>
                      <a:r>
                        <a:rPr lang="en-US" sz="2800" i="1" kern="100">
                          <a:effectLst/>
                          <a:latin typeface="Times New Roman" panose="02020603050405020304"/>
                          <a:ea typeface="华文细黑" panose="02010600040101010101" charset="-122"/>
                          <a:cs typeface="Courier New" panose="02070309020205020404"/>
                        </a:rPr>
                        <a:t>F</a:t>
                      </a:r>
                      <a:r>
                        <a:rPr lang="en-US" sz="2800" kern="100">
                          <a:effectLst/>
                          <a:latin typeface="Times New Roman" panose="02020603050405020304"/>
                          <a:ea typeface="华文细黑" panose="02010600040101010101" charset="-122"/>
                          <a:cs typeface="Courier New" panose="02070309020205020404"/>
                        </a:rPr>
                        <a:t>&gt;0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53899" marR="538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250440"/>
                        </a:tabLst>
                      </a:pPr>
                      <a:endParaRPr lang="en-US" altLang="zh-CN" sz="2800" kern="100" smtClean="0">
                        <a:effectLst/>
                        <a:latin typeface="Times New Roman" panose="02020603050405020304"/>
                        <a:ea typeface="华文细黑" panose="02010600040101010101" charset="-122"/>
                        <a:cs typeface="Times New Roman" panose="02020603050405020304"/>
                      </a:endParaRPr>
                    </a:p>
                    <a:p>
                      <a:pPr marL="71755" algn="l">
                        <a:lnSpc>
                          <a:spcPct val="150000"/>
                        </a:lnSpc>
                        <a:spcAft>
                          <a:spcPct val="0"/>
                        </a:spcAft>
                        <a:tabLst>
                          <a:tab pos="2250440"/>
                        </a:tabLst>
                      </a:pPr>
                      <a:r>
                        <a:rPr lang="zh-CN" sz="2800" kern="100" smtClean="0">
                          <a:effectLst/>
                          <a:latin typeface="Times New Roman" panose="02020603050405020304"/>
                          <a:ea typeface="华文细黑" panose="02010600040101010101" charset="-122"/>
                          <a:cs typeface="Times New Roman" panose="02020603050405020304"/>
                        </a:rPr>
                        <a:t>以</a:t>
                      </a:r>
                      <a:r>
                        <a:rPr lang="en-US" sz="2800" kern="100" smtClean="0">
                          <a:effectLst/>
                          <a:latin typeface="Times New Roman" panose="02020603050405020304"/>
                          <a:ea typeface="华文细黑" panose="02010600040101010101" charset="-122"/>
                          <a:cs typeface="Courier New" panose="02070309020205020404"/>
                        </a:rPr>
                        <a:t>            </a:t>
                      </a:r>
                      <a:r>
                        <a:rPr lang="en-US" sz="2800" kern="100" baseline="0" smtClean="0">
                          <a:effectLst/>
                          <a:latin typeface="Times New Roman" panose="02020603050405020304"/>
                          <a:ea typeface="华文细黑" panose="02010600040101010101" charset="-122"/>
                          <a:cs typeface="Courier New" panose="02070309020205020404"/>
                        </a:rPr>
                        <a:t>           </a:t>
                      </a:r>
                      <a:r>
                        <a:rPr lang="en-US" sz="2800" kern="100" smtClean="0">
                          <a:effectLst/>
                          <a:latin typeface="Times New Roman" panose="02020603050405020304"/>
                          <a:ea typeface="华文细黑" panose="02010600040101010101" charset="-122"/>
                          <a:cs typeface="Courier New" panose="02070309020205020404"/>
                        </a:rPr>
                        <a:t>     </a:t>
                      </a:r>
                      <a:r>
                        <a:rPr lang="zh-CN" sz="2800" kern="100">
                          <a:effectLst/>
                          <a:latin typeface="Times New Roman" panose="02020603050405020304"/>
                          <a:ea typeface="华文细黑" panose="02010600040101010101" charset="-122"/>
                          <a:cs typeface="Times New Roman" panose="02020603050405020304"/>
                        </a:rPr>
                        <a:t>为半径的圆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53899" marR="538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8831510" y="2781722"/>
          <a:ext cx="2159000" cy="11160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0" name="文档" r:id="rId7" imgW="2160905" imgH="1116965" progId="Word.Document.12">
                  <p:embed/>
                </p:oleObj>
              </mc:Choice>
              <mc:Fallback>
                <p:oleObj name="文档" r:id="rId7" imgW="2160905" imgH="1116965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831510" y="2781722"/>
                        <a:ext cx="2159000" cy="1116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>
            <p:custDataLst>
              <p:tags r:id="rId9"/>
            </p:custDataLst>
          </p:nvPr>
        </p:nvGrpSpPr>
        <p:grpSpPr>
          <a:xfrm>
            <a:off x="6246668" y="4086121"/>
            <a:ext cx="4673074" cy="2041004"/>
            <a:chOff x="6246668" y="4077866"/>
            <a:chExt cx="4673074" cy="2041004"/>
          </a:xfrm>
        </p:grpSpPr>
        <p:graphicFrame>
          <p:nvGraphicFramePr>
            <p:cNvPr id="7" name="对象 6"/>
            <p:cNvGraphicFramePr>
              <a:graphicFrameLocks noChangeAspect="1"/>
            </p:cNvGraphicFramePr>
            <p:nvPr>
              <p:custDataLst>
                <p:tags r:id="rId10"/>
              </p:custDataLst>
            </p:nvPr>
          </p:nvGraphicFramePr>
          <p:xfrm>
            <a:off x="7463358" y="4077866"/>
            <a:ext cx="2159000" cy="1116013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51" name="文档" r:id="rId11" imgW="2160905" imgH="1118870" progId="Word.Document.12">
                    <p:embed/>
                  </p:oleObj>
                </mc:Choice>
                <mc:Fallback>
                  <p:oleObj name="文档" r:id="rId11" imgW="2160905" imgH="1118870" progId="Word.Document.12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7463358" y="4077866"/>
                          <a:ext cx="2159000" cy="1116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对象 7"/>
            <p:cNvGraphicFramePr>
              <a:graphicFrameLocks noChangeAspect="1"/>
            </p:cNvGraphicFramePr>
            <p:nvPr>
              <p:custDataLst>
                <p:tags r:id="rId13"/>
              </p:custDataLst>
            </p:nvPr>
          </p:nvGraphicFramePr>
          <p:xfrm>
            <a:off x="6815286" y="5013970"/>
            <a:ext cx="3781425" cy="1104900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52" name="文档" r:id="rId14" imgW="3788410" imgH="1116965" progId="Word.Document.12">
                    <p:embed/>
                  </p:oleObj>
                </mc:Choice>
                <mc:Fallback>
                  <p:oleObj name="文档" r:id="rId14" imgW="3788410" imgH="1116965" progId="Word.Document.12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6815286" y="5013970"/>
                          <a:ext cx="3781425" cy="1104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矩形 9"/>
            <p:cNvSpPr/>
            <p:nvPr>
              <p:custDataLst>
                <p:tags r:id="rId16"/>
              </p:custDataLst>
            </p:nvPr>
          </p:nvSpPr>
          <p:spPr>
            <a:xfrm>
              <a:off x="6246668" y="4346734"/>
              <a:ext cx="467307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kern="100">
                  <a:solidFill>
                    <a:prstClr val="black"/>
                  </a:solidFill>
                  <a:latin typeface="Times New Roman" panose="02020603050405020304"/>
                  <a:ea typeface="华文细黑" panose="02010600040101010101" charset="-122"/>
                  <a:cs typeface="Times New Roman" panose="02020603050405020304"/>
                </a:rPr>
                <a:t>表示以</a:t>
              </a:r>
              <a:r>
                <a:rPr lang="en-US" altLang="zh-CN" sz="2800" kern="100">
                  <a:solidFill>
                    <a:prstClr val="black"/>
                  </a:solidFill>
                  <a:latin typeface="Times New Roman" panose="02020603050405020304"/>
                  <a:ea typeface="华文细黑" panose="02010600040101010101" charset="-122"/>
                  <a:cs typeface="Courier New" panose="02070309020205020404"/>
                </a:rPr>
                <a:t>                      </a:t>
              </a:r>
              <a:r>
                <a:rPr lang="zh-CN" altLang="en-US" sz="2800" kern="100">
                  <a:solidFill>
                    <a:prstClr val="black"/>
                  </a:solidFill>
                  <a:latin typeface="Times New Roman" panose="02020603050405020304"/>
                  <a:ea typeface="华文细黑" panose="02010600040101010101" charset="-122"/>
                  <a:cs typeface="Times New Roman" panose="02020603050405020304"/>
                </a:rPr>
                <a:t>为圆心，</a:t>
              </a:r>
              <a:endParaRPr lang="zh-CN" altLang="en-US"/>
            </a:p>
          </p:txBody>
        </p:sp>
      </p:grpSp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6" name="文本框 1"/>
          <p:cNvSpPr txBox="1"/>
          <p:nvPr>
            <p:custDataLst>
              <p:tags r:id="rId3"/>
            </p:custDataLst>
          </p:nvPr>
        </p:nvSpPr>
        <p:spPr>
          <a:xfrm>
            <a:off x="0" y="-4318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例题解析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  <p:graphicFrame>
        <p:nvGraphicFramePr>
          <p:cNvPr id="3" name="对象 2">
            <a:hlinkClick action="ppaction://ole?verb=0"/>
          </p:cNvPr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201295" y="846455"/>
          <a:ext cx="11789410" cy="104076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3" r:id="rId5" imgW="8465820" imgH="411480" progId="Word.Document.12">
                  <p:embed/>
                </p:oleObj>
              </mc:Choice>
              <mc:Fallback>
                <p:oleObj r:id="rId5" imgW="8465820" imgH="41148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rcRect l="4448" r="20046"/>
                      <a:stretch>
                        <a:fillRect/>
                      </a:stretch>
                    </p:blipFill>
                    <p:spPr>
                      <a:xfrm>
                        <a:off x="201295" y="846455"/>
                        <a:ext cx="11789410" cy="1040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4" name="文本框 1"/>
          <p:cNvSpPr txBox="1"/>
          <p:nvPr>
            <p:custDataLst>
              <p:tags r:id="rId3"/>
            </p:custDataLst>
          </p:nvPr>
        </p:nvSpPr>
        <p:spPr>
          <a:xfrm>
            <a:off x="0" y="-4318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例题解析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  <p:graphicFrame>
        <p:nvGraphicFramePr>
          <p:cNvPr id="3" name="对象 2">
            <a:hlinkClick action="ppaction://ole?verb=0"/>
          </p:cNvPr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466090" y="1093788"/>
          <a:ext cx="11259820" cy="560578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4" r:id="rId5" imgW="5501640" imgH="2385060" progId="Word.Document.12">
                  <p:embed/>
                </p:oleObj>
              </mc:Choice>
              <mc:Fallback>
                <p:oleObj r:id="rId5" imgW="5501640" imgH="238506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rcRect r="24945"/>
                      <a:stretch>
                        <a:fillRect/>
                      </a:stretch>
                    </p:blipFill>
                    <p:spPr>
                      <a:xfrm>
                        <a:off x="466090" y="1093788"/>
                        <a:ext cx="11259820" cy="5605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action="ppaction://ole?verb=0"/>
          </p:cNvPr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2025650" y="268605"/>
          <a:ext cx="10097135" cy="89090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5" r:id="rId8" imgW="8465820" imgH="411480" progId="Word.Document.12">
                  <p:embed/>
                </p:oleObj>
              </mc:Choice>
              <mc:Fallback>
                <p:oleObj r:id="rId8" imgW="8465820" imgH="41148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rcRect l="4448" r="20046"/>
                      <a:stretch>
                        <a:fillRect/>
                      </a:stretch>
                    </p:blipFill>
                    <p:spPr>
                      <a:xfrm>
                        <a:off x="2025650" y="268605"/>
                        <a:ext cx="10097135" cy="890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>
            <p:custDataLst>
              <p:tags r:id="rId10"/>
            </p:custDataLst>
          </p:nvPr>
        </p:nvSpPr>
        <p:spPr>
          <a:xfrm>
            <a:off x="8063865" y="3327400"/>
            <a:ext cx="366204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对比昨日标准方程待定系数法求方程的区别优劣？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cxnSp>
        <p:nvCxnSpPr>
          <p:cNvPr id="10" name="曲线连接符 9"/>
          <p:cNvCxnSpPr>
            <a:endCxn id="9" idx="1"/>
          </p:cNvCxnSpPr>
          <p:nvPr>
            <p:custDataLst>
              <p:tags r:id="rId11"/>
            </p:custDataLst>
          </p:nvPr>
        </p:nvCxnSpPr>
        <p:spPr>
          <a:xfrm flipV="1">
            <a:off x="2235200" y="4019550"/>
            <a:ext cx="5828665" cy="494665"/>
          </a:xfrm>
          <a:prstGeom prst="curvedConnector3">
            <a:avLst>
              <a:gd name="adj1" fmla="val 5000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1643063" y="772795"/>
            <a:ext cx="7050405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36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求圆的方程常用待定系数法的步骤</a:t>
            </a:r>
            <a:endParaRPr lang="zh-CN" altLang="en-US" sz="3600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5" name="对象 4">
            <a:hlinkClick action="ppaction://ole?verb=0"/>
          </p:cNvPr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320165" y="1885950"/>
          <a:ext cx="8364220" cy="295021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6" r:id="rId5" imgW="5495925" imgH="1200150" progId="Word.Document.12">
                  <p:embed/>
                </p:oleObj>
              </mc:Choice>
              <mc:Fallback>
                <p:oleObj r:id="rId5" imgW="5495925" imgH="12001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rcRect l="5789" r="32293"/>
                      <a:stretch>
                        <a:fillRect/>
                      </a:stretch>
                    </p:blipFill>
                    <p:spPr>
                      <a:xfrm>
                        <a:off x="1320165" y="1885950"/>
                        <a:ext cx="8364220" cy="2950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1"/>
          <p:cNvSpPr txBox="1"/>
          <p:nvPr>
            <p:custDataLst>
              <p:tags r:id="rId7"/>
            </p:custDataLst>
          </p:nvPr>
        </p:nvSpPr>
        <p:spPr>
          <a:xfrm>
            <a:off x="0" y="-4318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例题解析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AS_UNIQUEID" val="828"/>
</p:tagLst>
</file>

<file path=ppt/tags/tag10.xml><?xml version="1.0" encoding="utf-8"?>
<p:tagLst xmlns:p="http://schemas.openxmlformats.org/presentationml/2006/main">
  <p:tag name="AS_UNIQUEID" val="837"/>
</p:tagLst>
</file>

<file path=ppt/tags/tag100.xml><?xml version="1.0" encoding="utf-8"?>
<p:tagLst xmlns:p="http://schemas.openxmlformats.org/presentationml/2006/main">
  <p:tag name="AS_UNIQUEID" val="824"/>
</p:tagLst>
</file>

<file path=ppt/tags/tag101.xml><?xml version="1.0" encoding="utf-8"?>
<p:tagLst xmlns:p="http://schemas.openxmlformats.org/presentationml/2006/main">
  <p:tag name="AS_UNIQUEID" val="925"/>
</p:tagLst>
</file>

<file path=ppt/tags/tag102.xml><?xml version="1.0" encoding="utf-8"?>
<p:tagLst xmlns:p="http://schemas.openxmlformats.org/presentationml/2006/main">
  <p:tag name="AS_UNIQUEID" val="926"/>
</p:tagLst>
</file>

<file path=ppt/tags/tag103.xml><?xml version="1.0" encoding="utf-8"?>
<p:tagLst xmlns:p="http://schemas.openxmlformats.org/presentationml/2006/main">
  <p:tag name="AS_UNIQUEID" val="735"/>
</p:tagLst>
</file>

<file path=ppt/tags/tag104.xml><?xml version="1.0" encoding="utf-8"?>
<p:tagLst xmlns:p="http://schemas.openxmlformats.org/presentationml/2006/main">
  <p:tag name="AS_UNIQUEID" val="927"/>
</p:tagLst>
</file>

<file path=ppt/tags/tag105.xml><?xml version="1.0" encoding="utf-8"?>
<p:tagLst xmlns:p="http://schemas.openxmlformats.org/presentationml/2006/main">
  <p:tag name="AS_UNIQUEID" val="928"/>
</p:tagLst>
</file>

<file path=ppt/tags/tag106.xml><?xml version="1.0" encoding="utf-8"?>
<p:tagLst xmlns:p="http://schemas.openxmlformats.org/presentationml/2006/main">
  <p:tag name="AS_UNIQUEID" val="929"/>
</p:tagLst>
</file>

<file path=ppt/tags/tag107.xml><?xml version="1.0" encoding="utf-8"?>
<p:tagLst xmlns:p="http://schemas.openxmlformats.org/presentationml/2006/main">
  <p:tag name="AS_UNIQUEID" val="930"/>
</p:tagLst>
</file>

<file path=ppt/tags/tag108.xml><?xml version="1.0" encoding="utf-8"?>
<p:tagLst xmlns:p="http://schemas.openxmlformats.org/presentationml/2006/main">
  <p:tag name="AS_UNIQUEID" val="931"/>
</p:tagLst>
</file>

<file path=ppt/tags/tag109.xml><?xml version="1.0" encoding="utf-8"?>
<p:tagLst xmlns:p="http://schemas.openxmlformats.org/presentationml/2006/main">
  <p:tag name="AS_UNIQUEID" val="825"/>
</p:tagLst>
</file>

<file path=ppt/tags/tag11.xml><?xml version="1.0" encoding="utf-8"?>
<p:tagLst xmlns:p="http://schemas.openxmlformats.org/presentationml/2006/main">
  <p:tag name="AS_UNIQUEID" val="838"/>
</p:tagLst>
</file>

<file path=ppt/tags/tag110.xml><?xml version="1.0" encoding="utf-8"?>
<p:tagLst xmlns:p="http://schemas.openxmlformats.org/presentationml/2006/main">
  <p:tag name="AS_UNIQUEID" val="826"/>
</p:tagLst>
</file>

<file path=ppt/tags/tag111.xml><?xml version="1.0" encoding="utf-8"?>
<p:tagLst xmlns:p="http://schemas.openxmlformats.org/presentationml/2006/main">
  <p:tag name="AS_UNIQUEID" val="827"/>
</p:tagLst>
</file>

<file path=ppt/tags/tag112.xml><?xml version="1.0" encoding="utf-8"?>
<p:tagLst xmlns:p="http://schemas.openxmlformats.org/presentationml/2006/main">
  <p:tag name="AS_UNIQUEID" val="932"/>
</p:tagLst>
</file>

<file path=ppt/tags/tag113.xml><?xml version="1.0" encoding="utf-8"?>
<p:tagLst xmlns:p="http://schemas.openxmlformats.org/presentationml/2006/main">
  <p:tag name="AS_UNIQUEID" val="933"/>
</p:tagLst>
</file>

<file path=ppt/tags/tag114.xml><?xml version="1.0" encoding="utf-8"?>
<p:tagLst xmlns:p="http://schemas.openxmlformats.org/presentationml/2006/main">
  <p:tag name="AS_UNIQUEID" val="934"/>
</p:tagLst>
</file>

<file path=ppt/tags/tag115.xml><?xml version="1.0" encoding="utf-8"?>
<p:tagLst xmlns:p="http://schemas.openxmlformats.org/presentationml/2006/main">
  <p:tag name="AS_UNIQUEID" val="935"/>
</p:tagLst>
</file>

<file path=ppt/tags/tag116.xml><?xml version="1.0" encoding="utf-8"?>
<p:tagLst xmlns:p="http://schemas.openxmlformats.org/presentationml/2006/main">
  <p:tag name="AS_UNIQUEID" val="936"/>
</p:tagLst>
</file>

<file path=ppt/tags/tag117.xml><?xml version="1.0" encoding="utf-8"?>
<p:tagLst xmlns:p="http://schemas.openxmlformats.org/presentationml/2006/main">
  <p:tag name="AS_UNIQUEID" val="937"/>
</p:tagLst>
</file>

<file path=ppt/tags/tag118.xml><?xml version="1.0" encoding="utf-8"?>
<p:tagLst xmlns:p="http://schemas.openxmlformats.org/presentationml/2006/main">
  <p:tag name="AS_UNIQUEID" val="938"/>
</p:tagLst>
</file>

<file path=ppt/tags/tag119.xml><?xml version="1.0" encoding="utf-8"?>
<p:tagLst xmlns:p="http://schemas.openxmlformats.org/presentationml/2006/main">
  <p:tag name="AS_UNIQUEID" val="939"/>
</p:tagLst>
</file>

<file path=ppt/tags/tag12.xml><?xml version="1.0" encoding="utf-8"?>
<p:tagLst xmlns:p="http://schemas.openxmlformats.org/presentationml/2006/main">
  <p:tag name="AS_UNIQUEID" val="839"/>
</p:tagLst>
</file>

<file path=ppt/tags/tag120.xml><?xml version="1.0" encoding="utf-8"?>
<p:tagLst xmlns:p="http://schemas.openxmlformats.org/presentationml/2006/main">
  <p:tag name="AS_UNIQUEID" val="940"/>
</p:tagLst>
</file>

<file path=ppt/tags/tag121.xml><?xml version="1.0" encoding="utf-8"?>
<p:tagLst xmlns:p="http://schemas.openxmlformats.org/presentationml/2006/main">
  <p:tag name="AS_UNIQUEID" val="941"/>
</p:tagLst>
</file>

<file path=ppt/tags/tag122.xml><?xml version="1.0" encoding="utf-8"?>
<p:tagLst xmlns:p="http://schemas.openxmlformats.org/presentationml/2006/main">
  <p:tag name="AS_UNIQUEID" val="942"/>
</p:tagLst>
</file>

<file path=ppt/tags/tag123.xml><?xml version="1.0" encoding="utf-8"?>
<p:tagLst xmlns:p="http://schemas.openxmlformats.org/presentationml/2006/main">
  <p:tag name="AS_UNIQUEID" val="943"/>
</p:tagLst>
</file>

<file path=ppt/tags/tag124.xml><?xml version="1.0" encoding="utf-8"?>
<p:tagLst xmlns:p="http://schemas.openxmlformats.org/presentationml/2006/main">
  <p:tag name="AS_UNIQUEID" val="944"/>
</p:tagLst>
</file>

<file path=ppt/tags/tag125.xml><?xml version="1.0" encoding="utf-8"?>
<p:tagLst xmlns:p="http://schemas.openxmlformats.org/presentationml/2006/main">
  <p:tag name="AS_UNIQUEID" val="945"/>
</p:tagLst>
</file>

<file path=ppt/tags/tag126.xml><?xml version="1.0" encoding="utf-8"?>
<p:tagLst xmlns:p="http://schemas.openxmlformats.org/presentationml/2006/main">
  <p:tag name="AS_UNIQUEID" val="946"/>
</p:tagLst>
</file>

<file path=ppt/tags/tag127.xml><?xml version="1.0" encoding="utf-8"?>
<p:tagLst xmlns:p="http://schemas.openxmlformats.org/presentationml/2006/main">
  <p:tag name="AS_UNIQUEID" val="947"/>
</p:tagLst>
</file>

<file path=ppt/tags/tag128.xml><?xml version="1.0" encoding="utf-8"?>
<p:tagLst xmlns:p="http://schemas.openxmlformats.org/presentationml/2006/main">
  <p:tag name="AS_UNIQUEID" val="948"/>
</p:tagLst>
</file>

<file path=ppt/tags/tag129.xml><?xml version="1.0" encoding="utf-8"?>
<p:tagLst xmlns:p="http://schemas.openxmlformats.org/presentationml/2006/main">
  <p:tag name="AS_UNIQUEID" val="949"/>
</p:tagLst>
</file>

<file path=ppt/tags/tag13.xml><?xml version="1.0" encoding="utf-8"?>
<p:tagLst xmlns:p="http://schemas.openxmlformats.org/presentationml/2006/main">
  <p:tag name="AS_UNIQUEID" val="840"/>
</p:tagLst>
</file>

<file path=ppt/tags/tag130.xml><?xml version="1.0" encoding="utf-8"?>
<p:tagLst xmlns:p="http://schemas.openxmlformats.org/presentationml/2006/main">
  <p:tag name="AS_UNIQUEID" val="950"/>
</p:tagLst>
</file>

<file path=ppt/tags/tag131.xml><?xml version="1.0" encoding="utf-8"?>
<p:tagLst xmlns:p="http://schemas.openxmlformats.org/presentationml/2006/main">
  <p:tag name="AS_UNIQUEID" val="951"/>
</p:tagLst>
</file>

<file path=ppt/tags/tag132.xml><?xml version="1.0" encoding="utf-8"?>
<p:tagLst xmlns:p="http://schemas.openxmlformats.org/presentationml/2006/main">
  <p:tag name="AS_UNIQUEID" val="952"/>
</p:tagLst>
</file>

<file path=ppt/tags/tag133.xml><?xml version="1.0" encoding="utf-8"?>
<p:tagLst xmlns:p="http://schemas.openxmlformats.org/presentationml/2006/main">
  <p:tag name="AS_UNIQUEID" val="953"/>
  <p:tag name="KSO_WM_UNIT_TABLE_BEAUTIFY" val="smartTable{3e82190b-6bff-4ac6-a6be-6767f63d32b6}"/>
</p:tagLst>
</file>

<file path=ppt/tags/tag134.xml><?xml version="1.0" encoding="utf-8"?>
<p:tagLst xmlns:p="http://schemas.openxmlformats.org/presentationml/2006/main">
  <p:tag name="AS_UNIQUEID" val="954"/>
</p:tagLst>
</file>

<file path=ppt/tags/tag135.xml><?xml version="1.0" encoding="utf-8"?>
<p:tagLst xmlns:p="http://schemas.openxmlformats.org/presentationml/2006/main">
  <p:tag name="AS_UNIQUEID" val="955"/>
</p:tagLst>
</file>

<file path=ppt/tags/tag136.xml><?xml version="1.0" encoding="utf-8"?>
<p:tagLst xmlns:p="http://schemas.openxmlformats.org/presentationml/2006/main">
  <p:tag name="AS_UNIQUEID" val="956"/>
</p:tagLst>
</file>

<file path=ppt/tags/tag137.xml><?xml version="1.0" encoding="utf-8"?>
<p:tagLst xmlns:p="http://schemas.openxmlformats.org/presentationml/2006/main">
  <p:tag name="AS_UNIQUEID" val="957"/>
</p:tagLst>
</file>

<file path=ppt/tags/tag138.xml><?xml version="1.0" encoding="utf-8"?>
<p:tagLst xmlns:p="http://schemas.openxmlformats.org/presentationml/2006/main">
  <p:tag name="AS_UNIQUEID" val="958"/>
</p:tagLst>
</file>

<file path=ppt/tags/tag139.xml><?xml version="1.0" encoding="utf-8"?>
<p:tagLst xmlns:p="http://schemas.openxmlformats.org/presentationml/2006/main">
  <p:tag name="AS_UNIQUEID" val="959"/>
</p:tagLst>
</file>

<file path=ppt/tags/tag14.xml><?xml version="1.0" encoding="utf-8"?>
<p:tagLst xmlns:p="http://schemas.openxmlformats.org/presentationml/2006/main">
  <p:tag name="AS_UNIQUEID" val="841"/>
</p:tagLst>
</file>

<file path=ppt/tags/tag140.xml><?xml version="1.0" encoding="utf-8"?>
<p:tagLst xmlns:p="http://schemas.openxmlformats.org/presentationml/2006/main">
  <p:tag name="AS_UNIQUEID" val="960"/>
</p:tagLst>
</file>

<file path=ppt/tags/tag141.xml><?xml version="1.0" encoding="utf-8"?>
<p:tagLst xmlns:p="http://schemas.openxmlformats.org/presentationml/2006/main">
  <p:tag name="AS_UNIQUEID" val="961"/>
</p:tagLst>
</file>

<file path=ppt/tags/tag142.xml><?xml version="1.0" encoding="utf-8"?>
<p:tagLst xmlns:p="http://schemas.openxmlformats.org/presentationml/2006/main">
  <p:tag name="AS_UNIQUEID" val="962"/>
</p:tagLst>
</file>

<file path=ppt/tags/tag143.xml><?xml version="1.0" encoding="utf-8"?>
<p:tagLst xmlns:p="http://schemas.openxmlformats.org/presentationml/2006/main">
  <p:tag name="AS_UNIQUEID" val="963"/>
</p:tagLst>
</file>

<file path=ppt/tags/tag144.xml><?xml version="1.0" encoding="utf-8"?>
<p:tagLst xmlns:p="http://schemas.openxmlformats.org/presentationml/2006/main">
  <p:tag name="AS_UNIQUEID" val="964"/>
</p:tagLst>
</file>

<file path=ppt/tags/tag145.xml><?xml version="1.0" encoding="utf-8"?>
<p:tagLst xmlns:p="http://schemas.openxmlformats.org/presentationml/2006/main">
  <p:tag name="AS_UNIQUEID" val="965"/>
</p:tagLst>
</file>

<file path=ppt/tags/tag146.xml><?xml version="1.0" encoding="utf-8"?>
<p:tagLst xmlns:p="http://schemas.openxmlformats.org/presentationml/2006/main">
  <p:tag name="AS_UNIQUEID" val="966"/>
</p:tagLst>
</file>

<file path=ppt/tags/tag147.xml><?xml version="1.0" encoding="utf-8"?>
<p:tagLst xmlns:p="http://schemas.openxmlformats.org/presentationml/2006/main">
  <p:tag name="AS_UNIQUEID" val="967"/>
</p:tagLst>
</file>

<file path=ppt/tags/tag148.xml><?xml version="1.0" encoding="utf-8"?>
<p:tagLst xmlns:p="http://schemas.openxmlformats.org/presentationml/2006/main">
  <p:tag name="AS_UNIQUEID" val="968"/>
</p:tagLst>
</file>

<file path=ppt/tags/tag149.xml><?xml version="1.0" encoding="utf-8"?>
<p:tagLst xmlns:p="http://schemas.openxmlformats.org/presentationml/2006/main">
  <p:tag name="AS_UNIQUEID" val="969"/>
</p:tagLst>
</file>

<file path=ppt/tags/tag15.xml><?xml version="1.0" encoding="utf-8"?>
<p:tagLst xmlns:p="http://schemas.openxmlformats.org/presentationml/2006/main">
  <p:tag name="AS_UNIQUEID" val="842"/>
</p:tagLst>
</file>

<file path=ppt/tags/tag150.xml><?xml version="1.0" encoding="utf-8"?>
<p:tagLst xmlns:p="http://schemas.openxmlformats.org/presentationml/2006/main">
  <p:tag name="AS_UNIQUEID" val="970"/>
</p:tagLst>
</file>

<file path=ppt/tags/tag151.xml><?xml version="1.0" encoding="utf-8"?>
<p:tagLst xmlns:p="http://schemas.openxmlformats.org/presentationml/2006/main">
  <p:tag name="AS_UNIQUEID" val="971"/>
</p:tagLst>
</file>

<file path=ppt/tags/tag152.xml><?xml version="1.0" encoding="utf-8"?>
<p:tagLst xmlns:p="http://schemas.openxmlformats.org/presentationml/2006/main">
  <p:tag name="AS_UNIQUEID" val="972"/>
</p:tagLst>
</file>

<file path=ppt/tags/tag153.xml><?xml version="1.0" encoding="utf-8"?>
<p:tagLst xmlns:p="http://schemas.openxmlformats.org/presentationml/2006/main">
  <p:tag name="AS_UNIQUEID" val="973"/>
</p:tagLst>
</file>

<file path=ppt/tags/tag154.xml><?xml version="1.0" encoding="utf-8"?>
<p:tagLst xmlns:p="http://schemas.openxmlformats.org/presentationml/2006/main">
  <p:tag name="AS_UNIQUEID" val="974"/>
</p:tagLst>
</file>

<file path=ppt/tags/tag155.xml><?xml version="1.0" encoding="utf-8"?>
<p:tagLst xmlns:p="http://schemas.openxmlformats.org/presentationml/2006/main">
  <p:tag name="AS_UNIQUEID" val="975"/>
</p:tagLst>
</file>

<file path=ppt/tags/tag156.xml><?xml version="1.0" encoding="utf-8"?>
<p:tagLst xmlns:p="http://schemas.openxmlformats.org/presentationml/2006/main">
  <p:tag name="AS_UNIQUEID" val="976"/>
</p:tagLst>
</file>

<file path=ppt/tags/tag157.xml><?xml version="1.0" encoding="utf-8"?>
<p:tagLst xmlns:p="http://schemas.openxmlformats.org/presentationml/2006/main">
  <p:tag name="AS_UNIQUEID" val="977"/>
</p:tagLst>
</file>

<file path=ppt/tags/tag158.xml><?xml version="1.0" encoding="utf-8"?>
<p:tagLst xmlns:p="http://schemas.openxmlformats.org/presentationml/2006/main">
  <p:tag name="AS_UNIQUEID" val="978"/>
</p:tagLst>
</file>

<file path=ppt/tags/tag159.xml><?xml version="1.0" encoding="utf-8"?>
<p:tagLst xmlns:p="http://schemas.openxmlformats.org/presentationml/2006/main">
  <p:tag name="AS_UNIQUEID" val="979"/>
</p:tagLst>
</file>

<file path=ppt/tags/tag16.xml><?xml version="1.0" encoding="utf-8"?>
<p:tagLst xmlns:p="http://schemas.openxmlformats.org/presentationml/2006/main">
  <p:tag name="AS_UNIQUEID" val="843"/>
</p:tagLst>
</file>

<file path=ppt/tags/tag160.xml><?xml version="1.0" encoding="utf-8"?>
<p:tagLst xmlns:p="http://schemas.openxmlformats.org/presentationml/2006/main">
  <p:tag name="AS_UNIQUEID" val="980"/>
</p:tagLst>
</file>

<file path=ppt/tags/tag161.xml><?xml version="1.0" encoding="utf-8"?>
<p:tagLst xmlns:p="http://schemas.openxmlformats.org/presentationml/2006/main">
  <p:tag name="AS_UNIQUEID" val="981"/>
</p:tagLst>
</file>

<file path=ppt/tags/tag162.xml><?xml version="1.0" encoding="utf-8"?>
<p:tagLst xmlns:p="http://schemas.openxmlformats.org/presentationml/2006/main">
  <p:tag name="AS_UNIQUEID" val="982"/>
</p:tagLst>
</file>

<file path=ppt/tags/tag163.xml><?xml version="1.0" encoding="utf-8"?>
<p:tagLst xmlns:p="http://schemas.openxmlformats.org/presentationml/2006/main">
  <p:tag name="AS_UNIQUEID" val="983"/>
</p:tagLst>
</file>

<file path=ppt/tags/tag164.xml><?xml version="1.0" encoding="utf-8"?>
<p:tagLst xmlns:p="http://schemas.openxmlformats.org/presentationml/2006/main">
  <p:tag name="AS_UNIQUEID" val="984"/>
</p:tagLst>
</file>

<file path=ppt/tags/tag165.xml><?xml version="1.0" encoding="utf-8"?>
<p:tagLst xmlns:p="http://schemas.openxmlformats.org/presentationml/2006/main">
  <p:tag name="AS_UNIQUEID" val="985"/>
</p:tagLst>
</file>

<file path=ppt/tags/tag166.xml><?xml version="1.0" encoding="utf-8"?>
<p:tagLst xmlns:p="http://schemas.openxmlformats.org/presentationml/2006/main">
  <p:tag name="AS_UNIQUEID" val="986"/>
</p:tagLst>
</file>

<file path=ppt/tags/tag167.xml><?xml version="1.0" encoding="utf-8"?>
<p:tagLst xmlns:p="http://schemas.openxmlformats.org/presentationml/2006/main">
  <p:tag name="AS_UNIQUEID" val="987"/>
</p:tagLst>
</file>

<file path=ppt/tags/tag168.xml><?xml version="1.0" encoding="utf-8"?>
<p:tagLst xmlns:p="http://schemas.openxmlformats.org/presentationml/2006/main">
  <p:tag name="AS_UNIQUEID" val="988"/>
</p:tagLst>
</file>

<file path=ppt/tags/tag169.xml><?xml version="1.0" encoding="utf-8"?>
<p:tagLst xmlns:p="http://schemas.openxmlformats.org/presentationml/2006/main">
  <p:tag name="AS_UNIQUEID" val="989"/>
</p:tagLst>
</file>

<file path=ppt/tags/tag17.xml><?xml version="1.0" encoding="utf-8"?>
<p:tagLst xmlns:p="http://schemas.openxmlformats.org/presentationml/2006/main">
  <p:tag name="AS_UNIQUEID" val="844"/>
</p:tagLst>
</file>

<file path=ppt/tags/tag170.xml><?xml version="1.0" encoding="utf-8"?>
<p:tagLst xmlns:p="http://schemas.openxmlformats.org/presentationml/2006/main">
  <p:tag name="AS_UNIQUEID" val="990"/>
</p:tagLst>
</file>

<file path=ppt/tags/tag171.xml><?xml version="1.0" encoding="utf-8"?>
<p:tagLst xmlns:p="http://schemas.openxmlformats.org/presentationml/2006/main">
  <p:tag name="AS_UNIQUEID" val="991"/>
</p:tagLst>
</file>

<file path=ppt/tags/tag172.xml><?xml version="1.0" encoding="utf-8"?>
<p:tagLst xmlns:p="http://schemas.openxmlformats.org/presentationml/2006/main">
  <p:tag name="AS_UNIQUEID" val="992"/>
</p:tagLst>
</file>

<file path=ppt/tags/tag173.xml><?xml version="1.0" encoding="utf-8"?>
<p:tagLst xmlns:p="http://schemas.openxmlformats.org/presentationml/2006/main">
  <p:tag name="AS_UNIQUEID" val="993"/>
</p:tagLst>
</file>

<file path=ppt/tags/tag174.xml><?xml version="1.0" encoding="utf-8"?>
<p:tagLst xmlns:p="http://schemas.openxmlformats.org/presentationml/2006/main">
  <p:tag name="AS_UNIQUEID" val="994"/>
</p:tagLst>
</file>

<file path=ppt/tags/tag175.xml><?xml version="1.0" encoding="utf-8"?>
<p:tagLst xmlns:p="http://schemas.openxmlformats.org/presentationml/2006/main">
  <p:tag name="AS_UNIQUEID" val="995"/>
</p:tagLst>
</file>

<file path=ppt/tags/tag176.xml><?xml version="1.0" encoding="utf-8"?>
<p:tagLst xmlns:p="http://schemas.openxmlformats.org/presentationml/2006/main">
  <p:tag name="AS_UNIQUEID" val="996"/>
</p:tagLst>
</file>

<file path=ppt/tags/tag177.xml><?xml version="1.0" encoding="utf-8"?>
<p:tagLst xmlns:p="http://schemas.openxmlformats.org/presentationml/2006/main">
  <p:tag name="AS_UNIQUEID" val="997"/>
</p:tagLst>
</file>

<file path=ppt/tags/tag178.xml><?xml version="1.0" encoding="utf-8"?>
<p:tagLst xmlns:p="http://schemas.openxmlformats.org/presentationml/2006/main">
  <p:tag name="AS_UNIQUEID" val="998"/>
</p:tagLst>
</file>

<file path=ppt/tags/tag179.xml><?xml version="1.0" encoding="utf-8"?>
<p:tagLst xmlns:p="http://schemas.openxmlformats.org/presentationml/2006/main">
  <p:tag name="AS_UNIQUEID" val="999"/>
</p:tagLst>
</file>

<file path=ppt/tags/tag18.xml><?xml version="1.0" encoding="utf-8"?>
<p:tagLst xmlns:p="http://schemas.openxmlformats.org/presentationml/2006/main">
  <p:tag name="AS_UNIQUEID" val="845"/>
</p:tagLst>
</file>

<file path=ppt/tags/tag180.xml><?xml version="1.0" encoding="utf-8"?>
<p:tagLst xmlns:p="http://schemas.openxmlformats.org/presentationml/2006/main">
  <p:tag name="AS_UNIQUEID" val="1000"/>
</p:tagLst>
</file>

<file path=ppt/tags/tag181.xml><?xml version="1.0" encoding="utf-8"?>
<p:tagLst xmlns:p="http://schemas.openxmlformats.org/presentationml/2006/main">
  <p:tag name="AS_UNIQUEID" val="1001"/>
</p:tagLst>
</file>

<file path=ppt/tags/tag182.xml><?xml version="1.0" encoding="utf-8"?>
<p:tagLst xmlns:p="http://schemas.openxmlformats.org/presentationml/2006/main">
  <p:tag name="AS_UNIQUEID" val="1002"/>
</p:tagLst>
</file>

<file path=ppt/tags/tag183.xml><?xml version="1.0" encoding="utf-8"?>
<p:tagLst xmlns:p="http://schemas.openxmlformats.org/presentationml/2006/main">
  <p:tag name="AS_UNIQUEID" val="1003"/>
</p:tagLst>
</file>

<file path=ppt/tags/tag184.xml><?xml version="1.0" encoding="utf-8"?>
<p:tagLst xmlns:p="http://schemas.openxmlformats.org/presentationml/2006/main">
  <p:tag name="AS_UNIQUEID" val="1004"/>
</p:tagLst>
</file>

<file path=ppt/tags/tag185.xml><?xml version="1.0" encoding="utf-8"?>
<p:tagLst xmlns:p="http://schemas.openxmlformats.org/presentationml/2006/main">
  <p:tag name="AS_UNIQUEID" val="1005"/>
</p:tagLst>
</file>

<file path=ppt/tags/tag186.xml><?xml version="1.0" encoding="utf-8"?>
<p:tagLst xmlns:p="http://schemas.openxmlformats.org/presentationml/2006/main">
  <p:tag name="AS_UNIQUEID" val="1006"/>
</p:tagLst>
</file>

<file path=ppt/tags/tag187.xml><?xml version="1.0" encoding="utf-8"?>
<p:tagLst xmlns:p="http://schemas.openxmlformats.org/presentationml/2006/main">
  <p:tag name="AS_UNIQUEID" val="1007"/>
</p:tagLst>
</file>

<file path=ppt/tags/tag188.xml><?xml version="1.0" encoding="utf-8"?>
<p:tagLst xmlns:p="http://schemas.openxmlformats.org/presentationml/2006/main">
  <p:tag name="AS_UNIQUEID" val="1008"/>
</p:tagLst>
</file>

<file path=ppt/tags/tag189.xml><?xml version="1.0" encoding="utf-8"?>
<p:tagLst xmlns:p="http://schemas.openxmlformats.org/presentationml/2006/main">
  <p:tag name="AS_UNIQUEID" val="1009"/>
</p:tagLst>
</file>

<file path=ppt/tags/tag19.xml><?xml version="1.0" encoding="utf-8"?>
<p:tagLst xmlns:p="http://schemas.openxmlformats.org/presentationml/2006/main">
  <p:tag name="AS_UNIQUEID" val="846"/>
</p:tagLst>
</file>

<file path=ppt/tags/tag190.xml><?xml version="1.0" encoding="utf-8"?>
<p:tagLst xmlns:p="http://schemas.openxmlformats.org/presentationml/2006/main">
  <p:tag name="AS_UNIQUEID" val="1010"/>
</p:tagLst>
</file>

<file path=ppt/tags/tag191.xml><?xml version="1.0" encoding="utf-8"?>
<p:tagLst xmlns:p="http://schemas.openxmlformats.org/presentationml/2006/main">
  <p:tag name="AS_UNIQUEID" val="1011"/>
</p:tagLst>
</file>

<file path=ppt/tags/tag192.xml><?xml version="1.0" encoding="utf-8"?>
<p:tagLst xmlns:p="http://schemas.openxmlformats.org/presentationml/2006/main">
  <p:tag name="AS_UNIQUEID" val="1012"/>
</p:tagLst>
</file>

<file path=ppt/tags/tag193.xml><?xml version="1.0" encoding="utf-8"?>
<p:tagLst xmlns:p="http://schemas.openxmlformats.org/presentationml/2006/main">
  <p:tag name="AS_UNIQUEID" val="1013"/>
</p:tagLst>
</file>

<file path=ppt/tags/tag194.xml><?xml version="1.0" encoding="utf-8"?>
<p:tagLst xmlns:p="http://schemas.openxmlformats.org/presentationml/2006/main">
  <p:tag name="AS_UNIQUEID" val="1014"/>
</p:tagLst>
</file>

<file path=ppt/tags/tag195.xml><?xml version="1.0" encoding="utf-8"?>
<p:tagLst xmlns:p="http://schemas.openxmlformats.org/presentationml/2006/main">
  <p:tag name="AS_UNIQUEID" val="1015"/>
</p:tagLst>
</file>

<file path=ppt/tags/tag196.xml><?xml version="1.0" encoding="utf-8"?>
<p:tagLst xmlns:p="http://schemas.openxmlformats.org/presentationml/2006/main">
  <p:tag name="AS_UNIQUEID" val="1016"/>
</p:tagLst>
</file>

<file path=ppt/tags/tag197.xml><?xml version="1.0" encoding="utf-8"?>
<p:tagLst xmlns:p="http://schemas.openxmlformats.org/presentationml/2006/main">
  <p:tag name="AS_UNIQUEID" val="1017"/>
</p:tagLst>
</file>

<file path=ppt/tags/tag198.xml><?xml version="1.0" encoding="utf-8"?>
<p:tagLst xmlns:p="http://schemas.openxmlformats.org/presentationml/2006/main">
  <p:tag name="AS_OS" val="Unix 3.10 unknown"/>
  <p:tag name="AS_RELEASE_DATE" val="2020.11.30"/>
  <p:tag name="AS_TITLE" val="Aspose.Slides for Java"/>
  <p:tag name="AS_VERSION" val="20.11"/>
</p:tagLst>
</file>

<file path=ppt/tags/tag2.xml><?xml version="1.0" encoding="utf-8"?>
<p:tagLst xmlns:p="http://schemas.openxmlformats.org/presentationml/2006/main">
  <p:tag name="AS_UNIQUEID" val="829"/>
</p:tagLst>
</file>

<file path=ppt/tags/tag20.xml><?xml version="1.0" encoding="utf-8"?>
<p:tagLst xmlns:p="http://schemas.openxmlformats.org/presentationml/2006/main">
  <p:tag name="AS_UNIQUEID" val="847"/>
</p:tagLst>
</file>

<file path=ppt/tags/tag21.xml><?xml version="1.0" encoding="utf-8"?>
<p:tagLst xmlns:p="http://schemas.openxmlformats.org/presentationml/2006/main">
  <p:tag name="AS_UNIQUEID" val="848"/>
</p:tagLst>
</file>

<file path=ppt/tags/tag22.xml><?xml version="1.0" encoding="utf-8"?>
<p:tagLst xmlns:p="http://schemas.openxmlformats.org/presentationml/2006/main">
  <p:tag name="AS_UNIQUEID" val="849"/>
</p:tagLst>
</file>

<file path=ppt/tags/tag23.xml><?xml version="1.0" encoding="utf-8"?>
<p:tagLst xmlns:p="http://schemas.openxmlformats.org/presentationml/2006/main">
  <p:tag name="AS_UNIQUEID" val="850"/>
</p:tagLst>
</file>

<file path=ppt/tags/tag24.xml><?xml version="1.0" encoding="utf-8"?>
<p:tagLst xmlns:p="http://schemas.openxmlformats.org/presentationml/2006/main">
  <p:tag name="AS_UNIQUEID" val="851"/>
</p:tagLst>
</file>

<file path=ppt/tags/tag25.xml><?xml version="1.0" encoding="utf-8"?>
<p:tagLst xmlns:p="http://schemas.openxmlformats.org/presentationml/2006/main">
  <p:tag name="AS_UNIQUEID" val="852"/>
</p:tagLst>
</file>

<file path=ppt/tags/tag26.xml><?xml version="1.0" encoding="utf-8"?>
<p:tagLst xmlns:p="http://schemas.openxmlformats.org/presentationml/2006/main">
  <p:tag name="AS_UNIQUEID" val="853"/>
</p:tagLst>
</file>

<file path=ppt/tags/tag27.xml><?xml version="1.0" encoding="utf-8"?>
<p:tagLst xmlns:p="http://schemas.openxmlformats.org/presentationml/2006/main">
  <p:tag name="AS_UNIQUEID" val="854"/>
</p:tagLst>
</file>

<file path=ppt/tags/tag28.xml><?xml version="1.0" encoding="utf-8"?>
<p:tagLst xmlns:p="http://schemas.openxmlformats.org/presentationml/2006/main">
  <p:tag name="AS_UNIQUEID" val="855"/>
</p:tagLst>
</file>

<file path=ppt/tags/tag29.xml><?xml version="1.0" encoding="utf-8"?>
<p:tagLst xmlns:p="http://schemas.openxmlformats.org/presentationml/2006/main">
  <p:tag name="AS_UNIQUEID" val="856"/>
</p:tagLst>
</file>

<file path=ppt/tags/tag3.xml><?xml version="1.0" encoding="utf-8"?>
<p:tagLst xmlns:p="http://schemas.openxmlformats.org/presentationml/2006/main">
  <p:tag name="AS_UNIQUEID" val="830"/>
</p:tagLst>
</file>

<file path=ppt/tags/tag30.xml><?xml version="1.0" encoding="utf-8"?>
<p:tagLst xmlns:p="http://schemas.openxmlformats.org/presentationml/2006/main">
  <p:tag name="AS_UNIQUEID" val="857"/>
</p:tagLst>
</file>

<file path=ppt/tags/tag31.xml><?xml version="1.0" encoding="utf-8"?>
<p:tagLst xmlns:p="http://schemas.openxmlformats.org/presentationml/2006/main">
  <p:tag name="AS_UNIQUEID" val="858"/>
</p:tagLst>
</file>

<file path=ppt/tags/tag32.xml><?xml version="1.0" encoding="utf-8"?>
<p:tagLst xmlns:p="http://schemas.openxmlformats.org/presentationml/2006/main">
  <p:tag name="AS_UNIQUEID" val="859"/>
</p:tagLst>
</file>

<file path=ppt/tags/tag33.xml><?xml version="1.0" encoding="utf-8"?>
<p:tagLst xmlns:p="http://schemas.openxmlformats.org/presentationml/2006/main">
  <p:tag name="AS_UNIQUEID" val="860"/>
</p:tagLst>
</file>

<file path=ppt/tags/tag34.xml><?xml version="1.0" encoding="utf-8"?>
<p:tagLst xmlns:p="http://schemas.openxmlformats.org/presentationml/2006/main">
  <p:tag name="AS_UNIQUEID" val="861"/>
</p:tagLst>
</file>

<file path=ppt/tags/tag35.xml><?xml version="1.0" encoding="utf-8"?>
<p:tagLst xmlns:p="http://schemas.openxmlformats.org/presentationml/2006/main">
  <p:tag name="AS_UNIQUEID" val="862"/>
</p:tagLst>
</file>

<file path=ppt/tags/tag36.xml><?xml version="1.0" encoding="utf-8"?>
<p:tagLst xmlns:p="http://schemas.openxmlformats.org/presentationml/2006/main">
  <p:tag name="AS_UNIQUEID" val="863"/>
</p:tagLst>
</file>

<file path=ppt/tags/tag37.xml><?xml version="1.0" encoding="utf-8"?>
<p:tagLst xmlns:p="http://schemas.openxmlformats.org/presentationml/2006/main">
  <p:tag name="AS_UNIQUEID" val="864"/>
</p:tagLst>
</file>

<file path=ppt/tags/tag38.xml><?xml version="1.0" encoding="utf-8"?>
<p:tagLst xmlns:p="http://schemas.openxmlformats.org/presentationml/2006/main">
  <p:tag name="AS_UNIQUEID" val="865"/>
</p:tagLst>
</file>

<file path=ppt/tags/tag39.xml><?xml version="1.0" encoding="utf-8"?>
<p:tagLst xmlns:p="http://schemas.openxmlformats.org/presentationml/2006/main">
  <p:tag name="AS_UNIQUEID" val="866"/>
</p:tagLst>
</file>

<file path=ppt/tags/tag4.xml><?xml version="1.0" encoding="utf-8"?>
<p:tagLst xmlns:p="http://schemas.openxmlformats.org/presentationml/2006/main">
  <p:tag name="AS_UNIQUEID" val="831"/>
</p:tagLst>
</file>

<file path=ppt/tags/tag40.xml><?xml version="1.0" encoding="utf-8"?>
<p:tagLst xmlns:p="http://schemas.openxmlformats.org/presentationml/2006/main">
  <p:tag name="AS_UNIQUEID" val="867"/>
</p:tagLst>
</file>

<file path=ppt/tags/tag41.xml><?xml version="1.0" encoding="utf-8"?>
<p:tagLst xmlns:p="http://schemas.openxmlformats.org/presentationml/2006/main">
  <p:tag name="AS_UNIQUEID" val="868"/>
</p:tagLst>
</file>

<file path=ppt/tags/tag42.xml><?xml version="1.0" encoding="utf-8"?>
<p:tagLst xmlns:p="http://schemas.openxmlformats.org/presentationml/2006/main">
  <p:tag name="AS_UNIQUEID" val="869"/>
</p:tagLst>
</file>

<file path=ppt/tags/tag43.xml><?xml version="1.0" encoding="utf-8"?>
<p:tagLst xmlns:p="http://schemas.openxmlformats.org/presentationml/2006/main">
  <p:tag name="AS_UNIQUEID" val="870"/>
</p:tagLst>
</file>

<file path=ppt/tags/tag44.xml><?xml version="1.0" encoding="utf-8"?>
<p:tagLst xmlns:p="http://schemas.openxmlformats.org/presentationml/2006/main">
  <p:tag name="AS_UNIQUEID" val="871"/>
</p:tagLst>
</file>

<file path=ppt/tags/tag45.xml><?xml version="1.0" encoding="utf-8"?>
<p:tagLst xmlns:p="http://schemas.openxmlformats.org/presentationml/2006/main">
  <p:tag name="AS_UNIQUEID" val="872"/>
</p:tagLst>
</file>

<file path=ppt/tags/tag46.xml><?xml version="1.0" encoding="utf-8"?>
<p:tagLst xmlns:p="http://schemas.openxmlformats.org/presentationml/2006/main">
  <p:tag name="AS_UNIQUEID" val="873"/>
</p:tagLst>
</file>

<file path=ppt/tags/tag47.xml><?xml version="1.0" encoding="utf-8"?>
<p:tagLst xmlns:p="http://schemas.openxmlformats.org/presentationml/2006/main">
  <p:tag name="AS_UNIQUEID" val="874"/>
</p:tagLst>
</file>

<file path=ppt/tags/tag48.xml><?xml version="1.0" encoding="utf-8"?>
<p:tagLst xmlns:p="http://schemas.openxmlformats.org/presentationml/2006/main">
  <p:tag name="AS_UNIQUEID" val="875"/>
</p:tagLst>
</file>

<file path=ppt/tags/tag49.xml><?xml version="1.0" encoding="utf-8"?>
<p:tagLst xmlns:p="http://schemas.openxmlformats.org/presentationml/2006/main">
  <p:tag name="AS_UNIQUEID" val="876"/>
</p:tagLst>
</file>

<file path=ppt/tags/tag5.xml><?xml version="1.0" encoding="utf-8"?>
<p:tagLst xmlns:p="http://schemas.openxmlformats.org/presentationml/2006/main">
  <p:tag name="AS_UNIQUEID" val="832"/>
</p:tagLst>
</file>

<file path=ppt/tags/tag50.xml><?xml version="1.0" encoding="utf-8"?>
<p:tagLst xmlns:p="http://schemas.openxmlformats.org/presentationml/2006/main">
  <p:tag name="AS_UNIQUEID" val="877"/>
</p:tagLst>
</file>

<file path=ppt/tags/tag51.xml><?xml version="1.0" encoding="utf-8"?>
<p:tagLst xmlns:p="http://schemas.openxmlformats.org/presentationml/2006/main">
  <p:tag name="AS_UNIQUEID" val="878"/>
</p:tagLst>
</file>

<file path=ppt/tags/tag52.xml><?xml version="1.0" encoding="utf-8"?>
<p:tagLst xmlns:p="http://schemas.openxmlformats.org/presentationml/2006/main">
  <p:tag name="AS_UNIQUEID" val="879"/>
</p:tagLst>
</file>

<file path=ppt/tags/tag53.xml><?xml version="1.0" encoding="utf-8"?>
<p:tagLst xmlns:p="http://schemas.openxmlformats.org/presentationml/2006/main">
  <p:tag name="AS_UNIQUEID" val="880"/>
</p:tagLst>
</file>

<file path=ppt/tags/tag54.xml><?xml version="1.0" encoding="utf-8"?>
<p:tagLst xmlns:p="http://schemas.openxmlformats.org/presentationml/2006/main">
  <p:tag name="AS_UNIQUEID" val="881"/>
</p:tagLst>
</file>

<file path=ppt/tags/tag55.xml><?xml version="1.0" encoding="utf-8"?>
<p:tagLst xmlns:p="http://schemas.openxmlformats.org/presentationml/2006/main">
  <p:tag name="AS_UNIQUEID" val="882"/>
</p:tagLst>
</file>

<file path=ppt/tags/tag56.xml><?xml version="1.0" encoding="utf-8"?>
<p:tagLst xmlns:p="http://schemas.openxmlformats.org/presentationml/2006/main">
  <p:tag name="AS_UNIQUEID" val="883"/>
</p:tagLst>
</file>

<file path=ppt/tags/tag57.xml><?xml version="1.0" encoding="utf-8"?>
<p:tagLst xmlns:p="http://schemas.openxmlformats.org/presentationml/2006/main">
  <p:tag name="AS_UNIQUEID" val="884"/>
</p:tagLst>
</file>

<file path=ppt/tags/tag58.xml><?xml version="1.0" encoding="utf-8"?>
<p:tagLst xmlns:p="http://schemas.openxmlformats.org/presentationml/2006/main">
  <p:tag name="AS_UNIQUEID" val="885"/>
</p:tagLst>
</file>

<file path=ppt/tags/tag59.xml><?xml version="1.0" encoding="utf-8"?>
<p:tagLst xmlns:p="http://schemas.openxmlformats.org/presentationml/2006/main">
  <p:tag name="AS_UNIQUEID" val="886"/>
</p:tagLst>
</file>

<file path=ppt/tags/tag6.xml><?xml version="1.0" encoding="utf-8"?>
<p:tagLst xmlns:p="http://schemas.openxmlformats.org/presentationml/2006/main">
  <p:tag name="AS_UNIQUEID" val="833"/>
</p:tagLst>
</file>

<file path=ppt/tags/tag60.xml><?xml version="1.0" encoding="utf-8"?>
<p:tagLst xmlns:p="http://schemas.openxmlformats.org/presentationml/2006/main">
  <p:tag name="AS_UNIQUEID" val="887"/>
</p:tagLst>
</file>

<file path=ppt/tags/tag61.xml><?xml version="1.0" encoding="utf-8"?>
<p:tagLst xmlns:p="http://schemas.openxmlformats.org/presentationml/2006/main">
  <p:tag name="AS_UNIQUEID" val="888"/>
</p:tagLst>
</file>

<file path=ppt/tags/tag62.xml><?xml version="1.0" encoding="utf-8"?>
<p:tagLst xmlns:p="http://schemas.openxmlformats.org/presentationml/2006/main">
  <p:tag name="AS_UNIQUEID" val="889"/>
</p:tagLst>
</file>

<file path=ppt/tags/tag63.xml><?xml version="1.0" encoding="utf-8"?>
<p:tagLst xmlns:p="http://schemas.openxmlformats.org/presentationml/2006/main">
  <p:tag name="AS_UNIQUEID" val="890"/>
</p:tagLst>
</file>

<file path=ppt/tags/tag64.xml><?xml version="1.0" encoding="utf-8"?>
<p:tagLst xmlns:p="http://schemas.openxmlformats.org/presentationml/2006/main">
  <p:tag name="AS_UNIQUEID" val="891"/>
</p:tagLst>
</file>

<file path=ppt/tags/tag65.xml><?xml version="1.0" encoding="utf-8"?>
<p:tagLst xmlns:p="http://schemas.openxmlformats.org/presentationml/2006/main">
  <p:tag name="AS_UNIQUEID" val="892"/>
</p:tagLst>
</file>

<file path=ppt/tags/tag66.xml><?xml version="1.0" encoding="utf-8"?>
<p:tagLst xmlns:p="http://schemas.openxmlformats.org/presentationml/2006/main">
  <p:tag name="AS_UNIQUEID" val="893"/>
</p:tagLst>
</file>

<file path=ppt/tags/tag67.xml><?xml version="1.0" encoding="utf-8"?>
<p:tagLst xmlns:p="http://schemas.openxmlformats.org/presentationml/2006/main">
  <p:tag name="AS_UNIQUEID" val="894"/>
</p:tagLst>
</file>

<file path=ppt/tags/tag68.xml><?xml version="1.0" encoding="utf-8"?>
<p:tagLst xmlns:p="http://schemas.openxmlformats.org/presentationml/2006/main">
  <p:tag name="AS_UNIQUEID" val="895"/>
</p:tagLst>
</file>

<file path=ppt/tags/tag69.xml><?xml version="1.0" encoding="utf-8"?>
<p:tagLst xmlns:p="http://schemas.openxmlformats.org/presentationml/2006/main">
  <p:tag name="AS_UNIQUEID" val="896"/>
</p:tagLst>
</file>

<file path=ppt/tags/tag7.xml><?xml version="1.0" encoding="utf-8"?>
<p:tagLst xmlns:p="http://schemas.openxmlformats.org/presentationml/2006/main">
  <p:tag name="AS_UNIQUEID" val="834"/>
</p:tagLst>
</file>

<file path=ppt/tags/tag70.xml><?xml version="1.0" encoding="utf-8"?>
<p:tagLst xmlns:p="http://schemas.openxmlformats.org/presentationml/2006/main">
  <p:tag name="AS_UNIQUEID" val="897"/>
</p:tagLst>
</file>

<file path=ppt/tags/tag71.xml><?xml version="1.0" encoding="utf-8"?>
<p:tagLst xmlns:p="http://schemas.openxmlformats.org/presentationml/2006/main">
  <p:tag name="AS_UNIQUEID" val="898"/>
</p:tagLst>
</file>

<file path=ppt/tags/tag72.xml><?xml version="1.0" encoding="utf-8"?>
<p:tagLst xmlns:p="http://schemas.openxmlformats.org/presentationml/2006/main">
  <p:tag name="AS_UNIQUEID" val="899"/>
</p:tagLst>
</file>

<file path=ppt/tags/tag73.xml><?xml version="1.0" encoding="utf-8"?>
<p:tagLst xmlns:p="http://schemas.openxmlformats.org/presentationml/2006/main">
  <p:tag name="AS_UNIQUEID" val="900"/>
</p:tagLst>
</file>

<file path=ppt/tags/tag74.xml><?xml version="1.0" encoding="utf-8"?>
<p:tagLst xmlns:p="http://schemas.openxmlformats.org/presentationml/2006/main">
  <p:tag name="AS_UNIQUEID" val="901"/>
</p:tagLst>
</file>

<file path=ppt/tags/tag75.xml><?xml version="1.0" encoding="utf-8"?>
<p:tagLst xmlns:p="http://schemas.openxmlformats.org/presentationml/2006/main">
  <p:tag name="AS_UNIQUEID" val="902"/>
</p:tagLst>
</file>

<file path=ppt/tags/tag76.xml><?xml version="1.0" encoding="utf-8"?>
<p:tagLst xmlns:p="http://schemas.openxmlformats.org/presentationml/2006/main">
  <p:tag name="AS_UNIQUEID" val="903"/>
</p:tagLst>
</file>

<file path=ppt/tags/tag77.xml><?xml version="1.0" encoding="utf-8"?>
<p:tagLst xmlns:p="http://schemas.openxmlformats.org/presentationml/2006/main">
  <p:tag name="AS_UNIQUEID" val="904"/>
</p:tagLst>
</file>

<file path=ppt/tags/tag78.xml><?xml version="1.0" encoding="utf-8"?>
<p:tagLst xmlns:p="http://schemas.openxmlformats.org/presentationml/2006/main">
  <p:tag name="AS_UNIQUEID" val="905"/>
</p:tagLst>
</file>

<file path=ppt/tags/tag79.xml><?xml version="1.0" encoding="utf-8"?>
<p:tagLst xmlns:p="http://schemas.openxmlformats.org/presentationml/2006/main">
  <p:tag name="AS_UNIQUEID" val="906"/>
</p:tagLst>
</file>

<file path=ppt/tags/tag8.xml><?xml version="1.0" encoding="utf-8"?>
<p:tagLst xmlns:p="http://schemas.openxmlformats.org/presentationml/2006/main">
  <p:tag name="AS_UNIQUEID" val="835"/>
</p:tagLst>
</file>

<file path=ppt/tags/tag80.xml><?xml version="1.0" encoding="utf-8"?>
<p:tagLst xmlns:p="http://schemas.openxmlformats.org/presentationml/2006/main">
  <p:tag name="AS_UNIQUEID" val="907"/>
</p:tagLst>
</file>

<file path=ppt/tags/tag81.xml><?xml version="1.0" encoding="utf-8"?>
<p:tagLst xmlns:p="http://schemas.openxmlformats.org/presentationml/2006/main">
  <p:tag name="AS_UNIQUEID" val="908"/>
</p:tagLst>
</file>

<file path=ppt/tags/tag82.xml><?xml version="1.0" encoding="utf-8"?>
<p:tagLst xmlns:p="http://schemas.openxmlformats.org/presentationml/2006/main">
  <p:tag name="AS_UNIQUEID" val="909"/>
</p:tagLst>
</file>

<file path=ppt/tags/tag83.xml><?xml version="1.0" encoding="utf-8"?>
<p:tagLst xmlns:p="http://schemas.openxmlformats.org/presentationml/2006/main">
  <p:tag name="AS_UNIQUEID" val="910"/>
</p:tagLst>
</file>

<file path=ppt/tags/tag84.xml><?xml version="1.0" encoding="utf-8"?>
<p:tagLst xmlns:p="http://schemas.openxmlformats.org/presentationml/2006/main">
  <p:tag name="AS_UNIQUEID" val="911"/>
</p:tagLst>
</file>

<file path=ppt/tags/tag85.xml><?xml version="1.0" encoding="utf-8"?>
<p:tagLst xmlns:p="http://schemas.openxmlformats.org/presentationml/2006/main">
  <p:tag name="AS_UNIQUEID" val="912"/>
</p:tagLst>
</file>

<file path=ppt/tags/tag86.xml><?xml version="1.0" encoding="utf-8"?>
<p:tagLst xmlns:p="http://schemas.openxmlformats.org/presentationml/2006/main">
  <p:tag name="AS_UNIQUEID" val="913"/>
</p:tagLst>
</file>

<file path=ppt/tags/tag87.xml><?xml version="1.0" encoding="utf-8"?>
<p:tagLst xmlns:p="http://schemas.openxmlformats.org/presentationml/2006/main">
  <p:tag name="AS_UNIQUEID" val="914"/>
</p:tagLst>
</file>

<file path=ppt/tags/tag88.xml><?xml version="1.0" encoding="utf-8"?>
<p:tagLst xmlns:p="http://schemas.openxmlformats.org/presentationml/2006/main">
  <p:tag name="AS_UNIQUEID" val="915"/>
</p:tagLst>
</file>

<file path=ppt/tags/tag89.xml><?xml version="1.0" encoding="utf-8"?>
<p:tagLst xmlns:p="http://schemas.openxmlformats.org/presentationml/2006/main">
  <p:tag name="AS_UNIQUEID" val="916"/>
</p:tagLst>
</file>

<file path=ppt/tags/tag9.xml><?xml version="1.0" encoding="utf-8"?>
<p:tagLst xmlns:p="http://schemas.openxmlformats.org/presentationml/2006/main">
  <p:tag name="AS_UNIQUEID" val="836"/>
</p:tagLst>
</file>

<file path=ppt/tags/tag90.xml><?xml version="1.0" encoding="utf-8"?>
<p:tagLst xmlns:p="http://schemas.openxmlformats.org/presentationml/2006/main">
  <p:tag name="AS_UNIQUEID" val="917"/>
</p:tagLst>
</file>

<file path=ppt/tags/tag91.xml><?xml version="1.0" encoding="utf-8"?>
<p:tagLst xmlns:p="http://schemas.openxmlformats.org/presentationml/2006/main">
  <p:tag name="AS_UNIQUEID" val="918"/>
</p:tagLst>
</file>

<file path=ppt/tags/tag92.xml><?xml version="1.0" encoding="utf-8"?>
<p:tagLst xmlns:p="http://schemas.openxmlformats.org/presentationml/2006/main">
  <p:tag name="AS_UNIQUEID" val="919"/>
</p:tagLst>
</file>

<file path=ppt/tags/tag93.xml><?xml version="1.0" encoding="utf-8"?>
<p:tagLst xmlns:p="http://schemas.openxmlformats.org/presentationml/2006/main">
  <p:tag name="AS_UNIQUEID" val="920"/>
</p:tagLst>
</file>

<file path=ppt/tags/tag94.xml><?xml version="1.0" encoding="utf-8"?>
<p:tagLst xmlns:p="http://schemas.openxmlformats.org/presentationml/2006/main">
  <p:tag name="AS_UNIQUEID" val="921"/>
</p:tagLst>
</file>

<file path=ppt/tags/tag95.xml><?xml version="1.0" encoding="utf-8"?>
<p:tagLst xmlns:p="http://schemas.openxmlformats.org/presentationml/2006/main">
  <p:tag name="AS_UNIQUEID" val="922"/>
</p:tagLst>
</file>

<file path=ppt/tags/tag96.xml><?xml version="1.0" encoding="utf-8"?>
<p:tagLst xmlns:p="http://schemas.openxmlformats.org/presentationml/2006/main">
  <p:tag name="AS_UNIQUEID" val="923"/>
</p:tagLst>
</file>

<file path=ppt/tags/tag97.xml><?xml version="1.0" encoding="utf-8"?>
<p:tagLst xmlns:p="http://schemas.openxmlformats.org/presentationml/2006/main">
  <p:tag name="AS_UNIQUEID" val="924"/>
</p:tagLst>
</file>

<file path=ppt/tags/tag98.xml><?xml version="1.0" encoding="utf-8"?>
<p:tagLst xmlns:p="http://schemas.openxmlformats.org/presentationml/2006/main">
  <p:tag name="AS_UNIQUEID" val="822"/>
</p:tagLst>
</file>

<file path=ppt/tags/tag99.xml><?xml version="1.0" encoding="utf-8"?>
<p:tagLst xmlns:p="http://schemas.openxmlformats.org/presentationml/2006/main">
  <p:tag name="AS_UNIQUEID" val="823"/>
</p:tagLst>
</file>

<file path=ppt/theme/theme1.xml><?xml version="1.0" encoding="utf-8"?>
<a:theme xmlns:r="http://schemas.openxmlformats.org/officeDocument/2006/relationships"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51</Paragraphs>
  <Slides>21</Slides>
  <Notes>3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baseType="lpstr" size="34">
      <vt:lpstr>Arial</vt:lpstr>
      <vt:lpstr>等线 Light</vt:lpstr>
      <vt:lpstr>等线</vt:lpstr>
      <vt:lpstr>黑体</vt:lpstr>
      <vt:lpstr>宋体</vt:lpstr>
      <vt:lpstr>华文新魏</vt:lpstr>
      <vt:lpstr>华文隶书</vt:lpstr>
      <vt:lpstr>Times New Roman</vt:lpstr>
      <vt:lpstr>仿宋</vt:lpstr>
      <vt:lpstr>华文细黑</vt:lpstr>
      <vt:lpstr>Courier New</vt:lpstr>
      <vt:lpstr>楷体_GB2312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20.1100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2021-09-07T11:53:16.594</cp:lastPrinted>
  <dcterms:created xsi:type="dcterms:W3CDTF">2021-09-07T11:53:16Z</dcterms:created>
  <dcterms:modified xsi:type="dcterms:W3CDTF">2021-09-07T03:53:17Z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