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1001" r:id="rId4"/>
    <p:sldId id="1058" r:id="rId5"/>
    <p:sldId id="307" r:id="rId6"/>
    <p:sldId id="315" r:id="rId7"/>
    <p:sldId id="1059" r:id="rId8"/>
    <p:sldId id="1115" r:id="rId9"/>
    <p:sldId id="1114" r:id="rId10"/>
    <p:sldId id="1117" r:id="rId11"/>
    <p:sldId id="1064" r:id="rId12"/>
    <p:sldId id="1060" r:id="rId13"/>
    <p:sldId id="757" r:id="rId14"/>
    <p:sldId id="1118" r:id="rId15"/>
    <p:sldId id="1093" r:id="rId16"/>
    <p:sldId id="1063" r:id="rId17"/>
    <p:sldId id="1130" r:id="rId18"/>
    <p:sldId id="1131" r:id="rId19"/>
    <p:sldId id="1104" r:id="rId20"/>
    <p:sldId id="792" r:id="rId21"/>
    <p:sldId id="1095" r:id="rId22"/>
    <p:sldId id="1116" r:id="rId23"/>
    <p:sldId id="402" r:id="rId24"/>
    <p:sldId id="280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7" autoAdjust="0"/>
  </p:normalViewPr>
  <p:slideViewPr>
    <p:cSldViewPr snapToGrid="0">
      <p:cViewPr varScale="1">
        <p:scale>
          <a:sx n="48" d="100"/>
          <a:sy n="48" d="100"/>
        </p:scale>
        <p:origin x="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tags" Target="tags/tag270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slide" Target="slides/slide1.xml" /><Relationship Id="rId30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3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6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wmf" /><Relationship Id="rId2" Type="http://schemas.openxmlformats.org/officeDocument/2006/relationships/image" Target="../media/image30.wmf" /><Relationship Id="rId3" Type="http://schemas.openxmlformats.org/officeDocument/2006/relationships/image" Target="../media/image31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Relationship Id="rId2" Type="http://schemas.openxmlformats.org/officeDocument/2006/relationships/image" Target="../media/image8.wmf" /><Relationship Id="rId3" Type="http://schemas.openxmlformats.org/officeDocument/2006/relationships/image" Target="../media/image9.wmf" /><Relationship Id="rId4" Type="http://schemas.openxmlformats.org/officeDocument/2006/relationships/image" Target="../media/image1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2" Type="http://schemas.openxmlformats.org/officeDocument/2006/relationships/image" Target="../media/image13.wmf" /><Relationship Id="rId3" Type="http://schemas.openxmlformats.org/officeDocument/2006/relationships/image" Target="../media/image11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Relationship Id="rId4" Type="http://schemas.openxmlformats.org/officeDocument/2006/relationships/image" Target="../media/image1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wmf" /><Relationship Id="rId2" Type="http://schemas.openxmlformats.org/officeDocument/2006/relationships/image" Target="../media/image18.wmf" /><Relationship Id="rId3" Type="http://schemas.openxmlformats.org/officeDocument/2006/relationships/image" Target="../media/image19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tags" Target="../tags/tag90.xml" /><Relationship Id="rId7" Type="http://schemas.openxmlformats.org/officeDocument/2006/relationships/tags" Target="../tags/tag91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1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99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tags" Target="../tags/tag102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08.xml" /><Relationship Id="rId4" Type="http://schemas.openxmlformats.org/officeDocument/2006/relationships/tags" Target="../tags/tag109.xml" /><Relationship Id="rId5" Type="http://schemas.openxmlformats.org/officeDocument/2006/relationships/tags" Target="../tags/tag110.xml" /><Relationship Id="rId6" Type="http://schemas.openxmlformats.org/officeDocument/2006/relationships/tags" Target="../tags/tag11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3554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E427CB7-3B00-4A00-A0FE-082A9EA0A2F8}" type="slidenum">
              <a:rPr lang="en-US" altLang="zh-CN" sz="1200">
                <a:latin typeface="Times New Roman" panose="02020603050405020304" pitchFamily="18" charset="0"/>
              </a:rPr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50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457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72DCC9D-45E6-4F6D-86C3-D187C84A2C75}" type="slidenum">
              <a:rPr lang="en-US" altLang="zh-CN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5"/>
            </p:custDataLst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defTabSz="914400"/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540373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image" Target="../media/image1.jpeg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6.xml" /><Relationship Id="rId2" Type="http://schemas.openxmlformats.org/officeDocument/2006/relationships/image" Target="../media/image2.png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 spd="slow"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5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017035"/>
            <a:ext cx="12191365" cy="58411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017035"/>
            <a:ext cx="12191365" cy="584112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image" Target="../media/image3.png" /><Relationship Id="rId24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7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二级</a:t>
            </a:r>
          </a:p>
          <a:p>
            <a:pPr lvl="0"/>
            <a:r>
              <a:rPr lang="zh-CN" altLang="en-US"/>
              <a:t>三级</a:t>
            </a:r>
          </a:p>
          <a:p>
            <a:pPr lvl="0"/>
            <a:r>
              <a:rPr lang="zh-CN" altLang="en-US"/>
              <a:t>四级</a:t>
            </a:r>
          </a:p>
          <a:p>
            <a:pPr lvl="0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6078-BFA4-41C9-8B44-55ABD579D110}" type="datetimeFigureOut">
              <a:rPr lang="zh-CN" altLang="en-US" smtClean="0"/>
              <a:t>2021/9/13</a:t>
            </a:fld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DE6C-5836-4511-BA5A-BC59C7F16948}" type="slidenum">
              <a:rPr lang="zh-CN" altLang="en-US" smtClean="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2.xml" /><Relationship Id="rId3" Type="http://schemas.openxmlformats.org/officeDocument/2006/relationships/image" Target="../media/image4.jpeg" /><Relationship Id="rId4" Type="http://schemas.openxmlformats.org/officeDocument/2006/relationships/tags" Target="../tags/tag93.xml" /><Relationship Id="rId5" Type="http://schemas.openxmlformats.org/officeDocument/2006/relationships/tags" Target="../tags/tag94.xml" /><Relationship Id="rId6" Type="http://schemas.openxmlformats.org/officeDocument/2006/relationships/tags" Target="../tags/tag9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83.xml" /><Relationship Id="rId11" Type="http://schemas.openxmlformats.org/officeDocument/2006/relationships/oleObject" Target="../embeddings/oleObject9.bin" TargetMode="Internal" /><Relationship Id="rId12" Type="http://schemas.openxmlformats.org/officeDocument/2006/relationships/image" Target="../media/image13.wmf" /><Relationship Id="rId13" Type="http://schemas.openxmlformats.org/officeDocument/2006/relationships/tags" Target="../tags/tag184.xml" /><Relationship Id="rId14" Type="http://schemas.openxmlformats.org/officeDocument/2006/relationships/tags" Target="../tags/tag185.xml" /><Relationship Id="rId15" Type="http://schemas.openxmlformats.org/officeDocument/2006/relationships/tags" Target="../tags/tag186.xml" /><Relationship Id="rId16" Type="http://schemas.openxmlformats.org/officeDocument/2006/relationships/tags" Target="../tags/tag187.xml" /><Relationship Id="rId17" Type="http://schemas.openxmlformats.org/officeDocument/2006/relationships/tags" Target="../tags/tag188.xml" /><Relationship Id="rId18" Type="http://schemas.openxmlformats.org/officeDocument/2006/relationships/tags" Target="../tags/tag189.xml" /><Relationship Id="rId19" Type="http://schemas.openxmlformats.org/officeDocument/2006/relationships/tags" Target="../tags/tag190.xml" /><Relationship Id="rId2" Type="http://schemas.openxmlformats.org/officeDocument/2006/relationships/tags" Target="../tags/tag177.xml" /><Relationship Id="rId20" Type="http://schemas.openxmlformats.org/officeDocument/2006/relationships/tags" Target="../tags/tag191.xml" /><Relationship Id="rId21" Type="http://schemas.openxmlformats.org/officeDocument/2006/relationships/tags" Target="../tags/tag192.xml" /><Relationship Id="rId22" Type="http://schemas.openxmlformats.org/officeDocument/2006/relationships/tags" Target="../tags/tag193.xml" /><Relationship Id="rId23" Type="http://schemas.openxmlformats.org/officeDocument/2006/relationships/tags" Target="../tags/tag194.xml" /><Relationship Id="rId24" Type="http://schemas.openxmlformats.org/officeDocument/2006/relationships/tags" Target="../tags/tag195.xml" /><Relationship Id="rId25" Type="http://schemas.openxmlformats.org/officeDocument/2006/relationships/tags" Target="../tags/tag196.xml" /><Relationship Id="rId26" Type="http://schemas.openxmlformats.org/officeDocument/2006/relationships/tags" Target="../tags/tag197.xml" /><Relationship Id="rId27" Type="http://schemas.openxmlformats.org/officeDocument/2006/relationships/tags" Target="../tags/tag198.xml" /><Relationship Id="rId28" Type="http://schemas.openxmlformats.org/officeDocument/2006/relationships/tags" Target="../tags/tag199.xml" /><Relationship Id="rId29" Type="http://schemas.openxmlformats.org/officeDocument/2006/relationships/oleObject" Target="../embeddings/oleObject10.bin" TargetMode="Internal" /><Relationship Id="rId3" Type="http://schemas.openxmlformats.org/officeDocument/2006/relationships/tags" Target="../tags/tag178.xml" /><Relationship Id="rId30" Type="http://schemas.openxmlformats.org/officeDocument/2006/relationships/image" Target="../media/image11.wmf" /><Relationship Id="rId31" Type="http://schemas.openxmlformats.org/officeDocument/2006/relationships/tags" Target="../tags/tag200.xml" /><Relationship Id="rId32" Type="http://schemas.openxmlformats.org/officeDocument/2006/relationships/vmlDrawing" Target="../drawings/vmlDrawing5.vml" /><Relationship Id="rId4" Type="http://schemas.openxmlformats.org/officeDocument/2006/relationships/tags" Target="../tags/tag179.xml" /><Relationship Id="rId5" Type="http://schemas.openxmlformats.org/officeDocument/2006/relationships/tags" Target="../tags/tag180.xml" /><Relationship Id="rId6" Type="http://schemas.openxmlformats.org/officeDocument/2006/relationships/tags" Target="../tags/tag181.xml" /><Relationship Id="rId7" Type="http://schemas.openxmlformats.org/officeDocument/2006/relationships/tags" Target="../tags/tag182.xml" /><Relationship Id="rId8" Type="http://schemas.openxmlformats.org/officeDocument/2006/relationships/oleObject" Target="../embeddings/oleObject8.bin" TargetMode="Internal" /><Relationship Id="rId9" Type="http://schemas.openxmlformats.org/officeDocument/2006/relationships/image" Target="../media/image12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09.xml" /><Relationship Id="rId11" Type="http://schemas.openxmlformats.org/officeDocument/2006/relationships/tags" Target="../tags/tag210.xml" /><Relationship Id="rId12" Type="http://schemas.openxmlformats.org/officeDocument/2006/relationships/tags" Target="../tags/tag211.xml" /><Relationship Id="rId13" Type="http://schemas.openxmlformats.org/officeDocument/2006/relationships/tags" Target="../tags/tag212.xml" /><Relationship Id="rId14" Type="http://schemas.openxmlformats.org/officeDocument/2006/relationships/tags" Target="../tags/tag213.xml" /><Relationship Id="rId15" Type="http://schemas.openxmlformats.org/officeDocument/2006/relationships/tags" Target="../tags/tag214.xml" /><Relationship Id="rId16" Type="http://schemas.openxmlformats.org/officeDocument/2006/relationships/tags" Target="../tags/tag215.xml" /><Relationship Id="rId17" Type="http://schemas.openxmlformats.org/officeDocument/2006/relationships/oleObject" Target="../embeddings/oleObject11.bin" TargetMode="Internal" /><Relationship Id="rId18" Type="http://schemas.openxmlformats.org/officeDocument/2006/relationships/image" Target="../media/image14.wmf" /><Relationship Id="rId19" Type="http://schemas.openxmlformats.org/officeDocument/2006/relationships/tags" Target="../tags/tag216.xml" /><Relationship Id="rId2" Type="http://schemas.openxmlformats.org/officeDocument/2006/relationships/tags" Target="../tags/tag201.xml" /><Relationship Id="rId20" Type="http://schemas.openxmlformats.org/officeDocument/2006/relationships/oleObject" Target="../embeddings/oleObject12.bin" TargetMode="Internal" /><Relationship Id="rId21" Type="http://schemas.openxmlformats.org/officeDocument/2006/relationships/image" Target="../media/image15.wmf" /><Relationship Id="rId22" Type="http://schemas.openxmlformats.org/officeDocument/2006/relationships/tags" Target="../tags/tag217.xml" /><Relationship Id="rId23" Type="http://schemas.openxmlformats.org/officeDocument/2006/relationships/oleObject" Target="../embeddings/oleObject13.bin" TargetMode="Internal" /><Relationship Id="rId24" Type="http://schemas.openxmlformats.org/officeDocument/2006/relationships/image" Target="../media/image16.wmf" /><Relationship Id="rId25" Type="http://schemas.openxmlformats.org/officeDocument/2006/relationships/tags" Target="../tags/tag218.xml" /><Relationship Id="rId26" Type="http://schemas.openxmlformats.org/officeDocument/2006/relationships/tags" Target="../tags/tag219.xml" /><Relationship Id="rId27" Type="http://schemas.openxmlformats.org/officeDocument/2006/relationships/tags" Target="../tags/tag220.xml" /><Relationship Id="rId28" Type="http://schemas.openxmlformats.org/officeDocument/2006/relationships/oleObject" Target="../embeddings/oleObject14.bin" TargetMode="Internal" /><Relationship Id="rId29" Type="http://schemas.openxmlformats.org/officeDocument/2006/relationships/image" Target="../media/image11.wmf" /><Relationship Id="rId3" Type="http://schemas.openxmlformats.org/officeDocument/2006/relationships/tags" Target="../tags/tag202.xml" /><Relationship Id="rId30" Type="http://schemas.openxmlformats.org/officeDocument/2006/relationships/vmlDrawing" Target="../drawings/vmlDrawing6.vml" /><Relationship Id="rId4" Type="http://schemas.openxmlformats.org/officeDocument/2006/relationships/tags" Target="../tags/tag203.xml" /><Relationship Id="rId5" Type="http://schemas.openxmlformats.org/officeDocument/2006/relationships/tags" Target="../tags/tag204.xml" /><Relationship Id="rId6" Type="http://schemas.openxmlformats.org/officeDocument/2006/relationships/tags" Target="../tags/tag205.xml" /><Relationship Id="rId7" Type="http://schemas.openxmlformats.org/officeDocument/2006/relationships/tags" Target="../tags/tag206.xml" /><Relationship Id="rId8" Type="http://schemas.openxmlformats.org/officeDocument/2006/relationships/tags" Target="../tags/tag207.xml" /><Relationship Id="rId9" Type="http://schemas.openxmlformats.org/officeDocument/2006/relationships/tags" Target="../tags/tag208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27.xml" /><Relationship Id="rId11" Type="http://schemas.openxmlformats.org/officeDocument/2006/relationships/oleObject" Target="../embeddings/oleObject16.bin" TargetMode="Internal" /><Relationship Id="rId12" Type="http://schemas.openxmlformats.org/officeDocument/2006/relationships/image" Target="../media/image18.wmf" /><Relationship Id="rId13" Type="http://schemas.openxmlformats.org/officeDocument/2006/relationships/tags" Target="../tags/tag228.xml" /><Relationship Id="rId14" Type="http://schemas.openxmlformats.org/officeDocument/2006/relationships/oleObject" Target="../embeddings/oleObject17.bin" TargetMode="Internal" /><Relationship Id="rId15" Type="http://schemas.openxmlformats.org/officeDocument/2006/relationships/image" Target="../media/image19.wmf" /><Relationship Id="rId16" Type="http://schemas.openxmlformats.org/officeDocument/2006/relationships/vmlDrawing" Target="../drawings/vmlDrawing7.vml" /><Relationship Id="rId2" Type="http://schemas.openxmlformats.org/officeDocument/2006/relationships/tags" Target="../tags/tag221.xml" /><Relationship Id="rId3" Type="http://schemas.openxmlformats.org/officeDocument/2006/relationships/tags" Target="../tags/tag222.xml" /><Relationship Id="rId4" Type="http://schemas.openxmlformats.org/officeDocument/2006/relationships/tags" Target="../tags/tag223.xml" /><Relationship Id="rId5" Type="http://schemas.openxmlformats.org/officeDocument/2006/relationships/tags" Target="../tags/tag224.xml" /><Relationship Id="rId6" Type="http://schemas.openxmlformats.org/officeDocument/2006/relationships/tags" Target="../tags/tag225.xml" /><Relationship Id="rId7" Type="http://schemas.openxmlformats.org/officeDocument/2006/relationships/oleObject" Target="../embeddings/oleObject15.bin" TargetMode="Internal" /><Relationship Id="rId8" Type="http://schemas.openxmlformats.org/officeDocument/2006/relationships/image" Target="../media/image17.wmf" /><Relationship Id="rId9" Type="http://schemas.openxmlformats.org/officeDocument/2006/relationships/tags" Target="../tags/tag22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9.xml" /><Relationship Id="rId3" Type="http://schemas.openxmlformats.org/officeDocument/2006/relationships/oleObject" Target="../embeddings/oleObject18.bin" /><Relationship Id="rId4" Type="http://schemas.openxmlformats.org/officeDocument/2006/relationships/tags" Target="../tags/tag230.xml" /><Relationship Id="rId5" Type="http://schemas.openxmlformats.org/officeDocument/2006/relationships/tags" Target="../tags/tag231.xml" /><Relationship Id="rId6" Type="http://schemas.openxmlformats.org/officeDocument/2006/relationships/oleObject" Target="../embeddings/Microsoft_Word_97_-_2003___3.doc" TargetMode="Internal" /><Relationship Id="rId7" Type="http://schemas.openxmlformats.org/officeDocument/2006/relationships/image" Target="../media/image20.emf" /><Relationship Id="rId8" Type="http://schemas.openxmlformats.org/officeDocument/2006/relationships/vmlDrawing" Target="../drawings/vmlDrawing8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5.doc" TargetMode="Internal" /><Relationship Id="rId11" Type="http://schemas.openxmlformats.org/officeDocument/2006/relationships/image" Target="../media/image21.emf" /><Relationship Id="rId12" Type="http://schemas.openxmlformats.org/officeDocument/2006/relationships/vmlDrawing" Target="../drawings/vmlDrawing9.vml" /><Relationship Id="rId2" Type="http://schemas.openxmlformats.org/officeDocument/2006/relationships/tags" Target="../tags/tag232.xml" /><Relationship Id="rId3" Type="http://schemas.openxmlformats.org/officeDocument/2006/relationships/oleObject" Target="../embeddings/oleObject19.bin" /><Relationship Id="rId4" Type="http://schemas.openxmlformats.org/officeDocument/2006/relationships/tags" Target="../tags/tag233.xml" /><Relationship Id="rId5" Type="http://schemas.openxmlformats.org/officeDocument/2006/relationships/tags" Target="../tags/tag234.xml" /><Relationship Id="rId6" Type="http://schemas.openxmlformats.org/officeDocument/2006/relationships/oleObject" Target="../embeddings/oleObject20.bin" /><Relationship Id="rId7" Type="http://schemas.openxmlformats.org/officeDocument/2006/relationships/oleObject" Target="../embeddings/Microsoft_Word_97_-_2003___4.doc" TargetMode="Internal" /><Relationship Id="rId8" Type="http://schemas.openxmlformats.org/officeDocument/2006/relationships/image" Target="../media/image20.emf" /><Relationship Id="rId9" Type="http://schemas.openxmlformats.org/officeDocument/2006/relationships/tags" Target="../tags/tag235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6.xml" /><Relationship Id="rId3" Type="http://schemas.openxmlformats.org/officeDocument/2006/relationships/oleObject" Target="../embeddings/oleObject21.bin" /><Relationship Id="rId4" Type="http://schemas.openxmlformats.org/officeDocument/2006/relationships/tags" Target="../tags/tag237.xml" /><Relationship Id="rId5" Type="http://schemas.openxmlformats.org/officeDocument/2006/relationships/tags" Target="../tags/tag238.xml" /><Relationship Id="rId6" Type="http://schemas.openxmlformats.org/officeDocument/2006/relationships/oleObject" Target="../embeddings/Microsoft_Word_97_-_2003___6.doc" TargetMode="Internal" /><Relationship Id="rId7" Type="http://schemas.openxmlformats.org/officeDocument/2006/relationships/image" Target="../media/image22.emf" /><Relationship Id="rId8" Type="http://schemas.openxmlformats.org/officeDocument/2006/relationships/vmlDrawing" Target="../drawings/vmlDrawing10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39.xml" /><Relationship Id="rId3" Type="http://schemas.openxmlformats.org/officeDocument/2006/relationships/oleObject" Target="../embeddings/oleObject22.bin" /><Relationship Id="rId4" Type="http://schemas.openxmlformats.org/officeDocument/2006/relationships/tags" Target="../tags/tag240.xml" /><Relationship Id="rId5" Type="http://schemas.openxmlformats.org/officeDocument/2006/relationships/oleObject" Target="../embeddings/Microsoft_Word_97_-_2003___7.doc" TargetMode="Internal" /><Relationship Id="rId6" Type="http://schemas.openxmlformats.org/officeDocument/2006/relationships/image" Target="../media/image23.emf" /><Relationship Id="rId7" Type="http://schemas.openxmlformats.org/officeDocument/2006/relationships/tags" Target="../tags/tag241.xml" /><Relationship Id="rId8" Type="http://schemas.openxmlformats.org/officeDocument/2006/relationships/vmlDrawing" Target="../drawings/vmlDrawing11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44.xml" /><Relationship Id="rId11" Type="http://schemas.openxmlformats.org/officeDocument/2006/relationships/tags" Target="../tags/tag245.xml" /><Relationship Id="rId12" Type="http://schemas.openxmlformats.org/officeDocument/2006/relationships/tags" Target="../tags/tag246.xml" /><Relationship Id="rId13" Type="http://schemas.openxmlformats.org/officeDocument/2006/relationships/oleObject" Target="../embeddings/Microsoft_Word_97_-_2003___9.doc" TargetMode="Internal" /><Relationship Id="rId14" Type="http://schemas.openxmlformats.org/officeDocument/2006/relationships/image" Target="../media/image23.emf" /><Relationship Id="rId15" Type="http://schemas.openxmlformats.org/officeDocument/2006/relationships/vmlDrawing" Target="../drawings/vmlDrawing12.vml" /><Relationship Id="rId2" Type="http://schemas.openxmlformats.org/officeDocument/2006/relationships/tags" Target="../tags/tag242.xml" /><Relationship Id="rId3" Type="http://schemas.openxmlformats.org/officeDocument/2006/relationships/oleObject" Target="../embeddings/oleObject23.bin" /><Relationship Id="rId4" Type="http://schemas.openxmlformats.org/officeDocument/2006/relationships/tags" Target="../tags/tag243.xml" /><Relationship Id="rId5" Type="http://schemas.openxmlformats.org/officeDocument/2006/relationships/oleObject" Target="../embeddings/Microsoft_Word_97_-_2003___8.doc" TargetMode="Internal" /><Relationship Id="rId6" Type="http://schemas.openxmlformats.org/officeDocument/2006/relationships/image" Target="../media/image24.emf" /><Relationship Id="rId7" Type="http://schemas.openxmlformats.org/officeDocument/2006/relationships/image" Target="NULL" TargetMode="External" /><Relationship Id="rId8" Type="http://schemas.openxmlformats.org/officeDocument/2006/relationships/oleObject" Target="../embeddings/oleObject24.bin" /><Relationship Id="rId9" Type="http://schemas.openxmlformats.org/officeDocument/2006/relationships/image" Target="../media/image2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47.xml" /><Relationship Id="rId3" Type="http://schemas.openxmlformats.org/officeDocument/2006/relationships/oleObject" Target="../embeddings/oleObject25.bin" /><Relationship Id="rId4" Type="http://schemas.openxmlformats.org/officeDocument/2006/relationships/tags" Target="../tags/tag248.xml" /><Relationship Id="rId5" Type="http://schemas.openxmlformats.org/officeDocument/2006/relationships/oleObject" Target="../embeddings/Microsoft_Word_97_-_2003___10.doc" TargetMode="Internal" /><Relationship Id="rId6" Type="http://schemas.openxmlformats.org/officeDocument/2006/relationships/image" Target="../media/image26.emf" /><Relationship Id="rId7" Type="http://schemas.openxmlformats.org/officeDocument/2006/relationships/tags" Target="../tags/tag249.xml" /><Relationship Id="rId8" Type="http://schemas.openxmlformats.org/officeDocument/2006/relationships/vmlDrawing" Target="../drawings/vmlDrawing13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12.doc" TargetMode="Internal" /><Relationship Id="rId11" Type="http://schemas.openxmlformats.org/officeDocument/2006/relationships/image" Target="../media/image26.emf" /><Relationship Id="rId12" Type="http://schemas.openxmlformats.org/officeDocument/2006/relationships/vmlDrawing" Target="../drawings/vmlDrawing14.vml" /><Relationship Id="rId2" Type="http://schemas.openxmlformats.org/officeDocument/2006/relationships/tags" Target="../tags/tag250.xml" /><Relationship Id="rId3" Type="http://schemas.openxmlformats.org/officeDocument/2006/relationships/oleObject" Target="../embeddings/oleObject26.bin" /><Relationship Id="rId4" Type="http://schemas.openxmlformats.org/officeDocument/2006/relationships/tags" Target="../tags/tag251.xml" /><Relationship Id="rId5" Type="http://schemas.openxmlformats.org/officeDocument/2006/relationships/tags" Target="../tags/tag252.xml" /><Relationship Id="rId6" Type="http://schemas.openxmlformats.org/officeDocument/2006/relationships/oleObject" Target="../embeddings/oleObject27.bin" /><Relationship Id="rId7" Type="http://schemas.openxmlformats.org/officeDocument/2006/relationships/oleObject" Target="../embeddings/Microsoft_Word_97_-_2003___11.doc" TargetMode="Internal" /><Relationship Id="rId8" Type="http://schemas.openxmlformats.org/officeDocument/2006/relationships/image" Target="../media/image27.emf" /><Relationship Id="rId9" Type="http://schemas.openxmlformats.org/officeDocument/2006/relationships/tags" Target="../tags/tag25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6.xml" /><Relationship Id="rId3" Type="http://schemas.openxmlformats.org/officeDocument/2006/relationships/tags" Target="../tags/tag97.xml" /><Relationship Id="rId4" Type="http://schemas.openxmlformats.org/officeDocument/2006/relationships/tags" Target="../tags/tag9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Microsoft_Word_97_-_2003___14.doc" TargetMode="Internal" /><Relationship Id="rId11" Type="http://schemas.openxmlformats.org/officeDocument/2006/relationships/image" Target="../media/image26.emf" /><Relationship Id="rId12" Type="http://schemas.openxmlformats.org/officeDocument/2006/relationships/vmlDrawing" Target="../drawings/vmlDrawing15.vml" /><Relationship Id="rId2" Type="http://schemas.openxmlformats.org/officeDocument/2006/relationships/tags" Target="../tags/tag254.xml" /><Relationship Id="rId3" Type="http://schemas.openxmlformats.org/officeDocument/2006/relationships/oleObject" Target="../embeddings/oleObject28.bin" /><Relationship Id="rId4" Type="http://schemas.openxmlformats.org/officeDocument/2006/relationships/tags" Target="../tags/tag255.xml" /><Relationship Id="rId5" Type="http://schemas.openxmlformats.org/officeDocument/2006/relationships/tags" Target="../tags/tag256.xml" /><Relationship Id="rId6" Type="http://schemas.openxmlformats.org/officeDocument/2006/relationships/oleObject" Target="../embeddings/oleObject29.bin" /><Relationship Id="rId7" Type="http://schemas.openxmlformats.org/officeDocument/2006/relationships/oleObject" Target="../embeddings/Microsoft_Word_97_-_2003___13.doc" TargetMode="Internal" /><Relationship Id="rId8" Type="http://schemas.openxmlformats.org/officeDocument/2006/relationships/image" Target="../media/image28.emf" /><Relationship Id="rId9" Type="http://schemas.openxmlformats.org/officeDocument/2006/relationships/tags" Target="../tags/tag25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32.bin" TargetMode="Internal" /><Relationship Id="rId11" Type="http://schemas.openxmlformats.org/officeDocument/2006/relationships/image" Target="../media/image31.wmf" /><Relationship Id="rId12" Type="http://schemas.openxmlformats.org/officeDocument/2006/relationships/tags" Target="../tags/tag262.xml" /><Relationship Id="rId13" Type="http://schemas.openxmlformats.org/officeDocument/2006/relationships/vmlDrawing" Target="../drawings/vmlDrawing16.vml" /><Relationship Id="rId2" Type="http://schemas.openxmlformats.org/officeDocument/2006/relationships/tags" Target="../tags/tag258.xml" /><Relationship Id="rId3" Type="http://schemas.openxmlformats.org/officeDocument/2006/relationships/tags" Target="../tags/tag259.xml" /><Relationship Id="rId4" Type="http://schemas.openxmlformats.org/officeDocument/2006/relationships/oleObject" Target="../embeddings/oleObject30.bin" TargetMode="Internal" /><Relationship Id="rId5" Type="http://schemas.openxmlformats.org/officeDocument/2006/relationships/image" Target="../media/image29.wmf" /><Relationship Id="rId6" Type="http://schemas.openxmlformats.org/officeDocument/2006/relationships/tags" Target="../tags/tag260.xml" /><Relationship Id="rId7" Type="http://schemas.openxmlformats.org/officeDocument/2006/relationships/oleObject" Target="../embeddings/oleObject31.bin" TargetMode="Internal" /><Relationship Id="rId8" Type="http://schemas.openxmlformats.org/officeDocument/2006/relationships/image" Target="../media/image30.wmf" /><Relationship Id="rId9" Type="http://schemas.openxmlformats.org/officeDocument/2006/relationships/tags" Target="../tags/tag26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3.xml" /><Relationship Id="rId3" Type="http://schemas.openxmlformats.org/officeDocument/2006/relationships/tags" Target="../tags/tag264.xml" /><Relationship Id="rId4" Type="http://schemas.openxmlformats.org/officeDocument/2006/relationships/tags" Target="../tags/tag265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66.xml" /><Relationship Id="rId3" Type="http://schemas.openxmlformats.org/officeDocument/2006/relationships/tags" Target="../tags/tag267.xml" /><Relationship Id="rId4" Type="http://schemas.openxmlformats.org/officeDocument/2006/relationships/tags" Target="../tags/tag268.xml" /><Relationship Id="rId5" Type="http://schemas.openxmlformats.org/officeDocument/2006/relationships/image" Target="../media/image32.png" /><Relationship Id="rId6" Type="http://schemas.openxmlformats.org/officeDocument/2006/relationships/tags" Target="../tags/tag269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22.xml" /><Relationship Id="rId11" Type="http://schemas.openxmlformats.org/officeDocument/2006/relationships/tags" Target="../tags/tag123.xml" /><Relationship Id="rId12" Type="http://schemas.openxmlformats.org/officeDocument/2006/relationships/tags" Target="../tags/tag124.xml" /><Relationship Id="rId13" Type="http://schemas.openxmlformats.org/officeDocument/2006/relationships/tags" Target="../tags/tag125.xml" /><Relationship Id="rId14" Type="http://schemas.openxmlformats.org/officeDocument/2006/relationships/tags" Target="../tags/tag126.xml" /><Relationship Id="rId15" Type="http://schemas.openxmlformats.org/officeDocument/2006/relationships/oleObject" Target="../embeddings/Microsoft_Word_97_-_2003___1.doc" TargetMode="Internal" /><Relationship Id="rId16" Type="http://schemas.openxmlformats.org/officeDocument/2006/relationships/image" Target="../media/image5.emf" /><Relationship Id="rId17" Type="http://schemas.openxmlformats.org/officeDocument/2006/relationships/tags" Target="../tags/tag127.xml" /><Relationship Id="rId18" Type="http://schemas.openxmlformats.org/officeDocument/2006/relationships/tags" Target="../tags/tag128.xml" /><Relationship Id="rId19" Type="http://schemas.openxmlformats.org/officeDocument/2006/relationships/vmlDrawing" Target="../drawings/vmlDrawing1.vml" /><Relationship Id="rId2" Type="http://schemas.openxmlformats.org/officeDocument/2006/relationships/tags" Target="../tags/tag115.xml" /><Relationship Id="rId3" Type="http://schemas.openxmlformats.org/officeDocument/2006/relationships/oleObject" Target="../embeddings/oleObject1.bin" /><Relationship Id="rId4" Type="http://schemas.openxmlformats.org/officeDocument/2006/relationships/tags" Target="../tags/tag116.xml" /><Relationship Id="rId5" Type="http://schemas.openxmlformats.org/officeDocument/2006/relationships/tags" Target="../tags/tag117.xml" /><Relationship Id="rId6" Type="http://schemas.openxmlformats.org/officeDocument/2006/relationships/tags" Target="../tags/tag118.xml" /><Relationship Id="rId7" Type="http://schemas.openxmlformats.org/officeDocument/2006/relationships/tags" Target="../tags/tag119.xml" /><Relationship Id="rId8" Type="http://schemas.openxmlformats.org/officeDocument/2006/relationships/tags" Target="../tags/tag120.xml" /><Relationship Id="rId9" Type="http://schemas.openxmlformats.org/officeDocument/2006/relationships/tags" Target="../tags/tag12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29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tags" Target="../tags/tag13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34.xml" /><Relationship Id="rId3" Type="http://schemas.openxmlformats.org/officeDocument/2006/relationships/oleObject" Target="../embeddings/oleObject2.bin" /><Relationship Id="rId4" Type="http://schemas.openxmlformats.org/officeDocument/2006/relationships/tags" Target="../tags/tag135.xml" /><Relationship Id="rId5" Type="http://schemas.openxmlformats.org/officeDocument/2006/relationships/oleObject" Target="../embeddings/Microsoft_Word_97_-_2003___2.doc" TargetMode="Internal" /><Relationship Id="rId6" Type="http://schemas.openxmlformats.org/officeDocument/2006/relationships/image" Target="../media/image6.emf" /><Relationship Id="rId7" Type="http://schemas.openxmlformats.org/officeDocument/2006/relationships/tags" Target="../tags/tag136.xml" /><Relationship Id="rId8" Type="http://schemas.openxmlformats.org/officeDocument/2006/relationships/vmlDrawing" Target="../drawings/vmlDrawing2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tags" Target="../tags/tag145.xml" /><Relationship Id="rId11" Type="http://schemas.openxmlformats.org/officeDocument/2006/relationships/tags" Target="../tags/tag146.xml" /><Relationship Id="rId12" Type="http://schemas.openxmlformats.org/officeDocument/2006/relationships/tags" Target="../tags/tag147.xml" /><Relationship Id="rId13" Type="http://schemas.openxmlformats.org/officeDocument/2006/relationships/tags" Target="../tags/tag148.xml" /><Relationship Id="rId14" Type="http://schemas.openxmlformats.org/officeDocument/2006/relationships/tags" Target="../tags/tag149.xml" /><Relationship Id="rId15" Type="http://schemas.openxmlformats.org/officeDocument/2006/relationships/tags" Target="../tags/tag150.xml" /><Relationship Id="rId16" Type="http://schemas.openxmlformats.org/officeDocument/2006/relationships/oleObject" Target="../embeddings/oleObject3.bin" TargetMode="Internal" /><Relationship Id="rId17" Type="http://schemas.openxmlformats.org/officeDocument/2006/relationships/image" Target="../media/image7.wmf" /><Relationship Id="rId18" Type="http://schemas.openxmlformats.org/officeDocument/2006/relationships/tags" Target="../tags/tag151.xml" /><Relationship Id="rId19" Type="http://schemas.openxmlformats.org/officeDocument/2006/relationships/tags" Target="../tags/tag152.xml" /><Relationship Id="rId2" Type="http://schemas.openxmlformats.org/officeDocument/2006/relationships/tags" Target="../tags/tag137.xml" /><Relationship Id="rId20" Type="http://schemas.openxmlformats.org/officeDocument/2006/relationships/tags" Target="../tags/tag153.xml" /><Relationship Id="rId21" Type="http://schemas.openxmlformats.org/officeDocument/2006/relationships/tags" Target="../tags/tag154.xml" /><Relationship Id="rId22" Type="http://schemas.openxmlformats.org/officeDocument/2006/relationships/tags" Target="../tags/tag155.xml" /><Relationship Id="rId23" Type="http://schemas.openxmlformats.org/officeDocument/2006/relationships/oleObject" Target="../embeddings/oleObject4.bin" TargetMode="Internal" /><Relationship Id="rId24" Type="http://schemas.openxmlformats.org/officeDocument/2006/relationships/image" Target="../media/image8.wmf" /><Relationship Id="rId25" Type="http://schemas.openxmlformats.org/officeDocument/2006/relationships/tags" Target="../tags/tag156.xml" /><Relationship Id="rId26" Type="http://schemas.openxmlformats.org/officeDocument/2006/relationships/oleObject" Target="../embeddings/oleObject5.bin" TargetMode="Internal" /><Relationship Id="rId27" Type="http://schemas.openxmlformats.org/officeDocument/2006/relationships/image" Target="../media/image9.wmf" /><Relationship Id="rId28" Type="http://schemas.openxmlformats.org/officeDocument/2006/relationships/tags" Target="../tags/tag157.xml" /><Relationship Id="rId29" Type="http://schemas.openxmlformats.org/officeDocument/2006/relationships/oleObject" Target="../embeddings/oleObject6.bin" TargetMode="Internal" /><Relationship Id="rId3" Type="http://schemas.openxmlformats.org/officeDocument/2006/relationships/tags" Target="../tags/tag138.xml" /><Relationship Id="rId30" Type="http://schemas.openxmlformats.org/officeDocument/2006/relationships/image" Target="../media/image10.wmf" /><Relationship Id="rId31" Type="http://schemas.openxmlformats.org/officeDocument/2006/relationships/tags" Target="../tags/tag158.xml" /><Relationship Id="rId32" Type="http://schemas.openxmlformats.org/officeDocument/2006/relationships/tags" Target="../tags/tag159.xml" /><Relationship Id="rId33" Type="http://schemas.openxmlformats.org/officeDocument/2006/relationships/tags" Target="../tags/tag160.xml" /><Relationship Id="rId34" Type="http://schemas.openxmlformats.org/officeDocument/2006/relationships/tags" Target="../tags/tag161.xml" /><Relationship Id="rId35" Type="http://schemas.openxmlformats.org/officeDocument/2006/relationships/tags" Target="../tags/tag162.xml" /><Relationship Id="rId36" Type="http://schemas.openxmlformats.org/officeDocument/2006/relationships/tags" Target="../tags/tag163.xml" /><Relationship Id="rId37" Type="http://schemas.openxmlformats.org/officeDocument/2006/relationships/tags" Target="../tags/tag164.xml" /><Relationship Id="rId38" Type="http://schemas.openxmlformats.org/officeDocument/2006/relationships/tags" Target="../tags/tag165.xml" /><Relationship Id="rId39" Type="http://schemas.openxmlformats.org/officeDocument/2006/relationships/tags" Target="../tags/tag166.xml" /><Relationship Id="rId4" Type="http://schemas.openxmlformats.org/officeDocument/2006/relationships/tags" Target="../tags/tag139.xml" /><Relationship Id="rId40" Type="http://schemas.openxmlformats.org/officeDocument/2006/relationships/tags" Target="../tags/tag167.xml" /><Relationship Id="rId41" Type="http://schemas.openxmlformats.org/officeDocument/2006/relationships/tags" Target="../tags/tag168.xml" /><Relationship Id="rId42" Type="http://schemas.openxmlformats.org/officeDocument/2006/relationships/tags" Target="../tags/tag169.xml" /><Relationship Id="rId43" Type="http://schemas.openxmlformats.org/officeDocument/2006/relationships/tags" Target="../tags/tag170.xml" /><Relationship Id="rId44" Type="http://schemas.openxmlformats.org/officeDocument/2006/relationships/tags" Target="../tags/tag171.xml" /><Relationship Id="rId45" Type="http://schemas.openxmlformats.org/officeDocument/2006/relationships/vmlDrawing" Target="../drawings/vmlDrawing3.vml" /><Relationship Id="rId5" Type="http://schemas.openxmlformats.org/officeDocument/2006/relationships/tags" Target="../tags/tag140.xml" /><Relationship Id="rId6" Type="http://schemas.openxmlformats.org/officeDocument/2006/relationships/tags" Target="../tags/tag141.xml" /><Relationship Id="rId7" Type="http://schemas.openxmlformats.org/officeDocument/2006/relationships/tags" Target="../tags/tag142.xml" /><Relationship Id="rId8" Type="http://schemas.openxmlformats.org/officeDocument/2006/relationships/tags" Target="../tags/tag143.xml" /><Relationship Id="rId9" Type="http://schemas.openxmlformats.org/officeDocument/2006/relationships/tags" Target="../tags/tag144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72.xml" /><Relationship Id="rId3" Type="http://schemas.openxmlformats.org/officeDocument/2006/relationships/tags" Target="../tags/tag173.xml" /><Relationship Id="rId4" Type="http://schemas.openxmlformats.org/officeDocument/2006/relationships/tags" Target="../tags/tag174.xml" /><Relationship Id="rId5" Type="http://schemas.openxmlformats.org/officeDocument/2006/relationships/tags" Target="../tags/tag175.xml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11.wmf" /><Relationship Id="rId8" Type="http://schemas.openxmlformats.org/officeDocument/2006/relationships/tags" Target="../tags/tag176.xml" /><Relationship Id="rId9" Type="http://schemas.openxmlformats.org/officeDocument/2006/relationships/vmlDrawing" Target="../drawings/vmlDrawing4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2560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第二章  直线和圆的方程</a:t>
            </a:r>
          </a:p>
          <a:p>
            <a:pPr algn="ctr"/>
            <a:endParaRPr lang="zh-CN" altLang="en-US" sz="5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algn="ctr"/>
            <a:r>
              <a:rPr lang="zh-CN" alt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2.5.1直线与圆的位置关系 </a:t>
            </a: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518399" y="6026784"/>
            <a:ext cx="4673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使用教材：人教A版2019选择性必修第一册  </a:t>
            </a:r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授课教师：李祥老师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1506" name="组合 140304"/>
          <p:cNvGrpSpPr/>
          <p:nvPr>
            <p:custDataLst>
              <p:tags r:id="rId3"/>
            </p:custDataLst>
          </p:nvPr>
        </p:nvGrpSpPr>
        <p:grpSpPr>
          <a:xfrm>
            <a:off x="1270635" y="656273"/>
            <a:ext cx="8820150" cy="1520825"/>
            <a:chOff x="46" y="68"/>
            <a:chExt cx="5556" cy="958"/>
          </a:xfrm>
        </p:grpSpPr>
        <p:sp>
          <p:nvSpPr>
            <p:cNvPr id="21507" name="矩形 140305"/>
            <p:cNvSpPr/>
            <p:nvPr>
              <p:custDataLst>
                <p:tags r:id="rId4"/>
              </p:custDataLst>
            </p:nvPr>
          </p:nvSpPr>
          <p:spPr>
            <a:xfrm>
              <a:off x="46" y="68"/>
              <a:ext cx="5556" cy="9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3600" b="1">
                  <a:latin typeface="Times New Roman" panose="02020603050405020304" pitchFamily="18" charset="0"/>
                  <a:ea typeface="黑体" panose="02010609060101010101" pitchFamily="49" charset="-122"/>
                </a:rPr>
                <a:t>例1:已知直线y=x+1与圆                  相交于A,B两点，求弦长|AB|的值.</a:t>
              </a:r>
            </a:p>
          </p:txBody>
        </p:sp>
      </p:grpSp>
      <p:sp>
        <p:nvSpPr>
          <p:cNvPr id="21508" name="矩形 140308"/>
          <p:cNvSpPr/>
          <p:nvPr>
            <p:custDataLst>
              <p:tags r:id="rId5"/>
            </p:custDataLst>
          </p:nvPr>
        </p:nvSpPr>
        <p:spPr>
          <a:xfrm>
            <a:off x="1342073" y="2318385"/>
            <a:ext cx="8316912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解法1:</a:t>
            </a:r>
          </a:p>
        </p:txBody>
      </p:sp>
      <p:sp>
        <p:nvSpPr>
          <p:cNvPr id="21509" name="矩形 140309"/>
          <p:cNvSpPr/>
          <p:nvPr>
            <p:custDataLst>
              <p:tags r:id="rId6"/>
            </p:custDataLst>
          </p:nvPr>
        </p:nvSpPr>
        <p:spPr>
          <a:xfrm>
            <a:off x="1305560" y="3113723"/>
            <a:ext cx="7691438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设圆心O(0，0)到直线的距离为d，则</a:t>
            </a:r>
          </a:p>
        </p:txBody>
      </p:sp>
      <p:graphicFrame>
        <p:nvGraphicFramePr>
          <p:cNvPr id="21510" name="内容占位符 1403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1450023" y="3763010"/>
          <a:ext cx="3455987" cy="1655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8" imgW="1295400" imgH="508000" progId="Equation.DSMT4">
                  <p:embed/>
                </p:oleObj>
              </mc:Choice>
              <mc:Fallback>
                <p:oleObj r:id="rId8" imgW="12954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50023" y="3763010"/>
                        <a:ext cx="3455987" cy="1655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14031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50023" y="5579110"/>
          <a:ext cx="5472112" cy="919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11" imgW="1585595" imgH="266065" progId="Equation.DSMT4">
                  <p:embed/>
                </p:oleObj>
              </mc:Choice>
              <mc:Fallback>
                <p:oleObj r:id="rId11" imgW="1585595" imgH="2660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50023" y="5579110"/>
                        <a:ext cx="5472112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组合 140317"/>
          <p:cNvGrpSpPr/>
          <p:nvPr>
            <p:custDataLst>
              <p:tags r:id="rId13"/>
            </p:custDataLst>
          </p:nvPr>
        </p:nvGrpSpPr>
        <p:grpSpPr>
          <a:xfrm>
            <a:off x="6788785" y="3523298"/>
            <a:ext cx="3733800" cy="2759075"/>
            <a:chExt cx="2352" cy="1738"/>
          </a:xfrm>
        </p:grpSpPr>
        <p:sp>
          <p:nvSpPr>
            <p:cNvPr id="21513" name="椭圆 140318"/>
            <p:cNvSpPr/>
            <p:nvPr>
              <p:custDataLst>
                <p:tags r:id="rId14"/>
              </p:custDataLst>
            </p:nvPr>
          </p:nvSpPr>
          <p:spPr>
            <a:xfrm>
              <a:off x="499" y="467"/>
              <a:ext cx="1139" cy="107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14" name="直接连接符 140319"/>
            <p:cNvCxnSpPr/>
            <p:nvPr>
              <p:custDataLst>
                <p:tags r:id="rId15"/>
              </p:custDataLst>
            </p:nvPr>
          </p:nvCxnSpPr>
          <p:spPr>
            <a:xfrm>
              <a:off x="0" y="1002"/>
              <a:ext cx="2064" cy="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515" name="直接连接符 140320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1056" y="58"/>
              <a:ext cx="12" cy="1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1516" name="直接连接符 140321"/>
            <p:cNvCxnSpPr/>
            <p:nvPr>
              <p:custDataLst>
                <p:tags r:id="rId17"/>
              </p:custDataLst>
            </p:nvPr>
          </p:nvCxnSpPr>
          <p:spPr>
            <a:xfrm flipH="1">
              <a:off x="285" y="199"/>
              <a:ext cx="1496" cy="12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1517" name="文本框 140322"/>
            <p:cNvSpPr/>
            <p:nvPr>
              <p:custDataLst>
                <p:tags r:id="rId18"/>
              </p:custDataLst>
            </p:nvPr>
          </p:nvSpPr>
          <p:spPr>
            <a:xfrm>
              <a:off x="1996" y="970"/>
              <a:ext cx="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518" name="文本框 140323"/>
            <p:cNvSpPr/>
            <p:nvPr>
              <p:custDataLst>
                <p:tags r:id="rId19"/>
              </p:custDataLst>
            </p:nvPr>
          </p:nvSpPr>
          <p:spPr>
            <a:xfrm>
              <a:off x="1084" y="0"/>
              <a:ext cx="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19" name="文本框 140324"/>
            <p:cNvSpPr/>
            <p:nvPr>
              <p:custDataLst>
                <p:tags r:id="rId20"/>
              </p:custDataLst>
            </p:nvPr>
          </p:nvSpPr>
          <p:spPr>
            <a:xfrm>
              <a:off x="1068" y="1002"/>
              <a:ext cx="35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1520" name="文本框 140325"/>
            <p:cNvSpPr/>
            <p:nvPr>
              <p:custDataLst>
                <p:tags r:id="rId21"/>
              </p:custDataLst>
            </p:nvPr>
          </p:nvSpPr>
          <p:spPr>
            <a:xfrm>
              <a:off x="285" y="935"/>
              <a:ext cx="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1" name="文本框 140326"/>
            <p:cNvSpPr/>
            <p:nvPr>
              <p:custDataLst>
                <p:tags r:id="rId22"/>
              </p:custDataLst>
            </p:nvPr>
          </p:nvSpPr>
          <p:spPr>
            <a:xfrm>
              <a:off x="1282" y="199"/>
              <a:ext cx="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21522" name="直接连接符 140327"/>
            <p:cNvCxnSpPr/>
            <p:nvPr>
              <p:custDataLst>
                <p:tags r:id="rId23"/>
              </p:custDataLst>
            </p:nvPr>
          </p:nvCxnSpPr>
          <p:spPr>
            <a:xfrm flipV="1">
              <a:off x="570" y="538"/>
              <a:ext cx="783" cy="66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3" name="直接连接符 140328"/>
            <p:cNvCxnSpPr/>
            <p:nvPr>
              <p:custDataLst>
                <p:tags r:id="rId24"/>
              </p:custDataLst>
            </p:nvPr>
          </p:nvCxnSpPr>
          <p:spPr>
            <a:xfrm flipV="1">
              <a:off x="1056" y="490"/>
              <a:ext cx="336" cy="52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4" name="直接连接符 140329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960" y="874"/>
              <a:ext cx="96" cy="14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1525" name="文本框 140330"/>
            <p:cNvSpPr/>
            <p:nvPr>
              <p:custDataLst>
                <p:tags r:id="rId26"/>
              </p:custDataLst>
            </p:nvPr>
          </p:nvSpPr>
          <p:spPr>
            <a:xfrm>
              <a:off x="768" y="874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26" name="文本框 140331"/>
            <p:cNvSpPr/>
            <p:nvPr>
              <p:custDataLst>
                <p:tags r:id="rId27"/>
              </p:custDataLst>
            </p:nvPr>
          </p:nvSpPr>
          <p:spPr>
            <a:xfrm>
              <a:off x="1152" y="730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aphicFrame>
        <p:nvGraphicFramePr>
          <p:cNvPr id="21527" name="内容占位符 140306"/>
          <p:cNvGraphicFramePr>
            <a:graphicFrameLocks noGrp="1"/>
          </p:cNvGraphicFramePr>
          <p:nvPr>
            <p:custDataLst>
              <p:tags r:id="rId28"/>
            </p:custDataLst>
          </p:nvPr>
        </p:nvGraphicFramePr>
        <p:xfrm>
          <a:off x="5987098" y="670560"/>
          <a:ext cx="2449512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29" imgW="711200" imgH="228600" progId="Equation.3">
                  <p:embed/>
                </p:oleObj>
              </mc:Choice>
              <mc:Fallback>
                <p:oleObj r:id="rId29" imgW="7112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87098" y="670560"/>
                        <a:ext cx="24495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1"/>
          <p:cNvSpPr txBox="1"/>
          <p:nvPr>
            <p:custDataLst>
              <p:tags r:id="rId31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indefinite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 fill="hold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 fill="hold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sp>
        <p:nvSpPr>
          <p:cNvPr id="22530" name="矩形 137217"/>
          <p:cNvSpPr/>
          <p:nvPr>
            <p:custDataLst>
              <p:tags r:id="rId4"/>
            </p:custDataLst>
          </p:nvPr>
        </p:nvSpPr>
        <p:spPr>
          <a:xfrm>
            <a:off x="1833245" y="1770063"/>
            <a:ext cx="3744913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解法2:</a:t>
            </a:r>
          </a:p>
        </p:txBody>
      </p:sp>
      <p:grpSp>
        <p:nvGrpSpPr>
          <p:cNvPr id="22531" name="组合 137218"/>
          <p:cNvGrpSpPr/>
          <p:nvPr>
            <p:custDataLst>
              <p:tags r:id="rId5"/>
            </p:custDataLst>
          </p:nvPr>
        </p:nvGrpSpPr>
        <p:grpSpPr>
          <a:xfrm>
            <a:off x="7691120" y="1701800"/>
            <a:ext cx="3035300" cy="3167063"/>
            <a:chExt cx="1488" cy="1584"/>
          </a:xfrm>
        </p:grpSpPr>
        <p:sp>
          <p:nvSpPr>
            <p:cNvPr id="22532" name="椭圆 137219"/>
            <p:cNvSpPr/>
            <p:nvPr>
              <p:custDataLst>
                <p:tags r:id="rId6"/>
              </p:custDataLst>
            </p:nvPr>
          </p:nvSpPr>
          <p:spPr>
            <a:xfrm>
              <a:off x="336" y="672"/>
              <a:ext cx="768" cy="76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533" name="直接连接符 137220"/>
            <p:cNvCxnSpPr/>
            <p:nvPr>
              <p:custDataLst>
                <p:tags r:id="rId7"/>
              </p:custDataLst>
            </p:nvPr>
          </p:nvCxnSpPr>
          <p:spPr>
            <a:xfrm>
              <a:off x="0" y="1056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534" name="直接连接符 137221"/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720" y="144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2535" name="直接连接符 137222"/>
            <p:cNvCxnSpPr/>
            <p:nvPr>
              <p:custDataLst>
                <p:tags r:id="rId9"/>
              </p:custDataLst>
            </p:nvPr>
          </p:nvCxnSpPr>
          <p:spPr>
            <a:xfrm flipH="1">
              <a:off x="192" y="480"/>
              <a:ext cx="1008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2536" name="文本框 137223"/>
            <p:cNvSpPr/>
            <p:nvPr>
              <p:custDataLst>
                <p:tags r:id="rId10"/>
              </p:custDataLst>
            </p:nvPr>
          </p:nvSpPr>
          <p:spPr>
            <a:xfrm>
              <a:off x="1248" y="1104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537" name="文本框 137224"/>
            <p:cNvSpPr/>
            <p:nvPr>
              <p:custDataLst>
                <p:tags r:id="rId11"/>
              </p:custDataLst>
            </p:nvPr>
          </p:nvSpPr>
          <p:spPr>
            <a:xfrm>
              <a:off x="432" y="0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2538" name="文本框 137225"/>
            <p:cNvSpPr/>
            <p:nvPr>
              <p:custDataLst>
                <p:tags r:id="rId12"/>
              </p:custDataLst>
            </p:nvPr>
          </p:nvSpPr>
          <p:spPr>
            <a:xfrm>
              <a:off x="720" y="1056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2539" name="文本框 137226"/>
            <p:cNvSpPr/>
            <p:nvPr>
              <p:custDataLst>
                <p:tags r:id="rId13"/>
              </p:custDataLst>
            </p:nvPr>
          </p:nvSpPr>
          <p:spPr>
            <a:xfrm>
              <a:off x="192" y="1008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40" name="文本框 137227"/>
            <p:cNvSpPr/>
            <p:nvPr>
              <p:custDataLst>
                <p:tags r:id="rId14"/>
              </p:custDataLst>
            </p:nvPr>
          </p:nvSpPr>
          <p:spPr>
            <a:xfrm>
              <a:off x="864" y="480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 sz="20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22541" name="直接连接符 137228"/>
            <p:cNvCxnSpPr/>
            <p:nvPr>
              <p:custDataLst>
                <p:tags r:id="rId15"/>
              </p:custDataLst>
            </p:nvPr>
          </p:nvCxnSpPr>
          <p:spPr>
            <a:xfrm flipV="1">
              <a:off x="384" y="720"/>
              <a:ext cx="528" cy="48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2542" name="对象 13723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798320" y="2420938"/>
          <a:ext cx="6588125" cy="1295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17" imgW="2399030" imgH="482600" progId="Equation.DSMT4">
                  <p:embed/>
                </p:oleObj>
              </mc:Choice>
              <mc:Fallback>
                <p:oleObj r:id="rId17" imgW="239903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8320" y="2420938"/>
                        <a:ext cx="658812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内容占位符 137233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1833245" y="3500438"/>
          <a:ext cx="4535488" cy="1181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20" imgW="1510665" imgH="393700" progId="Equation.DSMT4">
                  <p:embed/>
                </p:oleObj>
              </mc:Choice>
              <mc:Fallback>
                <p:oleObj r:id="rId20" imgW="1510665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33245" y="3500438"/>
                        <a:ext cx="4535488" cy="1181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13723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833245" y="4611688"/>
          <a:ext cx="7416800" cy="218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3" imgW="2501900" imgH="736600" progId="Equation.DSMT4">
                  <p:embed/>
                </p:oleObj>
              </mc:Choice>
              <mc:Fallback>
                <p:oleObj r:id="rId23" imgW="2501900" imgH="736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33245" y="4611688"/>
                        <a:ext cx="74168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5" name="组合 137238"/>
          <p:cNvGrpSpPr/>
          <p:nvPr>
            <p:custDataLst>
              <p:tags r:id="rId25"/>
            </p:custDataLst>
          </p:nvPr>
        </p:nvGrpSpPr>
        <p:grpSpPr>
          <a:xfrm>
            <a:off x="2090420" y="487363"/>
            <a:ext cx="8145463" cy="1211263"/>
            <a:chOff x="230" y="262"/>
            <a:chExt cx="5131" cy="763"/>
          </a:xfrm>
        </p:grpSpPr>
        <p:sp>
          <p:nvSpPr>
            <p:cNvPr id="22546" name="矩形 137231"/>
            <p:cNvSpPr/>
            <p:nvPr>
              <p:custDataLst>
                <p:tags r:id="rId26"/>
              </p:custDataLst>
            </p:nvPr>
          </p:nvSpPr>
          <p:spPr>
            <a:xfrm>
              <a:off x="230" y="262"/>
              <a:ext cx="5131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例1:已知直线y=x+1与圆                  相交于A,B两点，求弦长|AB|的值.</a:t>
              </a:r>
            </a:p>
          </p:txBody>
        </p:sp>
      </p:grpSp>
      <p:graphicFrame>
        <p:nvGraphicFramePr>
          <p:cNvPr id="22547" name="内容占位符 137235"/>
          <p:cNvGraphicFramePr>
            <a:graphicFrameLocks noGrp="1"/>
          </p:cNvGraphicFramePr>
          <p:nvPr>
            <p:custDataLst>
              <p:tags r:id="rId27"/>
            </p:custDataLst>
          </p:nvPr>
        </p:nvGraphicFramePr>
        <p:xfrm>
          <a:off x="5946775" y="568960"/>
          <a:ext cx="1480185" cy="5549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8" imgW="711200" imgH="228600" progId="Equation.3">
                  <p:embed/>
                </p:oleObj>
              </mc:Choice>
              <mc:Fallback>
                <p:oleObj r:id="rId28" imgW="7112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46775" y="568960"/>
                        <a:ext cx="1480185" cy="554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 fill="hold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58190" y="1452880"/>
            <a:ext cx="56057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弦心距,半弦及半径构成直角三角形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817880" y="3554730"/>
            <a:ext cx="1605280" cy="518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弦长公式</a:t>
            </a:r>
          </a:p>
        </p:txBody>
      </p:sp>
      <p:graphicFrame>
        <p:nvGraphicFramePr>
          <p:cNvPr id="20486" name="内容占位符 13620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905193" y="2284413"/>
          <a:ext cx="6192837" cy="1270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7" imgW="2538730" imgH="520700" progId="Equation.DSMT4">
                  <p:embed/>
                </p:oleObj>
              </mc:Choice>
              <mc:Fallback>
                <p:oleObj r:id="rId7" imgW="2538730" imgH="520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193" y="2284413"/>
                        <a:ext cx="6192837" cy="127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204845" y="497840"/>
            <a:ext cx="69380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弦长两大求法</a:t>
            </a:r>
          </a:p>
        </p:txBody>
      </p:sp>
      <p:graphicFrame>
        <p:nvGraphicFramePr>
          <p:cNvPr id="20504" name="对象 13621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797493" y="4076700"/>
          <a:ext cx="7345362" cy="933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11" imgW="3376930" imgH="330200" progId="Equation.DSMT4">
                  <p:embed/>
                </p:oleObj>
              </mc:Choice>
              <mc:Fallback>
                <p:oleObj r:id="rId11" imgW="3376930" imgH="330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7493" y="4076700"/>
                        <a:ext cx="7345362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对象 13622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736533" y="5018405"/>
          <a:ext cx="8137525" cy="13160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14" imgW="3759200" imgH="508000" progId="Equation.DSMT4">
                  <p:embed/>
                </p:oleObj>
              </mc:Choice>
              <mc:Fallback>
                <p:oleObj r:id="rId14" imgW="37592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36533" y="5018405"/>
                        <a:ext cx="8137525" cy="1316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99510" y="755517"/>
          <a:ext cx="11340465" cy="763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6" imgW="6111240" imgH="411480" progId="Word.Document.8">
                  <p:embed/>
                </p:oleObj>
              </mc:Choice>
              <mc:Fallback>
                <p:oleObj name="Document" r:id="rId6" imgW="6111240" imgH="4114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510" y="755517"/>
                        <a:ext cx="11340465" cy="76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99510" y="755517"/>
          <a:ext cx="11340465" cy="7639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7" imgW="6111240" imgH="411480" progId="Word.Document.8">
                  <p:embed/>
                </p:oleObj>
              </mc:Choice>
              <mc:Fallback>
                <p:oleObj name="Document" r:id="rId7" imgW="6111240" imgH="4114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510" y="755517"/>
                        <a:ext cx="11340465" cy="76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25825" y="1890744"/>
          <a:ext cx="11340465" cy="4073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10" imgW="6111240" imgH="2194560" progId="Word.Document.8">
                  <p:embed/>
                </p:oleObj>
              </mc:Choice>
              <mc:Fallback>
                <p:oleObj name="Document" r:id="rId10" imgW="6111240" imgH="21945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5825" y="1890744"/>
                        <a:ext cx="11340465" cy="407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25917" y="481328"/>
          <a:ext cx="11340465" cy="5896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6" imgW="6111240" imgH="3177540" progId="Word.Document.8">
                  <p:embed/>
                </p:oleObj>
              </mc:Choice>
              <mc:Fallback>
                <p:oleObj name="Document" r:id="rId6" imgW="6111240" imgH="31775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917" y="481328"/>
                        <a:ext cx="11340465" cy="589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8914" name="对象 3891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98174" y="1098313"/>
          <a:ext cx="10064750" cy="33235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5" imgW="8435340" imgH="2781300" progId="Word.Document.8">
                  <p:embed/>
                </p:oleObj>
              </mc:Choice>
              <mc:Fallback>
                <p:oleObj r:id="rId5" imgW="8435340" imgH="2781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174" y="1098313"/>
                        <a:ext cx="10064750" cy="332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9938" name="对象 3993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30550" y="2967388"/>
          <a:ext cx="9984740" cy="3587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5" imgW="8435340" imgH="3032760" progId="Word.Document.8">
                  <p:embed/>
                </p:oleObj>
              </mc:Choice>
              <mc:Fallback>
                <p:oleObj r:id="rId5" imgW="8435340" imgH="30327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550" y="2967388"/>
                        <a:ext cx="9984740" cy="3587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0" name="图片 3993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 r:link="rId7"/>
          <a:stretch>
            <a:fillRect/>
          </a:stretch>
        </p:blipFill>
        <p:spPr>
          <a:xfrm>
            <a:off x="9681210" y="821690"/>
            <a:ext cx="1855470" cy="2145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"/>
          <p:cNvSpPr txBox="1"/>
          <p:nvPr>
            <p:custDataLst>
              <p:tags r:id="rId11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graphicFrame>
        <p:nvGraphicFramePr>
          <p:cNvPr id="38914" name="对象 3891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04825" y="550545"/>
          <a:ext cx="8837930" cy="227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13" imgW="8435340" imgH="2781300" progId="Word.Document.8">
                  <p:embed/>
                </p:oleObj>
              </mc:Choice>
              <mc:Fallback>
                <p:oleObj r:id="rId13" imgW="8435340" imgH="2781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825" y="550545"/>
                        <a:ext cx="8837930" cy="227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61443" y="1120586"/>
          <a:ext cx="11642725" cy="2294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5" imgW="6111240" imgH="1203960" progId="Word.Document.8">
                  <p:embed/>
                </p:oleObj>
              </mc:Choice>
              <mc:Fallback>
                <p:oleObj name="Document" r:id="rId5" imgW="6111240" imgH="1203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443" y="1120586"/>
                        <a:ext cx="11642725" cy="229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34970" y="3423655"/>
          <a:ext cx="10569575" cy="27660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Document" r:id="rId7" imgW="6111240" imgH="1600200" progId="Word.Document.8">
                  <p:embed/>
                </p:oleObj>
              </mc:Choice>
              <mc:Fallback>
                <p:oleObj name="Document" r:id="rId7" imgW="6111240" imgH="1600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970" y="3423655"/>
                        <a:ext cx="10569575" cy="276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63043" y="887541"/>
          <a:ext cx="11642725" cy="2294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10" imgW="6111240" imgH="1203960" progId="Word.Document.8">
                  <p:embed/>
                </p:oleObj>
              </mc:Choice>
              <mc:Fallback>
                <p:oleObj name="Document" r:id="rId10" imgW="6111240" imgH="1203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043" y="887541"/>
                        <a:ext cx="11642725" cy="229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137285" y="1123950"/>
            <a:ext cx="70408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回顾点与圆的位置关系有哪几种？</a:t>
            </a:r>
          </a:p>
        </p:txBody>
      </p:sp>
      <p:sp>
        <p:nvSpPr>
          <p:cNvPr id="7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复习引入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70260" y="3117103"/>
          <a:ext cx="10569575" cy="31089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7" imgW="6111240" imgH="1798320" progId="Word.Document.8">
                  <p:embed/>
                </p:oleObj>
              </mc:Choice>
              <mc:Fallback>
                <p:oleObj name="Document" r:id="rId7" imgW="6111240" imgH="17983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260" y="3117103"/>
                        <a:ext cx="10569575" cy="310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49403" y="755461"/>
          <a:ext cx="11642725" cy="2294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10" imgW="6111240" imgH="1203960" progId="Word.Document.8">
                  <p:embed/>
                </p:oleObj>
              </mc:Choice>
              <mc:Fallback>
                <p:oleObj name="Document" r:id="rId10" imgW="6111240" imgH="120396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9403" y="755461"/>
                        <a:ext cx="11642725" cy="229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8" name="对象 14233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46480" y="1194753"/>
          <a:ext cx="8896985" cy="2700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4" imgW="3263900" imgH="990600" progId="Equation.DSMT4">
                  <p:embed/>
                </p:oleObj>
              </mc:Choice>
              <mc:Fallback>
                <p:oleObj r:id="rId4" imgW="3263900" imgH="990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480" y="1194753"/>
                        <a:ext cx="8896985" cy="270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14233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389178" y="2338388"/>
          <a:ext cx="2627312" cy="627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7" imgW="850265" imgH="203200" progId="Equation.DSMT4">
                  <p:embed/>
                </p:oleObj>
              </mc:Choice>
              <mc:Fallback>
                <p:oleObj r:id="rId7" imgW="8502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9178" y="2338388"/>
                        <a:ext cx="2627312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14233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450138" y="3114993"/>
          <a:ext cx="2627312" cy="627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10" imgW="850265" imgH="203200" progId="Equation.DSMT4">
                  <p:embed/>
                </p:oleObj>
              </mc:Choice>
              <mc:Fallback>
                <p:oleObj r:id="rId10" imgW="850265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50138" y="3114993"/>
                        <a:ext cx="2627312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92400" y="1836773"/>
            <a:ext cx="1169960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作业1：书本93练习95T2</a:t>
            </a: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作业2：名师基础部分 </a:t>
            </a: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作业3：</a:t>
            </a:r>
          </a:p>
        </p:txBody>
      </p:sp>
      <p:sp>
        <p:nvSpPr>
          <p:cNvPr id="21507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</a:p>
        </p:txBody>
      </p:sp>
      <p:pic>
        <p:nvPicPr>
          <p:cNvPr id="21508" name="New picture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230100" y="121920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122" name="Text Box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76251"/>
            <a:ext cx="730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4000"/>
          </a:p>
        </p:txBody>
      </p:sp>
      <p:sp>
        <p:nvSpPr>
          <p:cNvPr id="6" name="文本框 1"/>
          <p:cNvSpPr txBox="1"/>
          <p:nvPr>
            <p:custDataLst>
              <p:tags r:id="rId5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137285" y="1123950"/>
            <a:ext cx="74980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猜猜直线与圆的位置关系有哪几种？</a:t>
            </a: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213485" y="3442334"/>
            <a:ext cx="5669280" cy="6400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怎么来判断这几种关系了？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90575" y="1068705"/>
            <a:ext cx="10182860" cy="350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方法一：定义法</a:t>
            </a:r>
          </a:p>
          <a:p>
            <a:endParaRPr lang="zh-CN" altLang="en-US" sz="3200" b="1"/>
          </a:p>
          <a:p>
            <a:r>
              <a:rPr lang="zh-CN" altLang="en-US" sz="3200" b="1"/>
              <a:t>直线与圆没有交点          相离</a:t>
            </a:r>
          </a:p>
          <a:p>
            <a:endParaRPr lang="zh-CN" altLang="en-US" sz="3200" b="1"/>
          </a:p>
          <a:p>
            <a:r>
              <a:rPr lang="zh-CN" altLang="en-US" sz="3200" b="1"/>
              <a:t>直线与圆有一个交点       相切     直线叫切线</a:t>
            </a:r>
          </a:p>
          <a:p>
            <a:endParaRPr lang="zh-CN" altLang="en-US" sz="3200" b="1"/>
          </a:p>
          <a:p>
            <a:r>
              <a:rPr lang="zh-CN" altLang="en-US" sz="3200" b="1"/>
              <a:t>直线与圆有两个交点       相交     直线叫割线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89610" y="906780"/>
            <a:ext cx="101828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方法二：几何法</a:t>
            </a:r>
          </a:p>
        </p:txBody>
      </p:sp>
      <p:sp>
        <p:nvSpPr>
          <p:cNvPr id="5122" name="椭圆 124929"/>
          <p:cNvSpPr/>
          <p:nvPr>
            <p:custDataLst>
              <p:tags r:id="rId5"/>
            </p:custDataLst>
          </p:nvPr>
        </p:nvSpPr>
        <p:spPr>
          <a:xfrm>
            <a:off x="8340090" y="1506855"/>
            <a:ext cx="1182688" cy="1223963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5123" name="椭圆 124930"/>
          <p:cNvSpPr/>
          <p:nvPr>
            <p:custDataLst>
              <p:tags r:id="rId6"/>
            </p:custDataLst>
          </p:nvPr>
        </p:nvSpPr>
        <p:spPr>
          <a:xfrm>
            <a:off x="5368290" y="1649730"/>
            <a:ext cx="1274763" cy="1296988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5364" name="椭圆 124931"/>
          <p:cNvSpPr/>
          <p:nvPr>
            <p:custDataLst>
              <p:tags r:id="rId7"/>
            </p:custDataLst>
          </p:nvPr>
        </p:nvSpPr>
        <p:spPr>
          <a:xfrm>
            <a:off x="2321878" y="1679893"/>
            <a:ext cx="1230312" cy="1338262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zh-CN" sz="2400" b="1">
              <a:solidFill>
                <a:srgbClr val="80808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365" name="直接连接符 124932"/>
          <p:cNvCxnSpPr/>
          <p:nvPr>
            <p:custDataLst>
              <p:tags r:id="rId8"/>
            </p:custDataLst>
          </p:nvPr>
        </p:nvCxnSpPr>
        <p:spPr>
          <a:xfrm>
            <a:off x="8027353" y="2873693"/>
            <a:ext cx="1855787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366" name="直接连接符 124933"/>
          <p:cNvCxnSpPr/>
          <p:nvPr>
            <p:custDataLst>
              <p:tags r:id="rId9"/>
            </p:custDataLst>
          </p:nvPr>
        </p:nvCxnSpPr>
        <p:spPr>
          <a:xfrm>
            <a:off x="4987290" y="2946718"/>
            <a:ext cx="2232025" cy="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367" name="直接连接符 124934"/>
          <p:cNvCxnSpPr/>
          <p:nvPr>
            <p:custDataLst>
              <p:tags r:id="rId10"/>
            </p:custDataLst>
          </p:nvPr>
        </p:nvCxnSpPr>
        <p:spPr>
          <a:xfrm flipV="1">
            <a:off x="1863090" y="2640330"/>
            <a:ext cx="2116138" cy="17463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368" name="文本框 124935"/>
          <p:cNvSpPr/>
          <p:nvPr>
            <p:custDataLst>
              <p:tags r:id="rId11"/>
            </p:custDataLst>
          </p:nvPr>
        </p:nvSpPr>
        <p:spPr>
          <a:xfrm>
            <a:off x="3398203" y="2657793"/>
            <a:ext cx="1057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图a</a:t>
            </a:r>
          </a:p>
        </p:txBody>
      </p:sp>
      <p:sp>
        <p:nvSpPr>
          <p:cNvPr id="15369" name="文本框 124936"/>
          <p:cNvSpPr/>
          <p:nvPr>
            <p:custDataLst>
              <p:tags r:id="rId12"/>
            </p:custDataLst>
          </p:nvPr>
        </p:nvSpPr>
        <p:spPr>
          <a:xfrm>
            <a:off x="5977890" y="2992755"/>
            <a:ext cx="927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图b</a:t>
            </a:r>
          </a:p>
        </p:txBody>
      </p:sp>
      <p:sp>
        <p:nvSpPr>
          <p:cNvPr id="15370" name="文本框 124937"/>
          <p:cNvSpPr/>
          <p:nvPr>
            <p:custDataLst>
              <p:tags r:id="rId13"/>
            </p:custDataLst>
          </p:nvPr>
        </p:nvSpPr>
        <p:spPr>
          <a:xfrm>
            <a:off x="8949691" y="2849880"/>
            <a:ext cx="1050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图c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485900" y="4282440"/>
          <a:ext cx="8214995" cy="2235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15" imgW="6111240" imgH="1798320" progId="Word.Document.8">
                  <p:embed/>
                </p:oleObj>
              </mc:Choice>
              <mc:Fallback>
                <p:oleObj name="Document" r:id="rId15" imgW="6111240" imgH="179832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85900" y="4282440"/>
                        <a:ext cx="821499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17"/>
            </p:custDataLst>
          </p:nvPr>
        </p:nvSpPr>
        <p:spPr>
          <a:xfrm>
            <a:off x="1995805" y="3512820"/>
            <a:ext cx="719518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求圆心道直线的距离d</a:t>
            </a:r>
          </a:p>
        </p:txBody>
      </p:sp>
      <p:sp>
        <p:nvSpPr>
          <p:cNvPr id="5" name="文本框 1"/>
          <p:cNvSpPr txBox="1"/>
          <p:nvPr>
            <p:custDataLst>
              <p:tags r:id="rId18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 fill="hold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 fill="hold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 fill="hold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 fill="hold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 fill="hold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 fill="hold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 fill="hold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 fill="hold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 fill="hold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8" grpId="0"/>
      <p:bldP spid="15369" grpId="0"/>
      <p:bldP spid="153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743710" y="976630"/>
            <a:ext cx="63900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方法三：代数法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285875" y="2755900"/>
            <a:ext cx="8401685" cy="3444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4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(1)△＞0 直线与圆相交；</a:t>
            </a:r>
          </a:p>
          <a:p>
            <a:endParaRPr lang="zh-CN" altLang="zh-CN" sz="4400" b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r>
              <a:rPr lang="zh-CN" altLang="zh-CN" sz="44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(2)△ = 0 直线与圆相切；</a:t>
            </a:r>
          </a:p>
          <a:p>
            <a:endParaRPr lang="zh-CN" altLang="zh-CN" sz="4400" b="1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r>
              <a:rPr lang="zh-CN" altLang="zh-CN" sz="44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(3)△＜0 直线与圆相离.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551305" y="1778635"/>
            <a:ext cx="80632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联立直线方程和圆方程，求判别式🔺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9699" name="对象 2355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47078" y="1797209"/>
          <a:ext cx="10697845" cy="2929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5" imgW="4511040" imgH="1196340" progId="Word.Document.8">
                  <p:embed/>
                </p:oleObj>
              </mc:Choice>
              <mc:Fallback>
                <p:oleObj r:id="rId5" imgW="4511040" imgH="11963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078" y="1797209"/>
                        <a:ext cx="10697845" cy="2929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>
            <p:custDataLst>
              <p:tags r:id="rId7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6855" y="596900"/>
          <a:ext cx="11539855" cy="62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170"/>
                <a:gridCol w="2800350"/>
                <a:gridCol w="2971165"/>
                <a:gridCol w="2884170"/>
              </a:tblGrid>
              <a:tr h="1565275"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kumimoji="0" lang="zh-CN" altLang="en-US" sz="1600" b="1" i="0" u="none" kern="1200" baseline="0">
                        <a:ln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effectLst/>
                        <a:latin typeface="仿宋" panose="02010609060101010101" charset="-122"/>
                        <a:ea typeface="仿宋" panose="02010609060101010101" charset="-122"/>
                        <a:cs typeface="+mn-cs"/>
                      </a:endParaRPr>
                    </a:p>
                  </a:txBody>
                  <a:tcPr marL="91442" marR="91442" marT="45721" marB="45721"/>
                </a:tc>
              </a:tr>
              <a:tr h="1565275"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</a:tr>
              <a:tr h="1565275"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</a:tr>
              <a:tr h="1565275"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  <a:tc>
                  <a:txBody>
                    <a:bodyPr vert="horz" wrap="square"/>
                    <a:lstStyle/>
                    <a:p>
                      <a:endParaRPr lang="zh-CN" altLang="en-US" sz="2400"/>
                    </a:p>
                  </a:txBody>
                  <a:tcPr marL="91442" marR="91442" marT="45721" marB="45721"/>
                </a:tc>
              </a:tr>
            </a:tbl>
          </a:graphicData>
        </a:graphic>
      </p:graphicFrame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>
            <a:off x="1594752" y="684332"/>
            <a:ext cx="1249420" cy="1367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592366" y="1257404"/>
            <a:ext cx="2251541" cy="794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文本框 129026"/>
          <p:cNvSpPr/>
          <p:nvPr>
            <p:custDataLst>
              <p:tags r:id="rId6"/>
            </p:custDataLst>
          </p:nvPr>
        </p:nvSpPr>
        <p:spPr>
          <a:xfrm>
            <a:off x="1362059" y="1082929"/>
            <a:ext cx="1071176" cy="7010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判</a:t>
            </a:r>
          </a:p>
          <a:p>
            <a:pPr defTabSz="1828800" eaLnBrk="1" hangingPunct="1">
              <a:spcBef>
                <a:spcPct val="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         断</a:t>
            </a:r>
          </a:p>
        </p:txBody>
      </p:sp>
      <p:sp>
        <p:nvSpPr>
          <p:cNvPr id="8196" name="文本框 129027"/>
          <p:cNvSpPr/>
          <p:nvPr>
            <p:custDataLst>
              <p:tags r:id="rId7"/>
            </p:custDataLst>
          </p:nvPr>
        </p:nvSpPr>
        <p:spPr>
          <a:xfrm>
            <a:off x="3290776" y="5751083"/>
            <a:ext cx="2379309" cy="3657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直线与圆有两个交点</a:t>
            </a:r>
          </a:p>
        </p:txBody>
      </p:sp>
      <p:sp>
        <p:nvSpPr>
          <p:cNvPr id="8197" name="文本框 129028"/>
          <p:cNvSpPr/>
          <p:nvPr>
            <p:custDataLst>
              <p:tags r:id="rId8"/>
            </p:custDataLst>
          </p:nvPr>
        </p:nvSpPr>
        <p:spPr>
          <a:xfrm>
            <a:off x="3320921" y="4139826"/>
            <a:ext cx="2480057" cy="3657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直线与圆有一个交点</a:t>
            </a:r>
          </a:p>
        </p:txBody>
      </p:sp>
      <p:sp>
        <p:nvSpPr>
          <p:cNvPr id="8198" name="文本框 129029"/>
          <p:cNvSpPr/>
          <p:nvPr>
            <p:custDataLst>
              <p:tags r:id="rId9"/>
            </p:custDataLst>
          </p:nvPr>
        </p:nvSpPr>
        <p:spPr>
          <a:xfrm>
            <a:off x="3453120" y="2692683"/>
            <a:ext cx="2216923" cy="3657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直线与圆没有交点</a:t>
            </a:r>
          </a:p>
        </p:txBody>
      </p:sp>
      <p:sp>
        <p:nvSpPr>
          <p:cNvPr id="8199" name="文本框 129030"/>
          <p:cNvSpPr/>
          <p:nvPr>
            <p:custDataLst>
              <p:tags r:id="rId10"/>
            </p:custDataLst>
          </p:nvPr>
        </p:nvSpPr>
        <p:spPr>
          <a:xfrm>
            <a:off x="7251480" y="2915793"/>
            <a:ext cx="876011" cy="5791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/>
              </a:rPr>
              <a:t>d&gt;r</a:t>
            </a:r>
          </a:p>
        </p:txBody>
      </p:sp>
      <p:sp>
        <p:nvSpPr>
          <p:cNvPr id="8202" name="文本框 129033"/>
          <p:cNvSpPr/>
          <p:nvPr>
            <p:custDataLst>
              <p:tags r:id="rId11"/>
            </p:custDataLst>
          </p:nvPr>
        </p:nvSpPr>
        <p:spPr>
          <a:xfrm>
            <a:off x="3644921" y="992548"/>
            <a:ext cx="1886174" cy="3962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法1：定义法</a:t>
            </a:r>
          </a:p>
        </p:txBody>
      </p:sp>
      <p:sp>
        <p:nvSpPr>
          <p:cNvPr id="8203" name="文本框 129034"/>
          <p:cNvSpPr/>
          <p:nvPr>
            <p:custDataLst>
              <p:tags r:id="rId12"/>
            </p:custDataLst>
          </p:nvPr>
        </p:nvSpPr>
        <p:spPr>
          <a:xfrm>
            <a:off x="6332429" y="992548"/>
            <a:ext cx="1778651" cy="3962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法2：几何法</a:t>
            </a:r>
          </a:p>
        </p:txBody>
      </p:sp>
      <p:sp>
        <p:nvSpPr>
          <p:cNvPr id="8204" name="文本框 129035"/>
          <p:cNvSpPr/>
          <p:nvPr>
            <p:custDataLst>
              <p:tags r:id="rId13"/>
            </p:custDataLst>
          </p:nvPr>
        </p:nvSpPr>
        <p:spPr>
          <a:xfrm>
            <a:off x="6162410" y="1499963"/>
            <a:ext cx="2268951" cy="5791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sz="16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/>
              </a:rPr>
              <a:t>（圆心到直线的距离d与半径r的大小关系）</a:t>
            </a:r>
          </a:p>
        </p:txBody>
      </p:sp>
      <p:sp>
        <p:nvSpPr>
          <p:cNvPr id="8205" name="文本框 129036"/>
          <p:cNvSpPr/>
          <p:nvPr>
            <p:custDataLst>
              <p:tags r:id="rId14"/>
            </p:custDataLst>
          </p:nvPr>
        </p:nvSpPr>
        <p:spPr>
          <a:xfrm>
            <a:off x="9377869" y="837411"/>
            <a:ext cx="1910790" cy="3962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法3：代数法</a:t>
            </a:r>
          </a:p>
        </p:txBody>
      </p:sp>
      <p:graphicFrame>
        <p:nvGraphicFramePr>
          <p:cNvPr id="17423" name="对象 12903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9217215" y="1257112"/>
          <a:ext cx="2010304" cy="5159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16" imgW="50596800" imgH="11582400" progId="Equation.DSMT4">
                  <p:embed/>
                </p:oleObj>
              </mc:Choice>
              <mc:Fallback>
                <p:oleObj name="Equation" r:id="rId16" imgW="50596800" imgH="1158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217215" y="1257112"/>
                        <a:ext cx="2010304" cy="515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>
            <p:custDataLst>
              <p:tags r:id="rId18"/>
            </p:custDataLst>
          </p:nvPr>
        </p:nvSpPr>
        <p:spPr>
          <a:xfrm>
            <a:off x="1224244" y="2692235"/>
            <a:ext cx="159446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spcBef>
                <a:spcPct val="40000"/>
              </a:spcBef>
              <a:defRPr/>
            </a:pPr>
            <a:r>
              <a:rPr lang="zh-CN" altLang="zh-CN" sz="2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1、相离                               </a:t>
            </a:r>
          </a:p>
        </p:txBody>
      </p:sp>
      <p:sp>
        <p:nvSpPr>
          <p:cNvPr id="25" name="矩形 24"/>
          <p:cNvSpPr/>
          <p:nvPr>
            <p:custDataLst>
              <p:tags r:id="rId19"/>
            </p:custDataLst>
          </p:nvPr>
        </p:nvSpPr>
        <p:spPr>
          <a:xfrm>
            <a:off x="921346" y="4254633"/>
            <a:ext cx="159446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spcBef>
                <a:spcPct val="40000"/>
              </a:spcBef>
              <a:defRPr/>
            </a:pPr>
            <a:r>
              <a:rPr lang="en-US" altLang="zh-CN" sz="2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2、相切                               </a:t>
            </a:r>
          </a:p>
        </p:txBody>
      </p:sp>
      <p:sp>
        <p:nvSpPr>
          <p:cNvPr id="26" name="矩形 25"/>
          <p:cNvSpPr/>
          <p:nvPr>
            <p:custDataLst>
              <p:tags r:id="rId20"/>
            </p:custDataLst>
          </p:nvPr>
        </p:nvSpPr>
        <p:spPr>
          <a:xfrm>
            <a:off x="920613" y="5704916"/>
            <a:ext cx="159446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spcBef>
                <a:spcPct val="40000"/>
              </a:spcBef>
              <a:defRPr/>
            </a:pPr>
            <a:r>
              <a:rPr lang="en-US" altLang="zh-CN" sz="2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3、相交                               </a:t>
            </a:r>
          </a:p>
        </p:txBody>
      </p:sp>
      <p:sp>
        <p:nvSpPr>
          <p:cNvPr id="9" name="矩形 8"/>
          <p:cNvSpPr/>
          <p:nvPr>
            <p:custDataLst>
              <p:tags r:id="rId21"/>
            </p:custDataLst>
          </p:nvPr>
        </p:nvSpPr>
        <p:spPr>
          <a:xfrm>
            <a:off x="10715743" y="899292"/>
            <a:ext cx="995680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/>
            <a:r>
              <a:rPr lang="zh-CN" altLang="en-US" sz="16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sym typeface="Wingdings" panose="05000000000000000000"/>
              </a:rPr>
              <a:t>（△法）</a:t>
            </a:r>
          </a:p>
        </p:txBody>
      </p:sp>
      <p:graphicFrame>
        <p:nvGraphicFramePr>
          <p:cNvPr id="28" name="对象 129038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9556673" y="2839068"/>
          <a:ext cx="1035527" cy="44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23" imgW="9144000" imgH="3962400" progId="Equation.DSMT4">
                  <p:embed/>
                </p:oleObj>
              </mc:Choice>
              <mc:Fallback>
                <p:oleObj name="Equation" r:id="rId23" imgW="91440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556673" y="2839068"/>
                        <a:ext cx="1035527" cy="44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129038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578316" y="4254276"/>
          <a:ext cx="1035527" cy="44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26" imgW="9144000" imgH="3962400" progId="Equation.DSMT4">
                  <p:embed/>
                </p:oleObj>
              </mc:Choice>
              <mc:Fallback>
                <p:oleObj name="Equation" r:id="rId26" imgW="91440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578316" y="4254276"/>
                        <a:ext cx="1035527" cy="44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129038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9578175" y="5798374"/>
          <a:ext cx="1035527" cy="44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Equation" r:id="rId29" imgW="9144000" imgH="3962400" progId="Equation.DSMT4">
                  <p:embed/>
                </p:oleObj>
              </mc:Choice>
              <mc:Fallback>
                <p:oleObj name="Equation" r:id="rId29" imgW="91440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578175" y="5798374"/>
                        <a:ext cx="1035527" cy="44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129030"/>
          <p:cNvSpPr/>
          <p:nvPr>
            <p:custDataLst>
              <p:tags r:id="rId31"/>
            </p:custDataLst>
          </p:nvPr>
        </p:nvSpPr>
        <p:spPr>
          <a:xfrm>
            <a:off x="7251480" y="4330910"/>
            <a:ext cx="876011" cy="5791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/>
              </a:rPr>
              <a:t>d=r</a:t>
            </a:r>
          </a:p>
        </p:txBody>
      </p:sp>
      <p:sp>
        <p:nvSpPr>
          <p:cNvPr id="32" name="文本框 129030"/>
          <p:cNvSpPr/>
          <p:nvPr>
            <p:custDataLst>
              <p:tags r:id="rId32"/>
            </p:custDataLst>
          </p:nvPr>
        </p:nvSpPr>
        <p:spPr>
          <a:xfrm>
            <a:off x="7251480" y="5798376"/>
            <a:ext cx="876011" cy="5791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50000"/>
              </a:spcBef>
              <a:defRPr/>
            </a:pP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/>
              </a:rPr>
              <a:t>d&lt;r</a:t>
            </a:r>
          </a:p>
        </p:txBody>
      </p:sp>
      <p:sp>
        <p:nvSpPr>
          <p:cNvPr id="35" name="文本框 129026"/>
          <p:cNvSpPr/>
          <p:nvPr>
            <p:custDataLst>
              <p:tags r:id="rId33"/>
            </p:custDataLst>
          </p:nvPr>
        </p:nvSpPr>
        <p:spPr>
          <a:xfrm>
            <a:off x="703812" y="1442786"/>
            <a:ext cx="1402152" cy="7010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位             </a:t>
            </a:r>
          </a:p>
          <a:p>
            <a:pPr defTabSz="1828800" eaLnBrk="1" hangingPunct="1">
              <a:spcBef>
                <a:spcPct val="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         置</a:t>
            </a:r>
          </a:p>
        </p:txBody>
      </p:sp>
      <p:sp>
        <p:nvSpPr>
          <p:cNvPr id="36" name="文本框 129026"/>
          <p:cNvSpPr/>
          <p:nvPr>
            <p:custDataLst>
              <p:tags r:id="rId34"/>
            </p:custDataLst>
          </p:nvPr>
        </p:nvSpPr>
        <p:spPr>
          <a:xfrm>
            <a:off x="1964136" y="684460"/>
            <a:ext cx="1402152" cy="70104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defTabSz="1828800" eaLnBrk="1" hangingPunct="1">
              <a:spcBef>
                <a:spcPct val="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种             </a:t>
            </a:r>
          </a:p>
          <a:p>
            <a:pPr defTabSz="1828800" eaLnBrk="1" hangingPunct="1">
              <a:spcBef>
                <a:spcPct val="0"/>
              </a:spcBef>
              <a:defRPr/>
            </a:pPr>
            <a:r>
              <a:rPr lang="zh-CN" altLang="en-US" sz="20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/>
              </a:rPr>
              <a:t>        类</a:t>
            </a:r>
          </a:p>
        </p:txBody>
      </p:sp>
      <p:grpSp>
        <p:nvGrpSpPr>
          <p:cNvPr id="14" name="组合 13"/>
          <p:cNvGrpSpPr/>
          <p:nvPr>
            <p:custDataLst>
              <p:tags r:id="rId35"/>
            </p:custDataLst>
          </p:nvPr>
        </p:nvGrpSpPr>
        <p:grpSpPr>
          <a:xfrm>
            <a:off x="6305120" y="2949491"/>
            <a:ext cx="671348" cy="692797"/>
            <a:chOff x="4781035" y="2893513"/>
            <a:chExt cx="671333" cy="692781"/>
          </a:xfrm>
        </p:grpSpPr>
        <p:sp>
          <p:nvSpPr>
            <p:cNvPr id="37" name="椭圆 124931"/>
            <p:cNvSpPr/>
            <p:nvPr>
              <p:custDataLst>
                <p:tags r:id="rId36"/>
              </p:custDataLst>
            </p:nvPr>
          </p:nvSpPr>
          <p:spPr>
            <a:xfrm>
              <a:off x="4781035" y="2893513"/>
              <a:ext cx="638518" cy="5781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 defTabSz="1828800" eaLnBrk="1" hangingPunct="1"/>
              <a:endParaRPr lang="zh-CN" altLang="zh-CN" sz="2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8080"/>
                </a:solidFill>
                <a:latin typeface="Times New Roman" panose="02020603050405020304" pitchFamily="18" charset="0"/>
                <a:sym typeface="Wingdings" panose="05000000000000000000"/>
              </a:endParaRPr>
            </a:p>
          </p:txBody>
        </p:sp>
        <p:cxnSp>
          <p:nvCxnSpPr>
            <p:cNvPr id="38" name="直接连接符 124934"/>
            <p:cNvCxnSpPr>
              <a:cxnSpLocks noChangeShapeType="1"/>
            </p:cNvCxnSpPr>
            <p:nvPr>
              <p:custDataLst>
                <p:tags r:id="rId37"/>
              </p:custDataLst>
            </p:nvPr>
          </p:nvCxnSpPr>
          <p:spPr bwMode="auto">
            <a:xfrm flipV="1">
              <a:off x="4781035" y="3577334"/>
              <a:ext cx="671333" cy="896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组合 45"/>
          <p:cNvGrpSpPr/>
          <p:nvPr>
            <p:custDataLst>
              <p:tags r:id="rId38"/>
            </p:custDataLst>
          </p:nvPr>
        </p:nvGrpSpPr>
        <p:grpSpPr>
          <a:xfrm>
            <a:off x="6399831" y="4254511"/>
            <a:ext cx="671348" cy="616771"/>
            <a:chOff x="4764627" y="2893513"/>
            <a:chExt cx="671333" cy="616757"/>
          </a:xfrm>
        </p:grpSpPr>
        <p:sp>
          <p:nvSpPr>
            <p:cNvPr id="47" name="椭圆 124931"/>
            <p:cNvSpPr/>
            <p:nvPr>
              <p:custDataLst>
                <p:tags r:id="rId39"/>
              </p:custDataLst>
            </p:nvPr>
          </p:nvSpPr>
          <p:spPr>
            <a:xfrm>
              <a:off x="4781035" y="2893513"/>
              <a:ext cx="638518" cy="5781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 defTabSz="1828800" eaLnBrk="1" hangingPunct="1"/>
              <a:endParaRPr lang="zh-CN" altLang="zh-CN" sz="2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8080"/>
                </a:solidFill>
                <a:latin typeface="Times New Roman" panose="02020603050405020304" pitchFamily="18" charset="0"/>
                <a:sym typeface="Wingdings" panose="05000000000000000000"/>
              </a:endParaRPr>
            </a:p>
          </p:txBody>
        </p:sp>
        <p:cxnSp>
          <p:nvCxnSpPr>
            <p:cNvPr id="48" name="直接连接符 124934"/>
            <p:cNvCxnSpPr>
              <a:cxnSpLocks noChangeShapeType="1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4764627" y="3501310"/>
              <a:ext cx="671333" cy="896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组合 48"/>
          <p:cNvGrpSpPr/>
          <p:nvPr>
            <p:custDataLst>
              <p:tags r:id="rId41"/>
            </p:custDataLst>
          </p:nvPr>
        </p:nvGrpSpPr>
        <p:grpSpPr>
          <a:xfrm>
            <a:off x="6331312" y="5721270"/>
            <a:ext cx="671348" cy="578135"/>
            <a:chOff x="4764627" y="2893513"/>
            <a:chExt cx="671333" cy="578122"/>
          </a:xfrm>
        </p:grpSpPr>
        <p:sp>
          <p:nvSpPr>
            <p:cNvPr id="50" name="椭圆 124931"/>
            <p:cNvSpPr/>
            <p:nvPr>
              <p:custDataLst>
                <p:tags r:id="rId42"/>
              </p:custDataLst>
            </p:nvPr>
          </p:nvSpPr>
          <p:spPr>
            <a:xfrm>
              <a:off x="4781035" y="2893513"/>
              <a:ext cx="638518" cy="57812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 defTabSz="1828800" eaLnBrk="1" hangingPunct="1"/>
              <a:endParaRPr lang="zh-CN" altLang="zh-CN" sz="24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808080"/>
                </a:solidFill>
                <a:latin typeface="Times New Roman" panose="02020603050405020304" pitchFamily="18" charset="0"/>
                <a:sym typeface="Wingdings" panose="05000000000000000000"/>
              </a:endParaRPr>
            </a:p>
          </p:txBody>
        </p:sp>
        <p:cxnSp>
          <p:nvCxnSpPr>
            <p:cNvPr id="51" name="直接连接符 124934"/>
            <p:cNvCxnSpPr>
              <a:cxnSpLocks noChangeShapeType="1"/>
            </p:cNvCxnSpPr>
            <p:nvPr>
              <p:custDataLst>
                <p:tags r:id="rId43"/>
              </p:custDataLst>
            </p:nvPr>
          </p:nvCxnSpPr>
          <p:spPr bwMode="auto">
            <a:xfrm flipV="1">
              <a:off x="4764627" y="3337679"/>
              <a:ext cx="671333" cy="8960"/>
            </a:xfrm>
            <a:prstGeom prst="line">
              <a:avLst/>
            </a:prstGeom>
            <a:noFill/>
            <a:ln w="508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1"/>
          <p:cNvSpPr txBox="1"/>
          <p:nvPr>
            <p:custDataLst>
              <p:tags r:id="rId44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课堂探究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 fill="hold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 fill="hold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 fill="hold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 fill="hold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  <p:bldP spid="8199" grpId="0"/>
      <p:bldP spid="8202" grpId="0"/>
      <p:bldP spid="8203" grpId="0"/>
      <p:bldP spid="8204" grpId="0"/>
      <p:bldP spid="8205" grpId="0"/>
      <p:bldP spid="8" grpId="0"/>
      <p:bldP spid="25" grpId="0"/>
      <p:bldP spid="26" grpId="0"/>
      <p:bldP spid="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1506" name="组合 140304"/>
          <p:cNvGrpSpPr/>
          <p:nvPr>
            <p:custDataLst>
              <p:tags r:id="rId3"/>
            </p:custDataLst>
          </p:nvPr>
        </p:nvGrpSpPr>
        <p:grpSpPr>
          <a:xfrm>
            <a:off x="1270635" y="656273"/>
            <a:ext cx="8820150" cy="1520825"/>
            <a:chOff x="46" y="68"/>
            <a:chExt cx="5556" cy="958"/>
          </a:xfrm>
        </p:grpSpPr>
        <p:sp>
          <p:nvSpPr>
            <p:cNvPr id="21507" name="矩形 140305"/>
            <p:cNvSpPr/>
            <p:nvPr>
              <p:custDataLst>
                <p:tags r:id="rId4"/>
              </p:custDataLst>
            </p:nvPr>
          </p:nvSpPr>
          <p:spPr>
            <a:xfrm>
              <a:off x="46" y="68"/>
              <a:ext cx="5556" cy="9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3600" b="1">
                  <a:latin typeface="Times New Roman" panose="02020603050405020304" pitchFamily="18" charset="0"/>
                  <a:ea typeface="黑体" panose="02010609060101010101" pitchFamily="49" charset="-122"/>
                </a:rPr>
                <a:t>例1:已知直线y=x+1与圆                  相交于A,B两点，求弦长|AB|的值.</a:t>
              </a:r>
            </a:p>
          </p:txBody>
        </p:sp>
      </p:grpSp>
      <p:graphicFrame>
        <p:nvGraphicFramePr>
          <p:cNvPr id="21527" name="内容占位符 14030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987098" y="670560"/>
          <a:ext cx="2449512" cy="787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711200" imgH="228600" progId="Equation.3">
                  <p:embed/>
                </p:oleObj>
              </mc:Choice>
              <mc:Fallback>
                <p:oleObj r:id="rId6" imgW="711200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87098" y="670560"/>
                        <a:ext cx="24495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1"/>
          <p:cNvSpPr txBox="1"/>
          <p:nvPr>
            <p:custDataLst>
              <p:tags r:id="rId8"/>
            </p:custDataLst>
          </p:nvPr>
        </p:nvSpPr>
        <p:spPr>
          <a:xfrm>
            <a:off x="0" y="-43180"/>
            <a:ext cx="2235200" cy="749808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828"/>
</p:tagLst>
</file>

<file path=ppt/tags/tag10.xml><?xml version="1.0" encoding="utf-8"?>
<p:tagLst xmlns:p="http://schemas.openxmlformats.org/presentationml/2006/main">
  <p:tag name="AS_UNIQUEID" val="837"/>
</p:tagLst>
</file>

<file path=ppt/tags/tag100.xml><?xml version="1.0" encoding="utf-8"?>
<p:tagLst xmlns:p="http://schemas.openxmlformats.org/presentationml/2006/main">
  <p:tag name="AS_UNIQUEID" val="822"/>
</p:tagLst>
</file>

<file path=ppt/tags/tag101.xml><?xml version="1.0" encoding="utf-8"?>
<p:tagLst xmlns:p="http://schemas.openxmlformats.org/presentationml/2006/main">
  <p:tag name="AS_UNIQUEID" val="823"/>
</p:tagLst>
</file>

<file path=ppt/tags/tag102.xml><?xml version="1.0" encoding="utf-8"?>
<p:tagLst xmlns:p="http://schemas.openxmlformats.org/presentationml/2006/main">
  <p:tag name="AS_UNIQUEID" val="824"/>
</p:tagLst>
</file>

<file path=ppt/tags/tag103.xml><?xml version="1.0" encoding="utf-8"?>
<p:tagLst xmlns:p="http://schemas.openxmlformats.org/presentationml/2006/main">
  <p:tag name="AS_UNIQUEID" val="927"/>
</p:tagLst>
</file>

<file path=ppt/tags/tag104.xml><?xml version="1.0" encoding="utf-8"?>
<p:tagLst xmlns:p="http://schemas.openxmlformats.org/presentationml/2006/main">
  <p:tag name="AS_UNIQUEID" val="735"/>
</p:tagLst>
</file>

<file path=ppt/tags/tag105.xml><?xml version="1.0" encoding="utf-8"?>
<p:tagLst xmlns:p="http://schemas.openxmlformats.org/presentationml/2006/main">
  <p:tag name="AS_UNIQUEID" val="928"/>
</p:tagLst>
</file>

<file path=ppt/tags/tag106.xml><?xml version="1.0" encoding="utf-8"?>
<p:tagLst xmlns:p="http://schemas.openxmlformats.org/presentationml/2006/main">
  <p:tag name="AS_UNIQUEID" val="929"/>
</p:tagLst>
</file>

<file path=ppt/tags/tag107.xml><?xml version="1.0" encoding="utf-8"?>
<p:tagLst xmlns:p="http://schemas.openxmlformats.org/presentationml/2006/main">
  <p:tag name="AS_UNIQUEID" val="930"/>
</p:tagLst>
</file>

<file path=ppt/tags/tag108.xml><?xml version="1.0" encoding="utf-8"?>
<p:tagLst xmlns:p="http://schemas.openxmlformats.org/presentationml/2006/main">
  <p:tag name="AS_UNIQUEID" val="931"/>
</p:tagLst>
</file>

<file path=ppt/tags/tag109.xml><?xml version="1.0" encoding="utf-8"?>
<p:tagLst xmlns:p="http://schemas.openxmlformats.org/presentationml/2006/main">
  <p:tag name="AS_UNIQUEID" val="825"/>
</p:tagLst>
</file>

<file path=ppt/tags/tag11.xml><?xml version="1.0" encoding="utf-8"?>
<p:tagLst xmlns:p="http://schemas.openxmlformats.org/presentationml/2006/main">
  <p:tag name="AS_UNIQUEID" val="838"/>
</p:tagLst>
</file>

<file path=ppt/tags/tag110.xml><?xml version="1.0" encoding="utf-8"?>
<p:tagLst xmlns:p="http://schemas.openxmlformats.org/presentationml/2006/main">
  <p:tag name="AS_UNIQUEID" val="826"/>
</p:tagLst>
</file>

<file path=ppt/tags/tag111.xml><?xml version="1.0" encoding="utf-8"?>
<p:tagLst xmlns:p="http://schemas.openxmlformats.org/presentationml/2006/main">
  <p:tag name="AS_UNIQUEID" val="827"/>
</p:tagLst>
</file>

<file path=ppt/tags/tag112.xml><?xml version="1.0" encoding="utf-8"?>
<p:tagLst xmlns:p="http://schemas.openxmlformats.org/presentationml/2006/main">
  <p:tag name="AS_UNIQUEID" val="932"/>
</p:tagLst>
</file>

<file path=ppt/tags/tag113.xml><?xml version="1.0" encoding="utf-8"?>
<p:tagLst xmlns:p="http://schemas.openxmlformats.org/presentationml/2006/main">
  <p:tag name="AS_UNIQUEID" val="933"/>
</p:tagLst>
</file>

<file path=ppt/tags/tag114.xml><?xml version="1.0" encoding="utf-8"?>
<p:tagLst xmlns:p="http://schemas.openxmlformats.org/presentationml/2006/main">
  <p:tag name="AS_UNIQUEID" val="934"/>
</p:tagLst>
</file>

<file path=ppt/tags/tag115.xml><?xml version="1.0" encoding="utf-8"?>
<p:tagLst xmlns:p="http://schemas.openxmlformats.org/presentationml/2006/main">
  <p:tag name="AS_UNIQUEID" val="935"/>
</p:tagLst>
</file>

<file path=ppt/tags/tag116.xml><?xml version="1.0" encoding="utf-8"?>
<p:tagLst xmlns:p="http://schemas.openxmlformats.org/presentationml/2006/main">
  <p:tag name="AS_UNIQUEID" val="936"/>
</p:tagLst>
</file>

<file path=ppt/tags/tag117.xml><?xml version="1.0" encoding="utf-8"?>
<p:tagLst xmlns:p="http://schemas.openxmlformats.org/presentationml/2006/main">
  <p:tag name="AS_UNIQUEID" val="937"/>
</p:tagLst>
</file>

<file path=ppt/tags/tag118.xml><?xml version="1.0" encoding="utf-8"?>
<p:tagLst xmlns:p="http://schemas.openxmlformats.org/presentationml/2006/main">
  <p:tag name="AS_UNIQUEID" val="938"/>
</p:tagLst>
</file>

<file path=ppt/tags/tag119.xml><?xml version="1.0" encoding="utf-8"?>
<p:tagLst xmlns:p="http://schemas.openxmlformats.org/presentationml/2006/main">
  <p:tag name="AS_UNIQUEID" val="939"/>
</p:tagLst>
</file>

<file path=ppt/tags/tag12.xml><?xml version="1.0" encoding="utf-8"?>
<p:tagLst xmlns:p="http://schemas.openxmlformats.org/presentationml/2006/main">
  <p:tag name="AS_UNIQUEID" val="839"/>
</p:tagLst>
</file>

<file path=ppt/tags/tag120.xml><?xml version="1.0" encoding="utf-8"?>
<p:tagLst xmlns:p="http://schemas.openxmlformats.org/presentationml/2006/main">
  <p:tag name="AS_UNIQUEID" val="940"/>
</p:tagLst>
</file>

<file path=ppt/tags/tag121.xml><?xml version="1.0" encoding="utf-8"?>
<p:tagLst xmlns:p="http://schemas.openxmlformats.org/presentationml/2006/main">
  <p:tag name="AS_UNIQUEID" val="941"/>
</p:tagLst>
</file>

<file path=ppt/tags/tag122.xml><?xml version="1.0" encoding="utf-8"?>
<p:tagLst xmlns:p="http://schemas.openxmlformats.org/presentationml/2006/main">
  <p:tag name="AS_UNIQUEID" val="942"/>
</p:tagLst>
</file>

<file path=ppt/tags/tag123.xml><?xml version="1.0" encoding="utf-8"?>
<p:tagLst xmlns:p="http://schemas.openxmlformats.org/presentationml/2006/main">
  <p:tag name="AS_UNIQUEID" val="943"/>
</p:tagLst>
</file>

<file path=ppt/tags/tag124.xml><?xml version="1.0" encoding="utf-8"?>
<p:tagLst xmlns:p="http://schemas.openxmlformats.org/presentationml/2006/main">
  <p:tag name="AS_UNIQUEID" val="944"/>
</p:tagLst>
</file>

<file path=ppt/tags/tag125.xml><?xml version="1.0" encoding="utf-8"?>
<p:tagLst xmlns:p="http://schemas.openxmlformats.org/presentationml/2006/main">
  <p:tag name="AS_UNIQUEID" val="945"/>
</p:tagLst>
</file>

<file path=ppt/tags/tag126.xml><?xml version="1.0" encoding="utf-8"?>
<p:tagLst xmlns:p="http://schemas.openxmlformats.org/presentationml/2006/main">
  <p:tag name="AS_UNIQUEID" val="946"/>
</p:tagLst>
</file>

<file path=ppt/tags/tag127.xml><?xml version="1.0" encoding="utf-8"?>
<p:tagLst xmlns:p="http://schemas.openxmlformats.org/presentationml/2006/main">
  <p:tag name="AS_UNIQUEID" val="947"/>
</p:tagLst>
</file>

<file path=ppt/tags/tag128.xml><?xml version="1.0" encoding="utf-8"?>
<p:tagLst xmlns:p="http://schemas.openxmlformats.org/presentationml/2006/main">
  <p:tag name="AS_UNIQUEID" val="948"/>
</p:tagLst>
</file>

<file path=ppt/tags/tag129.xml><?xml version="1.0" encoding="utf-8"?>
<p:tagLst xmlns:p="http://schemas.openxmlformats.org/presentationml/2006/main">
  <p:tag name="AS_UNIQUEID" val="949"/>
</p:tagLst>
</file>

<file path=ppt/tags/tag13.xml><?xml version="1.0" encoding="utf-8"?>
<p:tagLst xmlns:p="http://schemas.openxmlformats.org/presentationml/2006/main">
  <p:tag name="AS_UNIQUEID" val="840"/>
</p:tagLst>
</file>

<file path=ppt/tags/tag130.xml><?xml version="1.0" encoding="utf-8"?>
<p:tagLst xmlns:p="http://schemas.openxmlformats.org/presentationml/2006/main">
  <p:tag name="AS_UNIQUEID" val="950"/>
</p:tagLst>
</file>

<file path=ppt/tags/tag131.xml><?xml version="1.0" encoding="utf-8"?>
<p:tagLst xmlns:p="http://schemas.openxmlformats.org/presentationml/2006/main">
  <p:tag name="AS_UNIQUEID" val="951"/>
</p:tagLst>
</file>

<file path=ppt/tags/tag132.xml><?xml version="1.0" encoding="utf-8"?>
<p:tagLst xmlns:p="http://schemas.openxmlformats.org/presentationml/2006/main">
  <p:tag name="AS_UNIQUEID" val="952"/>
</p:tagLst>
</file>

<file path=ppt/tags/tag133.xml><?xml version="1.0" encoding="utf-8"?>
<p:tagLst xmlns:p="http://schemas.openxmlformats.org/presentationml/2006/main">
  <p:tag name="AS_UNIQUEID" val="953"/>
</p:tagLst>
</file>

<file path=ppt/tags/tag134.xml><?xml version="1.0" encoding="utf-8"?>
<p:tagLst xmlns:p="http://schemas.openxmlformats.org/presentationml/2006/main">
  <p:tag name="AS_UNIQUEID" val="954"/>
</p:tagLst>
</file>

<file path=ppt/tags/tag135.xml><?xml version="1.0" encoding="utf-8"?>
<p:tagLst xmlns:p="http://schemas.openxmlformats.org/presentationml/2006/main">
  <p:tag name="AS_UNIQUEID" val="955"/>
</p:tagLst>
</file>

<file path=ppt/tags/tag136.xml><?xml version="1.0" encoding="utf-8"?>
<p:tagLst xmlns:p="http://schemas.openxmlformats.org/presentationml/2006/main">
  <p:tag name="AS_UNIQUEID" val="956"/>
</p:tagLst>
</file>

<file path=ppt/tags/tag137.xml><?xml version="1.0" encoding="utf-8"?>
<p:tagLst xmlns:p="http://schemas.openxmlformats.org/presentationml/2006/main">
  <p:tag name="AS_UNIQUEID" val="957"/>
</p:tagLst>
</file>

<file path=ppt/tags/tag138.xml><?xml version="1.0" encoding="utf-8"?>
<p:tagLst xmlns:p="http://schemas.openxmlformats.org/presentationml/2006/main">
  <p:tag name="AS_UNIQUEID" val="958"/>
  <p:tag name="KSO_WM_UNIT_TABLE_BEAUTIFY" val="smartTable{e5884874-6e11-42b3-a904-e12ba7d8f7f0}"/>
  <p:tag name="TABLE_ENDDRAG_ORIGIN_RECT" val="908*493"/>
  <p:tag name="TABLE_ENDDRAG_RECT" val="36*36*908*493"/>
</p:tagLst>
</file>

<file path=ppt/tags/tag139.xml><?xml version="1.0" encoding="utf-8"?>
<p:tagLst xmlns:p="http://schemas.openxmlformats.org/presentationml/2006/main">
  <p:tag name="AS_UNIQUEID" val="959"/>
</p:tagLst>
</file>

<file path=ppt/tags/tag14.xml><?xml version="1.0" encoding="utf-8"?>
<p:tagLst xmlns:p="http://schemas.openxmlformats.org/presentationml/2006/main">
  <p:tag name="AS_UNIQUEID" val="841"/>
</p:tagLst>
</file>

<file path=ppt/tags/tag140.xml><?xml version="1.0" encoding="utf-8"?>
<p:tagLst xmlns:p="http://schemas.openxmlformats.org/presentationml/2006/main">
  <p:tag name="AS_UNIQUEID" val="960"/>
</p:tagLst>
</file>

<file path=ppt/tags/tag141.xml><?xml version="1.0" encoding="utf-8"?>
<p:tagLst xmlns:p="http://schemas.openxmlformats.org/presentationml/2006/main">
  <p:tag name="AS_UNIQUEID" val="961"/>
</p:tagLst>
</file>

<file path=ppt/tags/tag142.xml><?xml version="1.0" encoding="utf-8"?>
<p:tagLst xmlns:p="http://schemas.openxmlformats.org/presentationml/2006/main">
  <p:tag name="AS_UNIQUEID" val="962"/>
</p:tagLst>
</file>

<file path=ppt/tags/tag143.xml><?xml version="1.0" encoding="utf-8"?>
<p:tagLst xmlns:p="http://schemas.openxmlformats.org/presentationml/2006/main">
  <p:tag name="AS_UNIQUEID" val="963"/>
</p:tagLst>
</file>

<file path=ppt/tags/tag144.xml><?xml version="1.0" encoding="utf-8"?>
<p:tagLst xmlns:p="http://schemas.openxmlformats.org/presentationml/2006/main">
  <p:tag name="AS_UNIQUEID" val="964"/>
</p:tagLst>
</file>

<file path=ppt/tags/tag145.xml><?xml version="1.0" encoding="utf-8"?>
<p:tagLst xmlns:p="http://schemas.openxmlformats.org/presentationml/2006/main">
  <p:tag name="AS_UNIQUEID" val="965"/>
</p:tagLst>
</file>

<file path=ppt/tags/tag146.xml><?xml version="1.0" encoding="utf-8"?>
<p:tagLst xmlns:p="http://schemas.openxmlformats.org/presentationml/2006/main">
  <p:tag name="AS_UNIQUEID" val="966"/>
</p:tagLst>
</file>

<file path=ppt/tags/tag147.xml><?xml version="1.0" encoding="utf-8"?>
<p:tagLst xmlns:p="http://schemas.openxmlformats.org/presentationml/2006/main">
  <p:tag name="AS_UNIQUEID" val="967"/>
</p:tagLst>
</file>

<file path=ppt/tags/tag148.xml><?xml version="1.0" encoding="utf-8"?>
<p:tagLst xmlns:p="http://schemas.openxmlformats.org/presentationml/2006/main">
  <p:tag name="AS_UNIQUEID" val="968"/>
</p:tagLst>
</file>

<file path=ppt/tags/tag149.xml><?xml version="1.0" encoding="utf-8"?>
<p:tagLst xmlns:p="http://schemas.openxmlformats.org/presentationml/2006/main">
  <p:tag name="AS_UNIQUEID" val="969"/>
</p:tagLst>
</file>

<file path=ppt/tags/tag15.xml><?xml version="1.0" encoding="utf-8"?>
<p:tagLst xmlns:p="http://schemas.openxmlformats.org/presentationml/2006/main">
  <p:tag name="AS_UNIQUEID" val="842"/>
</p:tagLst>
</file>

<file path=ppt/tags/tag150.xml><?xml version="1.0" encoding="utf-8"?>
<p:tagLst xmlns:p="http://schemas.openxmlformats.org/presentationml/2006/main">
  <p:tag name="AS_UNIQUEID" val="970"/>
</p:tagLst>
</file>

<file path=ppt/tags/tag151.xml><?xml version="1.0" encoding="utf-8"?>
<p:tagLst xmlns:p="http://schemas.openxmlformats.org/presentationml/2006/main">
  <p:tag name="AS_UNIQUEID" val="971"/>
</p:tagLst>
</file>

<file path=ppt/tags/tag152.xml><?xml version="1.0" encoding="utf-8"?>
<p:tagLst xmlns:p="http://schemas.openxmlformats.org/presentationml/2006/main">
  <p:tag name="AS_UNIQUEID" val="972"/>
</p:tagLst>
</file>

<file path=ppt/tags/tag153.xml><?xml version="1.0" encoding="utf-8"?>
<p:tagLst xmlns:p="http://schemas.openxmlformats.org/presentationml/2006/main">
  <p:tag name="AS_UNIQUEID" val="973"/>
</p:tagLst>
</file>

<file path=ppt/tags/tag154.xml><?xml version="1.0" encoding="utf-8"?>
<p:tagLst xmlns:p="http://schemas.openxmlformats.org/presentationml/2006/main">
  <p:tag name="AS_UNIQUEID" val="974"/>
</p:tagLst>
</file>

<file path=ppt/tags/tag155.xml><?xml version="1.0" encoding="utf-8"?>
<p:tagLst xmlns:p="http://schemas.openxmlformats.org/presentationml/2006/main">
  <p:tag name="AS_UNIQUEID" val="975"/>
</p:tagLst>
</file>

<file path=ppt/tags/tag156.xml><?xml version="1.0" encoding="utf-8"?>
<p:tagLst xmlns:p="http://schemas.openxmlformats.org/presentationml/2006/main">
  <p:tag name="AS_UNIQUEID" val="976"/>
</p:tagLst>
</file>

<file path=ppt/tags/tag157.xml><?xml version="1.0" encoding="utf-8"?>
<p:tagLst xmlns:p="http://schemas.openxmlformats.org/presentationml/2006/main">
  <p:tag name="AS_UNIQUEID" val="977"/>
</p:tagLst>
</file>

<file path=ppt/tags/tag158.xml><?xml version="1.0" encoding="utf-8"?>
<p:tagLst xmlns:p="http://schemas.openxmlformats.org/presentationml/2006/main">
  <p:tag name="AS_UNIQUEID" val="978"/>
</p:tagLst>
</file>

<file path=ppt/tags/tag159.xml><?xml version="1.0" encoding="utf-8"?>
<p:tagLst xmlns:p="http://schemas.openxmlformats.org/presentationml/2006/main">
  <p:tag name="AS_UNIQUEID" val="979"/>
</p:tagLst>
</file>

<file path=ppt/tags/tag16.xml><?xml version="1.0" encoding="utf-8"?>
<p:tagLst xmlns:p="http://schemas.openxmlformats.org/presentationml/2006/main">
  <p:tag name="AS_UNIQUEID" val="843"/>
</p:tagLst>
</file>

<file path=ppt/tags/tag160.xml><?xml version="1.0" encoding="utf-8"?>
<p:tagLst xmlns:p="http://schemas.openxmlformats.org/presentationml/2006/main">
  <p:tag name="AS_UNIQUEID" val="980"/>
</p:tagLst>
</file>

<file path=ppt/tags/tag161.xml><?xml version="1.0" encoding="utf-8"?>
<p:tagLst xmlns:p="http://schemas.openxmlformats.org/presentationml/2006/main">
  <p:tag name="AS_UNIQUEID" val="981"/>
</p:tagLst>
</file>

<file path=ppt/tags/tag162.xml><?xml version="1.0" encoding="utf-8"?>
<p:tagLst xmlns:p="http://schemas.openxmlformats.org/presentationml/2006/main">
  <p:tag name="AS_UNIQUEID" val="982"/>
</p:tagLst>
</file>

<file path=ppt/tags/tag163.xml><?xml version="1.0" encoding="utf-8"?>
<p:tagLst xmlns:p="http://schemas.openxmlformats.org/presentationml/2006/main">
  <p:tag name="AS_UNIQUEID" val="983"/>
</p:tagLst>
</file>

<file path=ppt/tags/tag164.xml><?xml version="1.0" encoding="utf-8"?>
<p:tagLst xmlns:p="http://schemas.openxmlformats.org/presentationml/2006/main">
  <p:tag name="AS_UNIQUEID" val="984"/>
</p:tagLst>
</file>

<file path=ppt/tags/tag165.xml><?xml version="1.0" encoding="utf-8"?>
<p:tagLst xmlns:p="http://schemas.openxmlformats.org/presentationml/2006/main">
  <p:tag name="AS_UNIQUEID" val="985"/>
</p:tagLst>
</file>

<file path=ppt/tags/tag166.xml><?xml version="1.0" encoding="utf-8"?>
<p:tagLst xmlns:p="http://schemas.openxmlformats.org/presentationml/2006/main">
  <p:tag name="AS_UNIQUEID" val="986"/>
</p:tagLst>
</file>

<file path=ppt/tags/tag167.xml><?xml version="1.0" encoding="utf-8"?>
<p:tagLst xmlns:p="http://schemas.openxmlformats.org/presentationml/2006/main">
  <p:tag name="AS_UNIQUEID" val="987"/>
</p:tagLst>
</file>

<file path=ppt/tags/tag168.xml><?xml version="1.0" encoding="utf-8"?>
<p:tagLst xmlns:p="http://schemas.openxmlformats.org/presentationml/2006/main">
  <p:tag name="AS_UNIQUEID" val="988"/>
</p:tagLst>
</file>

<file path=ppt/tags/tag169.xml><?xml version="1.0" encoding="utf-8"?>
<p:tagLst xmlns:p="http://schemas.openxmlformats.org/presentationml/2006/main">
  <p:tag name="AS_UNIQUEID" val="989"/>
</p:tagLst>
</file>

<file path=ppt/tags/tag17.xml><?xml version="1.0" encoding="utf-8"?>
<p:tagLst xmlns:p="http://schemas.openxmlformats.org/presentationml/2006/main">
  <p:tag name="AS_UNIQUEID" val="844"/>
</p:tagLst>
</file>

<file path=ppt/tags/tag170.xml><?xml version="1.0" encoding="utf-8"?>
<p:tagLst xmlns:p="http://schemas.openxmlformats.org/presentationml/2006/main">
  <p:tag name="AS_UNIQUEID" val="990"/>
</p:tagLst>
</file>

<file path=ppt/tags/tag171.xml><?xml version="1.0" encoding="utf-8"?>
<p:tagLst xmlns:p="http://schemas.openxmlformats.org/presentationml/2006/main">
  <p:tag name="AS_UNIQUEID" val="991"/>
</p:tagLst>
</file>

<file path=ppt/tags/tag172.xml><?xml version="1.0" encoding="utf-8"?>
<p:tagLst xmlns:p="http://schemas.openxmlformats.org/presentationml/2006/main">
  <p:tag name="AS_UNIQUEID" val="992"/>
</p:tagLst>
</file>

<file path=ppt/tags/tag173.xml><?xml version="1.0" encoding="utf-8"?>
<p:tagLst xmlns:p="http://schemas.openxmlformats.org/presentationml/2006/main">
  <p:tag name="AS_UNIQUEID" val="993"/>
</p:tagLst>
</file>

<file path=ppt/tags/tag174.xml><?xml version="1.0" encoding="utf-8"?>
<p:tagLst xmlns:p="http://schemas.openxmlformats.org/presentationml/2006/main">
  <p:tag name="AS_UNIQUEID" val="994"/>
</p:tagLst>
</file>

<file path=ppt/tags/tag175.xml><?xml version="1.0" encoding="utf-8"?>
<p:tagLst xmlns:p="http://schemas.openxmlformats.org/presentationml/2006/main">
  <p:tag name="AS_UNIQUEID" val="995"/>
</p:tagLst>
</file>

<file path=ppt/tags/tag176.xml><?xml version="1.0" encoding="utf-8"?>
<p:tagLst xmlns:p="http://schemas.openxmlformats.org/presentationml/2006/main">
  <p:tag name="AS_UNIQUEID" val="996"/>
</p:tagLst>
</file>

<file path=ppt/tags/tag177.xml><?xml version="1.0" encoding="utf-8"?>
<p:tagLst xmlns:p="http://schemas.openxmlformats.org/presentationml/2006/main">
  <p:tag name="AS_UNIQUEID" val="997"/>
</p:tagLst>
</file>

<file path=ppt/tags/tag178.xml><?xml version="1.0" encoding="utf-8"?>
<p:tagLst xmlns:p="http://schemas.openxmlformats.org/presentationml/2006/main">
  <p:tag name="AS_UNIQUEID" val="998"/>
</p:tagLst>
</file>

<file path=ppt/tags/tag179.xml><?xml version="1.0" encoding="utf-8"?>
<p:tagLst xmlns:p="http://schemas.openxmlformats.org/presentationml/2006/main">
  <p:tag name="AS_UNIQUEID" val="999"/>
</p:tagLst>
</file>

<file path=ppt/tags/tag18.xml><?xml version="1.0" encoding="utf-8"?>
<p:tagLst xmlns:p="http://schemas.openxmlformats.org/presentationml/2006/main">
  <p:tag name="AS_UNIQUEID" val="845"/>
</p:tagLst>
</file>

<file path=ppt/tags/tag180.xml><?xml version="1.0" encoding="utf-8"?>
<p:tagLst xmlns:p="http://schemas.openxmlformats.org/presentationml/2006/main">
  <p:tag name="AS_UNIQUEID" val="1000"/>
</p:tagLst>
</file>

<file path=ppt/tags/tag181.xml><?xml version="1.0" encoding="utf-8"?>
<p:tagLst xmlns:p="http://schemas.openxmlformats.org/presentationml/2006/main">
  <p:tag name="AS_UNIQUEID" val="1001"/>
</p:tagLst>
</file>

<file path=ppt/tags/tag182.xml><?xml version="1.0" encoding="utf-8"?>
<p:tagLst xmlns:p="http://schemas.openxmlformats.org/presentationml/2006/main">
  <p:tag name="AS_UNIQUEID" val="1002"/>
</p:tagLst>
</file>

<file path=ppt/tags/tag183.xml><?xml version="1.0" encoding="utf-8"?>
<p:tagLst xmlns:p="http://schemas.openxmlformats.org/presentationml/2006/main">
  <p:tag name="AS_UNIQUEID" val="1003"/>
</p:tagLst>
</file>

<file path=ppt/tags/tag184.xml><?xml version="1.0" encoding="utf-8"?>
<p:tagLst xmlns:p="http://schemas.openxmlformats.org/presentationml/2006/main">
  <p:tag name="AS_UNIQUEID" val="1004"/>
</p:tagLst>
</file>

<file path=ppt/tags/tag185.xml><?xml version="1.0" encoding="utf-8"?>
<p:tagLst xmlns:p="http://schemas.openxmlformats.org/presentationml/2006/main">
  <p:tag name="AS_UNIQUEID" val="1005"/>
</p:tagLst>
</file>

<file path=ppt/tags/tag186.xml><?xml version="1.0" encoding="utf-8"?>
<p:tagLst xmlns:p="http://schemas.openxmlformats.org/presentationml/2006/main">
  <p:tag name="AS_UNIQUEID" val="1006"/>
</p:tagLst>
</file>

<file path=ppt/tags/tag187.xml><?xml version="1.0" encoding="utf-8"?>
<p:tagLst xmlns:p="http://schemas.openxmlformats.org/presentationml/2006/main">
  <p:tag name="AS_UNIQUEID" val="1007"/>
</p:tagLst>
</file>

<file path=ppt/tags/tag188.xml><?xml version="1.0" encoding="utf-8"?>
<p:tagLst xmlns:p="http://schemas.openxmlformats.org/presentationml/2006/main">
  <p:tag name="AS_UNIQUEID" val="1008"/>
</p:tagLst>
</file>

<file path=ppt/tags/tag189.xml><?xml version="1.0" encoding="utf-8"?>
<p:tagLst xmlns:p="http://schemas.openxmlformats.org/presentationml/2006/main">
  <p:tag name="AS_UNIQUEID" val="1009"/>
</p:tagLst>
</file>

<file path=ppt/tags/tag19.xml><?xml version="1.0" encoding="utf-8"?>
<p:tagLst xmlns:p="http://schemas.openxmlformats.org/presentationml/2006/main">
  <p:tag name="AS_UNIQUEID" val="846"/>
</p:tagLst>
</file>

<file path=ppt/tags/tag190.xml><?xml version="1.0" encoding="utf-8"?>
<p:tagLst xmlns:p="http://schemas.openxmlformats.org/presentationml/2006/main">
  <p:tag name="AS_UNIQUEID" val="1010"/>
</p:tagLst>
</file>

<file path=ppt/tags/tag191.xml><?xml version="1.0" encoding="utf-8"?>
<p:tagLst xmlns:p="http://schemas.openxmlformats.org/presentationml/2006/main">
  <p:tag name="AS_UNIQUEID" val="1011"/>
</p:tagLst>
</file>

<file path=ppt/tags/tag192.xml><?xml version="1.0" encoding="utf-8"?>
<p:tagLst xmlns:p="http://schemas.openxmlformats.org/presentationml/2006/main">
  <p:tag name="AS_UNIQUEID" val="1012"/>
</p:tagLst>
</file>

<file path=ppt/tags/tag193.xml><?xml version="1.0" encoding="utf-8"?>
<p:tagLst xmlns:p="http://schemas.openxmlformats.org/presentationml/2006/main">
  <p:tag name="AS_UNIQUEID" val="1013"/>
</p:tagLst>
</file>

<file path=ppt/tags/tag194.xml><?xml version="1.0" encoding="utf-8"?>
<p:tagLst xmlns:p="http://schemas.openxmlformats.org/presentationml/2006/main">
  <p:tag name="AS_UNIQUEID" val="1014"/>
</p:tagLst>
</file>

<file path=ppt/tags/tag195.xml><?xml version="1.0" encoding="utf-8"?>
<p:tagLst xmlns:p="http://schemas.openxmlformats.org/presentationml/2006/main">
  <p:tag name="AS_UNIQUEID" val="1015"/>
</p:tagLst>
</file>

<file path=ppt/tags/tag196.xml><?xml version="1.0" encoding="utf-8"?>
<p:tagLst xmlns:p="http://schemas.openxmlformats.org/presentationml/2006/main">
  <p:tag name="AS_UNIQUEID" val="1016"/>
</p:tagLst>
</file>

<file path=ppt/tags/tag197.xml><?xml version="1.0" encoding="utf-8"?>
<p:tagLst xmlns:p="http://schemas.openxmlformats.org/presentationml/2006/main">
  <p:tag name="AS_UNIQUEID" val="1017"/>
</p:tagLst>
</file>

<file path=ppt/tags/tag198.xml><?xml version="1.0" encoding="utf-8"?>
<p:tagLst xmlns:p="http://schemas.openxmlformats.org/presentationml/2006/main">
  <p:tag name="AS_UNIQUEID" val="1018"/>
</p:tagLst>
</file>

<file path=ppt/tags/tag199.xml><?xml version="1.0" encoding="utf-8"?>
<p:tagLst xmlns:p="http://schemas.openxmlformats.org/presentationml/2006/main">
  <p:tag name="AS_UNIQUEID" val="1019"/>
</p:tagLst>
</file>

<file path=ppt/tags/tag2.xml><?xml version="1.0" encoding="utf-8"?>
<p:tagLst xmlns:p="http://schemas.openxmlformats.org/presentationml/2006/main">
  <p:tag name="AS_UNIQUEID" val="829"/>
</p:tagLst>
</file>

<file path=ppt/tags/tag20.xml><?xml version="1.0" encoding="utf-8"?>
<p:tagLst xmlns:p="http://schemas.openxmlformats.org/presentationml/2006/main">
  <p:tag name="AS_UNIQUEID" val="847"/>
</p:tagLst>
</file>

<file path=ppt/tags/tag200.xml><?xml version="1.0" encoding="utf-8"?>
<p:tagLst xmlns:p="http://schemas.openxmlformats.org/presentationml/2006/main">
  <p:tag name="AS_UNIQUEID" val="1020"/>
</p:tagLst>
</file>

<file path=ppt/tags/tag201.xml><?xml version="1.0" encoding="utf-8"?>
<p:tagLst xmlns:p="http://schemas.openxmlformats.org/presentationml/2006/main">
  <p:tag name="AS_UNIQUEID" val="1021"/>
</p:tagLst>
</file>

<file path=ppt/tags/tag202.xml><?xml version="1.0" encoding="utf-8"?>
<p:tagLst xmlns:p="http://schemas.openxmlformats.org/presentationml/2006/main">
  <p:tag name="AS_UNIQUEID" val="1022"/>
</p:tagLst>
</file>

<file path=ppt/tags/tag203.xml><?xml version="1.0" encoding="utf-8"?>
<p:tagLst xmlns:p="http://schemas.openxmlformats.org/presentationml/2006/main">
  <p:tag name="AS_UNIQUEID" val="1023"/>
</p:tagLst>
</file>

<file path=ppt/tags/tag204.xml><?xml version="1.0" encoding="utf-8"?>
<p:tagLst xmlns:p="http://schemas.openxmlformats.org/presentationml/2006/main">
  <p:tag name="AS_UNIQUEID" val="1024"/>
</p:tagLst>
</file>

<file path=ppt/tags/tag205.xml><?xml version="1.0" encoding="utf-8"?>
<p:tagLst xmlns:p="http://schemas.openxmlformats.org/presentationml/2006/main">
  <p:tag name="AS_UNIQUEID" val="1025"/>
</p:tagLst>
</file>

<file path=ppt/tags/tag206.xml><?xml version="1.0" encoding="utf-8"?>
<p:tagLst xmlns:p="http://schemas.openxmlformats.org/presentationml/2006/main">
  <p:tag name="AS_UNIQUEID" val="1026"/>
</p:tagLst>
</file>

<file path=ppt/tags/tag207.xml><?xml version="1.0" encoding="utf-8"?>
<p:tagLst xmlns:p="http://schemas.openxmlformats.org/presentationml/2006/main">
  <p:tag name="AS_UNIQUEID" val="1027"/>
</p:tagLst>
</file>

<file path=ppt/tags/tag208.xml><?xml version="1.0" encoding="utf-8"?>
<p:tagLst xmlns:p="http://schemas.openxmlformats.org/presentationml/2006/main">
  <p:tag name="AS_UNIQUEID" val="1028"/>
</p:tagLst>
</file>

<file path=ppt/tags/tag209.xml><?xml version="1.0" encoding="utf-8"?>
<p:tagLst xmlns:p="http://schemas.openxmlformats.org/presentationml/2006/main">
  <p:tag name="AS_UNIQUEID" val="1029"/>
</p:tagLst>
</file>

<file path=ppt/tags/tag21.xml><?xml version="1.0" encoding="utf-8"?>
<p:tagLst xmlns:p="http://schemas.openxmlformats.org/presentationml/2006/main">
  <p:tag name="AS_UNIQUEID" val="848"/>
</p:tagLst>
</file>

<file path=ppt/tags/tag210.xml><?xml version="1.0" encoding="utf-8"?>
<p:tagLst xmlns:p="http://schemas.openxmlformats.org/presentationml/2006/main">
  <p:tag name="AS_UNIQUEID" val="1030"/>
</p:tagLst>
</file>

<file path=ppt/tags/tag211.xml><?xml version="1.0" encoding="utf-8"?>
<p:tagLst xmlns:p="http://schemas.openxmlformats.org/presentationml/2006/main">
  <p:tag name="AS_UNIQUEID" val="1031"/>
</p:tagLst>
</file>

<file path=ppt/tags/tag212.xml><?xml version="1.0" encoding="utf-8"?>
<p:tagLst xmlns:p="http://schemas.openxmlformats.org/presentationml/2006/main">
  <p:tag name="AS_UNIQUEID" val="1032"/>
</p:tagLst>
</file>

<file path=ppt/tags/tag213.xml><?xml version="1.0" encoding="utf-8"?>
<p:tagLst xmlns:p="http://schemas.openxmlformats.org/presentationml/2006/main">
  <p:tag name="AS_UNIQUEID" val="1033"/>
</p:tagLst>
</file>

<file path=ppt/tags/tag214.xml><?xml version="1.0" encoding="utf-8"?>
<p:tagLst xmlns:p="http://schemas.openxmlformats.org/presentationml/2006/main">
  <p:tag name="AS_UNIQUEID" val="1034"/>
</p:tagLst>
</file>

<file path=ppt/tags/tag215.xml><?xml version="1.0" encoding="utf-8"?>
<p:tagLst xmlns:p="http://schemas.openxmlformats.org/presentationml/2006/main">
  <p:tag name="AS_UNIQUEID" val="1035"/>
</p:tagLst>
</file>

<file path=ppt/tags/tag216.xml><?xml version="1.0" encoding="utf-8"?>
<p:tagLst xmlns:p="http://schemas.openxmlformats.org/presentationml/2006/main">
  <p:tag name="AS_UNIQUEID" val="1036"/>
</p:tagLst>
</file>

<file path=ppt/tags/tag217.xml><?xml version="1.0" encoding="utf-8"?>
<p:tagLst xmlns:p="http://schemas.openxmlformats.org/presentationml/2006/main">
  <p:tag name="AS_UNIQUEID" val="1037"/>
</p:tagLst>
</file>

<file path=ppt/tags/tag218.xml><?xml version="1.0" encoding="utf-8"?>
<p:tagLst xmlns:p="http://schemas.openxmlformats.org/presentationml/2006/main">
  <p:tag name="AS_UNIQUEID" val="1038"/>
</p:tagLst>
</file>

<file path=ppt/tags/tag219.xml><?xml version="1.0" encoding="utf-8"?>
<p:tagLst xmlns:p="http://schemas.openxmlformats.org/presentationml/2006/main">
  <p:tag name="AS_UNIQUEID" val="1039"/>
</p:tagLst>
</file>

<file path=ppt/tags/tag22.xml><?xml version="1.0" encoding="utf-8"?>
<p:tagLst xmlns:p="http://schemas.openxmlformats.org/presentationml/2006/main">
  <p:tag name="AS_UNIQUEID" val="849"/>
</p:tagLst>
</file>

<file path=ppt/tags/tag220.xml><?xml version="1.0" encoding="utf-8"?>
<p:tagLst xmlns:p="http://schemas.openxmlformats.org/presentationml/2006/main">
  <p:tag name="AS_UNIQUEID" val="1040"/>
</p:tagLst>
</file>

<file path=ppt/tags/tag221.xml><?xml version="1.0" encoding="utf-8"?>
<p:tagLst xmlns:p="http://schemas.openxmlformats.org/presentationml/2006/main">
  <p:tag name="AS_UNIQUEID" val="1041"/>
</p:tagLst>
</file>

<file path=ppt/tags/tag222.xml><?xml version="1.0" encoding="utf-8"?>
<p:tagLst xmlns:p="http://schemas.openxmlformats.org/presentationml/2006/main">
  <p:tag name="AS_UNIQUEID" val="1042"/>
</p:tagLst>
</file>

<file path=ppt/tags/tag223.xml><?xml version="1.0" encoding="utf-8"?>
<p:tagLst xmlns:p="http://schemas.openxmlformats.org/presentationml/2006/main">
  <p:tag name="AS_UNIQUEID" val="1043"/>
</p:tagLst>
</file>

<file path=ppt/tags/tag224.xml><?xml version="1.0" encoding="utf-8"?>
<p:tagLst xmlns:p="http://schemas.openxmlformats.org/presentationml/2006/main">
  <p:tag name="AS_UNIQUEID" val="1044"/>
</p:tagLst>
</file>

<file path=ppt/tags/tag225.xml><?xml version="1.0" encoding="utf-8"?>
<p:tagLst xmlns:p="http://schemas.openxmlformats.org/presentationml/2006/main">
  <p:tag name="AS_UNIQUEID" val="1045"/>
</p:tagLst>
</file>

<file path=ppt/tags/tag226.xml><?xml version="1.0" encoding="utf-8"?>
<p:tagLst xmlns:p="http://schemas.openxmlformats.org/presentationml/2006/main">
  <p:tag name="AS_UNIQUEID" val="1046"/>
</p:tagLst>
</file>

<file path=ppt/tags/tag227.xml><?xml version="1.0" encoding="utf-8"?>
<p:tagLst xmlns:p="http://schemas.openxmlformats.org/presentationml/2006/main">
  <p:tag name="AS_UNIQUEID" val="1047"/>
</p:tagLst>
</file>

<file path=ppt/tags/tag228.xml><?xml version="1.0" encoding="utf-8"?>
<p:tagLst xmlns:p="http://schemas.openxmlformats.org/presentationml/2006/main">
  <p:tag name="AS_UNIQUEID" val="1048"/>
</p:tagLst>
</file>

<file path=ppt/tags/tag229.xml><?xml version="1.0" encoding="utf-8"?>
<p:tagLst xmlns:p="http://schemas.openxmlformats.org/presentationml/2006/main">
  <p:tag name="AS_UNIQUEID" val="1049"/>
</p:tagLst>
</file>

<file path=ppt/tags/tag23.xml><?xml version="1.0" encoding="utf-8"?>
<p:tagLst xmlns:p="http://schemas.openxmlformats.org/presentationml/2006/main">
  <p:tag name="AS_UNIQUEID" val="850"/>
</p:tagLst>
</file>

<file path=ppt/tags/tag230.xml><?xml version="1.0" encoding="utf-8"?>
<p:tagLst xmlns:p="http://schemas.openxmlformats.org/presentationml/2006/main">
  <p:tag name="AS_UNIQUEID" val="1050"/>
</p:tagLst>
</file>

<file path=ppt/tags/tag231.xml><?xml version="1.0" encoding="utf-8"?>
<p:tagLst xmlns:p="http://schemas.openxmlformats.org/presentationml/2006/main">
  <p:tag name="AS_UNIQUEID" val="1051"/>
</p:tagLst>
</file>

<file path=ppt/tags/tag232.xml><?xml version="1.0" encoding="utf-8"?>
<p:tagLst xmlns:p="http://schemas.openxmlformats.org/presentationml/2006/main">
  <p:tag name="AS_UNIQUEID" val="1052"/>
</p:tagLst>
</file>

<file path=ppt/tags/tag233.xml><?xml version="1.0" encoding="utf-8"?>
<p:tagLst xmlns:p="http://schemas.openxmlformats.org/presentationml/2006/main">
  <p:tag name="AS_UNIQUEID" val="1053"/>
</p:tagLst>
</file>

<file path=ppt/tags/tag234.xml><?xml version="1.0" encoding="utf-8"?>
<p:tagLst xmlns:p="http://schemas.openxmlformats.org/presentationml/2006/main">
  <p:tag name="AS_UNIQUEID" val="1054"/>
</p:tagLst>
</file>

<file path=ppt/tags/tag235.xml><?xml version="1.0" encoding="utf-8"?>
<p:tagLst xmlns:p="http://schemas.openxmlformats.org/presentationml/2006/main">
  <p:tag name="AS_UNIQUEID" val="1055"/>
</p:tagLst>
</file>

<file path=ppt/tags/tag236.xml><?xml version="1.0" encoding="utf-8"?>
<p:tagLst xmlns:p="http://schemas.openxmlformats.org/presentationml/2006/main">
  <p:tag name="AS_UNIQUEID" val="1056"/>
</p:tagLst>
</file>

<file path=ppt/tags/tag237.xml><?xml version="1.0" encoding="utf-8"?>
<p:tagLst xmlns:p="http://schemas.openxmlformats.org/presentationml/2006/main">
  <p:tag name="AS_UNIQUEID" val="1057"/>
</p:tagLst>
</file>

<file path=ppt/tags/tag238.xml><?xml version="1.0" encoding="utf-8"?>
<p:tagLst xmlns:p="http://schemas.openxmlformats.org/presentationml/2006/main">
  <p:tag name="AS_UNIQUEID" val="1058"/>
</p:tagLst>
</file>

<file path=ppt/tags/tag239.xml><?xml version="1.0" encoding="utf-8"?>
<p:tagLst xmlns:p="http://schemas.openxmlformats.org/presentationml/2006/main">
  <p:tag name="AS_UNIQUEID" val="1059"/>
</p:tagLst>
</file>

<file path=ppt/tags/tag24.xml><?xml version="1.0" encoding="utf-8"?>
<p:tagLst xmlns:p="http://schemas.openxmlformats.org/presentationml/2006/main">
  <p:tag name="AS_UNIQUEID" val="851"/>
</p:tagLst>
</file>

<file path=ppt/tags/tag240.xml><?xml version="1.0" encoding="utf-8"?>
<p:tagLst xmlns:p="http://schemas.openxmlformats.org/presentationml/2006/main">
  <p:tag name="AS_UNIQUEID" val="1060"/>
</p:tagLst>
</file>

<file path=ppt/tags/tag241.xml><?xml version="1.0" encoding="utf-8"?>
<p:tagLst xmlns:p="http://schemas.openxmlformats.org/presentationml/2006/main">
  <p:tag name="AS_UNIQUEID" val="1061"/>
</p:tagLst>
</file>

<file path=ppt/tags/tag242.xml><?xml version="1.0" encoding="utf-8"?>
<p:tagLst xmlns:p="http://schemas.openxmlformats.org/presentationml/2006/main">
  <p:tag name="AS_UNIQUEID" val="1062"/>
</p:tagLst>
</file>

<file path=ppt/tags/tag243.xml><?xml version="1.0" encoding="utf-8"?>
<p:tagLst xmlns:p="http://schemas.openxmlformats.org/presentationml/2006/main">
  <p:tag name="AS_UNIQUEID" val="1063"/>
</p:tagLst>
</file>

<file path=ppt/tags/tag244.xml><?xml version="1.0" encoding="utf-8"?>
<p:tagLst xmlns:p="http://schemas.openxmlformats.org/presentationml/2006/main">
  <p:tag name="AS_UNIQUEID" val="1064"/>
</p:tagLst>
</file>

<file path=ppt/tags/tag245.xml><?xml version="1.0" encoding="utf-8"?>
<p:tagLst xmlns:p="http://schemas.openxmlformats.org/presentationml/2006/main">
  <p:tag name="AS_UNIQUEID" val="1065"/>
</p:tagLst>
</file>

<file path=ppt/tags/tag246.xml><?xml version="1.0" encoding="utf-8"?>
<p:tagLst xmlns:p="http://schemas.openxmlformats.org/presentationml/2006/main">
  <p:tag name="AS_UNIQUEID" val="1066"/>
</p:tagLst>
</file>

<file path=ppt/tags/tag247.xml><?xml version="1.0" encoding="utf-8"?>
<p:tagLst xmlns:p="http://schemas.openxmlformats.org/presentationml/2006/main">
  <p:tag name="AS_UNIQUEID" val="1067"/>
</p:tagLst>
</file>

<file path=ppt/tags/tag248.xml><?xml version="1.0" encoding="utf-8"?>
<p:tagLst xmlns:p="http://schemas.openxmlformats.org/presentationml/2006/main">
  <p:tag name="AS_UNIQUEID" val="1068"/>
</p:tagLst>
</file>

<file path=ppt/tags/tag249.xml><?xml version="1.0" encoding="utf-8"?>
<p:tagLst xmlns:p="http://schemas.openxmlformats.org/presentationml/2006/main">
  <p:tag name="AS_UNIQUEID" val="1069"/>
</p:tagLst>
</file>

<file path=ppt/tags/tag25.xml><?xml version="1.0" encoding="utf-8"?>
<p:tagLst xmlns:p="http://schemas.openxmlformats.org/presentationml/2006/main">
  <p:tag name="AS_UNIQUEID" val="852"/>
</p:tagLst>
</file>

<file path=ppt/tags/tag250.xml><?xml version="1.0" encoding="utf-8"?>
<p:tagLst xmlns:p="http://schemas.openxmlformats.org/presentationml/2006/main">
  <p:tag name="AS_UNIQUEID" val="1070"/>
</p:tagLst>
</file>

<file path=ppt/tags/tag251.xml><?xml version="1.0" encoding="utf-8"?>
<p:tagLst xmlns:p="http://schemas.openxmlformats.org/presentationml/2006/main">
  <p:tag name="AS_UNIQUEID" val="1071"/>
</p:tagLst>
</file>

<file path=ppt/tags/tag252.xml><?xml version="1.0" encoding="utf-8"?>
<p:tagLst xmlns:p="http://schemas.openxmlformats.org/presentationml/2006/main">
  <p:tag name="AS_UNIQUEID" val="1072"/>
</p:tagLst>
</file>

<file path=ppt/tags/tag253.xml><?xml version="1.0" encoding="utf-8"?>
<p:tagLst xmlns:p="http://schemas.openxmlformats.org/presentationml/2006/main">
  <p:tag name="AS_UNIQUEID" val="1073"/>
</p:tagLst>
</file>

<file path=ppt/tags/tag254.xml><?xml version="1.0" encoding="utf-8"?>
<p:tagLst xmlns:p="http://schemas.openxmlformats.org/presentationml/2006/main">
  <p:tag name="AS_UNIQUEID" val="1074"/>
</p:tagLst>
</file>

<file path=ppt/tags/tag255.xml><?xml version="1.0" encoding="utf-8"?>
<p:tagLst xmlns:p="http://schemas.openxmlformats.org/presentationml/2006/main">
  <p:tag name="AS_UNIQUEID" val="1075"/>
</p:tagLst>
</file>

<file path=ppt/tags/tag256.xml><?xml version="1.0" encoding="utf-8"?>
<p:tagLst xmlns:p="http://schemas.openxmlformats.org/presentationml/2006/main">
  <p:tag name="AS_UNIQUEID" val="1076"/>
</p:tagLst>
</file>

<file path=ppt/tags/tag257.xml><?xml version="1.0" encoding="utf-8"?>
<p:tagLst xmlns:p="http://schemas.openxmlformats.org/presentationml/2006/main">
  <p:tag name="AS_UNIQUEID" val="1077"/>
</p:tagLst>
</file>

<file path=ppt/tags/tag258.xml><?xml version="1.0" encoding="utf-8"?>
<p:tagLst xmlns:p="http://schemas.openxmlformats.org/presentationml/2006/main">
  <p:tag name="AS_UNIQUEID" val="1078"/>
</p:tagLst>
</file>

<file path=ppt/tags/tag259.xml><?xml version="1.0" encoding="utf-8"?>
<p:tagLst xmlns:p="http://schemas.openxmlformats.org/presentationml/2006/main">
  <p:tag name="AS_UNIQUEID" val="1079"/>
</p:tagLst>
</file>

<file path=ppt/tags/tag26.xml><?xml version="1.0" encoding="utf-8"?>
<p:tagLst xmlns:p="http://schemas.openxmlformats.org/presentationml/2006/main">
  <p:tag name="AS_UNIQUEID" val="853"/>
</p:tagLst>
</file>

<file path=ppt/tags/tag260.xml><?xml version="1.0" encoding="utf-8"?>
<p:tagLst xmlns:p="http://schemas.openxmlformats.org/presentationml/2006/main">
  <p:tag name="AS_UNIQUEID" val="1080"/>
</p:tagLst>
</file>

<file path=ppt/tags/tag261.xml><?xml version="1.0" encoding="utf-8"?>
<p:tagLst xmlns:p="http://schemas.openxmlformats.org/presentationml/2006/main">
  <p:tag name="AS_UNIQUEID" val="1081"/>
</p:tagLst>
</file>

<file path=ppt/tags/tag262.xml><?xml version="1.0" encoding="utf-8"?>
<p:tagLst xmlns:p="http://schemas.openxmlformats.org/presentationml/2006/main">
  <p:tag name="AS_UNIQUEID" val="1082"/>
</p:tagLst>
</file>

<file path=ppt/tags/tag263.xml><?xml version="1.0" encoding="utf-8"?>
<p:tagLst xmlns:p="http://schemas.openxmlformats.org/presentationml/2006/main">
  <p:tag name="AS_UNIQUEID" val="1083"/>
</p:tagLst>
</file>

<file path=ppt/tags/tag264.xml><?xml version="1.0" encoding="utf-8"?>
<p:tagLst xmlns:p="http://schemas.openxmlformats.org/presentationml/2006/main">
  <p:tag name="AS_UNIQUEID" val="1084"/>
</p:tagLst>
</file>

<file path=ppt/tags/tag265.xml><?xml version="1.0" encoding="utf-8"?>
<p:tagLst xmlns:p="http://schemas.openxmlformats.org/presentationml/2006/main">
  <p:tag name="AS_UNIQUEID" val="1085"/>
</p:tagLst>
</file>

<file path=ppt/tags/tag266.xml><?xml version="1.0" encoding="utf-8"?>
<p:tagLst xmlns:p="http://schemas.openxmlformats.org/presentationml/2006/main">
  <p:tag name="AS_UNIQUEID" val="1086"/>
</p:tagLst>
</file>

<file path=ppt/tags/tag267.xml><?xml version="1.0" encoding="utf-8"?>
<p:tagLst xmlns:p="http://schemas.openxmlformats.org/presentationml/2006/main">
  <p:tag name="AS_UNIQUEID" val="1087"/>
</p:tagLst>
</file>

<file path=ppt/tags/tag268.xml><?xml version="1.0" encoding="utf-8"?>
<p:tagLst xmlns:p="http://schemas.openxmlformats.org/presentationml/2006/main">
  <p:tag name="AS_UNIQUEID" val="1088"/>
</p:tagLst>
</file>

<file path=ppt/tags/tag269.xml><?xml version="1.0" encoding="utf-8"?>
<p:tagLst xmlns:p="http://schemas.openxmlformats.org/presentationml/2006/main">
  <p:tag name="AS_UNIQUEID" val="1089"/>
</p:tagLst>
</file>

<file path=ppt/tags/tag27.xml><?xml version="1.0" encoding="utf-8"?>
<p:tagLst xmlns:p="http://schemas.openxmlformats.org/presentationml/2006/main">
  <p:tag name="AS_UNIQUEID" val="854"/>
</p:tagLst>
</file>

<file path=ppt/tags/tag270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8.xml><?xml version="1.0" encoding="utf-8"?>
<p:tagLst xmlns:p="http://schemas.openxmlformats.org/presentationml/2006/main">
  <p:tag name="AS_UNIQUEID" val="855"/>
</p:tagLst>
</file>

<file path=ppt/tags/tag29.xml><?xml version="1.0" encoding="utf-8"?>
<p:tagLst xmlns:p="http://schemas.openxmlformats.org/presentationml/2006/main">
  <p:tag name="AS_UNIQUEID" val="856"/>
</p:tagLst>
</file>

<file path=ppt/tags/tag3.xml><?xml version="1.0" encoding="utf-8"?>
<p:tagLst xmlns:p="http://schemas.openxmlformats.org/presentationml/2006/main">
  <p:tag name="AS_UNIQUEID" val="830"/>
</p:tagLst>
</file>

<file path=ppt/tags/tag30.xml><?xml version="1.0" encoding="utf-8"?>
<p:tagLst xmlns:p="http://schemas.openxmlformats.org/presentationml/2006/main">
  <p:tag name="AS_UNIQUEID" val="857"/>
</p:tagLst>
</file>

<file path=ppt/tags/tag31.xml><?xml version="1.0" encoding="utf-8"?>
<p:tagLst xmlns:p="http://schemas.openxmlformats.org/presentationml/2006/main">
  <p:tag name="AS_UNIQUEID" val="858"/>
</p:tagLst>
</file>

<file path=ppt/tags/tag32.xml><?xml version="1.0" encoding="utf-8"?>
<p:tagLst xmlns:p="http://schemas.openxmlformats.org/presentationml/2006/main">
  <p:tag name="AS_UNIQUEID" val="859"/>
</p:tagLst>
</file>

<file path=ppt/tags/tag33.xml><?xml version="1.0" encoding="utf-8"?>
<p:tagLst xmlns:p="http://schemas.openxmlformats.org/presentationml/2006/main">
  <p:tag name="AS_UNIQUEID" val="860"/>
</p:tagLst>
</file>

<file path=ppt/tags/tag34.xml><?xml version="1.0" encoding="utf-8"?>
<p:tagLst xmlns:p="http://schemas.openxmlformats.org/presentationml/2006/main">
  <p:tag name="AS_UNIQUEID" val="861"/>
</p:tagLst>
</file>

<file path=ppt/tags/tag35.xml><?xml version="1.0" encoding="utf-8"?>
<p:tagLst xmlns:p="http://schemas.openxmlformats.org/presentationml/2006/main">
  <p:tag name="AS_UNIQUEID" val="862"/>
</p:tagLst>
</file>

<file path=ppt/tags/tag36.xml><?xml version="1.0" encoding="utf-8"?>
<p:tagLst xmlns:p="http://schemas.openxmlformats.org/presentationml/2006/main">
  <p:tag name="AS_UNIQUEID" val="863"/>
</p:tagLst>
</file>

<file path=ppt/tags/tag37.xml><?xml version="1.0" encoding="utf-8"?>
<p:tagLst xmlns:p="http://schemas.openxmlformats.org/presentationml/2006/main">
  <p:tag name="AS_UNIQUEID" val="864"/>
</p:tagLst>
</file>

<file path=ppt/tags/tag38.xml><?xml version="1.0" encoding="utf-8"?>
<p:tagLst xmlns:p="http://schemas.openxmlformats.org/presentationml/2006/main">
  <p:tag name="AS_UNIQUEID" val="865"/>
</p:tagLst>
</file>

<file path=ppt/tags/tag39.xml><?xml version="1.0" encoding="utf-8"?>
<p:tagLst xmlns:p="http://schemas.openxmlformats.org/presentationml/2006/main">
  <p:tag name="AS_UNIQUEID" val="866"/>
</p:tagLst>
</file>

<file path=ppt/tags/tag4.xml><?xml version="1.0" encoding="utf-8"?>
<p:tagLst xmlns:p="http://schemas.openxmlformats.org/presentationml/2006/main">
  <p:tag name="AS_UNIQUEID" val="831"/>
</p:tagLst>
</file>

<file path=ppt/tags/tag40.xml><?xml version="1.0" encoding="utf-8"?>
<p:tagLst xmlns:p="http://schemas.openxmlformats.org/presentationml/2006/main">
  <p:tag name="AS_UNIQUEID" val="867"/>
</p:tagLst>
</file>

<file path=ppt/tags/tag41.xml><?xml version="1.0" encoding="utf-8"?>
<p:tagLst xmlns:p="http://schemas.openxmlformats.org/presentationml/2006/main">
  <p:tag name="AS_UNIQUEID" val="868"/>
</p:tagLst>
</file>

<file path=ppt/tags/tag42.xml><?xml version="1.0" encoding="utf-8"?>
<p:tagLst xmlns:p="http://schemas.openxmlformats.org/presentationml/2006/main">
  <p:tag name="AS_UNIQUEID" val="869"/>
</p:tagLst>
</file>

<file path=ppt/tags/tag43.xml><?xml version="1.0" encoding="utf-8"?>
<p:tagLst xmlns:p="http://schemas.openxmlformats.org/presentationml/2006/main">
  <p:tag name="AS_UNIQUEID" val="870"/>
</p:tagLst>
</file>

<file path=ppt/tags/tag44.xml><?xml version="1.0" encoding="utf-8"?>
<p:tagLst xmlns:p="http://schemas.openxmlformats.org/presentationml/2006/main">
  <p:tag name="AS_UNIQUEID" val="871"/>
</p:tagLst>
</file>

<file path=ppt/tags/tag45.xml><?xml version="1.0" encoding="utf-8"?>
<p:tagLst xmlns:p="http://schemas.openxmlformats.org/presentationml/2006/main">
  <p:tag name="AS_UNIQUEID" val="872"/>
</p:tagLst>
</file>

<file path=ppt/tags/tag46.xml><?xml version="1.0" encoding="utf-8"?>
<p:tagLst xmlns:p="http://schemas.openxmlformats.org/presentationml/2006/main">
  <p:tag name="AS_UNIQUEID" val="873"/>
</p:tagLst>
</file>

<file path=ppt/tags/tag47.xml><?xml version="1.0" encoding="utf-8"?>
<p:tagLst xmlns:p="http://schemas.openxmlformats.org/presentationml/2006/main">
  <p:tag name="AS_UNIQUEID" val="874"/>
</p:tagLst>
</file>

<file path=ppt/tags/tag48.xml><?xml version="1.0" encoding="utf-8"?>
<p:tagLst xmlns:p="http://schemas.openxmlformats.org/presentationml/2006/main">
  <p:tag name="AS_UNIQUEID" val="875"/>
</p:tagLst>
</file>

<file path=ppt/tags/tag49.xml><?xml version="1.0" encoding="utf-8"?>
<p:tagLst xmlns:p="http://schemas.openxmlformats.org/presentationml/2006/main">
  <p:tag name="AS_UNIQUEID" val="876"/>
</p:tagLst>
</file>

<file path=ppt/tags/tag5.xml><?xml version="1.0" encoding="utf-8"?>
<p:tagLst xmlns:p="http://schemas.openxmlformats.org/presentationml/2006/main">
  <p:tag name="AS_UNIQUEID" val="832"/>
</p:tagLst>
</file>

<file path=ppt/tags/tag50.xml><?xml version="1.0" encoding="utf-8"?>
<p:tagLst xmlns:p="http://schemas.openxmlformats.org/presentationml/2006/main">
  <p:tag name="AS_UNIQUEID" val="877"/>
</p:tagLst>
</file>

<file path=ppt/tags/tag51.xml><?xml version="1.0" encoding="utf-8"?>
<p:tagLst xmlns:p="http://schemas.openxmlformats.org/presentationml/2006/main">
  <p:tag name="AS_UNIQUEID" val="878"/>
</p:tagLst>
</file>

<file path=ppt/tags/tag52.xml><?xml version="1.0" encoding="utf-8"?>
<p:tagLst xmlns:p="http://schemas.openxmlformats.org/presentationml/2006/main">
  <p:tag name="AS_UNIQUEID" val="879"/>
</p:tagLst>
</file>

<file path=ppt/tags/tag53.xml><?xml version="1.0" encoding="utf-8"?>
<p:tagLst xmlns:p="http://schemas.openxmlformats.org/presentationml/2006/main">
  <p:tag name="AS_UNIQUEID" val="880"/>
</p:tagLst>
</file>

<file path=ppt/tags/tag54.xml><?xml version="1.0" encoding="utf-8"?>
<p:tagLst xmlns:p="http://schemas.openxmlformats.org/presentationml/2006/main">
  <p:tag name="AS_UNIQUEID" val="881"/>
</p:tagLst>
</file>

<file path=ppt/tags/tag55.xml><?xml version="1.0" encoding="utf-8"?>
<p:tagLst xmlns:p="http://schemas.openxmlformats.org/presentationml/2006/main">
  <p:tag name="AS_UNIQUEID" val="882"/>
</p:tagLst>
</file>

<file path=ppt/tags/tag56.xml><?xml version="1.0" encoding="utf-8"?>
<p:tagLst xmlns:p="http://schemas.openxmlformats.org/presentationml/2006/main">
  <p:tag name="AS_UNIQUEID" val="883"/>
</p:tagLst>
</file>

<file path=ppt/tags/tag57.xml><?xml version="1.0" encoding="utf-8"?>
<p:tagLst xmlns:p="http://schemas.openxmlformats.org/presentationml/2006/main">
  <p:tag name="AS_UNIQUEID" val="884"/>
</p:tagLst>
</file>

<file path=ppt/tags/tag58.xml><?xml version="1.0" encoding="utf-8"?>
<p:tagLst xmlns:p="http://schemas.openxmlformats.org/presentationml/2006/main">
  <p:tag name="AS_UNIQUEID" val="885"/>
</p:tagLst>
</file>

<file path=ppt/tags/tag59.xml><?xml version="1.0" encoding="utf-8"?>
<p:tagLst xmlns:p="http://schemas.openxmlformats.org/presentationml/2006/main">
  <p:tag name="AS_UNIQUEID" val="886"/>
</p:tagLst>
</file>

<file path=ppt/tags/tag6.xml><?xml version="1.0" encoding="utf-8"?>
<p:tagLst xmlns:p="http://schemas.openxmlformats.org/presentationml/2006/main">
  <p:tag name="AS_UNIQUEID" val="833"/>
</p:tagLst>
</file>

<file path=ppt/tags/tag60.xml><?xml version="1.0" encoding="utf-8"?>
<p:tagLst xmlns:p="http://schemas.openxmlformats.org/presentationml/2006/main">
  <p:tag name="AS_UNIQUEID" val="887"/>
</p:tagLst>
</file>

<file path=ppt/tags/tag61.xml><?xml version="1.0" encoding="utf-8"?>
<p:tagLst xmlns:p="http://schemas.openxmlformats.org/presentationml/2006/main">
  <p:tag name="AS_UNIQUEID" val="888"/>
</p:tagLst>
</file>

<file path=ppt/tags/tag62.xml><?xml version="1.0" encoding="utf-8"?>
<p:tagLst xmlns:p="http://schemas.openxmlformats.org/presentationml/2006/main">
  <p:tag name="AS_UNIQUEID" val="889"/>
</p:tagLst>
</file>

<file path=ppt/tags/tag63.xml><?xml version="1.0" encoding="utf-8"?>
<p:tagLst xmlns:p="http://schemas.openxmlformats.org/presentationml/2006/main">
  <p:tag name="AS_UNIQUEID" val="890"/>
</p:tagLst>
</file>

<file path=ppt/tags/tag64.xml><?xml version="1.0" encoding="utf-8"?>
<p:tagLst xmlns:p="http://schemas.openxmlformats.org/presentationml/2006/main">
  <p:tag name="AS_UNIQUEID" val="891"/>
</p:tagLst>
</file>

<file path=ppt/tags/tag65.xml><?xml version="1.0" encoding="utf-8"?>
<p:tagLst xmlns:p="http://schemas.openxmlformats.org/presentationml/2006/main">
  <p:tag name="AS_UNIQUEID" val="892"/>
</p:tagLst>
</file>

<file path=ppt/tags/tag66.xml><?xml version="1.0" encoding="utf-8"?>
<p:tagLst xmlns:p="http://schemas.openxmlformats.org/presentationml/2006/main">
  <p:tag name="AS_UNIQUEID" val="893"/>
</p:tagLst>
</file>

<file path=ppt/tags/tag67.xml><?xml version="1.0" encoding="utf-8"?>
<p:tagLst xmlns:p="http://schemas.openxmlformats.org/presentationml/2006/main">
  <p:tag name="AS_UNIQUEID" val="894"/>
</p:tagLst>
</file>

<file path=ppt/tags/tag68.xml><?xml version="1.0" encoding="utf-8"?>
<p:tagLst xmlns:p="http://schemas.openxmlformats.org/presentationml/2006/main">
  <p:tag name="AS_UNIQUEID" val="895"/>
</p:tagLst>
</file>

<file path=ppt/tags/tag69.xml><?xml version="1.0" encoding="utf-8"?>
<p:tagLst xmlns:p="http://schemas.openxmlformats.org/presentationml/2006/main">
  <p:tag name="AS_UNIQUEID" val="896"/>
</p:tagLst>
</file>

<file path=ppt/tags/tag7.xml><?xml version="1.0" encoding="utf-8"?>
<p:tagLst xmlns:p="http://schemas.openxmlformats.org/presentationml/2006/main">
  <p:tag name="AS_UNIQUEID" val="834"/>
</p:tagLst>
</file>

<file path=ppt/tags/tag70.xml><?xml version="1.0" encoding="utf-8"?>
<p:tagLst xmlns:p="http://schemas.openxmlformats.org/presentationml/2006/main">
  <p:tag name="AS_UNIQUEID" val="897"/>
</p:tagLst>
</file>

<file path=ppt/tags/tag71.xml><?xml version="1.0" encoding="utf-8"?>
<p:tagLst xmlns:p="http://schemas.openxmlformats.org/presentationml/2006/main">
  <p:tag name="AS_UNIQUEID" val="898"/>
</p:tagLst>
</file>

<file path=ppt/tags/tag72.xml><?xml version="1.0" encoding="utf-8"?>
<p:tagLst xmlns:p="http://schemas.openxmlformats.org/presentationml/2006/main">
  <p:tag name="AS_UNIQUEID" val="899"/>
</p:tagLst>
</file>

<file path=ppt/tags/tag73.xml><?xml version="1.0" encoding="utf-8"?>
<p:tagLst xmlns:p="http://schemas.openxmlformats.org/presentationml/2006/main">
  <p:tag name="AS_UNIQUEID" val="900"/>
</p:tagLst>
</file>

<file path=ppt/tags/tag74.xml><?xml version="1.0" encoding="utf-8"?>
<p:tagLst xmlns:p="http://schemas.openxmlformats.org/presentationml/2006/main">
  <p:tag name="AS_UNIQUEID" val="901"/>
</p:tagLst>
</file>

<file path=ppt/tags/tag75.xml><?xml version="1.0" encoding="utf-8"?>
<p:tagLst xmlns:p="http://schemas.openxmlformats.org/presentationml/2006/main">
  <p:tag name="AS_UNIQUEID" val="902"/>
</p:tagLst>
</file>

<file path=ppt/tags/tag76.xml><?xml version="1.0" encoding="utf-8"?>
<p:tagLst xmlns:p="http://schemas.openxmlformats.org/presentationml/2006/main">
  <p:tag name="AS_UNIQUEID" val="903"/>
</p:tagLst>
</file>

<file path=ppt/tags/tag77.xml><?xml version="1.0" encoding="utf-8"?>
<p:tagLst xmlns:p="http://schemas.openxmlformats.org/presentationml/2006/main">
  <p:tag name="AS_UNIQUEID" val="904"/>
</p:tagLst>
</file>

<file path=ppt/tags/tag78.xml><?xml version="1.0" encoding="utf-8"?>
<p:tagLst xmlns:p="http://schemas.openxmlformats.org/presentationml/2006/main">
  <p:tag name="AS_UNIQUEID" val="905"/>
</p:tagLst>
</file>

<file path=ppt/tags/tag79.xml><?xml version="1.0" encoding="utf-8"?>
<p:tagLst xmlns:p="http://schemas.openxmlformats.org/presentationml/2006/main">
  <p:tag name="AS_UNIQUEID" val="906"/>
</p:tagLst>
</file>

<file path=ppt/tags/tag8.xml><?xml version="1.0" encoding="utf-8"?>
<p:tagLst xmlns:p="http://schemas.openxmlformats.org/presentationml/2006/main">
  <p:tag name="AS_UNIQUEID" val="835"/>
</p:tagLst>
</file>

<file path=ppt/tags/tag80.xml><?xml version="1.0" encoding="utf-8"?>
<p:tagLst xmlns:p="http://schemas.openxmlformats.org/presentationml/2006/main">
  <p:tag name="AS_UNIQUEID" val="907"/>
</p:tagLst>
</file>

<file path=ppt/tags/tag81.xml><?xml version="1.0" encoding="utf-8"?>
<p:tagLst xmlns:p="http://schemas.openxmlformats.org/presentationml/2006/main">
  <p:tag name="AS_UNIQUEID" val="908"/>
</p:tagLst>
</file>

<file path=ppt/tags/tag82.xml><?xml version="1.0" encoding="utf-8"?>
<p:tagLst xmlns:p="http://schemas.openxmlformats.org/presentationml/2006/main">
  <p:tag name="AS_UNIQUEID" val="909"/>
</p:tagLst>
</file>

<file path=ppt/tags/tag83.xml><?xml version="1.0" encoding="utf-8"?>
<p:tagLst xmlns:p="http://schemas.openxmlformats.org/presentationml/2006/main">
  <p:tag name="AS_UNIQUEID" val="910"/>
</p:tagLst>
</file>

<file path=ppt/tags/tag84.xml><?xml version="1.0" encoding="utf-8"?>
<p:tagLst xmlns:p="http://schemas.openxmlformats.org/presentationml/2006/main">
  <p:tag name="AS_UNIQUEID" val="911"/>
</p:tagLst>
</file>

<file path=ppt/tags/tag85.xml><?xml version="1.0" encoding="utf-8"?>
<p:tagLst xmlns:p="http://schemas.openxmlformats.org/presentationml/2006/main">
  <p:tag name="AS_UNIQUEID" val="912"/>
</p:tagLst>
</file>

<file path=ppt/tags/tag86.xml><?xml version="1.0" encoding="utf-8"?>
<p:tagLst xmlns:p="http://schemas.openxmlformats.org/presentationml/2006/main">
  <p:tag name="AS_UNIQUEID" val="913"/>
</p:tagLst>
</file>

<file path=ppt/tags/tag87.xml><?xml version="1.0" encoding="utf-8"?>
<p:tagLst xmlns:p="http://schemas.openxmlformats.org/presentationml/2006/main">
  <p:tag name="AS_UNIQUEID" val="914"/>
</p:tagLst>
</file>

<file path=ppt/tags/tag88.xml><?xml version="1.0" encoding="utf-8"?>
<p:tagLst xmlns:p="http://schemas.openxmlformats.org/presentationml/2006/main">
  <p:tag name="AS_UNIQUEID" val="915"/>
</p:tagLst>
</file>

<file path=ppt/tags/tag89.xml><?xml version="1.0" encoding="utf-8"?>
<p:tagLst xmlns:p="http://schemas.openxmlformats.org/presentationml/2006/main">
  <p:tag name="AS_UNIQUEID" val="916"/>
</p:tagLst>
</file>

<file path=ppt/tags/tag9.xml><?xml version="1.0" encoding="utf-8"?>
<p:tagLst xmlns:p="http://schemas.openxmlformats.org/presentationml/2006/main">
  <p:tag name="AS_UNIQUEID" val="836"/>
</p:tagLst>
</file>

<file path=ppt/tags/tag90.xml><?xml version="1.0" encoding="utf-8"?>
<p:tagLst xmlns:p="http://schemas.openxmlformats.org/presentationml/2006/main">
  <p:tag name="AS_UNIQUEID" val="917"/>
</p:tagLst>
</file>

<file path=ppt/tags/tag91.xml><?xml version="1.0" encoding="utf-8"?>
<p:tagLst xmlns:p="http://schemas.openxmlformats.org/presentationml/2006/main">
  <p:tag name="AS_UNIQUEID" val="918"/>
</p:tagLst>
</file>

<file path=ppt/tags/tag92.xml><?xml version="1.0" encoding="utf-8"?>
<p:tagLst xmlns:p="http://schemas.openxmlformats.org/presentationml/2006/main">
  <p:tag name="AS_UNIQUEID" val="919"/>
</p:tagLst>
</file>

<file path=ppt/tags/tag93.xml><?xml version="1.0" encoding="utf-8"?>
<p:tagLst xmlns:p="http://schemas.openxmlformats.org/presentationml/2006/main">
  <p:tag name="AS_UNIQUEID" val="920"/>
</p:tagLst>
</file>

<file path=ppt/tags/tag94.xml><?xml version="1.0" encoding="utf-8"?>
<p:tagLst xmlns:p="http://schemas.openxmlformats.org/presentationml/2006/main">
  <p:tag name="AS_UNIQUEID" val="921"/>
</p:tagLst>
</file>

<file path=ppt/tags/tag95.xml><?xml version="1.0" encoding="utf-8"?>
<p:tagLst xmlns:p="http://schemas.openxmlformats.org/presentationml/2006/main">
  <p:tag name="AS_UNIQUEID" val="922"/>
</p:tagLst>
</file>

<file path=ppt/tags/tag96.xml><?xml version="1.0" encoding="utf-8"?>
<p:tagLst xmlns:p="http://schemas.openxmlformats.org/presentationml/2006/main">
  <p:tag name="AS_UNIQUEID" val="923"/>
</p:tagLst>
</file>

<file path=ppt/tags/tag97.xml><?xml version="1.0" encoding="utf-8"?>
<p:tagLst xmlns:p="http://schemas.openxmlformats.org/presentationml/2006/main">
  <p:tag name="AS_UNIQUEID" val="924"/>
</p:tagLst>
</file>

<file path=ppt/tags/tag98.xml><?xml version="1.0" encoding="utf-8"?>
<p:tagLst xmlns:p="http://schemas.openxmlformats.org/presentationml/2006/main">
  <p:tag name="AS_UNIQUEID" val="925"/>
</p:tagLst>
</file>

<file path=ppt/tags/tag99.xml><?xml version="1.0" encoding="utf-8"?>
<p:tagLst xmlns:p="http://schemas.openxmlformats.org/presentationml/2006/main">
  <p:tag name="AS_UNIQUEID" val="926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88</Paragraphs>
  <Slides>23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4">
      <vt:lpstr>Arial</vt:lpstr>
      <vt:lpstr>等线 Light</vt:lpstr>
      <vt:lpstr>等线</vt:lpstr>
      <vt:lpstr>黑体</vt:lpstr>
      <vt:lpstr>宋体</vt:lpstr>
      <vt:lpstr>华文新魏</vt:lpstr>
      <vt:lpstr>华文隶书</vt:lpstr>
      <vt:lpstr>Times New Roman</vt:lpstr>
      <vt:lpstr>仿宋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2021-09-13T10:31:29.681</cp:lastPrinted>
  <dcterms:created xsi:type="dcterms:W3CDTF">2021-09-13T10:31:29Z</dcterms:created>
  <dcterms:modified xsi:type="dcterms:W3CDTF">2021-09-13T02:31:30Z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