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docx" ContentType="application/vnd.openxmlformats-officedocument.wordprocessingml.document"/>
  <Default Extension="bin" ContentType="application/vnd.openxmlformats-officedocument.oleObject"/>
  <Default Extension="emf" ContentType="image/x-emf"/>
  <Default Extension="wmf" ContentType="image/x-wmf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1" r:id="rId3"/>
    <p:sldId id="1001" r:id="rId4"/>
    <p:sldId id="1138" r:id="rId5"/>
    <p:sldId id="1058" r:id="rId6"/>
    <p:sldId id="307" r:id="rId7"/>
    <p:sldId id="315" r:id="rId8"/>
    <p:sldId id="1059" r:id="rId9"/>
    <p:sldId id="1115" r:id="rId10"/>
    <p:sldId id="1139" r:id="rId11"/>
    <p:sldId id="1162" r:id="rId12"/>
    <p:sldId id="1163" r:id="rId13"/>
    <p:sldId id="1117" r:id="rId14"/>
    <p:sldId id="1064" r:id="rId15"/>
    <p:sldId id="1060" r:id="rId16"/>
    <p:sldId id="757" r:id="rId17"/>
    <p:sldId id="1118" r:id="rId18"/>
    <p:sldId id="1160" r:id="rId19"/>
    <p:sldId id="1161" r:id="rId20"/>
    <p:sldId id="1164" r:id="rId21"/>
    <p:sldId id="1116" r:id="rId22"/>
    <p:sldId id="402" r:id="rId23"/>
    <p:sldId id="280" r:id="rId24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7" autoAdjust="0"/>
  </p:normalViewPr>
  <p:slideViewPr>
    <p:cSldViewPr snapToGrid="0">
      <p:cViewPr varScale="1">
        <p:scale>
          <a:sx n="68" d="100"/>
          <a:sy n="68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tags" Target="tags/tag230.xml" /><Relationship Id="rId26" Type="http://schemas.openxmlformats.org/officeDocument/2006/relationships/presProps" Target="presProps.xml" /><Relationship Id="rId27" Type="http://schemas.openxmlformats.org/officeDocument/2006/relationships/viewProps" Target="viewProps.xml" /><Relationship Id="rId28" Type="http://schemas.openxmlformats.org/officeDocument/2006/relationships/theme" Target="theme/theme1.xml" /><Relationship Id="rId29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emf" /><Relationship Id="rId2" Type="http://schemas.openxmlformats.org/officeDocument/2006/relationships/image" Target="../media/image6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wmf" /><Relationship Id="rId2" Type="http://schemas.openxmlformats.org/officeDocument/2006/relationships/image" Target="../media/image26.wmf" /><Relationship Id="rId3" Type="http://schemas.openxmlformats.org/officeDocument/2006/relationships/image" Target="../media/image27.w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Relationship Id="rId2" Type="http://schemas.openxmlformats.org/officeDocument/2006/relationships/image" Target="../media/image30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wmf" /><Relationship Id="rId2" Type="http://schemas.openxmlformats.org/officeDocument/2006/relationships/image" Target="../media/image32.wmf" /><Relationship Id="rId3" Type="http://schemas.openxmlformats.org/officeDocument/2006/relationships/image" Target="../media/image33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wmf" /><Relationship Id="rId2" Type="http://schemas.openxmlformats.org/officeDocument/2006/relationships/image" Target="../media/image14.wmf" /><Relationship Id="rId3" Type="http://schemas.openxmlformats.org/officeDocument/2006/relationships/image" Target="../media/image15.wmf" /><Relationship Id="rId4" Type="http://schemas.openxmlformats.org/officeDocument/2006/relationships/image" Target="../media/image16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Relationship Id="rId2" Type="http://schemas.openxmlformats.org/officeDocument/2006/relationships/image" Target="../media/image19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Relationship Id="rId2" Type="http://schemas.openxmlformats.org/officeDocument/2006/relationships/image" Target="../media/image22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Relationship Id="rId2" Type="http://schemas.openxmlformats.org/officeDocument/2006/relationships/image" Target="../media/image24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5.xml" /><Relationship Id="rId2" Type="http://schemas.openxmlformats.org/officeDocument/2006/relationships/tags" Target="../tags/tag86.xml" /><Relationship Id="rId3" Type="http://schemas.openxmlformats.org/officeDocument/2006/relationships/tags" Target="../tags/tag87.xml" /><Relationship Id="rId4" Type="http://schemas.openxmlformats.org/officeDocument/2006/relationships/tags" Target="../tags/tag88.xml" /><Relationship Id="rId5" Type="http://schemas.openxmlformats.org/officeDocument/2006/relationships/tags" Target="../tags/tag89.xml" /><Relationship Id="rId6" Type="http://schemas.openxmlformats.org/officeDocument/2006/relationships/tags" Target="../tags/tag90.xml" /><Relationship Id="rId7" Type="http://schemas.openxmlformats.org/officeDocument/2006/relationships/tags" Target="../tags/tag91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B2F70-B666-4069-B7B7-5CC19FC954EA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3FAE-BFF9-467C-9FAC-650000627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80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11.xml" /><Relationship Id="rId4" Type="http://schemas.openxmlformats.org/officeDocument/2006/relationships/tags" Target="../tags/tag112.xml" /><Relationship Id="rId5" Type="http://schemas.openxmlformats.org/officeDocument/2006/relationships/tags" Target="../tags/tag113.xml" /><Relationship Id="rId6" Type="http://schemas.openxmlformats.org/officeDocument/2006/relationships/tags" Target="../tags/tag114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20.xml" /><Relationship Id="rId4" Type="http://schemas.openxmlformats.org/officeDocument/2006/relationships/tags" Target="../tags/tag121.xml" /><Relationship Id="rId5" Type="http://schemas.openxmlformats.org/officeDocument/2006/relationships/tags" Target="../tags/tag122.xml" /><Relationship Id="rId6" Type="http://schemas.openxmlformats.org/officeDocument/2006/relationships/tags" Target="../tags/tag123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3554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E427CB7-3B00-4A00-A0FE-082A9EA0A2F8}" type="slidenum">
              <a:rPr lang="en-US" altLang="zh-CN" sz="1200">
                <a:latin typeface="Times New Roman" panose="02020603050405020304" pitchFamily="18" charset="0"/>
              </a:rPr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defTabSz="914400"/>
            <a:endParaRPr lang="zh-CN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19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457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72DCC9D-45E6-4F6D-86C3-D187C84A2C75}" type="slidenum">
              <a:rPr lang="en-US" altLang="zh-CN" sz="1200">
                <a:latin typeface="Times New Roman" panose="02020603050405020304" pitchFamily="18" charset="0"/>
              </a:rPr>
              <a:t>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defTabSz="914400"/>
            <a:endParaRPr lang="zh-CN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00115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1.xml" /><Relationship Id="rId2" Type="http://schemas.openxmlformats.org/officeDocument/2006/relationships/tags" Target="../tags/tag72.xml" /><Relationship Id="rId3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3.xml" /><Relationship Id="rId2" Type="http://schemas.openxmlformats.org/officeDocument/2006/relationships/tags" Target="../tags/tag74.xml" /><Relationship Id="rId3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image" Target="../media/image1.jpeg" /><Relationship Id="rId3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6.xml" /><Relationship Id="rId2" Type="http://schemas.openxmlformats.org/officeDocument/2006/relationships/image" Target="../media/image2.png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609600" y="274638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0" lang="zh-CN" altLang="en-US" sz="2000" b="0" i="0" u="none" strike="noStrike" kern="1200" cap="none" spc="0" normalizeH="0" baseline="0" noProof="0">
                <a:uLnTx/>
                <a:uFillTx/>
              </a:rPr>
              <a:t>单击此处编辑母版文本样式</a:t>
            </a:r>
          </a:p>
          <a:p>
            <a:pPr lvl="1"/>
            <a:r>
              <a:rPr kumimoji="0" lang="zh-CN" altLang="en-US" sz="1800" b="0" i="0" u="none" strike="noStrike" kern="1200" cap="none" spc="0" normalizeH="0" baseline="0" noProof="0">
                <a:uLnTx/>
                <a:uFillTx/>
              </a:rPr>
              <a:t>第二级</a:t>
            </a:r>
          </a:p>
          <a:p>
            <a:pPr lvl="2"/>
            <a:r>
              <a:rPr kumimoji="0" lang="zh-CN" altLang="en-US" sz="1600" b="0" i="0" u="none" strike="noStrike" kern="1200" cap="none" spc="0" normalizeH="0" baseline="0" noProof="0">
                <a:uLnTx/>
                <a:uFillTx/>
              </a:rPr>
              <a:t>第三级</a:t>
            </a:r>
          </a:p>
          <a:p>
            <a:pPr lvl="3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第四级</a:t>
            </a:r>
          </a:p>
          <a:p>
            <a:pPr lvl="4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第五级</a:t>
            </a:r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3429000"/>
            <a:ext cx="12190413" cy="343058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3250"/>
    </mc:Choice>
    <mc:Fallback>
      <p:transition spd="slow"/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 spd="slow"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5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1017035"/>
            <a:ext cx="12191365" cy="58411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1017035"/>
            <a:ext cx="12191365" cy="584112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tags" Target="../tags/tag79.xml" /><Relationship Id="rId18" Type="http://schemas.openxmlformats.org/officeDocument/2006/relationships/tags" Target="../tags/tag80.xml" /><Relationship Id="rId19" Type="http://schemas.openxmlformats.org/officeDocument/2006/relationships/tags" Target="../tags/tag81.xml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82.xml" /><Relationship Id="rId21" Type="http://schemas.openxmlformats.org/officeDocument/2006/relationships/tags" Target="../tags/tag83.xml" /><Relationship Id="rId22" Type="http://schemas.openxmlformats.org/officeDocument/2006/relationships/tags" Target="../tags/tag84.xml" /><Relationship Id="rId23" Type="http://schemas.openxmlformats.org/officeDocument/2006/relationships/image" Target="../media/image3.png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23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7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92.xml" /><Relationship Id="rId3" Type="http://schemas.openxmlformats.org/officeDocument/2006/relationships/image" Target="../media/image4.jpeg" /><Relationship Id="rId4" Type="http://schemas.openxmlformats.org/officeDocument/2006/relationships/tags" Target="../tags/tag93.xml" /><Relationship Id="rId5" Type="http://schemas.openxmlformats.org/officeDocument/2006/relationships/tags" Target="../tags/tag94.xml" /><Relationship Id="rId6" Type="http://schemas.openxmlformats.org/officeDocument/2006/relationships/tags" Target="../tags/tag95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61.xml" /><Relationship Id="rId3" Type="http://schemas.openxmlformats.org/officeDocument/2006/relationships/tags" Target="../tags/tag162.xml" /><Relationship Id="rId4" Type="http://schemas.openxmlformats.org/officeDocument/2006/relationships/tags" Target="../tags/tag163.xml" /><Relationship Id="rId5" Type="http://schemas.openxmlformats.org/officeDocument/2006/relationships/tags" Target="../tags/tag164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71.xml" /><Relationship Id="rId11" Type="http://schemas.openxmlformats.org/officeDocument/2006/relationships/tags" Target="../tags/tag172.xml" /><Relationship Id="rId12" Type="http://schemas.openxmlformats.org/officeDocument/2006/relationships/oleObject" Target="../embeddings/oleObject5.bin" TargetMode="Internal" /><Relationship Id="rId13" Type="http://schemas.openxmlformats.org/officeDocument/2006/relationships/image" Target="../media/image14.wmf" /><Relationship Id="rId14" Type="http://schemas.openxmlformats.org/officeDocument/2006/relationships/tags" Target="../tags/tag173.xml" /><Relationship Id="rId15" Type="http://schemas.openxmlformats.org/officeDocument/2006/relationships/tags" Target="../tags/tag174.xml" /><Relationship Id="rId16" Type="http://schemas.openxmlformats.org/officeDocument/2006/relationships/oleObject" Target="../embeddings/oleObject6.bin" TargetMode="Internal" /><Relationship Id="rId17" Type="http://schemas.openxmlformats.org/officeDocument/2006/relationships/image" Target="../media/image15.wmf" /><Relationship Id="rId18" Type="http://schemas.openxmlformats.org/officeDocument/2006/relationships/tags" Target="../tags/tag175.xml" /><Relationship Id="rId19" Type="http://schemas.openxmlformats.org/officeDocument/2006/relationships/oleObject" Target="../embeddings/oleObject7.bin" TargetMode="Internal" /><Relationship Id="rId2" Type="http://schemas.openxmlformats.org/officeDocument/2006/relationships/tags" Target="../tags/tag165.xml" /><Relationship Id="rId20" Type="http://schemas.openxmlformats.org/officeDocument/2006/relationships/image" Target="../media/image16.wmf" /><Relationship Id="rId21" Type="http://schemas.openxmlformats.org/officeDocument/2006/relationships/tags" Target="../tags/tag176.xml" /><Relationship Id="rId22" Type="http://schemas.openxmlformats.org/officeDocument/2006/relationships/tags" Target="../tags/tag177.xml" /><Relationship Id="rId23" Type="http://schemas.openxmlformats.org/officeDocument/2006/relationships/vmlDrawing" Target="../drawings/vmlDrawing3.vml" /><Relationship Id="rId3" Type="http://schemas.openxmlformats.org/officeDocument/2006/relationships/tags" Target="../tags/tag166.xml" /><Relationship Id="rId4" Type="http://schemas.openxmlformats.org/officeDocument/2006/relationships/tags" Target="../tags/tag167.xml" /><Relationship Id="rId5" Type="http://schemas.openxmlformats.org/officeDocument/2006/relationships/oleObject" Target="../embeddings/oleObject4.bin" TargetMode="Internal" /><Relationship Id="rId6" Type="http://schemas.openxmlformats.org/officeDocument/2006/relationships/image" Target="../media/image13.wmf" /><Relationship Id="rId7" Type="http://schemas.openxmlformats.org/officeDocument/2006/relationships/tags" Target="../tags/tag168.xml" /><Relationship Id="rId8" Type="http://schemas.openxmlformats.org/officeDocument/2006/relationships/tags" Target="../tags/tag169.xml" /><Relationship Id="rId9" Type="http://schemas.openxmlformats.org/officeDocument/2006/relationships/tags" Target="../tags/tag170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78.xml" /><Relationship Id="rId3" Type="http://schemas.openxmlformats.org/officeDocument/2006/relationships/oleObject" Target="../embeddings/oleObject8.bin" /><Relationship Id="rId4" Type="http://schemas.openxmlformats.org/officeDocument/2006/relationships/tags" Target="../tags/tag179.xml" /><Relationship Id="rId5" Type="http://schemas.openxmlformats.org/officeDocument/2006/relationships/tags" Target="../tags/tag180.xml" /><Relationship Id="rId6" Type="http://schemas.openxmlformats.org/officeDocument/2006/relationships/oleObject" Target="../embeddings/Microsoft_Word_97_-_2003___2.doc" TargetMode="Internal" /><Relationship Id="rId7" Type="http://schemas.openxmlformats.org/officeDocument/2006/relationships/image" Target="../media/image17.emf" /><Relationship Id="rId8" Type="http://schemas.openxmlformats.org/officeDocument/2006/relationships/vmlDrawing" Target="../drawings/vmlDrawing4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9.emf" /><Relationship Id="rId11" Type="http://schemas.openxmlformats.org/officeDocument/2006/relationships/tags" Target="../tags/tag184.xml" /><Relationship Id="rId12" Type="http://schemas.openxmlformats.org/officeDocument/2006/relationships/vmlDrawing" Target="../drawings/vmlDrawing5.vml" /><Relationship Id="rId2" Type="http://schemas.openxmlformats.org/officeDocument/2006/relationships/tags" Target="../tags/tag181.xml" /><Relationship Id="rId3" Type="http://schemas.openxmlformats.org/officeDocument/2006/relationships/oleObject" Target="../embeddings/oleObject9.bin" /><Relationship Id="rId4" Type="http://schemas.openxmlformats.org/officeDocument/2006/relationships/tags" Target="../tags/tag182.xml" /><Relationship Id="rId5" Type="http://schemas.openxmlformats.org/officeDocument/2006/relationships/oleObject" Target="../embeddings/Microsoft_Word_97_-_2003___3.doc" TargetMode="Internal" /><Relationship Id="rId6" Type="http://schemas.openxmlformats.org/officeDocument/2006/relationships/oleObject" Target="../embeddings/oleObject10.bin" /><Relationship Id="rId7" Type="http://schemas.openxmlformats.org/officeDocument/2006/relationships/image" Target="../media/image18.emf" /><Relationship Id="rId8" Type="http://schemas.openxmlformats.org/officeDocument/2006/relationships/tags" Target="../tags/tag183.xml" /><Relationship Id="rId9" Type="http://schemas.openxmlformats.org/officeDocument/2006/relationships/oleObject" Target="../embeddings/Microsoft_Word_97_-_2003___4.doc" TargetMode="Interna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85.xml" /><Relationship Id="rId3" Type="http://schemas.openxmlformats.org/officeDocument/2006/relationships/oleObject" Target="../embeddings/oleObject11.bin" /><Relationship Id="rId4" Type="http://schemas.openxmlformats.org/officeDocument/2006/relationships/tags" Target="../tags/tag186.xml" /><Relationship Id="rId5" Type="http://schemas.openxmlformats.org/officeDocument/2006/relationships/tags" Target="../tags/tag187.xml" /><Relationship Id="rId6" Type="http://schemas.openxmlformats.org/officeDocument/2006/relationships/oleObject" Target="../embeddings/Microsoft_Word_97_-_2003___5.doc" TargetMode="Internal" /><Relationship Id="rId7" Type="http://schemas.openxmlformats.org/officeDocument/2006/relationships/image" Target="../media/image20.emf" /><Relationship Id="rId8" Type="http://schemas.openxmlformats.org/officeDocument/2006/relationships/vmlDrawing" Target="../drawings/vmlDrawing6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22.emf" /><Relationship Id="rId11" Type="http://schemas.openxmlformats.org/officeDocument/2006/relationships/tags" Target="../tags/tag191.xml" /><Relationship Id="rId12" Type="http://schemas.openxmlformats.org/officeDocument/2006/relationships/vmlDrawing" Target="../drawings/vmlDrawing7.vml" /><Relationship Id="rId2" Type="http://schemas.openxmlformats.org/officeDocument/2006/relationships/tags" Target="../tags/tag188.xml" /><Relationship Id="rId3" Type="http://schemas.openxmlformats.org/officeDocument/2006/relationships/oleObject" Target="../embeddings/oleObject12.bin" /><Relationship Id="rId4" Type="http://schemas.openxmlformats.org/officeDocument/2006/relationships/tags" Target="../tags/tag189.xml" /><Relationship Id="rId5" Type="http://schemas.openxmlformats.org/officeDocument/2006/relationships/oleObject" Target="../embeddings/Microsoft_Word_97_-_2003___6.doc" TargetMode="Internal" /><Relationship Id="rId6" Type="http://schemas.openxmlformats.org/officeDocument/2006/relationships/oleObject" Target="../embeddings/oleObject13.bin" /><Relationship Id="rId7" Type="http://schemas.openxmlformats.org/officeDocument/2006/relationships/image" Target="../media/image21.emf" /><Relationship Id="rId8" Type="http://schemas.openxmlformats.org/officeDocument/2006/relationships/tags" Target="../tags/tag190.xml" /><Relationship Id="rId9" Type="http://schemas.openxmlformats.org/officeDocument/2006/relationships/oleObject" Target="../embeddings/Microsoft_Word_97_-_2003___7.doc" TargetMode="Interna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Microsoft_Word_97_-_2003___9.doc" TargetMode="Internal" /><Relationship Id="rId11" Type="http://schemas.openxmlformats.org/officeDocument/2006/relationships/image" Target="../media/image24.emf" /><Relationship Id="rId12" Type="http://schemas.openxmlformats.org/officeDocument/2006/relationships/vmlDrawing" Target="../drawings/vmlDrawing8.vml" /><Relationship Id="rId2" Type="http://schemas.openxmlformats.org/officeDocument/2006/relationships/tags" Target="../tags/tag192.xml" /><Relationship Id="rId3" Type="http://schemas.openxmlformats.org/officeDocument/2006/relationships/oleObject" Target="../embeddings/oleObject14.bin" /><Relationship Id="rId4" Type="http://schemas.openxmlformats.org/officeDocument/2006/relationships/tags" Target="../tags/tag193.xml" /><Relationship Id="rId5" Type="http://schemas.openxmlformats.org/officeDocument/2006/relationships/tags" Target="../tags/tag194.xml" /><Relationship Id="rId6" Type="http://schemas.openxmlformats.org/officeDocument/2006/relationships/oleObject" Target="../embeddings/oleObject15.bin" /><Relationship Id="rId7" Type="http://schemas.openxmlformats.org/officeDocument/2006/relationships/oleObject" Target="../embeddings/Microsoft_Word_97_-_2003___8.doc" TargetMode="Internal" /><Relationship Id="rId8" Type="http://schemas.openxmlformats.org/officeDocument/2006/relationships/image" Target="../media/image23.emf" /><Relationship Id="rId9" Type="http://schemas.openxmlformats.org/officeDocument/2006/relationships/tags" Target="../tags/tag195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96.xml" /><Relationship Id="rId3" Type="http://schemas.openxmlformats.org/officeDocument/2006/relationships/tags" Target="../tags/tag197.xml" /><Relationship Id="rId4" Type="http://schemas.openxmlformats.org/officeDocument/2006/relationships/tags" Target="../tags/tag198.xml" /><Relationship Id="rId5" Type="http://schemas.openxmlformats.org/officeDocument/2006/relationships/tags" Target="../tags/tag199.xml" /><Relationship Id="rId6" Type="http://schemas.openxmlformats.org/officeDocument/2006/relationships/oleObject" Target="../embeddings/oleObject16.bin" TargetMode="Internal" /><Relationship Id="rId7" Type="http://schemas.openxmlformats.org/officeDocument/2006/relationships/image" Target="../media/image25.wmf" /><Relationship Id="rId8" Type="http://schemas.openxmlformats.org/officeDocument/2006/relationships/tags" Target="../tags/tag200.xml" /><Relationship Id="rId9" Type="http://schemas.openxmlformats.org/officeDocument/2006/relationships/vmlDrawing" Target="../drawings/vmlDrawing9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18.bin" TargetMode="Internal" /><Relationship Id="rId11" Type="http://schemas.openxmlformats.org/officeDocument/2006/relationships/tags" Target="../tags/tag207.xml" /><Relationship Id="rId12" Type="http://schemas.openxmlformats.org/officeDocument/2006/relationships/oleObject" Target="../embeddings/oleObject19.bin" TargetMode="Internal" /><Relationship Id="rId13" Type="http://schemas.openxmlformats.org/officeDocument/2006/relationships/image" Target="../media/image26.wmf" /><Relationship Id="rId14" Type="http://schemas.openxmlformats.org/officeDocument/2006/relationships/tags" Target="../tags/tag208.xml" /><Relationship Id="rId15" Type="http://schemas.openxmlformats.org/officeDocument/2006/relationships/oleObject" Target="../embeddings/oleObject20.bin" TargetMode="Internal" /><Relationship Id="rId16" Type="http://schemas.openxmlformats.org/officeDocument/2006/relationships/image" Target="../media/image27.wmf" /><Relationship Id="rId17" Type="http://schemas.openxmlformats.org/officeDocument/2006/relationships/tags" Target="../tags/tag209.xml" /><Relationship Id="rId18" Type="http://schemas.openxmlformats.org/officeDocument/2006/relationships/oleObject" Target="../embeddings/oleObject21.bin" TargetMode="Internal" /><Relationship Id="rId19" Type="http://schemas.openxmlformats.org/officeDocument/2006/relationships/tags" Target="../tags/tag210.xml" /><Relationship Id="rId2" Type="http://schemas.openxmlformats.org/officeDocument/2006/relationships/tags" Target="../tags/tag201.xml" /><Relationship Id="rId20" Type="http://schemas.openxmlformats.org/officeDocument/2006/relationships/oleObject" Target="../embeddings/oleObject22.bin" TargetMode="Internal" /><Relationship Id="rId21" Type="http://schemas.openxmlformats.org/officeDocument/2006/relationships/tags" Target="../tags/tag211.xml" /><Relationship Id="rId22" Type="http://schemas.openxmlformats.org/officeDocument/2006/relationships/vmlDrawing" Target="../drawings/vmlDrawing10.vml" /><Relationship Id="rId3" Type="http://schemas.openxmlformats.org/officeDocument/2006/relationships/tags" Target="../tags/tag202.xml" /><Relationship Id="rId4" Type="http://schemas.openxmlformats.org/officeDocument/2006/relationships/tags" Target="../tags/tag203.xml" /><Relationship Id="rId5" Type="http://schemas.openxmlformats.org/officeDocument/2006/relationships/tags" Target="../tags/tag204.xml" /><Relationship Id="rId6" Type="http://schemas.openxmlformats.org/officeDocument/2006/relationships/oleObject" Target="../embeddings/oleObject17.bin" TargetMode="Internal" /><Relationship Id="rId7" Type="http://schemas.openxmlformats.org/officeDocument/2006/relationships/image" Target="../media/image25.wmf" /><Relationship Id="rId8" Type="http://schemas.openxmlformats.org/officeDocument/2006/relationships/tags" Target="../tags/tag205.xml" /><Relationship Id="rId9" Type="http://schemas.openxmlformats.org/officeDocument/2006/relationships/tags" Target="../tags/tag206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29.png" /><Relationship Id="rId11" Type="http://schemas.openxmlformats.org/officeDocument/2006/relationships/tags" Target="../tags/tag216.xml" /><Relationship Id="rId12" Type="http://schemas.openxmlformats.org/officeDocument/2006/relationships/oleObject" Target="../embeddings/Microsoft_Word_97_-_2003___11.doc" TargetMode="Internal" /><Relationship Id="rId13" Type="http://schemas.openxmlformats.org/officeDocument/2006/relationships/image" Target="../media/image30.emf" /><Relationship Id="rId14" Type="http://schemas.openxmlformats.org/officeDocument/2006/relationships/tags" Target="../tags/tag217.xml" /><Relationship Id="rId15" Type="http://schemas.openxmlformats.org/officeDocument/2006/relationships/vmlDrawing" Target="../drawings/vmlDrawing11.vml" /><Relationship Id="rId2" Type="http://schemas.openxmlformats.org/officeDocument/2006/relationships/tags" Target="../tags/tag212.xml" /><Relationship Id="rId3" Type="http://schemas.openxmlformats.org/officeDocument/2006/relationships/oleObject" Target="../embeddings/oleObject23.bin" /><Relationship Id="rId4" Type="http://schemas.openxmlformats.org/officeDocument/2006/relationships/tags" Target="../tags/tag213.xml" /><Relationship Id="rId5" Type="http://schemas.openxmlformats.org/officeDocument/2006/relationships/oleObject" Target="../embeddings/Microsoft_Word_97_-_2003___10.doc" TargetMode="Internal" /><Relationship Id="rId6" Type="http://schemas.openxmlformats.org/officeDocument/2006/relationships/image" Target="../media/image28.emf" /><Relationship Id="rId7" Type="http://schemas.openxmlformats.org/officeDocument/2006/relationships/oleObject" Target="../embeddings/oleObject24.bin" /><Relationship Id="rId8" Type="http://schemas.openxmlformats.org/officeDocument/2006/relationships/tags" Target="../tags/tag214.xml" /><Relationship Id="rId9" Type="http://schemas.openxmlformats.org/officeDocument/2006/relationships/tags" Target="../tags/tag215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96.xml" /><Relationship Id="rId3" Type="http://schemas.openxmlformats.org/officeDocument/2006/relationships/tags" Target="../tags/tag97.xml" /><Relationship Id="rId4" Type="http://schemas.openxmlformats.org/officeDocument/2006/relationships/tags" Target="../tags/tag98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27.bin" TargetMode="Internal" /><Relationship Id="rId11" Type="http://schemas.openxmlformats.org/officeDocument/2006/relationships/image" Target="../media/image33.wmf" /><Relationship Id="rId12" Type="http://schemas.openxmlformats.org/officeDocument/2006/relationships/tags" Target="../tags/tag222.xml" /><Relationship Id="rId13" Type="http://schemas.openxmlformats.org/officeDocument/2006/relationships/vmlDrawing" Target="../drawings/vmlDrawing12.vml" /><Relationship Id="rId2" Type="http://schemas.openxmlformats.org/officeDocument/2006/relationships/tags" Target="../tags/tag218.xml" /><Relationship Id="rId3" Type="http://schemas.openxmlformats.org/officeDocument/2006/relationships/tags" Target="../tags/tag219.xml" /><Relationship Id="rId4" Type="http://schemas.openxmlformats.org/officeDocument/2006/relationships/oleObject" Target="../embeddings/oleObject25.bin" TargetMode="Internal" /><Relationship Id="rId5" Type="http://schemas.openxmlformats.org/officeDocument/2006/relationships/image" Target="../media/image31.wmf" /><Relationship Id="rId6" Type="http://schemas.openxmlformats.org/officeDocument/2006/relationships/tags" Target="../tags/tag220.xml" /><Relationship Id="rId7" Type="http://schemas.openxmlformats.org/officeDocument/2006/relationships/oleObject" Target="../embeddings/oleObject26.bin" TargetMode="Internal" /><Relationship Id="rId8" Type="http://schemas.openxmlformats.org/officeDocument/2006/relationships/image" Target="../media/image32.wmf" /><Relationship Id="rId9" Type="http://schemas.openxmlformats.org/officeDocument/2006/relationships/tags" Target="../tags/tag221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23.xml" /><Relationship Id="rId3" Type="http://schemas.openxmlformats.org/officeDocument/2006/relationships/tags" Target="../tags/tag224.xml" /><Relationship Id="rId4" Type="http://schemas.openxmlformats.org/officeDocument/2006/relationships/tags" Target="../tags/tag225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26.xml" /><Relationship Id="rId3" Type="http://schemas.openxmlformats.org/officeDocument/2006/relationships/tags" Target="../tags/tag227.xml" /><Relationship Id="rId4" Type="http://schemas.openxmlformats.org/officeDocument/2006/relationships/tags" Target="../tags/tag228.xml" /><Relationship Id="rId5" Type="http://schemas.openxmlformats.org/officeDocument/2006/relationships/image" Target="../media/image34.png" /><Relationship Id="rId6" Type="http://schemas.openxmlformats.org/officeDocument/2006/relationships/tags" Target="../tags/tag229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03.xml" /><Relationship Id="rId11" Type="http://schemas.openxmlformats.org/officeDocument/2006/relationships/package" Target="../embeddings/Microsoft_Word___2.docx" TargetMode="Internal" /><Relationship Id="rId12" Type="http://schemas.openxmlformats.org/officeDocument/2006/relationships/image" Target="../media/image6.emf" /><Relationship Id="rId13" Type="http://schemas.openxmlformats.org/officeDocument/2006/relationships/tags" Target="../tags/tag104.xml" /><Relationship Id="rId14" Type="http://schemas.openxmlformats.org/officeDocument/2006/relationships/tags" Target="../tags/tag105.xml" /><Relationship Id="rId15" Type="http://schemas.openxmlformats.org/officeDocument/2006/relationships/tags" Target="../tags/tag106.xml" /><Relationship Id="rId16" Type="http://schemas.openxmlformats.org/officeDocument/2006/relationships/tags" Target="../tags/tag107.xml" /><Relationship Id="rId17" Type="http://schemas.openxmlformats.org/officeDocument/2006/relationships/tags" Target="../tags/tag108.xml" /><Relationship Id="rId18" Type="http://schemas.openxmlformats.org/officeDocument/2006/relationships/tags" Target="../tags/tag109.xml" /><Relationship Id="rId19" Type="http://schemas.openxmlformats.org/officeDocument/2006/relationships/tags" Target="../tags/tag110.xml" /><Relationship Id="rId2" Type="http://schemas.openxmlformats.org/officeDocument/2006/relationships/tags" Target="../tags/tag99.xml" /><Relationship Id="rId20" Type="http://schemas.openxmlformats.org/officeDocument/2006/relationships/vmlDrawing" Target="../drawings/vmlDrawing1.vml" /><Relationship Id="rId3" Type="http://schemas.openxmlformats.org/officeDocument/2006/relationships/tags" Target="../tags/tag100.xml" /><Relationship Id="rId4" Type="http://schemas.openxmlformats.org/officeDocument/2006/relationships/oleObject" Target="../embeddings/oleObject1.bin" /><Relationship Id="rId5" Type="http://schemas.openxmlformats.org/officeDocument/2006/relationships/tags" Target="../tags/tag101.xml" /><Relationship Id="rId6" Type="http://schemas.openxmlformats.org/officeDocument/2006/relationships/tags" Target="../tags/tag102.xml" /><Relationship Id="rId7" Type="http://schemas.openxmlformats.org/officeDocument/2006/relationships/oleObject" Target="../embeddings/oleObject2.bin" /><Relationship Id="rId8" Type="http://schemas.openxmlformats.org/officeDocument/2006/relationships/package" Target="../embeddings/Microsoft_Word___1.docx" TargetMode="Internal" /><Relationship Id="rId9" Type="http://schemas.openxmlformats.org/officeDocument/2006/relationships/image" Target="../media/image5.emf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15.xml" /><Relationship Id="rId4" Type="http://schemas.openxmlformats.org/officeDocument/2006/relationships/tags" Target="../tags/tag116.xml" /><Relationship Id="rId5" Type="http://schemas.openxmlformats.org/officeDocument/2006/relationships/tags" Target="../tags/tag117.xml" /><Relationship Id="rId6" Type="http://schemas.openxmlformats.org/officeDocument/2006/relationships/tags" Target="../tags/tag118.xml" /><Relationship Id="rId7" Type="http://schemas.openxmlformats.org/officeDocument/2006/relationships/tags" Target="../tags/tag119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124.xml" /><Relationship Id="rId4" Type="http://schemas.openxmlformats.org/officeDocument/2006/relationships/tags" Target="../tags/tag125.xml" /><Relationship Id="rId5" Type="http://schemas.openxmlformats.org/officeDocument/2006/relationships/tags" Target="../tags/tag126.xml" /><Relationship Id="rId6" Type="http://schemas.openxmlformats.org/officeDocument/2006/relationships/tags" Target="../tags/tag12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36.xml" /><Relationship Id="rId11" Type="http://schemas.openxmlformats.org/officeDocument/2006/relationships/image" Target="../media/image7.jpeg" /><Relationship Id="rId12" Type="http://schemas.openxmlformats.org/officeDocument/2006/relationships/tags" Target="../tags/tag137.xml" /><Relationship Id="rId13" Type="http://schemas.openxmlformats.org/officeDocument/2006/relationships/image" Target="../media/image8.jpeg" /><Relationship Id="rId14" Type="http://schemas.openxmlformats.org/officeDocument/2006/relationships/tags" Target="../tags/tag138.xml" /><Relationship Id="rId15" Type="http://schemas.openxmlformats.org/officeDocument/2006/relationships/image" Target="../media/image9.jpeg" /><Relationship Id="rId16" Type="http://schemas.openxmlformats.org/officeDocument/2006/relationships/tags" Target="../tags/tag139.xml" /><Relationship Id="rId17" Type="http://schemas.openxmlformats.org/officeDocument/2006/relationships/image" Target="../media/image10.jpeg" /><Relationship Id="rId18" Type="http://schemas.openxmlformats.org/officeDocument/2006/relationships/tags" Target="../tags/tag140.xml" /><Relationship Id="rId19" Type="http://schemas.openxmlformats.org/officeDocument/2006/relationships/image" Target="../media/image11.jpeg" /><Relationship Id="rId2" Type="http://schemas.openxmlformats.org/officeDocument/2006/relationships/tags" Target="../tags/tag128.xml" /><Relationship Id="rId20" Type="http://schemas.openxmlformats.org/officeDocument/2006/relationships/tags" Target="../tags/tag141.xml" /><Relationship Id="rId3" Type="http://schemas.openxmlformats.org/officeDocument/2006/relationships/tags" Target="../tags/tag129.xml" /><Relationship Id="rId4" Type="http://schemas.openxmlformats.org/officeDocument/2006/relationships/tags" Target="../tags/tag130.xml" /><Relationship Id="rId5" Type="http://schemas.openxmlformats.org/officeDocument/2006/relationships/tags" Target="../tags/tag131.xml" /><Relationship Id="rId6" Type="http://schemas.openxmlformats.org/officeDocument/2006/relationships/tags" Target="../tags/tag132.xml" /><Relationship Id="rId7" Type="http://schemas.openxmlformats.org/officeDocument/2006/relationships/tags" Target="../tags/tag133.xml" /><Relationship Id="rId8" Type="http://schemas.openxmlformats.org/officeDocument/2006/relationships/tags" Target="../tags/tag134.xml" /><Relationship Id="rId9" Type="http://schemas.openxmlformats.org/officeDocument/2006/relationships/tags" Target="../tags/tag135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42.xml" /><Relationship Id="rId3" Type="http://schemas.openxmlformats.org/officeDocument/2006/relationships/tags" Target="../tags/tag143.xml" /><Relationship Id="rId4" Type="http://schemas.openxmlformats.org/officeDocument/2006/relationships/tags" Target="../tags/tag144.xml" /><Relationship Id="rId5" Type="http://schemas.openxmlformats.org/officeDocument/2006/relationships/tags" Target="../tags/tag145.xml" /><Relationship Id="rId6" Type="http://schemas.openxmlformats.org/officeDocument/2006/relationships/tags" Target="../tags/tag146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47.xml" /><Relationship Id="rId3" Type="http://schemas.openxmlformats.org/officeDocument/2006/relationships/oleObject" Target="../embeddings/oleObject3.bin" /><Relationship Id="rId4" Type="http://schemas.openxmlformats.org/officeDocument/2006/relationships/tags" Target="../tags/tag148.xml" /><Relationship Id="rId5" Type="http://schemas.openxmlformats.org/officeDocument/2006/relationships/oleObject" Target="../embeddings/Microsoft_Word_97_-_2003___1.doc" TargetMode="Internal" /><Relationship Id="rId6" Type="http://schemas.openxmlformats.org/officeDocument/2006/relationships/image" Target="../media/image12.emf" /><Relationship Id="rId7" Type="http://schemas.openxmlformats.org/officeDocument/2006/relationships/tags" Target="../tags/tag149.xml" /><Relationship Id="rId8" Type="http://schemas.openxmlformats.org/officeDocument/2006/relationships/vmlDrawing" Target="../drawings/vmlDrawing2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55.xml" /><Relationship Id="rId11" Type="http://schemas.openxmlformats.org/officeDocument/2006/relationships/image" Target="../media/image8.jpeg" /><Relationship Id="rId12" Type="http://schemas.openxmlformats.org/officeDocument/2006/relationships/tags" Target="../tags/tag156.xml" /><Relationship Id="rId13" Type="http://schemas.openxmlformats.org/officeDocument/2006/relationships/image" Target="../media/image9.jpeg" /><Relationship Id="rId14" Type="http://schemas.openxmlformats.org/officeDocument/2006/relationships/tags" Target="../tags/tag157.xml" /><Relationship Id="rId15" Type="http://schemas.openxmlformats.org/officeDocument/2006/relationships/tags" Target="../tags/tag158.xml" /><Relationship Id="rId16" Type="http://schemas.openxmlformats.org/officeDocument/2006/relationships/tags" Target="../tags/tag159.xml" /><Relationship Id="rId17" Type="http://schemas.openxmlformats.org/officeDocument/2006/relationships/tags" Target="../tags/tag160.xml" /><Relationship Id="rId2" Type="http://schemas.openxmlformats.org/officeDocument/2006/relationships/tags" Target="../tags/tag150.xml" /><Relationship Id="rId3" Type="http://schemas.openxmlformats.org/officeDocument/2006/relationships/tags" Target="../tags/tag151.xml" /><Relationship Id="rId4" Type="http://schemas.openxmlformats.org/officeDocument/2006/relationships/tags" Target="../tags/tag152.xml" /><Relationship Id="rId5" Type="http://schemas.openxmlformats.org/officeDocument/2006/relationships/image" Target="../media/image10.jpeg" /><Relationship Id="rId6" Type="http://schemas.openxmlformats.org/officeDocument/2006/relationships/tags" Target="../tags/tag153.xml" /><Relationship Id="rId7" Type="http://schemas.openxmlformats.org/officeDocument/2006/relationships/image" Target="../media/image11.jpeg" /><Relationship Id="rId8" Type="http://schemas.openxmlformats.org/officeDocument/2006/relationships/tags" Target="../tags/tag154.xml" /><Relationship Id="rId9" Type="http://schemas.openxmlformats.org/officeDocument/2006/relationships/image" Target="../media/image7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3" name="图片 2" descr="推石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3074" name="文本框 3"/>
          <p:cNvSpPr txBox="1"/>
          <p:nvPr>
            <p:custDataLst>
              <p:tags r:id="rId5"/>
            </p:custDataLst>
          </p:nvPr>
        </p:nvSpPr>
        <p:spPr>
          <a:xfrm>
            <a:off x="1246505" y="629920"/>
            <a:ext cx="1101725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5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第二章  直线和圆的方程</a:t>
            </a:r>
            <a:endParaRPr lang="en-US" altLang="zh-CN" sz="5400" b="1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endParaRPr lang="en-US" altLang="zh-CN" sz="5400" b="1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en-US" altLang="zh-CN" sz="5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  <a:r>
              <a:rPr sz="5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2.5.2圆与圆的位置关系</a:t>
            </a:r>
            <a:r>
              <a:rPr sz="4000" b="1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7518400" y="6026785"/>
            <a:ext cx="4673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使用教材：人教</a:t>
            </a:r>
            <a:r>
              <a:rPr lang="en-US" altLang="zh-CN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</a:t>
            </a:r>
            <a:r>
              <a:rPr lang="en-US" altLang="zh-CN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选择性必修第一册  </a:t>
            </a:r>
            <a:endParaRPr lang="en-US" altLang="zh-CN" b="1" noProof="1"/>
          </a:p>
          <a:p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授课教师：李祥老师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1" name="Rectangle 1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95036" y="3527203"/>
            <a:ext cx="26416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endParaRPr lang="zh-CN" altLang="en-US" sz="1350"/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744855" y="774700"/>
            <a:ext cx="9858375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已知圆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30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baseline="30000"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+2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+8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-8=0,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圆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30000"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baseline="30000"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-4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-4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-2=0,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试判断圆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 b="1" baseline="-25000"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与圆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 b="1" baseline="-25000"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的位置关系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</p:txBody>
      </p:sp>
      <p:sp>
        <p:nvSpPr>
          <p:cNvPr id="3" name="文本框 1"/>
          <p:cNvSpPr txBox="1"/>
          <p:nvPr>
            <p:custDataLst>
              <p:tags r:id="rId5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1" name="Rectangle 1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95036" y="3527203"/>
            <a:ext cx="26416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endParaRPr lang="zh-CN" altLang="en-US" sz="1350"/>
          </a:p>
        </p:txBody>
      </p:sp>
      <p:graphicFrame>
        <p:nvGraphicFramePr>
          <p:cNvPr id="17412" name="对象 8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604010" y="1751965"/>
          <a:ext cx="6218663" cy="1116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5" imgW="2514600" imgH="482600" progId="Equation.KSEE3">
                  <p:embed/>
                </p:oleObj>
              </mc:Choice>
              <mc:Fallback>
                <p:oleObj r:id="rId5" imgW="2514600" imgH="482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4010" y="1751965"/>
                        <a:ext cx="6218663" cy="11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7822565" y="1880870"/>
            <a:ext cx="396875" cy="972185"/>
            <a:chOff x="5926" y="2358"/>
            <a:chExt cx="625" cy="1531"/>
          </a:xfrm>
        </p:grpSpPr>
        <p:sp>
          <p:nvSpPr>
            <p:cNvPr id="17413" name="文本框 12"/>
            <p:cNvSpPr txBox="1"/>
            <p:nvPr>
              <p:custDataLst>
                <p:tags r:id="rId8"/>
              </p:custDataLst>
            </p:nvPr>
          </p:nvSpPr>
          <p:spPr>
            <a:xfrm>
              <a:off x="5926" y="2358"/>
              <a:ext cx="62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2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①</a:t>
              </a:r>
            </a:p>
          </p:txBody>
        </p:sp>
        <p:sp>
          <p:nvSpPr>
            <p:cNvPr id="17414" name="文本框 13"/>
            <p:cNvSpPr txBox="1"/>
            <p:nvPr>
              <p:custDataLst>
                <p:tags r:id="rId9"/>
              </p:custDataLst>
            </p:nvPr>
          </p:nvSpPr>
          <p:spPr>
            <a:xfrm>
              <a:off x="5926" y="3067"/>
              <a:ext cx="62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2800" b="1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rPr>
                <a:t>②</a:t>
              </a:r>
            </a:p>
          </p:txBody>
        </p:sp>
      </p:grpSp>
      <p:sp>
        <p:nvSpPr>
          <p:cNvPr id="17415" name="文本框 14"/>
          <p:cNvSpPr txBox="1"/>
          <p:nvPr>
            <p:custDataLst>
              <p:tags r:id="rId10"/>
            </p:custDataLst>
          </p:nvPr>
        </p:nvSpPr>
        <p:spPr>
          <a:xfrm>
            <a:off x="1831975" y="2944495"/>
            <a:ext cx="49295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②化简得：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+2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-1=0</a:t>
            </a:r>
            <a:endParaRPr lang="zh-CN" altLang="en-US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7417" name="对象 17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893570" y="3451225"/>
          <a:ext cx="1530468" cy="864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12" imgW="698500" imgH="393700" progId="Equation.KSEE3">
                  <p:embed/>
                </p:oleObj>
              </mc:Choice>
              <mc:Fallback>
                <p:oleObj r:id="rId12" imgW="6985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93570" y="3451225"/>
                        <a:ext cx="1530468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文本框 18"/>
          <p:cNvSpPr txBox="1"/>
          <p:nvPr>
            <p:custDataLst>
              <p:tags r:id="rId14"/>
            </p:custDataLst>
          </p:nvPr>
        </p:nvSpPr>
        <p:spPr>
          <a:xfrm>
            <a:off x="3354070" y="3642995"/>
            <a:ext cx="463994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代入①</a:t>
            </a:r>
            <a:r>
              <a:rPr lang="zh-CN" altLang="en-US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化简得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="1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-2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-3=0</a:t>
            </a:r>
            <a:endParaRPr lang="en-US" altLang="zh-CN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0" hangingPunct="0"/>
            <a:endParaRPr lang="zh-CN" altLang="en-US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7420" name="对象 21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962785" y="4342130"/>
          <a:ext cx="2049226" cy="468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16" imgW="774065" imgH="177165" progId="Equation.KSEE3">
                  <p:embed/>
                </p:oleObj>
              </mc:Choice>
              <mc:Fallback>
                <p:oleObj r:id="rId16" imgW="774065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62785" y="4342130"/>
                        <a:ext cx="204922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对象 22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929130" y="4963160"/>
          <a:ext cx="3123502" cy="504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19" imgW="1231265" imgH="215900" progId="Equation.KSEE3">
                  <p:embed/>
                </p:oleObj>
              </mc:Choice>
              <mc:Fallback>
                <p:oleObj r:id="rId19" imgW="1231265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29130" y="4963160"/>
                        <a:ext cx="312350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>
            <p:custDataLst>
              <p:tags r:id="rId21"/>
            </p:custDataLst>
          </p:nvPr>
        </p:nvSpPr>
        <p:spPr>
          <a:xfrm>
            <a:off x="744855" y="774700"/>
            <a:ext cx="9858375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已知圆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30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baseline="30000"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+2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+8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-8=0,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圆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30000"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baseline="30000"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-4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-4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-2=0,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试判断圆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 b="1" baseline="-25000"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与圆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 b="1" baseline="-25000"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的位置关系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</p:txBody>
      </p:sp>
      <p:sp>
        <p:nvSpPr>
          <p:cNvPr id="3" name="文本框 1"/>
          <p:cNvSpPr txBox="1"/>
          <p:nvPr>
            <p:custDataLst>
              <p:tags r:id="rId22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8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67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  <p:graphicFrame>
        <p:nvGraphicFramePr>
          <p:cNvPr id="29699" name="对象 2355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74517" y="967264"/>
          <a:ext cx="10763885" cy="16611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6" imgW="5798820" imgH="899160" progId="Word.Document.8">
                  <p:embed/>
                </p:oleObj>
              </mc:Choice>
              <mc:Fallback>
                <p:oleObj r:id="rId6" imgW="5798820" imgH="8991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4517" y="967264"/>
                        <a:ext cx="10763885" cy="1661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9700" name="对象 2355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59790" y="2622550"/>
          <a:ext cx="10471785" cy="41097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5" imgW="6446520" imgH="1988820" progId="Word.Document.8">
                  <p:embed/>
                </p:oleObj>
              </mc:Choice>
              <mc:Fallback>
                <p:oleObj r:id="rId5" imgW="6446520" imgH="198882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9790" y="2622550"/>
                        <a:ext cx="10471785" cy="4109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对象 2355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713582" y="967264"/>
          <a:ext cx="10763885" cy="16611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9" imgW="5798820" imgH="899160" progId="Word.Document.8">
                  <p:embed/>
                </p:oleObj>
              </mc:Choice>
              <mc:Fallback>
                <p:oleObj r:id="rId9" imgW="5798820" imgH="8991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3582" y="967264"/>
                        <a:ext cx="10763885" cy="1661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  <p:graphicFrame>
        <p:nvGraphicFramePr>
          <p:cNvPr id="32771" name="对象 2355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08305" y="1141730"/>
          <a:ext cx="11391265" cy="13658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6" imgW="5715000" imgH="609600" progId="Word.Document.8">
                  <p:embed/>
                </p:oleObj>
              </mc:Choice>
              <mc:Fallback>
                <p:oleObj r:id="rId6" imgW="5715000" imgH="609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8305" y="1141730"/>
                        <a:ext cx="11391265" cy="1365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2771" name="对象 2355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08305" y="1141730"/>
          <a:ext cx="11391265" cy="13658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5" imgW="5715000" imgH="609600" progId="Word.Document.8">
                  <p:embed/>
                </p:oleObj>
              </mc:Choice>
              <mc:Fallback>
                <p:oleObj r:id="rId5" imgW="5715000" imgH="609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8305" y="1141730"/>
                        <a:ext cx="11391265" cy="1365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对象 2355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53085" y="2413000"/>
          <a:ext cx="11015345" cy="40093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9" imgW="4873625" imgH="1877695" progId="Word.Document.8">
                  <p:embed/>
                </p:oleObj>
              </mc:Choice>
              <mc:Fallback>
                <p:oleObj r:id="rId9" imgW="4873625" imgH="187769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3085" y="2413000"/>
                        <a:ext cx="11015345" cy="4009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1"/>
          <p:cNvSpPr txBox="1"/>
          <p:nvPr>
            <p:custDataLst>
              <p:tags r:id="rId11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  <p:graphicFrame>
        <p:nvGraphicFramePr>
          <p:cNvPr id="33794" name="对象 2355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18516" y="1409859"/>
          <a:ext cx="10554970" cy="53486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7" imgW="4884420" imgH="2468880" progId="Word.Document.8">
                  <p:embed/>
                </p:oleObj>
              </mc:Choice>
              <mc:Fallback>
                <p:oleObj r:id="rId7" imgW="4884420" imgH="246888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8516" y="1409859"/>
                        <a:ext cx="10554970" cy="5348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对象 23553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626870" y="258445"/>
          <a:ext cx="10251440" cy="13658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10" imgW="5715000" imgH="609600" progId="Word.Document.8">
                  <p:embed/>
                </p:oleObj>
              </mc:Choice>
              <mc:Fallback>
                <p:oleObj r:id="rId10" imgW="5715000" imgH="609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6870" y="258445"/>
                        <a:ext cx="10251440" cy="1365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1124585" y="788670"/>
            <a:ext cx="10252077" cy="1568450"/>
            <a:chOff x="1021" y="1880"/>
            <a:chExt cx="13089" cy="2470"/>
          </a:xfrm>
        </p:grpSpPr>
        <p:sp>
          <p:nvSpPr>
            <p:cNvPr id="2" name="文本框 1"/>
            <p:cNvSpPr txBox="1"/>
            <p:nvPr>
              <p:custDataLst>
                <p:tags r:id="rId4"/>
              </p:custDataLst>
            </p:nvPr>
          </p:nvSpPr>
          <p:spPr>
            <a:xfrm>
              <a:off x="1021" y="1880"/>
              <a:ext cx="13089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 sz="32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 </a:t>
              </a:r>
              <a:r>
                <a:rPr lang="zh-CN" altLang="en-US" sz="32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已知圆</a:t>
              </a:r>
              <a:r>
                <a:rPr lang="en-US" altLang="zh-CN" sz="3200" i="1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r>
                <a:rPr lang="zh-CN" altLang="en-US" sz="32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的直径</a:t>
              </a:r>
              <a:r>
                <a:rPr lang="en-US" altLang="zh-CN" sz="32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200" i="1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32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=4</a:t>
              </a:r>
              <a:r>
                <a:rPr lang="zh-CN" altLang="en-US" sz="32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，动点</a:t>
              </a:r>
              <a:r>
                <a:rPr lang="en-US" altLang="zh-CN" sz="3200" i="1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32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与点</a:t>
              </a:r>
              <a:r>
                <a:rPr lang="en-US" altLang="zh-CN" sz="3200" i="1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32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的距离是它与点</a:t>
              </a:r>
              <a:r>
                <a:rPr lang="en-US" altLang="zh-CN" sz="3200" i="1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32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的距离的     倍。试探究点</a:t>
              </a:r>
              <a:r>
                <a:rPr lang="en-US" altLang="zh-CN" sz="3200" i="1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32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的轨迹，并判断该轨迹与圆</a:t>
              </a:r>
              <a:r>
                <a:rPr lang="en-US" altLang="zh-CN" sz="3200" i="1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r>
                <a:rPr lang="zh-CN" altLang="en-US" sz="32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的位置关系。</a:t>
              </a:r>
            </a:p>
          </p:txBody>
        </p:sp>
        <p:graphicFrame>
          <p:nvGraphicFramePr>
            <p:cNvPr id="3" name="对象 2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3403" y="2747"/>
            <a:ext cx="824" cy="73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3" r:id="rId6" imgW="241300" imgH="215900" progId="Equation.KSEE3">
                    <p:embed/>
                  </p:oleObj>
                </mc:Choice>
                <mc:Fallback>
                  <p:oleObj r:id="rId6" imgW="2413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03" y="2747"/>
                          <a:ext cx="824" cy="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文本框 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1450975" y="607695"/>
            <a:ext cx="9359900" cy="829945"/>
            <a:chOff x="-512" y="1595"/>
            <a:chExt cx="14740" cy="1307"/>
          </a:xfrm>
        </p:grpSpPr>
        <p:sp>
          <p:nvSpPr>
            <p:cNvPr id="2" name="文本框 1"/>
            <p:cNvSpPr txBox="1"/>
            <p:nvPr>
              <p:custDataLst>
                <p:tags r:id="rId4"/>
              </p:custDataLst>
            </p:nvPr>
          </p:nvSpPr>
          <p:spPr>
            <a:xfrm>
              <a:off x="-512" y="1595"/>
              <a:ext cx="14630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 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已知圆</a:t>
              </a:r>
              <a:r>
                <a:rPr lang="en-US" altLang="zh-CN" sz="2400" i="1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的直径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i="1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=4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，动点</a:t>
              </a:r>
              <a:r>
                <a:rPr lang="en-US" altLang="zh-CN" sz="2400" i="1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与点</a:t>
              </a:r>
              <a:r>
                <a:rPr lang="en-US" altLang="zh-CN" sz="2400" i="1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的距离是它与点</a:t>
              </a:r>
              <a:r>
                <a:rPr lang="en-US" altLang="zh-CN" sz="2400" i="1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的距离的     倍。试探究点</a:t>
              </a:r>
              <a:r>
                <a:rPr lang="en-US" altLang="zh-CN" sz="2400" i="1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的轨迹，并判断该轨迹与圆</a:t>
              </a:r>
              <a:r>
                <a:rPr lang="en-US" altLang="zh-CN" sz="2400" i="1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的位置关系。</a:t>
              </a:r>
            </a:p>
          </p:txBody>
        </p:sp>
        <p:graphicFrame>
          <p:nvGraphicFramePr>
            <p:cNvPr id="3" name="对象 2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13404" y="1595"/>
            <a:ext cx="824" cy="73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4" r:id="rId6" imgW="241300" imgH="215900" progId="Equation.KSEE3">
                    <p:embed/>
                  </p:oleObj>
                </mc:Choice>
                <mc:Fallback>
                  <p:oleObj r:id="rId6" imgW="2413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3404" y="1595"/>
                          <a:ext cx="824" cy="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522605" y="1640205"/>
            <a:ext cx="10793095" cy="3857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以线段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的中点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为原点，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所在直线为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轴，线段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的垂直平分线为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轴，建立平面直角坐标系由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=4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可得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(-2,0),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(2,0)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设点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)∵|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|=   |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MB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化简得              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-6)</a:t>
            </a:r>
            <a:r>
              <a:rPr lang="en-US" altLang="zh-CN" sz="2400" baseline="30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30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=32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故点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的轨迹是以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(6,0)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为圆心，半径为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4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的圆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因为圆心距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|=6,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两圆半径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=2,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=4  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∵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|PO|&lt;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         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∴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的轨迹与圆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相交</a:t>
            </a:r>
          </a:p>
        </p:txBody>
      </p:sp>
      <p:graphicFrame>
        <p:nvGraphicFramePr>
          <p:cNvPr id="6" name="对象 5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419475" y="2566670"/>
          <a:ext cx="442588" cy="396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10" imgW="241300" imgH="215900" progId="Equation.KSEE3">
                  <p:embed/>
                </p:oleObj>
              </mc:Choice>
              <mc:Fallback>
                <p:oleObj r:id="rId10" imgW="2413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19475" y="2566670"/>
                        <a:ext cx="442588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376359" y="3108840"/>
          <a:ext cx="4123690" cy="5130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12" imgW="2247900" imgH="279400" progId="Equation.KSEE3">
                  <p:embed/>
                </p:oleObj>
              </mc:Choice>
              <mc:Fallback>
                <p:oleObj r:id="rId12" imgW="2247900" imgH="2794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76359" y="3108840"/>
                        <a:ext cx="4123690" cy="513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737357" y="3705105"/>
          <a:ext cx="2190115" cy="4203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15" imgW="1193800" imgH="228600" progId="Equation.KSEE3">
                  <p:embed/>
                </p:oleObj>
              </mc:Choice>
              <mc:Fallback>
                <p:oleObj r:id="rId15" imgW="11938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37357" y="3705105"/>
                        <a:ext cx="2190115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6140450" y="4125595"/>
          <a:ext cx="442588" cy="396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18" imgW="241300" imgH="215900" progId="Equation.KSEE3">
                  <p:embed/>
                </p:oleObj>
              </mc:Choice>
              <mc:Fallback>
                <p:oleObj r:id="rId18" imgW="2413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0450" y="4125595"/>
                        <a:ext cx="442588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5697855" y="4596130"/>
          <a:ext cx="442588" cy="396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20" imgW="241300" imgH="215900" progId="Equation.KSEE3">
                  <p:embed/>
                </p:oleObj>
              </mc:Choice>
              <mc:Fallback>
                <p:oleObj r:id="rId20" imgW="2413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7855" y="4596130"/>
                        <a:ext cx="442588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1"/>
          <p:cNvSpPr txBox="1"/>
          <p:nvPr>
            <p:custDataLst>
              <p:tags r:id="rId21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89122" y="778986"/>
          <a:ext cx="11256010" cy="1304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Document" r:id="rId5" imgW="6111240" imgH="708660" progId="Word.Document.8">
                  <p:embed/>
                </p:oleObj>
              </mc:Choice>
              <mc:Fallback>
                <p:oleObj name="Document" r:id="rId5" imgW="6111240" imgH="7086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122" y="778986"/>
                        <a:ext cx="11256010" cy="130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>
        <mc:Choice Requires="a14">
          <p:sp>
            <p:nvSpPr>
              <p:cNvPr id="4" name="矩形 3"/>
              <p:cNvSpPr/>
              <p:nvPr>
                <p:custDataLst>
                  <p:tags r:id="rId8"/>
                </p:custDataLst>
              </p:nvPr>
            </p:nvSpPr>
            <p:spPr>
              <a:xfrm>
                <a:off x="895742" y="1455583"/>
                <a:ext cx="6718402" cy="461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−∞,−4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zh-CN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)∪(−2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zh-CN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zh-CN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)∪(4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zh-CN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,+∞</m:t>
                          </m:r>
                        </m:e>
                      </m:d>
                    </m:oMath>
                  </m:oMathPara>
                </a14:m>
                <a:endParaRPr lang="zh-CN" altLang="en-US" sz="20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895742" y="1455583"/>
                <a:ext cx="6718402" cy="461024"/>
              </a:xfrm>
              <a:prstGeom prst="rect">
                <a:avLst/>
              </a:prstGeom>
              <a:blipFill rotWithShape="1">
                <a:blip r:embed="rId10"/>
                <a:stretch>
                  <a:fillRect l="-6" t="-35" r="7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97072" y="2819079"/>
          <a:ext cx="10797540" cy="28276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Document" r:id="rId12" imgW="6111240" imgH="1600200" progId="Word.Document.8">
                  <p:embed/>
                </p:oleObj>
              </mc:Choice>
              <mc:Fallback>
                <p:oleObj name="Document" r:id="rId12" imgW="6111240" imgH="16002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7072" y="2819079"/>
                        <a:ext cx="10797540" cy="282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37285" y="1123950"/>
            <a:ext cx="75082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回顾直线与圆的位置关系有哪几种？</a:t>
            </a:r>
          </a:p>
        </p:txBody>
      </p:sp>
      <p:sp>
        <p:nvSpPr>
          <p:cNvPr id="7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复习引入</a:t>
            </a: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3558" name="对象 142337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046480" y="1194753"/>
          <a:ext cx="8896985" cy="27006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4" imgW="3263900" imgH="990600" progId="Equation.DSMT4">
                  <p:embed/>
                </p:oleObj>
              </mc:Choice>
              <mc:Fallback>
                <p:oleObj r:id="rId4" imgW="3263900" imgH="990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6480" y="1194753"/>
                        <a:ext cx="8896985" cy="2700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对象 142338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7389178" y="2338388"/>
          <a:ext cx="2627312" cy="627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7" imgW="850265" imgH="203200" progId="Equation.DSMT4">
                  <p:embed/>
                </p:oleObj>
              </mc:Choice>
              <mc:Fallback>
                <p:oleObj r:id="rId7" imgW="8502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89178" y="2338388"/>
                        <a:ext cx="2627312" cy="627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142339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7450138" y="3114993"/>
          <a:ext cx="2627312" cy="627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10" imgW="850265" imgH="203200" progId="Equation.DSMT4">
                  <p:embed/>
                </p:oleObj>
              </mc:Choice>
              <mc:Fallback>
                <p:oleObj r:id="rId10" imgW="8502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50138" y="3114993"/>
                        <a:ext cx="2627312" cy="627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735771" y="1849159"/>
            <a:ext cx="5588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你学到了什么？</a:t>
            </a:r>
          </a:p>
        </p:txBody>
      </p:sp>
      <p:sp>
        <p:nvSpPr>
          <p:cNvPr id="3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课堂小结</a:t>
            </a: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92400" y="1836773"/>
            <a:ext cx="116996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书本</a:t>
            </a:r>
            <a:r>
              <a:rPr 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98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</a:t>
            </a:r>
            <a:endParaRPr lang="zh-CN" altLang="en-US" sz="5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：名师基础部分</a:t>
            </a:r>
            <a:r>
              <a:rPr lang="en-US" altLang="zh-CN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</a:p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：报纸</a:t>
            </a:r>
            <a:r>
              <a:rPr lang="en-US" altLang="zh-CN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2.5.2</a:t>
            </a:r>
          </a:p>
          <a:p>
            <a:endParaRPr lang="en-US" altLang="zh-CN" sz="5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507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作业布置</a:t>
            </a:r>
          </a:p>
        </p:txBody>
      </p:sp>
      <p:pic>
        <p:nvPicPr>
          <p:cNvPr id="21508" name="New picture"/>
          <p:cNvPicPr/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566400" y="12090400"/>
            <a:ext cx="330200" cy="2413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1642110" y="695960"/>
            <a:ext cx="9212580" cy="1475105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/>
              </a:rPr>
              <a:t>直线</a:t>
            </a:r>
            <a:r>
              <a:rPr lang="en-US" altLang="zh-CN" sz="3200" i="1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zh-CN" sz="3200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sz="3200" i="1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By</a:t>
            </a:r>
            <a:r>
              <a:rPr lang="zh-CN" altLang="zh-CN" sz="3200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sz="3200" i="1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3200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sz="3200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800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/>
              </a:rPr>
              <a:t>与圆</a:t>
            </a:r>
            <a:r>
              <a:rPr lang="en-US" altLang="zh-CN" sz="3200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3200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sz="3200" i="1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200" kern="100" baseline="300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3200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sz="3200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200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sz="3200" i="1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200" kern="100" baseline="300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3200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sz="3200" i="1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200" kern="100" baseline="300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kern="1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/>
              </a:rPr>
              <a:t>的位置关系及判断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748588" y="2252609"/>
          <a:ext cx="8100695" cy="3514090"/>
        </p:xfrm>
        <a:graphic>
          <a:graphicData uri="http://schemas.openxmlformats.org/drawingml/2006/table">
            <a:tbl>
              <a:tblPr/>
              <a:tblGrid>
                <a:gridCol w="486410"/>
                <a:gridCol w="5400040"/>
                <a:gridCol w="702310"/>
                <a:gridCol w="755650"/>
                <a:gridCol w="756285"/>
              </a:tblGrid>
              <a:tr h="560070">
                <a:tc gridSpan="2"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100" kern="100">
                          <a:effectLst/>
                          <a:latin typeface="Times New Roman" panose="02020603050405020304" pitchFamily="18" charset="0"/>
                          <a:ea typeface="华文细黑" panose="02010600040101010101" charset="-122"/>
                          <a:cs typeface="Times New Roman" panose="02020603050405020304"/>
                        </a:rPr>
                        <a:t>位置关系</a:t>
                      </a:r>
                      <a:endParaRPr lang="zh-CN" sz="21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7986" marR="2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100" kern="100">
                          <a:effectLst/>
                          <a:latin typeface="Times New Roman" panose="02020603050405020304" pitchFamily="18" charset="0"/>
                          <a:ea typeface="华文细黑" panose="02010600040101010101" charset="-122"/>
                          <a:cs typeface="Times New Roman" panose="02020603050405020304"/>
                        </a:rPr>
                        <a:t>相交</a:t>
                      </a:r>
                      <a:endParaRPr lang="zh-CN" sz="21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7986" marR="279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100" kern="100">
                          <a:effectLst/>
                          <a:latin typeface="Times New Roman" panose="02020603050405020304" pitchFamily="18" charset="0"/>
                          <a:ea typeface="华文细黑" panose="02010600040101010101" charset="-122"/>
                          <a:cs typeface="Times New Roman" panose="02020603050405020304"/>
                        </a:rPr>
                        <a:t>相切</a:t>
                      </a:r>
                      <a:endParaRPr lang="zh-CN" sz="21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7986" marR="279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100" kern="100">
                          <a:effectLst/>
                          <a:latin typeface="Times New Roman" panose="02020603050405020304" pitchFamily="18" charset="0"/>
                          <a:ea typeface="华文细黑" panose="02010600040101010101" charset="-122"/>
                          <a:cs typeface="Times New Roman" panose="02020603050405020304"/>
                        </a:rPr>
                        <a:t>相离</a:t>
                      </a:r>
                      <a:endParaRPr lang="zh-CN" sz="21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7986" marR="279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60">
                <a:tc gridSpan="2"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100" kern="100">
                          <a:effectLst/>
                          <a:latin typeface="Times New Roman" panose="02020603050405020304" pitchFamily="18" charset="0"/>
                          <a:ea typeface="华文细黑" panose="02010600040101010101" charset="-122"/>
                          <a:cs typeface="Times New Roman" panose="02020603050405020304"/>
                        </a:rPr>
                        <a:t>公共点个数</a:t>
                      </a:r>
                      <a:endParaRPr lang="zh-CN" sz="21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7986" marR="2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100" kern="100">
                          <a:effectLst/>
                          <a:latin typeface="Times New Roman" panose="02020603050405020304" pitchFamily="18" charset="0"/>
                          <a:ea typeface="华文细黑" panose="02010600040101010101" charset="-122"/>
                          <a:cs typeface="Courier New" panose="02070309020205020404"/>
                        </a:rPr>
                        <a:t>2</a:t>
                      </a:r>
                      <a:r>
                        <a:rPr lang="zh-CN" sz="2100" kern="100">
                          <a:effectLst/>
                          <a:latin typeface="Times New Roman" panose="02020603050405020304" pitchFamily="18" charset="0"/>
                          <a:ea typeface="华文细黑" panose="02010600040101010101" charset="-122"/>
                          <a:cs typeface="Times New Roman" panose="02020603050405020304"/>
                        </a:rPr>
                        <a:t>个</a:t>
                      </a:r>
                      <a:endParaRPr lang="zh-CN" sz="21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7986" marR="279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100" kern="100">
                          <a:effectLst/>
                          <a:latin typeface="Times New Roman" panose="02020603050405020304" pitchFamily="18" charset="0"/>
                          <a:ea typeface="华文细黑" panose="02010600040101010101" charset="-122"/>
                          <a:cs typeface="Courier New" panose="02070309020205020404"/>
                        </a:rPr>
                        <a:t>1</a:t>
                      </a:r>
                      <a:r>
                        <a:rPr lang="zh-CN" sz="2100" kern="100">
                          <a:effectLst/>
                          <a:latin typeface="Times New Roman" panose="02020603050405020304" pitchFamily="18" charset="0"/>
                          <a:ea typeface="华文细黑" panose="02010600040101010101" charset="-122"/>
                          <a:cs typeface="Times New Roman" panose="02020603050405020304"/>
                        </a:rPr>
                        <a:t>个</a:t>
                      </a:r>
                      <a:endParaRPr lang="zh-CN" sz="21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7986" marR="279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100" kern="100">
                          <a:effectLst/>
                          <a:latin typeface="Times New Roman" panose="02020603050405020304" pitchFamily="18" charset="0"/>
                          <a:ea typeface="华文细黑" panose="02010600040101010101" charset="-122"/>
                          <a:cs typeface="Courier New" panose="02070309020205020404"/>
                        </a:rPr>
                        <a:t>0</a:t>
                      </a:r>
                      <a:r>
                        <a:rPr lang="zh-CN" sz="2100" kern="100">
                          <a:effectLst/>
                          <a:latin typeface="Times New Roman" panose="02020603050405020304" pitchFamily="18" charset="0"/>
                          <a:ea typeface="华文细黑" panose="02010600040101010101" charset="-122"/>
                          <a:cs typeface="Times New Roman" panose="02020603050405020304"/>
                        </a:rPr>
                        <a:t>个</a:t>
                      </a:r>
                      <a:endParaRPr lang="zh-CN" sz="21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7986" marR="279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780">
                <a:tc rowSpan="2"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100" kern="100">
                          <a:effectLst/>
                          <a:latin typeface="Times New Roman" panose="02020603050405020304" pitchFamily="18" charset="0"/>
                          <a:ea typeface="华文细黑" panose="02010600040101010101" charset="-122"/>
                          <a:cs typeface="Times New Roman" panose="02020603050405020304"/>
                        </a:rPr>
                        <a:t>判定方法</a:t>
                      </a:r>
                      <a:endParaRPr lang="zh-CN" sz="21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7986" marR="279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100" kern="100">
                          <a:effectLst/>
                          <a:latin typeface="Times New Roman" panose="02020603050405020304" pitchFamily="18" charset="0"/>
                          <a:ea typeface="华文细黑" panose="02010600040101010101" charset="-122"/>
                          <a:cs typeface="Times New Roman" panose="02020603050405020304"/>
                        </a:rPr>
                        <a:t>几何法：设圆心到直线的距离</a:t>
                      </a:r>
                      <a:r>
                        <a:rPr lang="en-US" sz="2100" i="1" kern="100">
                          <a:effectLst/>
                          <a:latin typeface="Times New Roman" panose="02020603050405020304" pitchFamily="18" charset="0"/>
                          <a:ea typeface="华文细黑" panose="02010600040101010101" charset="-122"/>
                          <a:cs typeface="Courier New" panose="02070309020205020404"/>
                        </a:rPr>
                        <a:t>d</a:t>
                      </a:r>
                      <a:r>
                        <a:rPr lang="zh-CN" sz="2100" kern="100">
                          <a:effectLst/>
                          <a:latin typeface="Times New Roman" panose="02020603050405020304" pitchFamily="18" charset="0"/>
                          <a:ea typeface="华文细黑" panose="02010600040101010101" charset="-122"/>
                          <a:cs typeface="Times New Roman" panose="02020603050405020304"/>
                        </a:rPr>
                        <a:t>＝</a:t>
                      </a:r>
                      <a:endParaRPr lang="en-US" altLang="zh-CN" sz="2100" kern="100">
                        <a:effectLst/>
                        <a:latin typeface="Times New Roman" panose="02020603050405020304" pitchFamily="18" charset="0"/>
                        <a:ea typeface="华文细黑" panose="02010600040101010101" charset="-122"/>
                        <a:cs typeface="Times New Roman" panose="02020603050405020304"/>
                      </a:endParaRPr>
                    </a:p>
                  </a:txBody>
                  <a:tcPr marL="27986" marR="279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100" kern="100">
                          <a:effectLst/>
                          <a:latin typeface="宋体" panose="02010600030101010101" pitchFamily="2" charset="-122"/>
                          <a:cs typeface="Courier New" panose="02070309020205020404"/>
                        </a:rPr>
                        <a:t>____</a:t>
                      </a:r>
                      <a:endParaRPr lang="zh-CN" sz="21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7986" marR="279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100" kern="100">
                          <a:effectLst/>
                          <a:latin typeface="宋体" panose="02010600030101010101" pitchFamily="2" charset="-122"/>
                          <a:cs typeface="Courier New" panose="02070309020205020404"/>
                        </a:rPr>
                        <a:t>____</a:t>
                      </a:r>
                      <a:endParaRPr lang="zh-CN" sz="21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7986" marR="279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100" kern="100">
                          <a:effectLst/>
                          <a:latin typeface="宋体" panose="02010600030101010101" pitchFamily="2" charset="-122"/>
                          <a:cs typeface="Courier New" panose="02070309020205020404"/>
                        </a:rPr>
                        <a:t>____</a:t>
                      </a:r>
                      <a:endParaRPr lang="zh-CN" sz="21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7986" marR="279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180">
                <a:tc vMerge="1"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100" kern="100">
                          <a:effectLst/>
                          <a:latin typeface="Times New Roman" panose="02020603050405020304" pitchFamily="18" charset="0"/>
                          <a:ea typeface="华文细黑" panose="02010600040101010101" charset="-122"/>
                          <a:cs typeface="Times New Roman" panose="02020603050405020304"/>
                        </a:rPr>
                        <a:t>代数法：</a:t>
                      </a:r>
                      <a:endParaRPr lang="en-US" altLang="zh-CN" sz="2100" kern="100">
                        <a:effectLst/>
                        <a:latin typeface="Times New Roman" panose="02020603050405020304" pitchFamily="18" charset="0"/>
                        <a:ea typeface="华文细黑" panose="02010600040101010101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endParaRPr lang="en-US" altLang="zh-CN" sz="2100" kern="100">
                        <a:effectLst/>
                        <a:latin typeface="Times New Roman" panose="02020603050405020304" pitchFamily="18" charset="0"/>
                        <a:ea typeface="华文细黑" panose="02010600040101010101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100" kern="100">
                          <a:effectLst/>
                          <a:latin typeface="Times New Roman" panose="02020603050405020304" pitchFamily="18" charset="0"/>
                          <a:ea typeface="华文细黑" panose="02010600040101010101" charset="-122"/>
                          <a:cs typeface="Times New Roman" panose="02020603050405020304"/>
                        </a:rPr>
                        <a:t>消元得到一元二次方程的判别式</a:t>
                      </a:r>
                      <a:r>
                        <a:rPr lang="en-US" sz="2100" i="1" kern="100">
                          <a:effectLst/>
                          <a:latin typeface="Times New Roman" panose="02020603050405020304" pitchFamily="18" charset="0"/>
                          <a:ea typeface="华文细黑" panose="02010600040101010101" charset="-122"/>
                          <a:cs typeface="Courier New" panose="02070309020205020404"/>
                        </a:rPr>
                        <a:t>Δ</a:t>
                      </a:r>
                      <a:endParaRPr lang="zh-CN" sz="21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7986" marR="27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100" kern="100">
                          <a:effectLst/>
                          <a:latin typeface="宋体" panose="02010600030101010101" pitchFamily="2" charset="-122"/>
                          <a:cs typeface="Courier New" panose="02070309020205020404"/>
                        </a:rPr>
                        <a:t>____</a:t>
                      </a:r>
                      <a:endParaRPr lang="zh-CN" sz="21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7986" marR="279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100" kern="100">
                          <a:effectLst/>
                          <a:latin typeface="宋体" panose="02010600030101010101" pitchFamily="2" charset="-122"/>
                          <a:cs typeface="Courier New" panose="02070309020205020404"/>
                        </a:rPr>
                        <a:t>____</a:t>
                      </a:r>
                      <a:endParaRPr lang="zh-CN" sz="21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7986" marR="279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100" kern="100">
                          <a:effectLst/>
                          <a:latin typeface="宋体" panose="02010600030101010101" pitchFamily="2" charset="-122"/>
                          <a:cs typeface="Courier New" panose="02070309020205020404"/>
                        </a:rPr>
                        <a:t>____</a:t>
                      </a:r>
                      <a:endParaRPr lang="zh-CN" sz="21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7986" marR="279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6123074" y="3468201"/>
          <a:ext cx="1670447" cy="1128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8" imgW="2216150" imgH="1498600" progId="Word.Document.12">
                  <p:embed/>
                </p:oleObj>
              </mc:Choice>
              <mc:Fallback>
                <p:oleObj name="文档" r:id="rId8" imgW="2216150" imgH="1498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23074" y="3468201"/>
                        <a:ext cx="1670447" cy="1128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418737" y="4434895"/>
          <a:ext cx="2650331" cy="1128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11" imgW="3524250" imgH="1503680" progId="Word.Document.12">
                  <p:embed/>
                </p:oleObj>
              </mc:Choice>
              <mc:Fallback>
                <p:oleObj name="文档" r:id="rId11" imgW="3524250" imgH="150368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18737" y="4434895"/>
                        <a:ext cx="2650331" cy="1128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>
            <p:custDataLst>
              <p:tags r:id="rId13"/>
            </p:custDataLst>
          </p:nvPr>
        </p:nvSpPr>
        <p:spPr>
          <a:xfrm>
            <a:off x="7678943" y="3610432"/>
            <a:ext cx="57150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i="1" kern="10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charset="-122"/>
                <a:cs typeface="Courier New" panose="02070309020205020404"/>
              </a:rPr>
              <a:t>d</a:t>
            </a:r>
            <a:r>
              <a:rPr lang="en-US" altLang="zh-CN" sz="2100" kern="10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charset="-122"/>
                <a:cs typeface="Courier New" panose="02070309020205020404"/>
              </a:rPr>
              <a:t>&lt;</a:t>
            </a:r>
            <a:r>
              <a:rPr lang="en-US" altLang="zh-CN" sz="2100" i="1" kern="10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charset="-122"/>
                <a:cs typeface="Courier New" panose="02070309020205020404"/>
              </a:rPr>
              <a:t>r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8372337" y="3507086"/>
            <a:ext cx="687070" cy="575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100" i="1" kern="10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charset="-122"/>
                <a:cs typeface="Courier New" panose="02070309020205020404"/>
              </a:rPr>
              <a:t>d</a:t>
            </a:r>
            <a:r>
              <a:rPr lang="zh-CN" altLang="en-US" sz="2100" i="1" kern="10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charset="-122"/>
                <a:cs typeface="Courier New" panose="02070309020205020404"/>
              </a:rPr>
              <a:t>＝</a:t>
            </a:r>
            <a:r>
              <a:rPr lang="en-US" altLang="zh-CN" sz="2100" i="1" kern="10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charset="-122"/>
                <a:cs typeface="Courier New" panose="02070309020205020404"/>
              </a:rPr>
              <a:t>r</a:t>
            </a:r>
            <a:endParaRPr lang="zh-CN" altLang="en-US" sz="2100" i="1" kern="100">
              <a:solidFill>
                <a:srgbClr val="C00000"/>
              </a:solidFill>
              <a:latin typeface="Times New Roman" panose="02020603050405020304" pitchFamily="18" charset="0"/>
              <a:ea typeface="华文细黑" panose="02010600040101010101" charset="-122"/>
              <a:cs typeface="Courier New" panose="02070309020205020404"/>
            </a:endParaRPr>
          </a:p>
        </p:txBody>
      </p:sp>
      <p:sp>
        <p:nvSpPr>
          <p:cNvPr id="10" name="矩形 9"/>
          <p:cNvSpPr/>
          <p:nvPr>
            <p:custDataLst>
              <p:tags r:id="rId15"/>
            </p:custDataLst>
          </p:nvPr>
        </p:nvSpPr>
        <p:spPr>
          <a:xfrm>
            <a:off x="9176082" y="3506942"/>
            <a:ext cx="571500" cy="575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100" i="1" kern="10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charset="-122"/>
                <a:cs typeface="Courier New" panose="02070309020205020404"/>
              </a:rPr>
              <a:t>d&gt;r</a:t>
            </a:r>
            <a:endParaRPr lang="zh-CN" altLang="en-US" sz="2100" i="1" kern="100">
              <a:solidFill>
                <a:srgbClr val="C00000"/>
              </a:solidFill>
              <a:latin typeface="Times New Roman" panose="02020603050405020304" pitchFamily="18" charset="0"/>
              <a:ea typeface="华文细黑" panose="02010600040101010101" charset="-122"/>
              <a:cs typeface="Courier New" panose="02070309020205020404"/>
            </a:endParaRPr>
          </a:p>
        </p:txBody>
      </p:sp>
      <p:sp>
        <p:nvSpPr>
          <p:cNvPr id="11" name="矩形 10"/>
          <p:cNvSpPr/>
          <p:nvPr>
            <p:custDataLst>
              <p:tags r:id="rId16"/>
            </p:custDataLst>
          </p:nvPr>
        </p:nvSpPr>
        <p:spPr>
          <a:xfrm>
            <a:off x="7674749" y="4698345"/>
            <a:ext cx="635000" cy="575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100" i="1" kern="10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charset="-122"/>
                <a:cs typeface="Courier New" panose="02070309020205020404"/>
              </a:rPr>
              <a:t>Δ</a:t>
            </a:r>
            <a:r>
              <a:rPr lang="en-US" altLang="zh-CN" sz="2100" kern="10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charset="-122"/>
                <a:cs typeface="Courier New" panose="02070309020205020404"/>
              </a:rPr>
              <a:t>&gt;0</a:t>
            </a:r>
            <a:endParaRPr lang="zh-CN" altLang="en-US" sz="2100" kern="100">
              <a:solidFill>
                <a:srgbClr val="C00000"/>
              </a:solidFill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2" name="矩形 11"/>
          <p:cNvSpPr/>
          <p:nvPr>
            <p:custDataLst>
              <p:tags r:id="rId17"/>
            </p:custDataLst>
          </p:nvPr>
        </p:nvSpPr>
        <p:spPr>
          <a:xfrm>
            <a:off x="8314137" y="4704925"/>
            <a:ext cx="750570" cy="575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100" i="1" kern="10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charset="-122"/>
                <a:cs typeface="Courier New" panose="02070309020205020404"/>
              </a:rPr>
              <a:t>Δ</a:t>
            </a:r>
            <a:r>
              <a:rPr lang="zh-CN" altLang="en-US" sz="2100" i="1" kern="10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charset="-122"/>
                <a:cs typeface="Courier New" panose="02070309020205020404"/>
              </a:rPr>
              <a:t>＝</a:t>
            </a:r>
            <a:r>
              <a:rPr lang="en-US" altLang="zh-CN" sz="2100" i="1" kern="10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charset="-122"/>
                <a:cs typeface="Courier New" panose="02070309020205020404"/>
              </a:rPr>
              <a:t>0</a:t>
            </a:r>
            <a:endParaRPr lang="zh-CN" altLang="en-US" sz="2100" i="1" kern="100">
              <a:solidFill>
                <a:srgbClr val="C00000"/>
              </a:solidFill>
              <a:latin typeface="Times New Roman" panose="02020603050405020304" pitchFamily="18" charset="0"/>
              <a:ea typeface="华文细黑" panose="02010600040101010101" charset="-122"/>
              <a:cs typeface="Courier New" panose="02070309020205020404"/>
            </a:endParaRPr>
          </a:p>
        </p:txBody>
      </p:sp>
      <p:sp>
        <p:nvSpPr>
          <p:cNvPr id="13" name="矩形 12"/>
          <p:cNvSpPr/>
          <p:nvPr>
            <p:custDataLst>
              <p:tags r:id="rId18"/>
            </p:custDataLst>
          </p:nvPr>
        </p:nvSpPr>
        <p:spPr>
          <a:xfrm>
            <a:off x="9117883" y="4695074"/>
            <a:ext cx="635000" cy="575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100" i="1" kern="10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charset="-122"/>
                <a:cs typeface="Courier New" panose="02070309020205020404"/>
              </a:rPr>
              <a:t>Δ&lt;0</a:t>
            </a:r>
            <a:endParaRPr lang="zh-CN" altLang="en-US" sz="2100" i="1" kern="100">
              <a:solidFill>
                <a:srgbClr val="C00000"/>
              </a:solidFill>
              <a:latin typeface="Times New Roman" panose="02020603050405020304" pitchFamily="18" charset="0"/>
              <a:ea typeface="华文细黑" panose="02010600040101010101" charset="-122"/>
              <a:cs typeface="Courier New" panose="02070309020205020404"/>
            </a:endParaRPr>
          </a:p>
        </p:txBody>
      </p:sp>
      <p:sp>
        <p:nvSpPr>
          <p:cNvPr id="3" name="文本框 1"/>
          <p:cNvSpPr txBox="1"/>
          <p:nvPr>
            <p:custDataLst>
              <p:tags r:id="rId19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复习引入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5122" name="Text Box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76251"/>
            <a:ext cx="7308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4000"/>
          </a:p>
        </p:txBody>
      </p:sp>
      <p:sp>
        <p:nvSpPr>
          <p:cNvPr id="6" name="文本框 1"/>
          <p:cNvSpPr txBox="1"/>
          <p:nvPr>
            <p:custDataLst>
              <p:tags r:id="rId5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137285" y="1123950"/>
            <a:ext cx="70504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猜猜圆与圆的位置关系有哪几种？</a:t>
            </a: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1213485" y="3442335"/>
            <a:ext cx="796607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类似直线与圆关系的判断，怎么来判断</a:t>
            </a:r>
          </a:p>
          <a:p>
            <a:r>
              <a:rPr lang="zh-CN" altLang="en-US" sz="36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圆与圆的关系了？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90575" y="1068705"/>
            <a:ext cx="10182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方法一：</a:t>
            </a:r>
            <a:r>
              <a:rPr lang="zh-CN" altLang="en-US" sz="3200" b="1">
                <a:solidFill>
                  <a:srgbClr val="FF0000"/>
                </a:solidFill>
              </a:rPr>
              <a:t>定义法</a:t>
            </a:r>
            <a:endParaRPr lang="zh-CN" altLang="en-US" sz="3200" b="1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790575" y="2008505"/>
            <a:ext cx="984123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sym typeface="+mn-ea"/>
              </a:rPr>
              <a:t>两个圆之间存在以下三种位置关系：</a:t>
            </a:r>
            <a:endParaRPr lang="zh-CN" altLang="en-US" sz="3200"/>
          </a:p>
          <a:p>
            <a:r>
              <a:rPr lang="en-US" altLang="zh-CN" sz="3200">
                <a:sym typeface="+mn-ea"/>
              </a:rPr>
              <a:t>(1)</a:t>
            </a:r>
            <a:r>
              <a:rPr lang="zh-CN" altLang="en-US" sz="3200">
                <a:sym typeface="+mn-ea"/>
              </a:rPr>
              <a:t>两圆相交，有两个公共点</a:t>
            </a:r>
            <a:endParaRPr lang="zh-CN" altLang="en-US" sz="3200"/>
          </a:p>
          <a:p>
            <a:r>
              <a:rPr lang="en-US" altLang="zh-CN" sz="3200">
                <a:sym typeface="+mn-ea"/>
              </a:rPr>
              <a:t>(2)</a:t>
            </a:r>
            <a:r>
              <a:rPr lang="zh-CN" altLang="en-US" sz="3200">
                <a:sym typeface="+mn-ea"/>
              </a:rPr>
              <a:t>两圆相切，包括外切与内切，只有一个公共点</a:t>
            </a:r>
            <a:endParaRPr lang="zh-CN" altLang="en-US" sz="3200"/>
          </a:p>
          <a:p>
            <a:r>
              <a:rPr lang="en-US" altLang="zh-CN" sz="3200">
                <a:sym typeface="+mn-ea"/>
              </a:rPr>
              <a:t>(3)</a:t>
            </a:r>
            <a:r>
              <a:rPr lang="zh-CN" altLang="en-US" sz="3200">
                <a:sym typeface="+mn-ea"/>
              </a:rPr>
              <a:t>两圆相离，包括外离与内含，没有公共点</a:t>
            </a:r>
          </a:p>
        </p:txBody>
      </p:sp>
      <p:sp>
        <p:nvSpPr>
          <p:cNvPr id="5" name="文本框 1"/>
          <p:cNvSpPr txBox="1"/>
          <p:nvPr>
            <p:custDataLst>
              <p:tags r:id="rId6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5785" y="692150"/>
            <a:ext cx="10182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方法二：</a:t>
            </a:r>
            <a:r>
              <a:rPr lang="zh-CN" altLang="en-US" sz="3200" b="1">
                <a:solidFill>
                  <a:srgbClr val="FF0000"/>
                </a:solidFill>
              </a:rPr>
              <a:t>几何法</a:t>
            </a:r>
            <a:endParaRPr lang="zh-CN" altLang="en-US" sz="3200" b="1">
              <a:sym typeface="+mn-ea"/>
            </a:endParaRPr>
          </a:p>
        </p:txBody>
      </p:sp>
      <p:sp>
        <p:nvSpPr>
          <p:cNvPr id="5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756285" y="1275715"/>
            <a:ext cx="106794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    </a:t>
            </a:r>
            <a:r>
              <a:rPr lang="zh-CN" altLang="en-US" sz="2800">
                <a:solidFill>
                  <a:srgbClr val="000000"/>
                </a:solidFill>
              </a:rPr>
              <a:t>从两圆的圆心距与两圆半径的数量关系来判断两圆的位置关系</a:t>
            </a:r>
          </a:p>
        </p:txBody>
      </p:sp>
      <p:sp>
        <p:nvSpPr>
          <p:cNvPr id="189453" name="文本框 189452"/>
          <p:cNvSpPr txBox="1"/>
          <p:nvPr>
            <p:custDataLst>
              <p:tags r:id="rId6"/>
            </p:custDataLst>
          </p:nvPr>
        </p:nvSpPr>
        <p:spPr>
          <a:xfrm>
            <a:off x="2373630" y="3457099"/>
            <a:ext cx="161925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&gt; </a:t>
            </a:r>
            <a:r>
              <a:rPr lang="en-US" altLang="zh-CN" sz="28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+r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sz="28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455" name="文本框 189454"/>
          <p:cNvSpPr txBox="1"/>
          <p:nvPr>
            <p:custDataLst>
              <p:tags r:id="rId7"/>
            </p:custDataLst>
          </p:nvPr>
        </p:nvSpPr>
        <p:spPr>
          <a:xfrm>
            <a:off x="5292090" y="3457099"/>
            <a:ext cx="161925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800" b="1" i="1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+r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sz="28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457" name="文本框 189456"/>
          <p:cNvSpPr txBox="1"/>
          <p:nvPr>
            <p:custDataLst>
              <p:tags r:id="rId8"/>
            </p:custDataLst>
          </p:nvPr>
        </p:nvSpPr>
        <p:spPr>
          <a:xfrm>
            <a:off x="7616587" y="3457099"/>
            <a:ext cx="2755106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800" b="1" i="1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-r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| &lt;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lang="en-US" altLang="zh-CN" sz="2800" b="1" i="1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800" b="1" i="1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+r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sz="28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459" name="文本框 189458"/>
          <p:cNvSpPr txBox="1"/>
          <p:nvPr>
            <p:custDataLst>
              <p:tags r:id="rId9"/>
            </p:custDataLst>
          </p:nvPr>
        </p:nvSpPr>
        <p:spPr>
          <a:xfrm>
            <a:off x="2360930" y="6064409"/>
            <a:ext cx="161925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d =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|</a:t>
            </a:r>
            <a:r>
              <a:rPr lang="en-US" altLang="zh-CN" sz="2800" b="1" i="1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sz="2800" b="1" i="1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</a:p>
        </p:txBody>
      </p:sp>
      <p:sp>
        <p:nvSpPr>
          <p:cNvPr id="189461" name="文本框 189460"/>
          <p:cNvSpPr txBox="1"/>
          <p:nvPr>
            <p:custDataLst>
              <p:tags r:id="rId10"/>
            </p:custDataLst>
          </p:nvPr>
        </p:nvSpPr>
        <p:spPr>
          <a:xfrm>
            <a:off x="5568950" y="6064409"/>
            <a:ext cx="161925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&lt; |</a:t>
            </a:r>
            <a:r>
              <a:rPr lang="en-US" altLang="zh-CN" sz="2800" b="1" i="1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sz="2800" b="1" i="1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</a:p>
        </p:txBody>
      </p:sp>
      <p:pic>
        <p:nvPicPr>
          <p:cNvPr id="19" name="图片 18"/>
          <p:cNvPicPr/>
          <p:nvPr>
            <p:custDataLst>
              <p:tags r:id="rId1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797165" y="1974215"/>
            <a:ext cx="2121535" cy="1368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图片 19"/>
          <p:cNvPicPr/>
          <p:nvPr>
            <p:custDataLst>
              <p:tags r:id="rId1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360930" y="4138930"/>
            <a:ext cx="1644650" cy="1644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图片 20"/>
          <p:cNvPicPr/>
          <p:nvPr>
            <p:custDataLst>
              <p:tags r:id="rId1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504815" y="4138930"/>
            <a:ext cx="1644650" cy="1644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" name="图片 22"/>
          <p:cNvPicPr/>
          <p:nvPr>
            <p:custDataLst>
              <p:tags r:id="rId1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112010" y="1974215"/>
            <a:ext cx="2172335" cy="13061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" name="图片 23"/>
          <p:cNvPicPr/>
          <p:nvPr>
            <p:custDataLst>
              <p:tags r:id="rId20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15865" y="1974215"/>
            <a:ext cx="2172335" cy="1306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18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3" grpId="8"/>
      <p:bldP spid="189455" grpId="10"/>
      <p:bldP spid="189457" grpId="12"/>
      <p:bldP spid="189459" grpId="14"/>
      <p:bldP spid="189461" grpId="1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6" name="文本框 1"/>
          <p:cNvSpPr txBox="1"/>
          <p:nvPr>
            <p:custDataLst>
              <p:tags r:id="rId3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2235200" y="378460"/>
            <a:ext cx="6390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方法三：代数法</a:t>
            </a:r>
          </a:p>
        </p:txBody>
      </p:sp>
      <p:sp>
        <p:nvSpPr>
          <p:cNvPr id="100" name="文本框 99"/>
          <p:cNvSpPr txBox="1"/>
          <p:nvPr>
            <p:custDataLst>
              <p:tags r:id="rId5"/>
            </p:custDataLst>
          </p:nvPr>
        </p:nvSpPr>
        <p:spPr>
          <a:xfrm>
            <a:off x="798195" y="1023620"/>
            <a:ext cx="1020635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800" b="0">
                <a:cs typeface="华文细黑" panose="02010600040101010101" charset="-122"/>
              </a:rPr>
              <a:t>设两圆的一般方程为</a:t>
            </a:r>
            <a:r>
              <a:rPr lang="en-US" sz="2800" b="0" i="1">
                <a:latin typeface="Times New Roman" panose="02020603050405020304" pitchFamily="18" charset="0"/>
                <a:cs typeface="华文细黑" panose="02010600040101010101" charset="-122"/>
              </a:rPr>
              <a:t>C</a:t>
            </a:r>
            <a:r>
              <a:rPr lang="en-US" sz="2800" b="0" baseline="-25000">
                <a:latin typeface="Times New Roman" panose="02020603050405020304" pitchFamily="18" charset="0"/>
                <a:cs typeface="华文细黑" panose="02010600040101010101" charset="-122"/>
              </a:rPr>
              <a:t>1</a:t>
            </a:r>
            <a:r>
              <a:rPr lang="zh-CN" sz="2800" b="0">
                <a:cs typeface="华文细黑" panose="02010600040101010101" charset="-122"/>
              </a:rPr>
              <a:t>：</a:t>
            </a:r>
            <a:r>
              <a:rPr lang="en-US" sz="2800" b="0" i="1">
                <a:latin typeface="Times New Roman" panose="02020603050405020304" pitchFamily="18" charset="0"/>
                <a:cs typeface="华文细黑" panose="02010600040101010101" charset="-122"/>
              </a:rPr>
              <a:t>x</a:t>
            </a:r>
            <a:r>
              <a:rPr lang="en-US" sz="2800" b="0" baseline="30000">
                <a:latin typeface="Times New Roman" panose="02020603050405020304" pitchFamily="18" charset="0"/>
                <a:cs typeface="华文细黑" panose="02010600040101010101" charset="-122"/>
              </a:rPr>
              <a:t>2</a:t>
            </a:r>
            <a:r>
              <a:rPr lang="zh-CN" sz="2800" b="0">
                <a:cs typeface="华文细黑" panose="02010600040101010101" charset="-122"/>
              </a:rPr>
              <a:t>＋</a:t>
            </a:r>
            <a:r>
              <a:rPr lang="en-US" sz="2800" b="0" i="1">
                <a:latin typeface="Times New Roman" panose="02020603050405020304" pitchFamily="18" charset="0"/>
                <a:cs typeface="华文细黑" panose="02010600040101010101" charset="-122"/>
              </a:rPr>
              <a:t>y</a:t>
            </a:r>
            <a:r>
              <a:rPr lang="en-US" sz="2800" b="0" baseline="30000">
                <a:latin typeface="Times New Roman" panose="02020603050405020304" pitchFamily="18" charset="0"/>
                <a:cs typeface="华文细黑" panose="02010600040101010101" charset="-122"/>
              </a:rPr>
              <a:t>2</a:t>
            </a:r>
            <a:r>
              <a:rPr lang="zh-CN" sz="2800" b="0">
                <a:cs typeface="华文细黑" panose="02010600040101010101" charset="-122"/>
              </a:rPr>
              <a:t>＋</a:t>
            </a:r>
            <a:r>
              <a:rPr lang="en-US" sz="2800" b="0" i="1">
                <a:latin typeface="Times New Roman" panose="02020603050405020304" pitchFamily="18" charset="0"/>
                <a:cs typeface="华文细黑" panose="02010600040101010101" charset="-122"/>
              </a:rPr>
              <a:t>D</a:t>
            </a:r>
            <a:r>
              <a:rPr lang="en-US" sz="2800" b="0" baseline="-25000">
                <a:latin typeface="Times New Roman" panose="02020603050405020304" pitchFamily="18" charset="0"/>
                <a:cs typeface="华文细黑" panose="02010600040101010101" charset="-122"/>
              </a:rPr>
              <a:t>1</a:t>
            </a:r>
            <a:r>
              <a:rPr lang="en-US" sz="2800" b="0" i="1">
                <a:latin typeface="Times New Roman" panose="02020603050405020304" pitchFamily="18" charset="0"/>
                <a:cs typeface="华文细黑" panose="02010600040101010101" charset="-122"/>
              </a:rPr>
              <a:t>x</a:t>
            </a:r>
            <a:r>
              <a:rPr lang="zh-CN" sz="2800" b="0">
                <a:cs typeface="华文细黑" panose="02010600040101010101" charset="-122"/>
              </a:rPr>
              <a:t>＋</a:t>
            </a:r>
            <a:r>
              <a:rPr lang="en-US" sz="2800" b="0" i="1">
                <a:latin typeface="Times New Roman" panose="02020603050405020304" pitchFamily="18" charset="0"/>
                <a:cs typeface="华文细黑" panose="02010600040101010101" charset="-122"/>
              </a:rPr>
              <a:t>E</a:t>
            </a:r>
            <a:r>
              <a:rPr lang="en-US" sz="2800" b="0" baseline="-25000">
                <a:latin typeface="Times New Roman" panose="02020603050405020304" pitchFamily="18" charset="0"/>
                <a:cs typeface="华文细黑" panose="02010600040101010101" charset="-122"/>
              </a:rPr>
              <a:t>1</a:t>
            </a:r>
            <a:r>
              <a:rPr lang="en-US" sz="2800" b="0" i="1">
                <a:latin typeface="Times New Roman" panose="02020603050405020304" pitchFamily="18" charset="0"/>
                <a:cs typeface="华文细黑" panose="02010600040101010101" charset="-122"/>
              </a:rPr>
              <a:t>y</a:t>
            </a:r>
            <a:r>
              <a:rPr lang="zh-CN" sz="2800" b="0">
                <a:cs typeface="华文细黑" panose="02010600040101010101" charset="-122"/>
              </a:rPr>
              <a:t>＋</a:t>
            </a:r>
            <a:r>
              <a:rPr lang="en-US" sz="2800" b="0" i="1">
                <a:latin typeface="Times New Roman" panose="02020603050405020304" pitchFamily="18" charset="0"/>
                <a:cs typeface="华文细黑" panose="02010600040101010101" charset="-122"/>
              </a:rPr>
              <a:t>F</a:t>
            </a:r>
            <a:r>
              <a:rPr lang="en-US" sz="2800" b="0" baseline="-25000">
                <a:latin typeface="Times New Roman" panose="02020603050405020304" pitchFamily="18" charset="0"/>
                <a:cs typeface="华文细黑" panose="02010600040101010101" charset="-122"/>
              </a:rPr>
              <a:t>1</a:t>
            </a:r>
            <a:r>
              <a:rPr lang="zh-CN" sz="2800" b="0">
                <a:cs typeface="华文细黑" panose="02010600040101010101" charset="-122"/>
              </a:rPr>
              <a:t>＝</a:t>
            </a:r>
            <a:r>
              <a:rPr lang="en-US" sz="2800" b="0">
                <a:latin typeface="Times New Roman" panose="02020603050405020304" pitchFamily="18" charset="0"/>
                <a:cs typeface="华文细黑" panose="02010600040101010101" charset="-122"/>
              </a:rPr>
              <a:t>0(</a:t>
            </a:r>
            <a:r>
              <a:rPr lang="en-US" sz="2800" b="0" i="1">
                <a:latin typeface="Times New Roman" panose="02020603050405020304" pitchFamily="18" charset="0"/>
                <a:cs typeface="华文细黑" panose="02010600040101010101" charset="-122"/>
              </a:rPr>
              <a:t>D</a:t>
            </a:r>
            <a:r>
              <a:rPr lang="en-US" sz="2000" b="0" baseline="-25000">
                <a:latin typeface="Times New Roman" panose="02020603050405020304" pitchFamily="18" charset="0"/>
                <a:cs typeface="华文细黑" panose="02010600040101010101" charset="-122"/>
              </a:rPr>
              <a:t>1</a:t>
            </a:r>
            <a:r>
              <a:rPr lang="en-US" sz="2800" b="0" baseline="30000">
                <a:latin typeface="Times New Roman" panose="02020603050405020304" pitchFamily="18" charset="0"/>
                <a:cs typeface="华文细黑" panose="02010600040101010101" charset="-122"/>
              </a:rPr>
              <a:t>2</a:t>
            </a:r>
            <a:r>
              <a:rPr lang="zh-CN" sz="2800" b="0">
                <a:cs typeface="华文细黑" panose="02010600040101010101" charset="-122"/>
              </a:rPr>
              <a:t>＋</a:t>
            </a:r>
            <a:r>
              <a:rPr lang="en-US" sz="2800" b="0" i="1">
                <a:latin typeface="Times New Roman" panose="02020603050405020304" pitchFamily="18" charset="0"/>
                <a:cs typeface="华文细黑" panose="02010600040101010101" charset="-122"/>
              </a:rPr>
              <a:t>E</a:t>
            </a:r>
            <a:r>
              <a:rPr lang="en-US" sz="2000" baseline="-25000">
                <a:latin typeface="Times New Roman" panose="02020603050405020304" pitchFamily="18" charset="0"/>
                <a:cs typeface="华文细黑" panose="02010600040101010101" charset="-122"/>
                <a:sym typeface="+mn-ea"/>
              </a:rPr>
              <a:t>1</a:t>
            </a:r>
            <a:r>
              <a:rPr lang="en-US" sz="2800" baseline="30000">
                <a:latin typeface="Times New Roman" panose="02020603050405020304" pitchFamily="18" charset="0"/>
                <a:cs typeface="华文细黑" panose="02010600040101010101" charset="-122"/>
                <a:sym typeface="+mn-ea"/>
              </a:rPr>
              <a:t>2</a:t>
            </a:r>
            <a:r>
              <a:rPr lang="zh-CN" sz="2800" b="0">
                <a:cs typeface="华文细黑" panose="02010600040101010101" charset="-122"/>
              </a:rPr>
              <a:t>－</a:t>
            </a:r>
            <a:r>
              <a:rPr lang="en-US" sz="2800" b="0">
                <a:latin typeface="Times New Roman" panose="02020603050405020304" pitchFamily="18" charset="0"/>
                <a:cs typeface="华文细黑" panose="02010600040101010101" charset="-122"/>
              </a:rPr>
              <a:t>4</a:t>
            </a:r>
            <a:r>
              <a:rPr lang="en-US" sz="2800" b="0" i="1">
                <a:latin typeface="Times New Roman" panose="02020603050405020304" pitchFamily="18" charset="0"/>
                <a:cs typeface="华文细黑" panose="02010600040101010101" charset="-122"/>
              </a:rPr>
              <a:t>F</a:t>
            </a:r>
            <a:r>
              <a:rPr lang="en-US" sz="2000" baseline="-25000">
                <a:latin typeface="Times New Roman" panose="02020603050405020304" pitchFamily="18" charset="0"/>
                <a:cs typeface="华文细黑" panose="02010600040101010101" charset="-122"/>
                <a:sym typeface="+mn-ea"/>
              </a:rPr>
              <a:t>1</a:t>
            </a:r>
            <a:r>
              <a:rPr lang="en-US" sz="2800" b="0">
                <a:latin typeface="Times New Roman" panose="02020603050405020304" pitchFamily="18" charset="0"/>
                <a:cs typeface="华文细黑" panose="02010600040101010101" charset="-122"/>
              </a:rPr>
              <a:t>&gt;0)</a:t>
            </a:r>
            <a:r>
              <a:rPr lang="zh-CN" sz="2800" b="0">
                <a:cs typeface="华文细黑" panose="02010600040101010101" charset="-122"/>
              </a:rPr>
              <a:t>，</a:t>
            </a:r>
            <a:r>
              <a:rPr lang="en-US" sz="2800" b="0" i="1">
                <a:latin typeface="Times New Roman" panose="02020603050405020304" pitchFamily="18" charset="0"/>
                <a:cs typeface="华文细黑" panose="02010600040101010101" charset="-122"/>
              </a:rPr>
              <a:t>C</a:t>
            </a:r>
            <a:r>
              <a:rPr lang="en-US" sz="2800" b="0" baseline="-25000">
                <a:latin typeface="Times New Roman" panose="02020603050405020304" pitchFamily="18" charset="0"/>
                <a:cs typeface="华文细黑" panose="02010600040101010101" charset="-122"/>
              </a:rPr>
              <a:t>2</a:t>
            </a:r>
            <a:r>
              <a:rPr lang="zh-CN" sz="2800" b="0">
                <a:cs typeface="华文细黑" panose="02010600040101010101" charset="-122"/>
              </a:rPr>
              <a:t>：</a:t>
            </a:r>
            <a:r>
              <a:rPr lang="en-US" sz="2800" b="0" i="1">
                <a:latin typeface="Times New Roman" panose="02020603050405020304" pitchFamily="18" charset="0"/>
                <a:cs typeface="华文细黑" panose="02010600040101010101" charset="-122"/>
              </a:rPr>
              <a:t>x</a:t>
            </a:r>
            <a:r>
              <a:rPr lang="en-US" sz="2800" b="0" baseline="30000">
                <a:latin typeface="Times New Roman" panose="02020603050405020304" pitchFamily="18" charset="0"/>
                <a:cs typeface="华文细黑" panose="02010600040101010101" charset="-122"/>
              </a:rPr>
              <a:t>2</a:t>
            </a:r>
            <a:r>
              <a:rPr lang="zh-CN" sz="2800" b="0">
                <a:cs typeface="华文细黑" panose="02010600040101010101" charset="-122"/>
              </a:rPr>
              <a:t>＋</a:t>
            </a:r>
            <a:r>
              <a:rPr lang="en-US" sz="2800" b="0" i="1">
                <a:latin typeface="Times New Roman" panose="02020603050405020304" pitchFamily="18" charset="0"/>
                <a:cs typeface="华文细黑" panose="02010600040101010101" charset="-122"/>
              </a:rPr>
              <a:t>y</a:t>
            </a:r>
            <a:r>
              <a:rPr lang="en-US" sz="2800" b="0" baseline="30000">
                <a:latin typeface="Times New Roman" panose="02020603050405020304" pitchFamily="18" charset="0"/>
                <a:cs typeface="华文细黑" panose="02010600040101010101" charset="-122"/>
              </a:rPr>
              <a:t>2</a:t>
            </a:r>
            <a:r>
              <a:rPr lang="zh-CN" sz="2800" b="0">
                <a:cs typeface="华文细黑" panose="02010600040101010101" charset="-122"/>
              </a:rPr>
              <a:t>＋</a:t>
            </a:r>
            <a:r>
              <a:rPr lang="en-US" sz="2800" b="0" i="1">
                <a:latin typeface="Times New Roman" panose="02020603050405020304" pitchFamily="18" charset="0"/>
                <a:cs typeface="华文细黑" panose="02010600040101010101" charset="-122"/>
              </a:rPr>
              <a:t>D</a:t>
            </a:r>
            <a:r>
              <a:rPr lang="en-US" sz="2800" b="0" baseline="-25000">
                <a:latin typeface="Times New Roman" panose="02020603050405020304" pitchFamily="18" charset="0"/>
                <a:cs typeface="华文细黑" panose="02010600040101010101" charset="-122"/>
              </a:rPr>
              <a:t>2</a:t>
            </a:r>
            <a:r>
              <a:rPr lang="en-US" sz="2800" b="0" i="1">
                <a:latin typeface="Times New Roman" panose="02020603050405020304" pitchFamily="18" charset="0"/>
                <a:cs typeface="华文细黑" panose="02010600040101010101" charset="-122"/>
              </a:rPr>
              <a:t>x</a:t>
            </a:r>
            <a:r>
              <a:rPr lang="zh-CN" sz="2800" b="0">
                <a:cs typeface="华文细黑" panose="02010600040101010101" charset="-122"/>
              </a:rPr>
              <a:t>＋</a:t>
            </a:r>
            <a:r>
              <a:rPr lang="en-US" sz="2800" b="0" i="1">
                <a:latin typeface="Times New Roman" panose="02020603050405020304" pitchFamily="18" charset="0"/>
                <a:cs typeface="华文细黑" panose="02010600040101010101" charset="-122"/>
              </a:rPr>
              <a:t>E</a:t>
            </a:r>
            <a:r>
              <a:rPr lang="en-US" sz="2800" b="0" baseline="-25000">
                <a:latin typeface="Times New Roman" panose="02020603050405020304" pitchFamily="18" charset="0"/>
                <a:cs typeface="华文细黑" panose="02010600040101010101" charset="-122"/>
              </a:rPr>
              <a:t>2</a:t>
            </a:r>
            <a:r>
              <a:rPr lang="en-US" sz="2800" b="0" i="1">
                <a:latin typeface="Times New Roman" panose="02020603050405020304" pitchFamily="18" charset="0"/>
                <a:cs typeface="华文细黑" panose="02010600040101010101" charset="-122"/>
              </a:rPr>
              <a:t>y</a:t>
            </a:r>
            <a:r>
              <a:rPr lang="zh-CN" sz="2800" b="0">
                <a:cs typeface="华文细黑" panose="02010600040101010101" charset="-122"/>
              </a:rPr>
              <a:t>＋</a:t>
            </a:r>
            <a:r>
              <a:rPr lang="en-US" sz="2800" b="0" i="1">
                <a:latin typeface="Times New Roman" panose="02020603050405020304" pitchFamily="18" charset="0"/>
                <a:cs typeface="华文细黑" panose="02010600040101010101" charset="-122"/>
              </a:rPr>
              <a:t>F</a:t>
            </a:r>
            <a:r>
              <a:rPr lang="en-US" sz="2800" b="0" baseline="-25000">
                <a:latin typeface="Times New Roman" panose="02020603050405020304" pitchFamily="18" charset="0"/>
                <a:cs typeface="华文细黑" panose="02010600040101010101" charset="-122"/>
              </a:rPr>
              <a:t>2</a:t>
            </a:r>
            <a:r>
              <a:rPr lang="zh-CN" sz="2800" b="0">
                <a:cs typeface="华文细黑" panose="02010600040101010101" charset="-122"/>
              </a:rPr>
              <a:t>＝</a:t>
            </a:r>
            <a:r>
              <a:rPr lang="en-US" sz="2800" b="0">
                <a:latin typeface="Times New Roman" panose="02020603050405020304" pitchFamily="18" charset="0"/>
                <a:cs typeface="华文细黑" panose="02010600040101010101" charset="-122"/>
              </a:rPr>
              <a:t>0(</a:t>
            </a:r>
            <a:r>
              <a:rPr lang="en-US" sz="2800" i="1">
                <a:latin typeface="Times New Roman" panose="02020603050405020304" pitchFamily="18" charset="0"/>
                <a:cs typeface="华文细黑" panose="02010600040101010101" charset="-122"/>
                <a:sym typeface="+mn-ea"/>
              </a:rPr>
              <a:t>D</a:t>
            </a:r>
            <a:r>
              <a:rPr lang="en-US" sz="2000" baseline="-25000">
                <a:latin typeface="Times New Roman" panose="02020603050405020304" pitchFamily="18" charset="0"/>
                <a:cs typeface="华文细黑" panose="02010600040101010101" charset="-122"/>
                <a:sym typeface="+mn-ea"/>
              </a:rPr>
              <a:t>2</a:t>
            </a:r>
            <a:r>
              <a:rPr lang="en-US" sz="2800" baseline="30000">
                <a:latin typeface="Times New Roman" panose="02020603050405020304" pitchFamily="18" charset="0"/>
                <a:cs typeface="华文细黑" panose="02010600040101010101" charset="-122"/>
                <a:sym typeface="+mn-ea"/>
              </a:rPr>
              <a:t>2</a:t>
            </a:r>
            <a:r>
              <a:rPr lang="zh-CN" sz="2800">
                <a:cs typeface="华文细黑" panose="02010600040101010101" charset="-122"/>
                <a:sym typeface="+mn-ea"/>
              </a:rPr>
              <a:t>＋</a:t>
            </a:r>
            <a:r>
              <a:rPr lang="en-US" sz="2800" i="1">
                <a:latin typeface="Times New Roman" panose="02020603050405020304" pitchFamily="18" charset="0"/>
                <a:cs typeface="华文细黑" panose="02010600040101010101" charset="-122"/>
                <a:sym typeface="+mn-ea"/>
              </a:rPr>
              <a:t>E</a:t>
            </a:r>
            <a:r>
              <a:rPr lang="en-US" sz="2000" baseline="-25000">
                <a:latin typeface="Times New Roman" panose="02020603050405020304" pitchFamily="18" charset="0"/>
                <a:cs typeface="华文细黑" panose="02010600040101010101" charset="-122"/>
                <a:sym typeface="+mn-ea"/>
              </a:rPr>
              <a:t>2</a:t>
            </a:r>
            <a:r>
              <a:rPr lang="en-US" sz="2800" baseline="30000">
                <a:latin typeface="Times New Roman" panose="02020603050405020304" pitchFamily="18" charset="0"/>
                <a:cs typeface="华文细黑" panose="02010600040101010101" charset="-122"/>
                <a:sym typeface="+mn-ea"/>
              </a:rPr>
              <a:t>2</a:t>
            </a:r>
            <a:r>
              <a:rPr lang="zh-CN" sz="2800">
                <a:cs typeface="华文细黑" panose="02010600040101010101" charset="-122"/>
                <a:sym typeface="+mn-ea"/>
              </a:rPr>
              <a:t>－</a:t>
            </a:r>
            <a:r>
              <a:rPr lang="en-US" sz="2800">
                <a:latin typeface="Times New Roman" panose="02020603050405020304" pitchFamily="18" charset="0"/>
                <a:cs typeface="华文细黑" panose="02010600040101010101" charset="-122"/>
                <a:sym typeface="+mn-ea"/>
              </a:rPr>
              <a:t>4</a:t>
            </a:r>
            <a:r>
              <a:rPr lang="en-US" sz="2800" i="1">
                <a:latin typeface="Times New Roman" panose="02020603050405020304" pitchFamily="18" charset="0"/>
                <a:cs typeface="华文细黑" panose="02010600040101010101" charset="-122"/>
                <a:sym typeface="+mn-ea"/>
              </a:rPr>
              <a:t>F</a:t>
            </a:r>
            <a:r>
              <a:rPr lang="en-US" sz="2000" baseline="-25000">
                <a:latin typeface="Times New Roman" panose="02020603050405020304" pitchFamily="18" charset="0"/>
                <a:cs typeface="华文细黑" panose="02010600040101010101" charset="-122"/>
                <a:sym typeface="+mn-ea"/>
              </a:rPr>
              <a:t>2</a:t>
            </a:r>
            <a:r>
              <a:rPr lang="en-US" sz="2800">
                <a:latin typeface="Times New Roman" panose="02020603050405020304" pitchFamily="18" charset="0"/>
                <a:cs typeface="华文细黑" panose="02010600040101010101" charset="-122"/>
                <a:sym typeface="+mn-ea"/>
              </a:rPr>
              <a:t>&gt;0</a:t>
            </a:r>
            <a:r>
              <a:rPr lang="en-US" sz="2800" b="0">
                <a:latin typeface="Times New Roman" panose="02020603050405020304" pitchFamily="18" charset="0"/>
                <a:cs typeface="华文细黑" panose="02010600040101010101" charset="-122"/>
              </a:rPr>
              <a:t>)</a:t>
            </a:r>
            <a:r>
              <a:rPr lang="zh-CN" sz="2800" b="0">
                <a:cs typeface="华文细黑" panose="02010600040101010101" charset="-122"/>
              </a:rPr>
              <a:t>，联立方程，则方程组解的个数与两圆的位置关系如下：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901700" y="3875405"/>
          <a:ext cx="9341485" cy="1360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0330"/>
                <a:gridCol w="1174750"/>
                <a:gridCol w="1920875"/>
                <a:gridCol w="2335530"/>
              </a:tblGrid>
              <a:tr h="68008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方程组解的个数</a:t>
                      </a: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2组</a:t>
                      </a: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1组</a:t>
                      </a: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0组</a:t>
                      </a: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0085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两圆的公共点个数</a:t>
                      </a: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2个</a:t>
                      </a: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1个</a:t>
                      </a: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0个</a:t>
                      </a: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9699" name="对象 2355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747078" y="1797209"/>
          <a:ext cx="10697845" cy="29292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5" imgW="4511040" imgH="1196340" progId="Word.Document.8">
                  <p:embed/>
                </p:oleObj>
              </mc:Choice>
              <mc:Fallback>
                <p:oleObj r:id="rId5" imgW="4511040" imgH="11963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7078" y="1797209"/>
                        <a:ext cx="10697845" cy="2929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1"/>
          <p:cNvSpPr txBox="1"/>
          <p:nvPr>
            <p:custDataLst>
              <p:tags r:id="rId7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95020" y="712470"/>
          <a:ext cx="8796020" cy="5189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5995"/>
                <a:gridCol w="1309687"/>
                <a:gridCol w="1311275"/>
                <a:gridCol w="1309688"/>
                <a:gridCol w="1309687"/>
                <a:gridCol w="1309688"/>
              </a:tblGrid>
              <a:tr h="42672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位置关系</a:t>
                      </a: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外离</a:t>
                      </a: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外切</a:t>
                      </a: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相交</a:t>
                      </a: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内切</a:t>
                      </a: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内含</a:t>
                      </a: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253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图示</a:t>
                      </a: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endParaRPr lang="en-US" altLang="en-US" sz="2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253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定义法：公共点个数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30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30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30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altLang="en-US" sz="30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altLang="en-US" sz="2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344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几何法</a:t>
                      </a:r>
                      <a:r>
                        <a:rPr lang="en-US" altLang="zh-CN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2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sz="2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800" b="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800" b="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的关系</a:t>
                      </a:r>
                      <a:endParaRPr lang="en-US" altLang="en-US" sz="2800" b="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4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24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400" b="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4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400" b="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400" b="0" i="1" baseline="-25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4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24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400" b="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4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400" b="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400" b="0" i="1" baseline="-25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sz="24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400" b="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400" b="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4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24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400" b="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4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400" b="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400" b="0" baseline="-25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4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＝|</a:t>
                      </a:r>
                      <a:r>
                        <a:rPr lang="en-US" sz="24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400" b="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400" b="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altLang="en-US" sz="2400" b="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0&lt;</a:t>
                      </a:r>
                      <a:r>
                        <a:rPr lang="en-US" sz="24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sz="24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400" b="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400" b="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altLang="en-US" sz="2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3440"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代数法</a:t>
                      </a: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联立方程组解的个数</a:t>
                      </a:r>
                      <a:endParaRPr lang="en-US" altLang="en-US" sz="2800" b="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30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30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30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altLang="en-US" sz="30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buNone/>
                      </a:pPr>
                      <a:r>
                        <a:rPr lang="en-US" altLang="en-US" sz="2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3126740" y="1226820"/>
            <a:ext cx="6287770" cy="1047750"/>
            <a:chOff x="3028" y="4813"/>
            <a:chExt cx="9902" cy="1650"/>
          </a:xfrm>
        </p:grpSpPr>
        <p:pic>
          <p:nvPicPr>
            <p:cNvPr id="3" name="图片 2"/>
            <p:cNvPicPr/>
            <p:nvPr>
              <p:custDataLst>
                <p:tags r:id="rId6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3028" y="5143"/>
              <a:ext cx="1730" cy="10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" name="图片 3"/>
            <p:cNvPicPr/>
            <p:nvPr>
              <p:custDataLst>
                <p:tags r:id="rId8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5091" y="5098"/>
              <a:ext cx="1730" cy="10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" name="图片 4"/>
            <p:cNvPicPr/>
            <p:nvPr>
              <p:custDataLst>
                <p:tags r:id="rId10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7154" y="5023"/>
              <a:ext cx="1690" cy="109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5"/>
            <p:cNvPicPr/>
            <p:nvPr>
              <p:custDataLst>
                <p:tags r:id="rId12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9217" y="4813"/>
              <a:ext cx="1650" cy="16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6"/>
            <p:cNvPicPr/>
            <p:nvPr>
              <p:custDataLst>
                <p:tags r:id="rId14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11280" y="4813"/>
              <a:ext cx="1650" cy="16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直角上箭头 10"/>
          <p:cNvSpPr/>
          <p:nvPr>
            <p:custDataLst>
              <p:tags r:id="rId15"/>
            </p:custDataLst>
          </p:nvPr>
        </p:nvSpPr>
        <p:spPr>
          <a:xfrm>
            <a:off x="3589655" y="4691380"/>
            <a:ext cx="7303135" cy="18256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6"/>
            </p:custDataLst>
          </p:nvPr>
        </p:nvSpPr>
        <p:spPr>
          <a:xfrm>
            <a:off x="9858375" y="481330"/>
            <a:ext cx="138938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FF0000"/>
                </a:solidFill>
              </a:rPr>
              <a:t>你觉得哪个方法会最好用最常用？</a:t>
            </a:r>
          </a:p>
        </p:txBody>
      </p:sp>
      <p:sp>
        <p:nvSpPr>
          <p:cNvPr id="9" name="文本框 1"/>
          <p:cNvSpPr txBox="1"/>
          <p:nvPr>
            <p:custDataLst>
              <p:tags r:id="rId17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ags/tag1.xml><?xml version="1.0" encoding="utf-8"?>
<p:tagLst xmlns:p="http://schemas.openxmlformats.org/presentationml/2006/main">
  <p:tag name="AS_UNIQUEID" val="828"/>
</p:tagLst>
</file>

<file path=ppt/tags/tag10.xml><?xml version="1.0" encoding="utf-8"?>
<p:tagLst xmlns:p="http://schemas.openxmlformats.org/presentationml/2006/main">
  <p:tag name="AS_UNIQUEID" val="837"/>
</p:tagLst>
</file>

<file path=ppt/tags/tag100.xml><?xml version="1.0" encoding="utf-8"?>
<p:tagLst xmlns:p="http://schemas.openxmlformats.org/presentationml/2006/main">
  <p:tag name="AS_UNIQUEID" val="927"/>
</p:tagLst>
</file>

<file path=ppt/tags/tag101.xml><?xml version="1.0" encoding="utf-8"?>
<p:tagLst xmlns:p="http://schemas.openxmlformats.org/presentationml/2006/main">
  <p:tag name="AS_UNIQUEID" val="928"/>
  <p:tag name="KSO_WM_UNIT_TABLE_BEAUTIFY" val="smartTable{73f95655-7f84-4d71-916b-465b05a38842}"/>
</p:tagLst>
</file>

<file path=ppt/tags/tag102.xml><?xml version="1.0" encoding="utf-8"?>
<p:tagLst xmlns:p="http://schemas.openxmlformats.org/presentationml/2006/main">
  <p:tag name="AS_UNIQUEID" val="929"/>
</p:tagLst>
</file>

<file path=ppt/tags/tag103.xml><?xml version="1.0" encoding="utf-8"?>
<p:tagLst xmlns:p="http://schemas.openxmlformats.org/presentationml/2006/main">
  <p:tag name="AS_UNIQUEID" val="930"/>
</p:tagLst>
</file>

<file path=ppt/tags/tag104.xml><?xml version="1.0" encoding="utf-8"?>
<p:tagLst xmlns:p="http://schemas.openxmlformats.org/presentationml/2006/main">
  <p:tag name="AS_UNIQUEID" val="931"/>
</p:tagLst>
</file>

<file path=ppt/tags/tag105.xml><?xml version="1.0" encoding="utf-8"?>
<p:tagLst xmlns:p="http://schemas.openxmlformats.org/presentationml/2006/main">
  <p:tag name="AS_UNIQUEID" val="932"/>
</p:tagLst>
</file>

<file path=ppt/tags/tag106.xml><?xml version="1.0" encoding="utf-8"?>
<p:tagLst xmlns:p="http://schemas.openxmlformats.org/presentationml/2006/main">
  <p:tag name="AS_UNIQUEID" val="933"/>
</p:tagLst>
</file>

<file path=ppt/tags/tag107.xml><?xml version="1.0" encoding="utf-8"?>
<p:tagLst xmlns:p="http://schemas.openxmlformats.org/presentationml/2006/main">
  <p:tag name="AS_UNIQUEID" val="934"/>
</p:tagLst>
</file>

<file path=ppt/tags/tag108.xml><?xml version="1.0" encoding="utf-8"?>
<p:tagLst xmlns:p="http://schemas.openxmlformats.org/presentationml/2006/main">
  <p:tag name="AS_UNIQUEID" val="935"/>
</p:tagLst>
</file>

<file path=ppt/tags/tag109.xml><?xml version="1.0" encoding="utf-8"?>
<p:tagLst xmlns:p="http://schemas.openxmlformats.org/presentationml/2006/main">
  <p:tag name="AS_UNIQUEID" val="936"/>
</p:tagLst>
</file>

<file path=ppt/tags/tag11.xml><?xml version="1.0" encoding="utf-8"?>
<p:tagLst xmlns:p="http://schemas.openxmlformats.org/presentationml/2006/main">
  <p:tag name="AS_UNIQUEID" val="838"/>
</p:tagLst>
</file>

<file path=ppt/tags/tag110.xml><?xml version="1.0" encoding="utf-8"?>
<p:tagLst xmlns:p="http://schemas.openxmlformats.org/presentationml/2006/main">
  <p:tag name="AS_UNIQUEID" val="937"/>
</p:tagLst>
</file>

<file path=ppt/tags/tag111.xml><?xml version="1.0" encoding="utf-8"?>
<p:tagLst xmlns:p="http://schemas.openxmlformats.org/presentationml/2006/main">
  <p:tag name="AS_UNIQUEID" val="938"/>
</p:tagLst>
</file>

<file path=ppt/tags/tag112.xml><?xml version="1.0" encoding="utf-8"?>
<p:tagLst xmlns:p="http://schemas.openxmlformats.org/presentationml/2006/main">
  <p:tag name="AS_UNIQUEID" val="822"/>
</p:tagLst>
</file>

<file path=ppt/tags/tag113.xml><?xml version="1.0" encoding="utf-8"?>
<p:tagLst xmlns:p="http://schemas.openxmlformats.org/presentationml/2006/main">
  <p:tag name="AS_UNIQUEID" val="823"/>
</p:tagLst>
</file>

<file path=ppt/tags/tag114.xml><?xml version="1.0" encoding="utf-8"?>
<p:tagLst xmlns:p="http://schemas.openxmlformats.org/presentationml/2006/main">
  <p:tag name="AS_UNIQUEID" val="824"/>
</p:tagLst>
</file>

<file path=ppt/tags/tag115.xml><?xml version="1.0" encoding="utf-8"?>
<p:tagLst xmlns:p="http://schemas.openxmlformats.org/presentationml/2006/main">
  <p:tag name="AS_UNIQUEID" val="939"/>
</p:tagLst>
</file>

<file path=ppt/tags/tag116.xml><?xml version="1.0" encoding="utf-8"?>
<p:tagLst xmlns:p="http://schemas.openxmlformats.org/presentationml/2006/main">
  <p:tag name="AS_UNIQUEID" val="735"/>
</p:tagLst>
</file>

<file path=ppt/tags/tag117.xml><?xml version="1.0" encoding="utf-8"?>
<p:tagLst xmlns:p="http://schemas.openxmlformats.org/presentationml/2006/main">
  <p:tag name="AS_UNIQUEID" val="940"/>
</p:tagLst>
</file>

<file path=ppt/tags/tag118.xml><?xml version="1.0" encoding="utf-8"?>
<p:tagLst xmlns:p="http://schemas.openxmlformats.org/presentationml/2006/main">
  <p:tag name="AS_UNIQUEID" val="941"/>
</p:tagLst>
</file>

<file path=ppt/tags/tag119.xml><?xml version="1.0" encoding="utf-8"?>
<p:tagLst xmlns:p="http://schemas.openxmlformats.org/presentationml/2006/main">
  <p:tag name="AS_UNIQUEID" val="942"/>
</p:tagLst>
</file>

<file path=ppt/tags/tag12.xml><?xml version="1.0" encoding="utf-8"?>
<p:tagLst xmlns:p="http://schemas.openxmlformats.org/presentationml/2006/main">
  <p:tag name="AS_UNIQUEID" val="839"/>
</p:tagLst>
</file>

<file path=ppt/tags/tag120.xml><?xml version="1.0" encoding="utf-8"?>
<p:tagLst xmlns:p="http://schemas.openxmlformats.org/presentationml/2006/main">
  <p:tag name="AS_UNIQUEID" val="943"/>
</p:tagLst>
</file>

<file path=ppt/tags/tag121.xml><?xml version="1.0" encoding="utf-8"?>
<p:tagLst xmlns:p="http://schemas.openxmlformats.org/presentationml/2006/main">
  <p:tag name="AS_UNIQUEID" val="825"/>
</p:tagLst>
</file>

<file path=ppt/tags/tag122.xml><?xml version="1.0" encoding="utf-8"?>
<p:tagLst xmlns:p="http://schemas.openxmlformats.org/presentationml/2006/main">
  <p:tag name="AS_UNIQUEID" val="826"/>
</p:tagLst>
</file>

<file path=ppt/tags/tag123.xml><?xml version="1.0" encoding="utf-8"?>
<p:tagLst xmlns:p="http://schemas.openxmlformats.org/presentationml/2006/main">
  <p:tag name="AS_UNIQUEID" val="827"/>
</p:tagLst>
</file>

<file path=ppt/tags/tag124.xml><?xml version="1.0" encoding="utf-8"?>
<p:tagLst xmlns:p="http://schemas.openxmlformats.org/presentationml/2006/main">
  <p:tag name="AS_UNIQUEID" val="944"/>
</p:tagLst>
</file>

<file path=ppt/tags/tag125.xml><?xml version="1.0" encoding="utf-8"?>
<p:tagLst xmlns:p="http://schemas.openxmlformats.org/presentationml/2006/main">
  <p:tag name="AS_UNIQUEID" val="945"/>
</p:tagLst>
</file>

<file path=ppt/tags/tag126.xml><?xml version="1.0" encoding="utf-8"?>
<p:tagLst xmlns:p="http://schemas.openxmlformats.org/presentationml/2006/main">
  <p:tag name="AS_UNIQUEID" val="946"/>
</p:tagLst>
</file>

<file path=ppt/tags/tag127.xml><?xml version="1.0" encoding="utf-8"?>
<p:tagLst xmlns:p="http://schemas.openxmlformats.org/presentationml/2006/main">
  <p:tag name="AS_UNIQUEID" val="947"/>
</p:tagLst>
</file>

<file path=ppt/tags/tag128.xml><?xml version="1.0" encoding="utf-8"?>
<p:tagLst xmlns:p="http://schemas.openxmlformats.org/presentationml/2006/main">
  <p:tag name="AS_UNIQUEID" val="948"/>
</p:tagLst>
</file>

<file path=ppt/tags/tag129.xml><?xml version="1.0" encoding="utf-8"?>
<p:tagLst xmlns:p="http://schemas.openxmlformats.org/presentationml/2006/main">
  <p:tag name="AS_UNIQUEID" val="949"/>
</p:tagLst>
</file>

<file path=ppt/tags/tag13.xml><?xml version="1.0" encoding="utf-8"?>
<p:tagLst xmlns:p="http://schemas.openxmlformats.org/presentationml/2006/main">
  <p:tag name="AS_UNIQUEID" val="840"/>
</p:tagLst>
</file>

<file path=ppt/tags/tag130.xml><?xml version="1.0" encoding="utf-8"?>
<p:tagLst xmlns:p="http://schemas.openxmlformats.org/presentationml/2006/main">
  <p:tag name="AS_UNIQUEID" val="950"/>
</p:tagLst>
</file>

<file path=ppt/tags/tag131.xml><?xml version="1.0" encoding="utf-8"?>
<p:tagLst xmlns:p="http://schemas.openxmlformats.org/presentationml/2006/main">
  <p:tag name="AS_UNIQUEID" val="951"/>
</p:tagLst>
</file>

<file path=ppt/tags/tag132.xml><?xml version="1.0" encoding="utf-8"?>
<p:tagLst xmlns:p="http://schemas.openxmlformats.org/presentationml/2006/main">
  <p:tag name="AS_UNIQUEID" val="952"/>
</p:tagLst>
</file>

<file path=ppt/tags/tag133.xml><?xml version="1.0" encoding="utf-8"?>
<p:tagLst xmlns:p="http://schemas.openxmlformats.org/presentationml/2006/main">
  <p:tag name="AS_UNIQUEID" val="953"/>
</p:tagLst>
</file>

<file path=ppt/tags/tag134.xml><?xml version="1.0" encoding="utf-8"?>
<p:tagLst xmlns:p="http://schemas.openxmlformats.org/presentationml/2006/main">
  <p:tag name="AS_UNIQUEID" val="954"/>
</p:tagLst>
</file>

<file path=ppt/tags/tag135.xml><?xml version="1.0" encoding="utf-8"?>
<p:tagLst xmlns:p="http://schemas.openxmlformats.org/presentationml/2006/main">
  <p:tag name="AS_UNIQUEID" val="955"/>
</p:tagLst>
</file>

<file path=ppt/tags/tag136.xml><?xml version="1.0" encoding="utf-8"?>
<p:tagLst xmlns:p="http://schemas.openxmlformats.org/presentationml/2006/main">
  <p:tag name="AS_UNIQUEID" val="956"/>
</p:tagLst>
</file>

<file path=ppt/tags/tag137.xml><?xml version="1.0" encoding="utf-8"?>
<p:tagLst xmlns:p="http://schemas.openxmlformats.org/presentationml/2006/main">
  <p:tag name="AS_UNIQUEID" val="957"/>
</p:tagLst>
</file>

<file path=ppt/tags/tag138.xml><?xml version="1.0" encoding="utf-8"?>
<p:tagLst xmlns:p="http://schemas.openxmlformats.org/presentationml/2006/main">
  <p:tag name="AS_UNIQUEID" val="958"/>
</p:tagLst>
</file>

<file path=ppt/tags/tag139.xml><?xml version="1.0" encoding="utf-8"?>
<p:tagLst xmlns:p="http://schemas.openxmlformats.org/presentationml/2006/main">
  <p:tag name="AS_UNIQUEID" val="959"/>
</p:tagLst>
</file>

<file path=ppt/tags/tag14.xml><?xml version="1.0" encoding="utf-8"?>
<p:tagLst xmlns:p="http://schemas.openxmlformats.org/presentationml/2006/main">
  <p:tag name="AS_UNIQUEID" val="841"/>
</p:tagLst>
</file>

<file path=ppt/tags/tag140.xml><?xml version="1.0" encoding="utf-8"?>
<p:tagLst xmlns:p="http://schemas.openxmlformats.org/presentationml/2006/main">
  <p:tag name="AS_UNIQUEID" val="960"/>
</p:tagLst>
</file>

<file path=ppt/tags/tag141.xml><?xml version="1.0" encoding="utf-8"?>
<p:tagLst xmlns:p="http://schemas.openxmlformats.org/presentationml/2006/main">
  <p:tag name="AS_UNIQUEID" val="961"/>
</p:tagLst>
</file>

<file path=ppt/tags/tag142.xml><?xml version="1.0" encoding="utf-8"?>
<p:tagLst xmlns:p="http://schemas.openxmlformats.org/presentationml/2006/main">
  <p:tag name="AS_UNIQUEID" val="962"/>
</p:tagLst>
</file>

<file path=ppt/tags/tag143.xml><?xml version="1.0" encoding="utf-8"?>
<p:tagLst xmlns:p="http://schemas.openxmlformats.org/presentationml/2006/main">
  <p:tag name="AS_UNIQUEID" val="963"/>
</p:tagLst>
</file>

<file path=ppt/tags/tag144.xml><?xml version="1.0" encoding="utf-8"?>
<p:tagLst xmlns:p="http://schemas.openxmlformats.org/presentationml/2006/main">
  <p:tag name="AS_UNIQUEID" val="964"/>
</p:tagLst>
</file>

<file path=ppt/tags/tag145.xml><?xml version="1.0" encoding="utf-8"?>
<p:tagLst xmlns:p="http://schemas.openxmlformats.org/presentationml/2006/main">
  <p:tag name="AS_UNIQUEID" val="965"/>
</p:tagLst>
</file>

<file path=ppt/tags/tag146.xml><?xml version="1.0" encoding="utf-8"?>
<p:tagLst xmlns:p="http://schemas.openxmlformats.org/presentationml/2006/main">
  <p:tag name="AS_UNIQUEID" val="966"/>
  <p:tag name="KSO_WM_UNIT_TABLE_BEAUTIFY" val="smartTable{efb1c4b6-a123-4f3b-8db1-f4cb8288a5b8}"/>
  <p:tag name="TABLE_ENDDRAG_ORIGIN_RECT" val="735*107"/>
  <p:tag name="TABLE_ENDDRAG_RECT" val="70*350*735*107"/>
</p:tagLst>
</file>

<file path=ppt/tags/tag147.xml><?xml version="1.0" encoding="utf-8"?>
<p:tagLst xmlns:p="http://schemas.openxmlformats.org/presentationml/2006/main">
  <p:tag name="AS_UNIQUEID" val="967"/>
</p:tagLst>
</file>

<file path=ppt/tags/tag148.xml><?xml version="1.0" encoding="utf-8"?>
<p:tagLst xmlns:p="http://schemas.openxmlformats.org/presentationml/2006/main">
  <p:tag name="AS_UNIQUEID" val="968"/>
</p:tagLst>
</file>

<file path=ppt/tags/tag149.xml><?xml version="1.0" encoding="utf-8"?>
<p:tagLst xmlns:p="http://schemas.openxmlformats.org/presentationml/2006/main">
  <p:tag name="AS_UNIQUEID" val="969"/>
</p:tagLst>
</file>

<file path=ppt/tags/tag15.xml><?xml version="1.0" encoding="utf-8"?>
<p:tagLst xmlns:p="http://schemas.openxmlformats.org/presentationml/2006/main">
  <p:tag name="AS_UNIQUEID" val="842"/>
</p:tagLst>
</file>

<file path=ppt/tags/tag150.xml><?xml version="1.0" encoding="utf-8"?>
<p:tagLst xmlns:p="http://schemas.openxmlformats.org/presentationml/2006/main">
  <p:tag name="AS_UNIQUEID" val="970"/>
</p:tagLst>
</file>

<file path=ppt/tags/tag151.xml><?xml version="1.0" encoding="utf-8"?>
<p:tagLst xmlns:p="http://schemas.openxmlformats.org/presentationml/2006/main">
  <p:tag name="AS_UNIQUEID" val="971"/>
  <p:tag name="KSO_WM_UNIT_TABLE_BEAUTIFY" val="smartTable{c5269aca-8dff-4875-880a-16e8d2e627d2}"/>
</p:tagLst>
</file>

<file path=ppt/tags/tag152.xml><?xml version="1.0" encoding="utf-8"?>
<p:tagLst xmlns:p="http://schemas.openxmlformats.org/presentationml/2006/main">
  <p:tag name="AS_UNIQUEID" val="972"/>
</p:tagLst>
</file>

<file path=ppt/tags/tag153.xml><?xml version="1.0" encoding="utf-8"?>
<p:tagLst xmlns:p="http://schemas.openxmlformats.org/presentationml/2006/main">
  <p:tag name="AS_UNIQUEID" val="973"/>
</p:tagLst>
</file>

<file path=ppt/tags/tag154.xml><?xml version="1.0" encoding="utf-8"?>
<p:tagLst xmlns:p="http://schemas.openxmlformats.org/presentationml/2006/main">
  <p:tag name="AS_UNIQUEID" val="974"/>
</p:tagLst>
</file>

<file path=ppt/tags/tag155.xml><?xml version="1.0" encoding="utf-8"?>
<p:tagLst xmlns:p="http://schemas.openxmlformats.org/presentationml/2006/main">
  <p:tag name="AS_UNIQUEID" val="975"/>
</p:tagLst>
</file>

<file path=ppt/tags/tag156.xml><?xml version="1.0" encoding="utf-8"?>
<p:tagLst xmlns:p="http://schemas.openxmlformats.org/presentationml/2006/main">
  <p:tag name="AS_UNIQUEID" val="976"/>
</p:tagLst>
</file>

<file path=ppt/tags/tag157.xml><?xml version="1.0" encoding="utf-8"?>
<p:tagLst xmlns:p="http://schemas.openxmlformats.org/presentationml/2006/main">
  <p:tag name="AS_UNIQUEID" val="977"/>
</p:tagLst>
</file>

<file path=ppt/tags/tag158.xml><?xml version="1.0" encoding="utf-8"?>
<p:tagLst xmlns:p="http://schemas.openxmlformats.org/presentationml/2006/main">
  <p:tag name="AS_UNIQUEID" val="978"/>
</p:tagLst>
</file>

<file path=ppt/tags/tag159.xml><?xml version="1.0" encoding="utf-8"?>
<p:tagLst xmlns:p="http://schemas.openxmlformats.org/presentationml/2006/main">
  <p:tag name="AS_UNIQUEID" val="979"/>
</p:tagLst>
</file>

<file path=ppt/tags/tag16.xml><?xml version="1.0" encoding="utf-8"?>
<p:tagLst xmlns:p="http://schemas.openxmlformats.org/presentationml/2006/main">
  <p:tag name="AS_UNIQUEID" val="843"/>
</p:tagLst>
</file>

<file path=ppt/tags/tag160.xml><?xml version="1.0" encoding="utf-8"?>
<p:tagLst xmlns:p="http://schemas.openxmlformats.org/presentationml/2006/main">
  <p:tag name="AS_UNIQUEID" val="980"/>
</p:tagLst>
</file>

<file path=ppt/tags/tag161.xml><?xml version="1.0" encoding="utf-8"?>
<p:tagLst xmlns:p="http://schemas.openxmlformats.org/presentationml/2006/main">
  <p:tag name="AS_UNIQUEID" val="981"/>
</p:tagLst>
</file>

<file path=ppt/tags/tag162.xml><?xml version="1.0" encoding="utf-8"?>
<p:tagLst xmlns:p="http://schemas.openxmlformats.org/presentationml/2006/main">
  <p:tag name="AS_UNIQUEID" val="982"/>
</p:tagLst>
</file>

<file path=ppt/tags/tag163.xml><?xml version="1.0" encoding="utf-8"?>
<p:tagLst xmlns:p="http://schemas.openxmlformats.org/presentationml/2006/main">
  <p:tag name="AS_UNIQUEID" val="983"/>
</p:tagLst>
</file>

<file path=ppt/tags/tag164.xml><?xml version="1.0" encoding="utf-8"?>
<p:tagLst xmlns:p="http://schemas.openxmlformats.org/presentationml/2006/main">
  <p:tag name="AS_UNIQUEID" val="984"/>
</p:tagLst>
</file>

<file path=ppt/tags/tag165.xml><?xml version="1.0" encoding="utf-8"?>
<p:tagLst xmlns:p="http://schemas.openxmlformats.org/presentationml/2006/main">
  <p:tag name="AS_UNIQUEID" val="985"/>
</p:tagLst>
</file>

<file path=ppt/tags/tag166.xml><?xml version="1.0" encoding="utf-8"?>
<p:tagLst xmlns:p="http://schemas.openxmlformats.org/presentationml/2006/main">
  <p:tag name="AS_UNIQUEID" val="986"/>
</p:tagLst>
</file>

<file path=ppt/tags/tag167.xml><?xml version="1.0" encoding="utf-8"?>
<p:tagLst xmlns:p="http://schemas.openxmlformats.org/presentationml/2006/main">
  <p:tag name="AS_UNIQUEID" val="987"/>
</p:tagLst>
</file>

<file path=ppt/tags/tag168.xml><?xml version="1.0" encoding="utf-8"?>
<p:tagLst xmlns:p="http://schemas.openxmlformats.org/presentationml/2006/main">
  <p:tag name="AS_UNIQUEID" val="988"/>
</p:tagLst>
</file>

<file path=ppt/tags/tag169.xml><?xml version="1.0" encoding="utf-8"?>
<p:tagLst xmlns:p="http://schemas.openxmlformats.org/presentationml/2006/main">
  <p:tag name="AS_UNIQUEID" val="989"/>
</p:tagLst>
</file>

<file path=ppt/tags/tag17.xml><?xml version="1.0" encoding="utf-8"?>
<p:tagLst xmlns:p="http://schemas.openxmlformats.org/presentationml/2006/main">
  <p:tag name="AS_UNIQUEID" val="844"/>
</p:tagLst>
</file>

<file path=ppt/tags/tag170.xml><?xml version="1.0" encoding="utf-8"?>
<p:tagLst xmlns:p="http://schemas.openxmlformats.org/presentationml/2006/main">
  <p:tag name="AS_UNIQUEID" val="990"/>
</p:tagLst>
</file>

<file path=ppt/tags/tag171.xml><?xml version="1.0" encoding="utf-8"?>
<p:tagLst xmlns:p="http://schemas.openxmlformats.org/presentationml/2006/main">
  <p:tag name="AS_UNIQUEID" val="991"/>
</p:tagLst>
</file>

<file path=ppt/tags/tag172.xml><?xml version="1.0" encoding="utf-8"?>
<p:tagLst xmlns:p="http://schemas.openxmlformats.org/presentationml/2006/main">
  <p:tag name="AS_UNIQUEID" val="992"/>
</p:tagLst>
</file>

<file path=ppt/tags/tag173.xml><?xml version="1.0" encoding="utf-8"?>
<p:tagLst xmlns:p="http://schemas.openxmlformats.org/presentationml/2006/main">
  <p:tag name="AS_UNIQUEID" val="993"/>
</p:tagLst>
</file>

<file path=ppt/tags/tag174.xml><?xml version="1.0" encoding="utf-8"?>
<p:tagLst xmlns:p="http://schemas.openxmlformats.org/presentationml/2006/main">
  <p:tag name="AS_UNIQUEID" val="994"/>
</p:tagLst>
</file>

<file path=ppt/tags/tag175.xml><?xml version="1.0" encoding="utf-8"?>
<p:tagLst xmlns:p="http://schemas.openxmlformats.org/presentationml/2006/main">
  <p:tag name="AS_UNIQUEID" val="995"/>
</p:tagLst>
</file>

<file path=ppt/tags/tag176.xml><?xml version="1.0" encoding="utf-8"?>
<p:tagLst xmlns:p="http://schemas.openxmlformats.org/presentationml/2006/main">
  <p:tag name="AS_UNIQUEID" val="996"/>
</p:tagLst>
</file>

<file path=ppt/tags/tag177.xml><?xml version="1.0" encoding="utf-8"?>
<p:tagLst xmlns:p="http://schemas.openxmlformats.org/presentationml/2006/main">
  <p:tag name="AS_UNIQUEID" val="997"/>
</p:tagLst>
</file>

<file path=ppt/tags/tag178.xml><?xml version="1.0" encoding="utf-8"?>
<p:tagLst xmlns:p="http://schemas.openxmlformats.org/presentationml/2006/main">
  <p:tag name="AS_UNIQUEID" val="998"/>
</p:tagLst>
</file>

<file path=ppt/tags/tag179.xml><?xml version="1.0" encoding="utf-8"?>
<p:tagLst xmlns:p="http://schemas.openxmlformats.org/presentationml/2006/main">
  <p:tag name="AS_UNIQUEID" val="999"/>
</p:tagLst>
</file>

<file path=ppt/tags/tag18.xml><?xml version="1.0" encoding="utf-8"?>
<p:tagLst xmlns:p="http://schemas.openxmlformats.org/presentationml/2006/main">
  <p:tag name="AS_UNIQUEID" val="845"/>
</p:tagLst>
</file>

<file path=ppt/tags/tag180.xml><?xml version="1.0" encoding="utf-8"?>
<p:tagLst xmlns:p="http://schemas.openxmlformats.org/presentationml/2006/main">
  <p:tag name="AS_UNIQUEID" val="1000"/>
</p:tagLst>
</file>

<file path=ppt/tags/tag181.xml><?xml version="1.0" encoding="utf-8"?>
<p:tagLst xmlns:p="http://schemas.openxmlformats.org/presentationml/2006/main">
  <p:tag name="AS_UNIQUEID" val="1001"/>
</p:tagLst>
</file>

<file path=ppt/tags/tag182.xml><?xml version="1.0" encoding="utf-8"?>
<p:tagLst xmlns:p="http://schemas.openxmlformats.org/presentationml/2006/main">
  <p:tag name="AS_UNIQUEID" val="1002"/>
</p:tagLst>
</file>

<file path=ppt/tags/tag183.xml><?xml version="1.0" encoding="utf-8"?>
<p:tagLst xmlns:p="http://schemas.openxmlformats.org/presentationml/2006/main">
  <p:tag name="AS_UNIQUEID" val="1003"/>
</p:tagLst>
</file>

<file path=ppt/tags/tag184.xml><?xml version="1.0" encoding="utf-8"?>
<p:tagLst xmlns:p="http://schemas.openxmlformats.org/presentationml/2006/main">
  <p:tag name="AS_UNIQUEID" val="1004"/>
</p:tagLst>
</file>

<file path=ppt/tags/tag185.xml><?xml version="1.0" encoding="utf-8"?>
<p:tagLst xmlns:p="http://schemas.openxmlformats.org/presentationml/2006/main">
  <p:tag name="AS_UNIQUEID" val="1005"/>
</p:tagLst>
</file>

<file path=ppt/tags/tag186.xml><?xml version="1.0" encoding="utf-8"?>
<p:tagLst xmlns:p="http://schemas.openxmlformats.org/presentationml/2006/main">
  <p:tag name="AS_UNIQUEID" val="1006"/>
</p:tagLst>
</file>

<file path=ppt/tags/tag187.xml><?xml version="1.0" encoding="utf-8"?>
<p:tagLst xmlns:p="http://schemas.openxmlformats.org/presentationml/2006/main">
  <p:tag name="AS_UNIQUEID" val="1007"/>
</p:tagLst>
</file>

<file path=ppt/tags/tag188.xml><?xml version="1.0" encoding="utf-8"?>
<p:tagLst xmlns:p="http://schemas.openxmlformats.org/presentationml/2006/main">
  <p:tag name="AS_UNIQUEID" val="1008"/>
</p:tagLst>
</file>

<file path=ppt/tags/tag189.xml><?xml version="1.0" encoding="utf-8"?>
<p:tagLst xmlns:p="http://schemas.openxmlformats.org/presentationml/2006/main">
  <p:tag name="AS_UNIQUEID" val="1009"/>
</p:tagLst>
</file>

<file path=ppt/tags/tag19.xml><?xml version="1.0" encoding="utf-8"?>
<p:tagLst xmlns:p="http://schemas.openxmlformats.org/presentationml/2006/main">
  <p:tag name="AS_UNIQUEID" val="846"/>
</p:tagLst>
</file>

<file path=ppt/tags/tag190.xml><?xml version="1.0" encoding="utf-8"?>
<p:tagLst xmlns:p="http://schemas.openxmlformats.org/presentationml/2006/main">
  <p:tag name="AS_UNIQUEID" val="1010"/>
</p:tagLst>
</file>

<file path=ppt/tags/tag191.xml><?xml version="1.0" encoding="utf-8"?>
<p:tagLst xmlns:p="http://schemas.openxmlformats.org/presentationml/2006/main">
  <p:tag name="AS_UNIQUEID" val="1011"/>
</p:tagLst>
</file>

<file path=ppt/tags/tag192.xml><?xml version="1.0" encoding="utf-8"?>
<p:tagLst xmlns:p="http://schemas.openxmlformats.org/presentationml/2006/main">
  <p:tag name="AS_UNIQUEID" val="1012"/>
</p:tagLst>
</file>

<file path=ppt/tags/tag193.xml><?xml version="1.0" encoding="utf-8"?>
<p:tagLst xmlns:p="http://schemas.openxmlformats.org/presentationml/2006/main">
  <p:tag name="AS_UNIQUEID" val="1013"/>
</p:tagLst>
</file>

<file path=ppt/tags/tag194.xml><?xml version="1.0" encoding="utf-8"?>
<p:tagLst xmlns:p="http://schemas.openxmlformats.org/presentationml/2006/main">
  <p:tag name="AS_UNIQUEID" val="1014"/>
</p:tagLst>
</file>

<file path=ppt/tags/tag195.xml><?xml version="1.0" encoding="utf-8"?>
<p:tagLst xmlns:p="http://schemas.openxmlformats.org/presentationml/2006/main">
  <p:tag name="AS_UNIQUEID" val="1015"/>
</p:tagLst>
</file>

<file path=ppt/tags/tag196.xml><?xml version="1.0" encoding="utf-8"?>
<p:tagLst xmlns:p="http://schemas.openxmlformats.org/presentationml/2006/main">
  <p:tag name="AS_UNIQUEID" val="1016"/>
</p:tagLst>
</file>

<file path=ppt/tags/tag197.xml><?xml version="1.0" encoding="utf-8"?>
<p:tagLst xmlns:p="http://schemas.openxmlformats.org/presentationml/2006/main">
  <p:tag name="AS_UNIQUEID" val="1017"/>
</p:tagLst>
</file>

<file path=ppt/tags/tag198.xml><?xml version="1.0" encoding="utf-8"?>
<p:tagLst xmlns:p="http://schemas.openxmlformats.org/presentationml/2006/main">
  <p:tag name="AS_UNIQUEID" val="1018"/>
</p:tagLst>
</file>

<file path=ppt/tags/tag199.xml><?xml version="1.0" encoding="utf-8"?>
<p:tagLst xmlns:p="http://schemas.openxmlformats.org/presentationml/2006/main">
  <p:tag name="AS_UNIQUEID" val="1019"/>
</p:tagLst>
</file>

<file path=ppt/tags/tag2.xml><?xml version="1.0" encoding="utf-8"?>
<p:tagLst xmlns:p="http://schemas.openxmlformats.org/presentationml/2006/main">
  <p:tag name="AS_UNIQUEID" val="829"/>
</p:tagLst>
</file>

<file path=ppt/tags/tag20.xml><?xml version="1.0" encoding="utf-8"?>
<p:tagLst xmlns:p="http://schemas.openxmlformats.org/presentationml/2006/main">
  <p:tag name="AS_UNIQUEID" val="847"/>
</p:tagLst>
</file>

<file path=ppt/tags/tag200.xml><?xml version="1.0" encoding="utf-8"?>
<p:tagLst xmlns:p="http://schemas.openxmlformats.org/presentationml/2006/main">
  <p:tag name="AS_UNIQUEID" val="1020"/>
</p:tagLst>
</file>

<file path=ppt/tags/tag201.xml><?xml version="1.0" encoding="utf-8"?>
<p:tagLst xmlns:p="http://schemas.openxmlformats.org/presentationml/2006/main">
  <p:tag name="AS_UNIQUEID" val="1021"/>
</p:tagLst>
</file>

<file path=ppt/tags/tag202.xml><?xml version="1.0" encoding="utf-8"?>
<p:tagLst xmlns:p="http://schemas.openxmlformats.org/presentationml/2006/main">
  <p:tag name="AS_UNIQUEID" val="1022"/>
</p:tagLst>
</file>

<file path=ppt/tags/tag203.xml><?xml version="1.0" encoding="utf-8"?>
<p:tagLst xmlns:p="http://schemas.openxmlformats.org/presentationml/2006/main">
  <p:tag name="AS_UNIQUEID" val="1023"/>
</p:tagLst>
</file>

<file path=ppt/tags/tag204.xml><?xml version="1.0" encoding="utf-8"?>
<p:tagLst xmlns:p="http://schemas.openxmlformats.org/presentationml/2006/main">
  <p:tag name="AS_UNIQUEID" val="1024"/>
</p:tagLst>
</file>

<file path=ppt/tags/tag205.xml><?xml version="1.0" encoding="utf-8"?>
<p:tagLst xmlns:p="http://schemas.openxmlformats.org/presentationml/2006/main">
  <p:tag name="AS_UNIQUEID" val="1025"/>
</p:tagLst>
</file>

<file path=ppt/tags/tag206.xml><?xml version="1.0" encoding="utf-8"?>
<p:tagLst xmlns:p="http://schemas.openxmlformats.org/presentationml/2006/main">
  <p:tag name="AS_UNIQUEID" val="1026"/>
</p:tagLst>
</file>

<file path=ppt/tags/tag207.xml><?xml version="1.0" encoding="utf-8"?>
<p:tagLst xmlns:p="http://schemas.openxmlformats.org/presentationml/2006/main">
  <p:tag name="AS_UNIQUEID" val="1027"/>
</p:tagLst>
</file>

<file path=ppt/tags/tag208.xml><?xml version="1.0" encoding="utf-8"?>
<p:tagLst xmlns:p="http://schemas.openxmlformats.org/presentationml/2006/main">
  <p:tag name="AS_UNIQUEID" val="1028"/>
</p:tagLst>
</file>

<file path=ppt/tags/tag209.xml><?xml version="1.0" encoding="utf-8"?>
<p:tagLst xmlns:p="http://schemas.openxmlformats.org/presentationml/2006/main">
  <p:tag name="AS_UNIQUEID" val="1029"/>
</p:tagLst>
</file>

<file path=ppt/tags/tag21.xml><?xml version="1.0" encoding="utf-8"?>
<p:tagLst xmlns:p="http://schemas.openxmlformats.org/presentationml/2006/main">
  <p:tag name="AS_UNIQUEID" val="848"/>
</p:tagLst>
</file>

<file path=ppt/tags/tag210.xml><?xml version="1.0" encoding="utf-8"?>
<p:tagLst xmlns:p="http://schemas.openxmlformats.org/presentationml/2006/main">
  <p:tag name="AS_UNIQUEID" val="1030"/>
</p:tagLst>
</file>

<file path=ppt/tags/tag211.xml><?xml version="1.0" encoding="utf-8"?>
<p:tagLst xmlns:p="http://schemas.openxmlformats.org/presentationml/2006/main">
  <p:tag name="AS_UNIQUEID" val="1031"/>
</p:tagLst>
</file>

<file path=ppt/tags/tag212.xml><?xml version="1.0" encoding="utf-8"?>
<p:tagLst xmlns:p="http://schemas.openxmlformats.org/presentationml/2006/main">
  <p:tag name="AS_UNIQUEID" val="1032"/>
</p:tagLst>
</file>

<file path=ppt/tags/tag213.xml><?xml version="1.0" encoding="utf-8"?>
<p:tagLst xmlns:p="http://schemas.openxmlformats.org/presentationml/2006/main">
  <p:tag name="AS_UNIQUEID" val="1033"/>
</p:tagLst>
</file>

<file path=ppt/tags/tag214.xml><?xml version="1.0" encoding="utf-8"?>
<p:tagLst xmlns:p="http://schemas.openxmlformats.org/presentationml/2006/main">
  <p:tag name="AS_UNIQUEID" val="1034"/>
</p:tagLst>
</file>

<file path=ppt/tags/tag215.xml><?xml version="1.0" encoding="utf-8"?>
<p:tagLst xmlns:p="http://schemas.openxmlformats.org/presentationml/2006/main">
  <p:tag name="AS_UNIQUEID" val="1035"/>
</p:tagLst>
</file>

<file path=ppt/tags/tag216.xml><?xml version="1.0" encoding="utf-8"?>
<p:tagLst xmlns:p="http://schemas.openxmlformats.org/presentationml/2006/main">
  <p:tag name="AS_UNIQUEID" val="1036"/>
</p:tagLst>
</file>

<file path=ppt/tags/tag217.xml><?xml version="1.0" encoding="utf-8"?>
<p:tagLst xmlns:p="http://schemas.openxmlformats.org/presentationml/2006/main">
  <p:tag name="AS_UNIQUEID" val="1037"/>
</p:tagLst>
</file>

<file path=ppt/tags/tag218.xml><?xml version="1.0" encoding="utf-8"?>
<p:tagLst xmlns:p="http://schemas.openxmlformats.org/presentationml/2006/main">
  <p:tag name="AS_UNIQUEID" val="1038"/>
</p:tagLst>
</file>

<file path=ppt/tags/tag219.xml><?xml version="1.0" encoding="utf-8"?>
<p:tagLst xmlns:p="http://schemas.openxmlformats.org/presentationml/2006/main">
  <p:tag name="AS_UNIQUEID" val="1039"/>
</p:tagLst>
</file>

<file path=ppt/tags/tag22.xml><?xml version="1.0" encoding="utf-8"?>
<p:tagLst xmlns:p="http://schemas.openxmlformats.org/presentationml/2006/main">
  <p:tag name="AS_UNIQUEID" val="849"/>
</p:tagLst>
</file>

<file path=ppt/tags/tag220.xml><?xml version="1.0" encoding="utf-8"?>
<p:tagLst xmlns:p="http://schemas.openxmlformats.org/presentationml/2006/main">
  <p:tag name="AS_UNIQUEID" val="1040"/>
</p:tagLst>
</file>

<file path=ppt/tags/tag221.xml><?xml version="1.0" encoding="utf-8"?>
<p:tagLst xmlns:p="http://schemas.openxmlformats.org/presentationml/2006/main">
  <p:tag name="AS_UNIQUEID" val="1041"/>
</p:tagLst>
</file>

<file path=ppt/tags/tag222.xml><?xml version="1.0" encoding="utf-8"?>
<p:tagLst xmlns:p="http://schemas.openxmlformats.org/presentationml/2006/main">
  <p:tag name="AS_UNIQUEID" val="1042"/>
</p:tagLst>
</file>

<file path=ppt/tags/tag223.xml><?xml version="1.0" encoding="utf-8"?>
<p:tagLst xmlns:p="http://schemas.openxmlformats.org/presentationml/2006/main">
  <p:tag name="AS_UNIQUEID" val="1043"/>
</p:tagLst>
</file>

<file path=ppt/tags/tag224.xml><?xml version="1.0" encoding="utf-8"?>
<p:tagLst xmlns:p="http://schemas.openxmlformats.org/presentationml/2006/main">
  <p:tag name="AS_UNIQUEID" val="1044"/>
</p:tagLst>
</file>

<file path=ppt/tags/tag225.xml><?xml version="1.0" encoding="utf-8"?>
<p:tagLst xmlns:p="http://schemas.openxmlformats.org/presentationml/2006/main">
  <p:tag name="AS_UNIQUEID" val="1045"/>
</p:tagLst>
</file>

<file path=ppt/tags/tag226.xml><?xml version="1.0" encoding="utf-8"?>
<p:tagLst xmlns:p="http://schemas.openxmlformats.org/presentationml/2006/main">
  <p:tag name="AS_UNIQUEID" val="1046"/>
</p:tagLst>
</file>

<file path=ppt/tags/tag227.xml><?xml version="1.0" encoding="utf-8"?>
<p:tagLst xmlns:p="http://schemas.openxmlformats.org/presentationml/2006/main">
  <p:tag name="AS_UNIQUEID" val="1047"/>
</p:tagLst>
</file>

<file path=ppt/tags/tag228.xml><?xml version="1.0" encoding="utf-8"?>
<p:tagLst xmlns:p="http://schemas.openxmlformats.org/presentationml/2006/main">
  <p:tag name="AS_UNIQUEID" val="1048"/>
</p:tagLst>
</file>

<file path=ppt/tags/tag229.xml><?xml version="1.0" encoding="utf-8"?>
<p:tagLst xmlns:p="http://schemas.openxmlformats.org/presentationml/2006/main">
  <p:tag name="AS_UNIQUEID" val="1049"/>
</p:tagLst>
</file>

<file path=ppt/tags/tag23.xml><?xml version="1.0" encoding="utf-8"?>
<p:tagLst xmlns:p="http://schemas.openxmlformats.org/presentationml/2006/main">
  <p:tag name="AS_UNIQUEID" val="850"/>
</p:tagLst>
</file>

<file path=ppt/tags/tag230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4.xml><?xml version="1.0" encoding="utf-8"?>
<p:tagLst xmlns:p="http://schemas.openxmlformats.org/presentationml/2006/main">
  <p:tag name="AS_UNIQUEID" val="851"/>
</p:tagLst>
</file>

<file path=ppt/tags/tag25.xml><?xml version="1.0" encoding="utf-8"?>
<p:tagLst xmlns:p="http://schemas.openxmlformats.org/presentationml/2006/main">
  <p:tag name="AS_UNIQUEID" val="852"/>
</p:tagLst>
</file>

<file path=ppt/tags/tag26.xml><?xml version="1.0" encoding="utf-8"?>
<p:tagLst xmlns:p="http://schemas.openxmlformats.org/presentationml/2006/main">
  <p:tag name="AS_UNIQUEID" val="853"/>
</p:tagLst>
</file>

<file path=ppt/tags/tag27.xml><?xml version="1.0" encoding="utf-8"?>
<p:tagLst xmlns:p="http://schemas.openxmlformats.org/presentationml/2006/main">
  <p:tag name="AS_UNIQUEID" val="854"/>
</p:tagLst>
</file>

<file path=ppt/tags/tag28.xml><?xml version="1.0" encoding="utf-8"?>
<p:tagLst xmlns:p="http://schemas.openxmlformats.org/presentationml/2006/main">
  <p:tag name="AS_UNIQUEID" val="855"/>
</p:tagLst>
</file>

<file path=ppt/tags/tag29.xml><?xml version="1.0" encoding="utf-8"?>
<p:tagLst xmlns:p="http://schemas.openxmlformats.org/presentationml/2006/main">
  <p:tag name="AS_UNIQUEID" val="856"/>
</p:tagLst>
</file>

<file path=ppt/tags/tag3.xml><?xml version="1.0" encoding="utf-8"?>
<p:tagLst xmlns:p="http://schemas.openxmlformats.org/presentationml/2006/main">
  <p:tag name="AS_UNIQUEID" val="830"/>
</p:tagLst>
</file>

<file path=ppt/tags/tag30.xml><?xml version="1.0" encoding="utf-8"?>
<p:tagLst xmlns:p="http://schemas.openxmlformats.org/presentationml/2006/main">
  <p:tag name="AS_UNIQUEID" val="857"/>
</p:tagLst>
</file>

<file path=ppt/tags/tag31.xml><?xml version="1.0" encoding="utf-8"?>
<p:tagLst xmlns:p="http://schemas.openxmlformats.org/presentationml/2006/main">
  <p:tag name="AS_UNIQUEID" val="858"/>
</p:tagLst>
</file>

<file path=ppt/tags/tag32.xml><?xml version="1.0" encoding="utf-8"?>
<p:tagLst xmlns:p="http://schemas.openxmlformats.org/presentationml/2006/main">
  <p:tag name="AS_UNIQUEID" val="859"/>
</p:tagLst>
</file>

<file path=ppt/tags/tag33.xml><?xml version="1.0" encoding="utf-8"?>
<p:tagLst xmlns:p="http://schemas.openxmlformats.org/presentationml/2006/main">
  <p:tag name="AS_UNIQUEID" val="860"/>
</p:tagLst>
</file>

<file path=ppt/tags/tag34.xml><?xml version="1.0" encoding="utf-8"?>
<p:tagLst xmlns:p="http://schemas.openxmlformats.org/presentationml/2006/main">
  <p:tag name="AS_UNIQUEID" val="861"/>
</p:tagLst>
</file>

<file path=ppt/tags/tag35.xml><?xml version="1.0" encoding="utf-8"?>
<p:tagLst xmlns:p="http://schemas.openxmlformats.org/presentationml/2006/main">
  <p:tag name="AS_UNIQUEID" val="862"/>
</p:tagLst>
</file>

<file path=ppt/tags/tag36.xml><?xml version="1.0" encoding="utf-8"?>
<p:tagLst xmlns:p="http://schemas.openxmlformats.org/presentationml/2006/main">
  <p:tag name="AS_UNIQUEID" val="863"/>
</p:tagLst>
</file>

<file path=ppt/tags/tag37.xml><?xml version="1.0" encoding="utf-8"?>
<p:tagLst xmlns:p="http://schemas.openxmlformats.org/presentationml/2006/main">
  <p:tag name="AS_UNIQUEID" val="864"/>
</p:tagLst>
</file>

<file path=ppt/tags/tag38.xml><?xml version="1.0" encoding="utf-8"?>
<p:tagLst xmlns:p="http://schemas.openxmlformats.org/presentationml/2006/main">
  <p:tag name="AS_UNIQUEID" val="865"/>
</p:tagLst>
</file>

<file path=ppt/tags/tag39.xml><?xml version="1.0" encoding="utf-8"?>
<p:tagLst xmlns:p="http://schemas.openxmlformats.org/presentationml/2006/main">
  <p:tag name="AS_UNIQUEID" val="866"/>
</p:tagLst>
</file>

<file path=ppt/tags/tag4.xml><?xml version="1.0" encoding="utf-8"?>
<p:tagLst xmlns:p="http://schemas.openxmlformats.org/presentationml/2006/main">
  <p:tag name="AS_UNIQUEID" val="831"/>
</p:tagLst>
</file>

<file path=ppt/tags/tag40.xml><?xml version="1.0" encoding="utf-8"?>
<p:tagLst xmlns:p="http://schemas.openxmlformats.org/presentationml/2006/main">
  <p:tag name="AS_UNIQUEID" val="867"/>
</p:tagLst>
</file>

<file path=ppt/tags/tag41.xml><?xml version="1.0" encoding="utf-8"?>
<p:tagLst xmlns:p="http://schemas.openxmlformats.org/presentationml/2006/main">
  <p:tag name="AS_UNIQUEID" val="868"/>
</p:tagLst>
</file>

<file path=ppt/tags/tag42.xml><?xml version="1.0" encoding="utf-8"?>
<p:tagLst xmlns:p="http://schemas.openxmlformats.org/presentationml/2006/main">
  <p:tag name="AS_UNIQUEID" val="869"/>
</p:tagLst>
</file>

<file path=ppt/tags/tag43.xml><?xml version="1.0" encoding="utf-8"?>
<p:tagLst xmlns:p="http://schemas.openxmlformats.org/presentationml/2006/main">
  <p:tag name="AS_UNIQUEID" val="870"/>
</p:tagLst>
</file>

<file path=ppt/tags/tag44.xml><?xml version="1.0" encoding="utf-8"?>
<p:tagLst xmlns:p="http://schemas.openxmlformats.org/presentationml/2006/main">
  <p:tag name="AS_UNIQUEID" val="871"/>
</p:tagLst>
</file>

<file path=ppt/tags/tag45.xml><?xml version="1.0" encoding="utf-8"?>
<p:tagLst xmlns:p="http://schemas.openxmlformats.org/presentationml/2006/main">
  <p:tag name="AS_UNIQUEID" val="872"/>
</p:tagLst>
</file>

<file path=ppt/tags/tag46.xml><?xml version="1.0" encoding="utf-8"?>
<p:tagLst xmlns:p="http://schemas.openxmlformats.org/presentationml/2006/main">
  <p:tag name="AS_UNIQUEID" val="873"/>
</p:tagLst>
</file>

<file path=ppt/tags/tag47.xml><?xml version="1.0" encoding="utf-8"?>
<p:tagLst xmlns:p="http://schemas.openxmlformats.org/presentationml/2006/main">
  <p:tag name="AS_UNIQUEID" val="874"/>
</p:tagLst>
</file>

<file path=ppt/tags/tag48.xml><?xml version="1.0" encoding="utf-8"?>
<p:tagLst xmlns:p="http://schemas.openxmlformats.org/presentationml/2006/main">
  <p:tag name="AS_UNIQUEID" val="875"/>
</p:tagLst>
</file>

<file path=ppt/tags/tag49.xml><?xml version="1.0" encoding="utf-8"?>
<p:tagLst xmlns:p="http://schemas.openxmlformats.org/presentationml/2006/main">
  <p:tag name="AS_UNIQUEID" val="876"/>
</p:tagLst>
</file>

<file path=ppt/tags/tag5.xml><?xml version="1.0" encoding="utf-8"?>
<p:tagLst xmlns:p="http://schemas.openxmlformats.org/presentationml/2006/main">
  <p:tag name="AS_UNIQUEID" val="832"/>
</p:tagLst>
</file>

<file path=ppt/tags/tag50.xml><?xml version="1.0" encoding="utf-8"?>
<p:tagLst xmlns:p="http://schemas.openxmlformats.org/presentationml/2006/main">
  <p:tag name="AS_UNIQUEID" val="877"/>
</p:tagLst>
</file>

<file path=ppt/tags/tag51.xml><?xml version="1.0" encoding="utf-8"?>
<p:tagLst xmlns:p="http://schemas.openxmlformats.org/presentationml/2006/main">
  <p:tag name="AS_UNIQUEID" val="878"/>
</p:tagLst>
</file>

<file path=ppt/tags/tag52.xml><?xml version="1.0" encoding="utf-8"?>
<p:tagLst xmlns:p="http://schemas.openxmlformats.org/presentationml/2006/main">
  <p:tag name="AS_UNIQUEID" val="879"/>
</p:tagLst>
</file>

<file path=ppt/tags/tag53.xml><?xml version="1.0" encoding="utf-8"?>
<p:tagLst xmlns:p="http://schemas.openxmlformats.org/presentationml/2006/main">
  <p:tag name="AS_UNIQUEID" val="880"/>
</p:tagLst>
</file>

<file path=ppt/tags/tag54.xml><?xml version="1.0" encoding="utf-8"?>
<p:tagLst xmlns:p="http://schemas.openxmlformats.org/presentationml/2006/main">
  <p:tag name="AS_UNIQUEID" val="881"/>
</p:tagLst>
</file>

<file path=ppt/tags/tag55.xml><?xml version="1.0" encoding="utf-8"?>
<p:tagLst xmlns:p="http://schemas.openxmlformats.org/presentationml/2006/main">
  <p:tag name="AS_UNIQUEID" val="882"/>
</p:tagLst>
</file>

<file path=ppt/tags/tag56.xml><?xml version="1.0" encoding="utf-8"?>
<p:tagLst xmlns:p="http://schemas.openxmlformats.org/presentationml/2006/main">
  <p:tag name="AS_UNIQUEID" val="883"/>
</p:tagLst>
</file>

<file path=ppt/tags/tag57.xml><?xml version="1.0" encoding="utf-8"?>
<p:tagLst xmlns:p="http://schemas.openxmlformats.org/presentationml/2006/main">
  <p:tag name="AS_UNIQUEID" val="884"/>
</p:tagLst>
</file>

<file path=ppt/tags/tag58.xml><?xml version="1.0" encoding="utf-8"?>
<p:tagLst xmlns:p="http://schemas.openxmlformats.org/presentationml/2006/main">
  <p:tag name="AS_UNIQUEID" val="885"/>
</p:tagLst>
</file>

<file path=ppt/tags/tag59.xml><?xml version="1.0" encoding="utf-8"?>
<p:tagLst xmlns:p="http://schemas.openxmlformats.org/presentationml/2006/main">
  <p:tag name="AS_UNIQUEID" val="886"/>
</p:tagLst>
</file>

<file path=ppt/tags/tag6.xml><?xml version="1.0" encoding="utf-8"?>
<p:tagLst xmlns:p="http://schemas.openxmlformats.org/presentationml/2006/main">
  <p:tag name="AS_UNIQUEID" val="833"/>
</p:tagLst>
</file>

<file path=ppt/tags/tag60.xml><?xml version="1.0" encoding="utf-8"?>
<p:tagLst xmlns:p="http://schemas.openxmlformats.org/presentationml/2006/main">
  <p:tag name="AS_UNIQUEID" val="887"/>
</p:tagLst>
</file>

<file path=ppt/tags/tag61.xml><?xml version="1.0" encoding="utf-8"?>
<p:tagLst xmlns:p="http://schemas.openxmlformats.org/presentationml/2006/main">
  <p:tag name="AS_UNIQUEID" val="888"/>
</p:tagLst>
</file>

<file path=ppt/tags/tag62.xml><?xml version="1.0" encoding="utf-8"?>
<p:tagLst xmlns:p="http://schemas.openxmlformats.org/presentationml/2006/main">
  <p:tag name="AS_UNIQUEID" val="889"/>
</p:tagLst>
</file>

<file path=ppt/tags/tag63.xml><?xml version="1.0" encoding="utf-8"?>
<p:tagLst xmlns:p="http://schemas.openxmlformats.org/presentationml/2006/main">
  <p:tag name="AS_UNIQUEID" val="890"/>
</p:tagLst>
</file>

<file path=ppt/tags/tag64.xml><?xml version="1.0" encoding="utf-8"?>
<p:tagLst xmlns:p="http://schemas.openxmlformats.org/presentationml/2006/main">
  <p:tag name="AS_UNIQUEID" val="891"/>
</p:tagLst>
</file>

<file path=ppt/tags/tag65.xml><?xml version="1.0" encoding="utf-8"?>
<p:tagLst xmlns:p="http://schemas.openxmlformats.org/presentationml/2006/main">
  <p:tag name="AS_UNIQUEID" val="892"/>
</p:tagLst>
</file>

<file path=ppt/tags/tag66.xml><?xml version="1.0" encoding="utf-8"?>
<p:tagLst xmlns:p="http://schemas.openxmlformats.org/presentationml/2006/main">
  <p:tag name="AS_UNIQUEID" val="893"/>
</p:tagLst>
</file>

<file path=ppt/tags/tag67.xml><?xml version="1.0" encoding="utf-8"?>
<p:tagLst xmlns:p="http://schemas.openxmlformats.org/presentationml/2006/main">
  <p:tag name="AS_UNIQUEID" val="894"/>
</p:tagLst>
</file>

<file path=ppt/tags/tag68.xml><?xml version="1.0" encoding="utf-8"?>
<p:tagLst xmlns:p="http://schemas.openxmlformats.org/presentationml/2006/main">
  <p:tag name="AS_UNIQUEID" val="895"/>
</p:tagLst>
</file>

<file path=ppt/tags/tag69.xml><?xml version="1.0" encoding="utf-8"?>
<p:tagLst xmlns:p="http://schemas.openxmlformats.org/presentationml/2006/main">
  <p:tag name="AS_UNIQUEID" val="896"/>
</p:tagLst>
</file>

<file path=ppt/tags/tag7.xml><?xml version="1.0" encoding="utf-8"?>
<p:tagLst xmlns:p="http://schemas.openxmlformats.org/presentationml/2006/main">
  <p:tag name="AS_UNIQUEID" val="834"/>
</p:tagLst>
</file>

<file path=ppt/tags/tag70.xml><?xml version="1.0" encoding="utf-8"?>
<p:tagLst xmlns:p="http://schemas.openxmlformats.org/presentationml/2006/main">
  <p:tag name="AS_UNIQUEID" val="897"/>
</p:tagLst>
</file>

<file path=ppt/tags/tag71.xml><?xml version="1.0" encoding="utf-8"?>
<p:tagLst xmlns:p="http://schemas.openxmlformats.org/presentationml/2006/main">
  <p:tag name="AS_UNIQUEID" val="898"/>
</p:tagLst>
</file>

<file path=ppt/tags/tag72.xml><?xml version="1.0" encoding="utf-8"?>
<p:tagLst xmlns:p="http://schemas.openxmlformats.org/presentationml/2006/main">
  <p:tag name="AS_UNIQUEID" val="899"/>
</p:tagLst>
</file>

<file path=ppt/tags/tag73.xml><?xml version="1.0" encoding="utf-8"?>
<p:tagLst xmlns:p="http://schemas.openxmlformats.org/presentationml/2006/main">
  <p:tag name="AS_UNIQUEID" val="900"/>
</p:tagLst>
</file>

<file path=ppt/tags/tag74.xml><?xml version="1.0" encoding="utf-8"?>
<p:tagLst xmlns:p="http://schemas.openxmlformats.org/presentationml/2006/main">
  <p:tag name="AS_UNIQUEID" val="901"/>
</p:tagLst>
</file>

<file path=ppt/tags/tag75.xml><?xml version="1.0" encoding="utf-8"?>
<p:tagLst xmlns:p="http://schemas.openxmlformats.org/presentationml/2006/main">
  <p:tag name="AS_UNIQUEID" val="902"/>
</p:tagLst>
</file>

<file path=ppt/tags/tag76.xml><?xml version="1.0" encoding="utf-8"?>
<p:tagLst xmlns:p="http://schemas.openxmlformats.org/presentationml/2006/main">
  <p:tag name="AS_UNIQUEID" val="903"/>
</p:tagLst>
</file>

<file path=ppt/tags/tag77.xml><?xml version="1.0" encoding="utf-8"?>
<p:tagLst xmlns:p="http://schemas.openxmlformats.org/presentationml/2006/main">
  <p:tag name="AS_UNIQUEID" val="904"/>
</p:tagLst>
</file>

<file path=ppt/tags/tag78.xml><?xml version="1.0" encoding="utf-8"?>
<p:tagLst xmlns:p="http://schemas.openxmlformats.org/presentationml/2006/main">
  <p:tag name="AS_UNIQUEID" val="905"/>
</p:tagLst>
</file>

<file path=ppt/tags/tag79.xml><?xml version="1.0" encoding="utf-8"?>
<p:tagLst xmlns:p="http://schemas.openxmlformats.org/presentationml/2006/main">
  <p:tag name="AS_UNIQUEID" val="906"/>
</p:tagLst>
</file>

<file path=ppt/tags/tag8.xml><?xml version="1.0" encoding="utf-8"?>
<p:tagLst xmlns:p="http://schemas.openxmlformats.org/presentationml/2006/main">
  <p:tag name="AS_UNIQUEID" val="835"/>
</p:tagLst>
</file>

<file path=ppt/tags/tag80.xml><?xml version="1.0" encoding="utf-8"?>
<p:tagLst xmlns:p="http://schemas.openxmlformats.org/presentationml/2006/main">
  <p:tag name="AS_UNIQUEID" val="907"/>
</p:tagLst>
</file>

<file path=ppt/tags/tag81.xml><?xml version="1.0" encoding="utf-8"?>
<p:tagLst xmlns:p="http://schemas.openxmlformats.org/presentationml/2006/main">
  <p:tag name="AS_UNIQUEID" val="908"/>
</p:tagLst>
</file>

<file path=ppt/tags/tag82.xml><?xml version="1.0" encoding="utf-8"?>
<p:tagLst xmlns:p="http://schemas.openxmlformats.org/presentationml/2006/main">
  <p:tag name="AS_UNIQUEID" val="909"/>
</p:tagLst>
</file>

<file path=ppt/tags/tag83.xml><?xml version="1.0" encoding="utf-8"?>
<p:tagLst xmlns:p="http://schemas.openxmlformats.org/presentationml/2006/main">
  <p:tag name="AS_UNIQUEID" val="910"/>
</p:tagLst>
</file>

<file path=ppt/tags/tag84.xml><?xml version="1.0" encoding="utf-8"?>
<p:tagLst xmlns:p="http://schemas.openxmlformats.org/presentationml/2006/main">
  <p:tag name="AS_UNIQUEID" val="911"/>
</p:tagLst>
</file>

<file path=ppt/tags/tag85.xml><?xml version="1.0" encoding="utf-8"?>
<p:tagLst xmlns:p="http://schemas.openxmlformats.org/presentationml/2006/main">
  <p:tag name="AS_UNIQUEID" val="912"/>
</p:tagLst>
</file>

<file path=ppt/tags/tag86.xml><?xml version="1.0" encoding="utf-8"?>
<p:tagLst xmlns:p="http://schemas.openxmlformats.org/presentationml/2006/main">
  <p:tag name="AS_UNIQUEID" val="913"/>
</p:tagLst>
</file>

<file path=ppt/tags/tag87.xml><?xml version="1.0" encoding="utf-8"?>
<p:tagLst xmlns:p="http://schemas.openxmlformats.org/presentationml/2006/main">
  <p:tag name="AS_UNIQUEID" val="914"/>
</p:tagLst>
</file>

<file path=ppt/tags/tag88.xml><?xml version="1.0" encoding="utf-8"?>
<p:tagLst xmlns:p="http://schemas.openxmlformats.org/presentationml/2006/main">
  <p:tag name="AS_UNIQUEID" val="915"/>
</p:tagLst>
</file>

<file path=ppt/tags/tag89.xml><?xml version="1.0" encoding="utf-8"?>
<p:tagLst xmlns:p="http://schemas.openxmlformats.org/presentationml/2006/main">
  <p:tag name="AS_UNIQUEID" val="916"/>
</p:tagLst>
</file>

<file path=ppt/tags/tag9.xml><?xml version="1.0" encoding="utf-8"?>
<p:tagLst xmlns:p="http://schemas.openxmlformats.org/presentationml/2006/main">
  <p:tag name="AS_UNIQUEID" val="836"/>
</p:tagLst>
</file>

<file path=ppt/tags/tag90.xml><?xml version="1.0" encoding="utf-8"?>
<p:tagLst xmlns:p="http://schemas.openxmlformats.org/presentationml/2006/main">
  <p:tag name="AS_UNIQUEID" val="917"/>
</p:tagLst>
</file>

<file path=ppt/tags/tag91.xml><?xml version="1.0" encoding="utf-8"?>
<p:tagLst xmlns:p="http://schemas.openxmlformats.org/presentationml/2006/main">
  <p:tag name="AS_UNIQUEID" val="918"/>
</p:tagLst>
</file>

<file path=ppt/tags/tag92.xml><?xml version="1.0" encoding="utf-8"?>
<p:tagLst xmlns:p="http://schemas.openxmlformats.org/presentationml/2006/main">
  <p:tag name="AS_UNIQUEID" val="919"/>
</p:tagLst>
</file>

<file path=ppt/tags/tag93.xml><?xml version="1.0" encoding="utf-8"?>
<p:tagLst xmlns:p="http://schemas.openxmlformats.org/presentationml/2006/main">
  <p:tag name="AS_UNIQUEID" val="920"/>
</p:tagLst>
</file>

<file path=ppt/tags/tag94.xml><?xml version="1.0" encoding="utf-8"?>
<p:tagLst xmlns:p="http://schemas.openxmlformats.org/presentationml/2006/main">
  <p:tag name="AS_UNIQUEID" val="921"/>
</p:tagLst>
</file>

<file path=ppt/tags/tag95.xml><?xml version="1.0" encoding="utf-8"?>
<p:tagLst xmlns:p="http://schemas.openxmlformats.org/presentationml/2006/main">
  <p:tag name="AS_UNIQUEID" val="922"/>
</p:tagLst>
</file>

<file path=ppt/tags/tag96.xml><?xml version="1.0" encoding="utf-8"?>
<p:tagLst xmlns:p="http://schemas.openxmlformats.org/presentationml/2006/main">
  <p:tag name="AS_UNIQUEID" val="923"/>
</p:tagLst>
</file>

<file path=ppt/tags/tag97.xml><?xml version="1.0" encoding="utf-8"?>
<p:tagLst xmlns:p="http://schemas.openxmlformats.org/presentationml/2006/main">
  <p:tag name="AS_UNIQUEID" val="924"/>
</p:tagLst>
</file>

<file path=ppt/tags/tag98.xml><?xml version="1.0" encoding="utf-8"?>
<p:tagLst xmlns:p="http://schemas.openxmlformats.org/presentationml/2006/main">
  <p:tag name="AS_UNIQUEID" val="925"/>
</p:tagLst>
</file>

<file path=ppt/tags/tag99.xml><?xml version="1.0" encoding="utf-8"?>
<p:tagLst xmlns:p="http://schemas.openxmlformats.org/presentationml/2006/main">
  <p:tag name="AS_UNIQUEID" val="926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70</Paragraphs>
  <Slides>22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34">
      <vt:lpstr>Arial</vt:lpstr>
      <vt:lpstr>等线 Light</vt:lpstr>
      <vt:lpstr>等线</vt:lpstr>
      <vt:lpstr>黑体</vt:lpstr>
      <vt:lpstr>宋体</vt:lpstr>
      <vt:lpstr>华文新魏</vt:lpstr>
      <vt:lpstr>华文隶书</vt:lpstr>
      <vt:lpstr>Times New Roman</vt:lpstr>
      <vt:lpstr>Courier New</vt:lpstr>
      <vt:lpstr>华文细黑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2021-09-13T10:31:42.668</cp:lastPrinted>
  <dcterms:created xsi:type="dcterms:W3CDTF">2021-09-13T10:31:42Z</dcterms:created>
  <dcterms:modified xsi:type="dcterms:W3CDTF">2021-09-13T02:31:43Z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