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p14="http://schemas.microsoft.com/office/powerpoint/2010/main">
  <p:sldMasterIdLst>
    <p:sldMasterId id="2147483920" r:id="rId49"/>
  </p:sldMasterIdLst>
  <p:notesMasterIdLst>
    <p:notesMasterId r:id="rId51"/>
  </p:notesMasterIdLst>
  <p:sldIdLst>
    <p:sldId id="329" r:id="rId53"/>
    <p:sldId id="2964" r:id="rId54"/>
    <p:sldId id="2989" r:id="rId55"/>
    <p:sldId id="2990" r:id="rId56"/>
    <p:sldId id="2992" r:id="rId57"/>
    <p:sldId id="2994" r:id="rId58"/>
    <p:sldId id="2995" r:id="rId59"/>
    <p:sldId id="3016" r:id="rId60"/>
    <p:sldId id="3019" r:id="rId62"/>
    <p:sldId id="2998" r:id="rId63"/>
    <p:sldId id="2999" r:id="rId64"/>
    <p:sldId id="3000" r:id="rId65"/>
    <p:sldId id="3001" r:id="rId66"/>
    <p:sldId id="3002" r:id="rId67"/>
    <p:sldId id="3004" r:id="rId68"/>
    <p:sldId id="3005" r:id="rId69"/>
    <p:sldId id="3020" r:id="rId70"/>
    <p:sldId id="3008" r:id="rId71"/>
    <p:sldId id="3015" r:id="rId72"/>
  </p:sldIdLst>
  <p:sldSz cx="12192000" cy="6858000"/>
  <p:notesSz cx="7104380" cy="1023493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0">
          <p15:clr>
            <a:srgbClr val="A4A3A4"/>
          </p15:clr>
        </p15:guide>
        <p15:guide id="2" pos="383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6618" autoAdjust="0"/>
    <p:restoredTop sz="76110" autoAdjust="0"/>
  </p:normalViewPr>
  <p:slideViewPr>
    <p:cSldViewPr snapToGrid="0" snapToObjects="1">
      <p:cViewPr varScale="1">
        <p:scale>
          <a:sx n="51" d="100"/>
          <a:sy n="51" d="100"/>
        </p:scale>
        <p:origin x="1196" y="40"/>
      </p:cViewPr>
      <p:guideLst>
        <p:guide orient="horz" pos="2142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gs" Target="tags/tag395.xml"></Relationship><Relationship Id="rId49" Type="http://schemas.openxmlformats.org/officeDocument/2006/relationships/slideMaster" Target="slideMasters/slideMaster1.xml"></Relationship><Relationship Id="rId50" Type="http://schemas.openxmlformats.org/officeDocument/2006/relationships/theme" Target="theme/theme1.xml"></Relationship><Relationship Id="rId51" Type="http://schemas.openxmlformats.org/officeDocument/2006/relationships/notesMaster" Target="notesMasters/notesMaster1.xml"></Relationship><Relationship Id="rId53" Type="http://schemas.openxmlformats.org/officeDocument/2006/relationships/slide" Target="slides/slide1.xml"></Relationship><Relationship Id="rId54" Type="http://schemas.openxmlformats.org/officeDocument/2006/relationships/slide" Target="slides/slide2.xml"></Relationship><Relationship Id="rId55" Type="http://schemas.openxmlformats.org/officeDocument/2006/relationships/slide" Target="slides/slide3.xml"></Relationship><Relationship Id="rId56" Type="http://schemas.openxmlformats.org/officeDocument/2006/relationships/slide" Target="slides/slide4.xml"></Relationship><Relationship Id="rId57" Type="http://schemas.openxmlformats.org/officeDocument/2006/relationships/slide" Target="slides/slide5.xml"></Relationship><Relationship Id="rId58" Type="http://schemas.openxmlformats.org/officeDocument/2006/relationships/slide" Target="slides/slide6.xml"></Relationship><Relationship Id="rId59" Type="http://schemas.openxmlformats.org/officeDocument/2006/relationships/slide" Target="slides/slide7.xml"></Relationship><Relationship Id="rId60" Type="http://schemas.openxmlformats.org/officeDocument/2006/relationships/slide" Target="slides/slide8.xml"></Relationship><Relationship Id="rId62" Type="http://schemas.openxmlformats.org/officeDocument/2006/relationships/slide" Target="slides/slide9.xml"></Relationship><Relationship Id="rId63" Type="http://schemas.openxmlformats.org/officeDocument/2006/relationships/slide" Target="slides/slide10.xml"></Relationship><Relationship Id="rId64" Type="http://schemas.openxmlformats.org/officeDocument/2006/relationships/slide" Target="slides/slide11.xml"></Relationship><Relationship Id="rId65" Type="http://schemas.openxmlformats.org/officeDocument/2006/relationships/slide" Target="slides/slide12.xml"></Relationship><Relationship Id="rId66" Type="http://schemas.openxmlformats.org/officeDocument/2006/relationships/slide" Target="slides/slide13.xml"></Relationship><Relationship Id="rId67" Type="http://schemas.openxmlformats.org/officeDocument/2006/relationships/slide" Target="slides/slide14.xml"></Relationship><Relationship Id="rId68" Type="http://schemas.openxmlformats.org/officeDocument/2006/relationships/slide" Target="slides/slide15.xml"></Relationship><Relationship Id="rId69" Type="http://schemas.openxmlformats.org/officeDocument/2006/relationships/slide" Target="slides/slide16.xml"></Relationship><Relationship Id="rId70" Type="http://schemas.openxmlformats.org/officeDocument/2006/relationships/slide" Target="slides/slide17.xml"></Relationship><Relationship Id="rId71" Type="http://schemas.openxmlformats.org/officeDocument/2006/relationships/slide" Target="slides/slide18.xml"></Relationship><Relationship Id="rId72" Type="http://schemas.openxmlformats.org/officeDocument/2006/relationships/slide" Target="slides/slide19.xml"></Relationship><Relationship Id="rId73" Type="http://schemas.openxmlformats.org/officeDocument/2006/relationships/viewProps" Target="viewProps.xml"></Relationship><Relationship Id="rId74" Type="http://schemas.openxmlformats.org/officeDocument/2006/relationships/presProps" Target="presProps.xml"></Relationship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5.emf" /><Relationship Id="rId2" Type="http://schemas.openxmlformats.org/officeDocument/2006/relationships/image" Target="../media/image26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0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ags" Target="../tags/tag257.xml"></Relationship><Relationship Id="rId2" Type="http://schemas.openxmlformats.org/officeDocument/2006/relationships/tags" Target="../tags/tag258.xml"></Relationship><Relationship Id="rId3" Type="http://schemas.openxmlformats.org/officeDocument/2006/relationships/tags" Target="../tags/tag259.xml"></Relationship><Relationship Id="rId4" Type="http://schemas.openxmlformats.org/officeDocument/2006/relationships/tags" Target="../tags/tag260.xml"></Relationship><Relationship Id="rId5" Type="http://schemas.openxmlformats.org/officeDocument/2006/relationships/tags" Target="../tags/tag261.xml"></Relationship><Relationship Id="rId6" Type="http://schemas.openxmlformats.org/officeDocument/2006/relationships/tags" Target="../tags/tag262.xml"></Relationship><Relationship Id="rId7" Type="http://schemas.openxmlformats.org/officeDocument/2006/relationships/tags" Target="../tags/tag263.xml"></Relationship><Relationship Id="rId8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tags" Target="../tags/tag306.xml"></Relationship><Relationship Id="rId4" Type="http://schemas.openxmlformats.org/officeDocument/2006/relationships/tags" Target="../tags/tag307.xml"></Relationship><Relationship Id="rId5" Type="http://schemas.openxmlformats.org/officeDocument/2006/relationships/tags" Target="../tags/tag308.xml"></Relationship><Relationship Id="rId6" Type="http://schemas.openxmlformats.org/officeDocument/2006/relationships/tags" Target="../tags/tag309.xml"></Relationship><Relationship Id="rId7" Type="http://schemas.openxmlformats.org/officeDocument/2006/relationships/slide" Target="../slides/slide8.xml"></Relationship></Relationship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93286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0497205.png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032821.png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.jpeg"></Relationship><Relationship Id="rId3" Type="http://schemas.openxmlformats.org/officeDocument/2006/relationships/image" Target="../media/image2.pn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Relationship Id="rId3" Type="http://schemas.openxmlformats.org/officeDocument/2006/relationships/slide" Target="../slides/slide1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png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png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4.jpeg"></Relationship><Relationship Id="rId3" Type="http://schemas.openxmlformats.org/officeDocument/2006/relationships/image" Target="../media/image5.png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6.jpeg"></Relationship><Relationship Id="rId3" Type="http://schemas.openxmlformats.org/officeDocument/2006/relationships/image" Target="../media/image5.png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7.png"></Relationship><Relationship Id="rId3" Type="http://schemas.openxmlformats.org/officeDocument/2006/relationships/image" Target="../media/image8.png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7.png"></Relationship><Relationship Id="rId3" Type="http://schemas.openxmlformats.org/officeDocument/2006/relationships/image" Target="../media/image8.png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9.png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056576.png"></Relationship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0396357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0268809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0096153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995774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90110645096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6000"/>
              <a:t>单击此处添加标题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/>
              <a:t>单击此处添加副标题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Administrator/AppData/Roaming/JisuOffice/ETemp/12120_7476256/fImage6901104972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Administrator/AppData/Roaming/JisuOffice/ETemp/12120_7476256/fImage6901103282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/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/Users/Administrator/AppData/Roaming/JisuOffice/ETemp/12120_7476256/image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635" cy="824865"/>
          </a:xfrm>
          <a:prstGeom prst="rect"/>
          <a:noFill/>
          <a:ln w="0">
            <a:noFill/>
            <a:prstDash/>
          </a:ln>
        </p:spPr>
      </p:pic>
      <p:pic>
        <p:nvPicPr>
          <p:cNvPr id="3" name="图片 2" descr="C:/Users/Administrator/AppData/Roaming/JisuOffice/ETemp/12120_7476256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59105" y="247650"/>
            <a:ext cx="1981835" cy="41973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0">
            <a:off x="7727950" y="-27305"/>
            <a:ext cx="2256155" cy="880745"/>
            <a:chOff x="7727950" y="-27305"/>
            <a:chExt cx="2256155" cy="880745"/>
          </a:xfrm>
        </p:grpSpPr>
        <p:pic>
          <p:nvPicPr>
            <p:cNvPr id="7" name="图片 6" descr="C:/Users/Administrator/AppData/Roaming/JisuOffice/ETemp/12120_7476256/image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7727950" y="-27305"/>
              <a:ext cx="2256155" cy="880745"/>
            </a:xfrm>
            <a:prstGeom prst="rect"/>
            <a:noFill/>
          </p:spPr>
        </p:pic>
        <p:sp>
          <p:nvSpPr>
            <p:cNvPr id="9" name="TextBox 8">
              <a:hlinkClick r:id="rId3" action="ppaction://hlinksldjump"/>
            </p:cNvPr>
            <p:cNvSpPr txBox="1">
              <a:spLocks/>
            </p:cNvSpPr>
            <p:nvPr/>
          </p:nvSpPr>
          <p:spPr>
            <a:xfrm rot="0">
              <a:off x="7824470" y="240665"/>
              <a:ext cx="1442085" cy="3086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黑体" charset="0"/>
                  <a:ea typeface="黑体" charset="0"/>
                </a:rPr>
                <a:t>课前篇自主预习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0">
            <a:off x="9826625" y="-27305"/>
            <a:ext cx="2152015" cy="880745"/>
            <a:chOff x="9826625" y="-27305"/>
            <a:chExt cx="2152015" cy="880745"/>
          </a:xfrm>
        </p:grpSpPr>
        <p:pic>
          <p:nvPicPr>
            <p:cNvPr id="8" name="图片 7" descr="C:/Users/Administrator/AppData/Roaming/JisuOffice/ETemp/12120_7476256/image3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9826625" y="-27305"/>
              <a:ext cx="2152015" cy="880745"/>
            </a:xfrm>
            <a:prstGeom prst="rect"/>
            <a:noFill/>
          </p:spPr>
        </p:pic>
        <p:sp>
          <p:nvSpPr>
            <p:cNvPr id="10" name="TextBox 9"/>
            <p:cNvSpPr txBox="1">
              <a:spLocks/>
            </p:cNvSpPr>
            <p:nvPr/>
          </p:nvSpPr>
          <p:spPr>
            <a:xfrm rot="0">
              <a:off x="9899650" y="240665"/>
              <a:ext cx="1442085" cy="3086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黑体" charset="0"/>
                  <a:ea typeface="黑体" charset="0"/>
                </a:rPr>
                <a:t>课堂篇探究学习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12120_7476256/image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12120_7476256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12120_7476256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12120_7476256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12120_7476256/image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12120_7476256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12120_7476256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12120_7476256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12120_7476256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12120_7476256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8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12120_7476256/image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12120_7476256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12120_7476256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12120_7476256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/Users/Administrator/AppData/Roaming/JisuOffice/ETemp/12120_7476256/image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0" y="0"/>
            <a:ext cx="12192000" cy="6858000"/>
          </a:xfrm>
          <a:prstGeom prst="rect"/>
          <a:noFill/>
          <a:ln w="0">
            <a:noFill/>
            <a:prstDash/>
          </a:ln>
        </p:spPr>
      </p:pic>
      <p:pic>
        <p:nvPicPr>
          <p:cNvPr id="3" name="图片 7" descr="C:/Users/Administrator/AppData/Roaming/JisuOffice/ETemp/12120_7476256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635" y="635"/>
            <a:ext cx="12192000" cy="6858000"/>
          </a:xfrm>
          <a:prstGeom prst="rect"/>
          <a:noFill/>
          <a:ln w="0">
            <a:noFill/>
            <a:prstDash/>
          </a:ln>
        </p:spPr>
      </p:pic>
      <p:sp>
        <p:nvSpPr>
          <p:cNvPr id="4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 rot="0">
            <a:off x="10775315" y="51435"/>
            <a:ext cx="1417320" cy="473710"/>
            <a:chOff x="10775315" y="51435"/>
            <a:chExt cx="1417320" cy="473710"/>
          </a:xfrm>
        </p:grpSpPr>
        <p:pic>
          <p:nvPicPr>
            <p:cNvPr id="3" name="image3.png" descr="C:/Users/Administrator/AppData/Roaming/JisuOffice/ETemp/12120_7476256/image7.png"/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1126470" y="51435"/>
              <a:ext cx="612775" cy="24638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4" name="image4.png" descr="C:/Users/Administrator/AppData/Roaming/JisuOffice/ETemp/12120_7476256/image8.png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0775315" y="311150"/>
              <a:ext cx="1417320" cy="213995"/>
            </a:xfrm>
            <a:prstGeom prst="rect"/>
            <a:noFill/>
            <a:ln w="0">
              <a:noFill/>
              <a:prstDash/>
            </a:ln>
          </p:spPr>
        </p:pic>
      </p:grpSp>
      <p:cxnSp>
        <p:nvCxnSpPr>
          <p:cNvPr id="5" name="直接箭头连接符 79"/>
          <p:cNvCxnSpPr/>
          <p:nvPr/>
        </p:nvCxnSpPr>
        <p:spPr bwMode="auto">
          <a:xfrm rot="0">
            <a:off x="5014595" y="408940"/>
            <a:ext cx="6911975" cy="3175"/>
          </a:xfrm>
          <a:prstGeom prst="straightConnector1"/>
          <a:ln w="635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 rot="0">
            <a:off x="351155" y="6583045"/>
            <a:ext cx="7550150" cy="635"/>
          </a:xfrm>
          <a:prstGeom prst="line"/>
          <a:ln w="127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 rot="0">
            <a:off x="10775315" y="51435"/>
            <a:ext cx="1417320" cy="473710"/>
            <a:chOff x="10775315" y="51435"/>
            <a:chExt cx="1417320" cy="473710"/>
          </a:xfrm>
        </p:grpSpPr>
        <p:pic>
          <p:nvPicPr>
            <p:cNvPr id="7" name="image3.png" descr="C:/Users/Administrator/AppData/Roaming/JisuOffice/ETemp/12120_7476256/image7.png"/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1126470" y="51435"/>
              <a:ext cx="612775" cy="24638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8" name="image4.png" descr="C:/Users/Administrator/AppData/Roaming/JisuOffice/ETemp/12120_7476256/image8.png"/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0">
              <a:off x="10775315" y="311150"/>
              <a:ext cx="1417320" cy="213995"/>
            </a:xfrm>
            <a:prstGeom prst="rect"/>
            <a:noFill/>
            <a:ln w="0">
              <a:noFill/>
              <a:prstDash/>
            </a:ln>
          </p:spPr>
        </p:pic>
      </p:grpSp>
      <p:cxnSp>
        <p:nvCxnSpPr>
          <p:cNvPr id="9" name="直接箭头连接符 79"/>
          <p:cNvCxnSpPr/>
          <p:nvPr/>
        </p:nvCxnSpPr>
        <p:spPr bwMode="auto">
          <a:xfrm rot="0">
            <a:off x="5014595" y="408940"/>
            <a:ext cx="6911975" cy="3175"/>
          </a:xfrm>
          <a:prstGeom prst="straightConnector1"/>
          <a:ln w="635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 rot="0">
            <a:off x="351155" y="6583045"/>
            <a:ext cx="7550150" cy="635"/>
          </a:xfrm>
          <a:prstGeom prst="line"/>
          <a:ln w="1270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/>
          </p:cNvSpPr>
          <p:nvPr/>
        </p:nvSpPr>
        <p:spPr>
          <a:xfrm rot="0">
            <a:off x="286385" y="273050"/>
            <a:ext cx="11616690" cy="631253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2" name="Rect 0"/>
          <p:cNvSpPr txBox="1">
            <a:spLocks/>
          </p:cNvSpPr>
          <p:nvPr>
            <p:ph type="title" hasCustomPrompt="1"/>
          </p:nvPr>
        </p:nvSpPr>
        <p:spPr>
          <a:xfrm rot="0">
            <a:off x="1281430" y="1249045"/>
            <a:ext cx="9627235" cy="7245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/>
              <a:t>单击此处编辑标题</a:t>
            </a:r>
          </a:p>
        </p:txBody>
      </p:sp>
      <p:sp>
        <p:nvSpPr>
          <p:cNvPr id="7" name="Rect 0"/>
          <p:cNvSpPr txBox="1">
            <a:spLocks/>
          </p:cNvSpPr>
          <p:nvPr>
            <p:ph type="obj" idx="13"/>
          </p:nvPr>
        </p:nvSpPr>
        <p:spPr>
          <a:xfrm rot="0">
            <a:off x="1281430" y="2163445"/>
            <a:ext cx="9627235" cy="34461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微软雅黑" charset="0"/>
              </a:defRPr>
            </a:lvl5pPr>
          </a:lstStyle>
          <a:p>
            <a:pPr marL="457200" indent="-4572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单击此处编辑母版文本样式</a:t>
            </a:r>
          </a:p>
          <a:p>
            <a:pPr marL="990600" indent="-3810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第二级</a:t>
            </a:r>
          </a:p>
          <a:p>
            <a:pPr marL="1524000" indent="-3048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</a:t>
            </a:r>
            <a:r>
              <a:rPr lang="zh-CN" altLang="en-US" sz="1400"/>
              <a:t>三级</a:t>
            </a:r>
          </a:p>
          <a:p>
            <a:pPr marL="2133600" indent="-3048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</a:t>
            </a:r>
            <a:r>
              <a:rPr lang="zh-CN" altLang="en-US" sz="1400"/>
              <a:t>四级</a:t>
            </a:r>
          </a:p>
          <a:p>
            <a:pPr marL="2743200" indent="-304800" defTabSz="508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Tx/>
              <a:buNone/>
            </a:pPr>
            <a:r>
              <a:rPr lang="zh-CN" altLang="en-US" sz="1400"/>
              <a:t>第</a:t>
            </a:r>
            <a:r>
              <a:rPr lang="zh-CN" altLang="en-US" sz="1400"/>
              <a:t>五级</a:t>
            </a:r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微软雅黑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  <p:pic>
        <p:nvPicPr>
          <p:cNvPr id="10" name="图片 9" descr="C:/Users/Administrator/AppData/Roaming/JisuOffice/ETemp/12120_7476256/image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1">
            <a:off x="7072630" y="4933315"/>
            <a:ext cx="4830445" cy="1652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6000"/>
              <a:t>单击此处添加标题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/>
              <a:t>单击此处添加文本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Administrator/AppData/Roaming/JisuOffice/ETemp/12120_7476256/fImage690110565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5pPr>
          </a:lstStyle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870" cy="43529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5pPr>
          </a:lstStyle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5865"/>
              <a:t>单击此处编辑母版标题样式</a:t>
            </a:r>
          </a:p>
        </p:txBody>
      </p:sp>
      <p:sp>
        <p:nvSpPr>
          <p:cNvPr id="3" name="Rect 0"/>
          <p:cNvSpPr txBox="1">
            <a:spLocks/>
          </p:cNvSpPr>
          <p:nvPr>
            <p:ph type="dt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:/Users/Administrator/AppData/Roaming/JisuOffice/ETemp/12120_7476256/fImage69011039635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350"/>
            <a:ext cx="12193270" cy="6859270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7830"/>
            <a:ext cx="5158740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+mn-ea"/>
                <a:ea typeface="+mn-ea"/>
              </a:defRPr>
            </a:lvl1pPr>
          </a:lstStyle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 cap="none" b="1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740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7830"/>
            <a:ext cx="5184775" cy="8248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2400" cap="none" b="1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775" cy="36861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单击此处添加文本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第二级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第三级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第四级</a:t>
            </a: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 cap="none" b="0">
                <a:solidFill>
                  <a:schemeClr val="tx1"/>
                </a:solidFill>
                <a:latin typeface="맑은 고딕" charset="0"/>
              </a:rPr>
              <a:t>第五级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dministrator/AppData/Roaming/JisuOffice/ETemp/12120_7476256/fImage6901102688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单击此处添加标题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Administrator/AppData/Roaming/JisuOffice/ETemp/12120_7476256/fImage690110096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JisuOffice/ETemp/12120_7476256/fImage690199577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/>
              <a:t>单击此处添加标题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>
                <a:solidFill>
                  <a:schemeClr val="tx1"/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tx1"/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/>
                </a:solidFill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3200"/>
              <a:t>单击此处添加文本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8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4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2000"/>
              <a:t>第五级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1600"/>
              <a:t>单击此处添加文本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JisuOffice/ETemp/12120_7476256/fImage69011064509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solidFill>
                  <a:schemeClr val="tx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3200"/>
              <a:t>单击此处添加标题</a:t>
            </a: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1600"/>
              <a:t>单击此处添加文本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slideLayout" Target="../slideLayouts/slideLayout18.xml"></Relationship><Relationship Id="rId19" Type="http://schemas.openxmlformats.org/officeDocument/2006/relationships/slideLayout" Target="../slideLayouts/slideLayout19.xml"></Relationship><Relationship Id="rId20" Type="http://schemas.openxmlformats.org/officeDocument/2006/relationships/slideLayout" Target="../slideLayouts/slideLayout20.xml"></Relationship><Relationship Id="rId21" Type="http://schemas.openxmlformats.org/officeDocument/2006/relationships/slideLayout" Target="../slideLayouts/slideLayout21.xml"></Relationship><Relationship Id="rId22" Type="http://schemas.openxmlformats.org/officeDocument/2006/relationships/slideLayout" Target="../slideLayouts/slideLayout22.xml"></Relationship><Relationship Id="rId23" Type="http://schemas.openxmlformats.org/officeDocument/2006/relationships/slideLayout" Target="../slideLayouts/slideLayout23.xml"></Relationship><Relationship Id="rId24" Type="http://schemas.openxmlformats.org/officeDocument/2006/relationships/slideLayout" Target="../slideLayouts/slideLayout24.xml"></Relationship><Relationship Id="rId25" Type="http://schemas.openxmlformats.org/officeDocument/2006/relationships/slideLayout" Target="../slideLayouts/slideLayout25.xml"></Relationship><Relationship Id="rId26" Type="http://schemas.openxmlformats.org/officeDocument/2006/relationships/slideLayout" Target="../slideLayouts/slideLayout26.xml"></Relationship><Relationship Id="rId27" Type="http://schemas.openxmlformats.org/officeDocument/2006/relationships/slideLayout" Target="../slideLayouts/slideLayout27.xml"></Relationship><Relationship Id="rId28" Type="http://schemas.openxmlformats.org/officeDocument/2006/relationships/slideLayout" Target="../slideLayouts/slideLayout28.xml"></Relationship><Relationship Id="rId29" Type="http://schemas.openxmlformats.org/officeDocument/2006/relationships/slideLayout" Target="../slideLayouts/slideLayout29.xml"></Relationship><Relationship Id="rId30" Type="http://schemas.openxmlformats.org/officeDocument/2006/relationships/slideLayout" Target="../slideLayouts/slideLayout30.xml"></Relationship><Relationship Id="rId31" Type="http://schemas.openxmlformats.org/officeDocument/2006/relationships/slideLayout" Target="../slideLayouts/slideLayout31.xml"></Relationship><Relationship Id="rId32" Type="http://schemas.openxmlformats.org/officeDocument/2006/relationships/slideLayout" Target="../slideLayouts/slideLayout32.xml"></Relationship><Relationship Id="rId33" Type="http://schemas.openxmlformats.org/officeDocument/2006/relationships/slideLayout" Target="../slideLayouts/slideLayout33.xml"></Relationship><Relationship Id="rId34" Type="http://schemas.openxmlformats.org/officeDocument/2006/relationships/slideLayout" Target="../slideLayouts/slideLayout34.xml"></Relationship><Relationship Id="rId35" Type="http://schemas.openxmlformats.org/officeDocument/2006/relationships/slideLayout" Target="../slideLayouts/slideLayout35.xml"></Relationship><Relationship Id="rId36" Type="http://schemas.openxmlformats.org/officeDocument/2006/relationships/slideLayout" Target="../slideLayouts/slideLayout36.xml"></Relationship><Relationship Id="rId37" Type="http://schemas.openxmlformats.org/officeDocument/2006/relationships/slideLayout" Target="../slideLayouts/slideLayout37.xml"></Relationship><Relationship Id="rId38" Type="http://schemas.openxmlformats.org/officeDocument/2006/relationships/slideLayout" Target="../slideLayouts/slideLayout38.xml"></Relationship><Relationship Id="rId39" Type="http://schemas.openxmlformats.org/officeDocument/2006/relationships/slideLayout" Target="../slideLayouts/slideLayout39.xml"></Relationship><Relationship Id="rId40" Type="http://schemas.openxmlformats.org/officeDocument/2006/relationships/slideLayout" Target="../slideLayouts/slideLayout40.xml"></Relationship><Relationship Id="rId41" Type="http://schemas.openxmlformats.org/officeDocument/2006/relationships/slideLayout" Target="../slideLayouts/slideLayout41.xml"></Relationship><Relationship Id="rId42" Type="http://schemas.openxmlformats.org/officeDocument/2006/relationships/slideLayout" Target="../slideLayouts/slideLayout42.xml"></Relationship><Relationship Id="rId43" Type="http://schemas.openxmlformats.org/officeDocument/2006/relationships/slideLayout" Target="../slideLayouts/slideLayout43.xml"></Relationship><Relationship Id="rId44" Type="http://schemas.openxmlformats.org/officeDocument/2006/relationships/slideLayout" Target="../slideLayouts/slideLayout44.xml"></Relationship><Relationship Id="rId45" Type="http://schemas.openxmlformats.org/officeDocument/2006/relationships/slideLayout" Target="../slideLayouts/slideLayout45.xml"></Relationship><Relationship Id="rId46" Type="http://schemas.openxmlformats.org/officeDocument/2006/relationships/slideLayout" Target="../slideLayouts/slideLayout46.xml"></Relationship><Relationship Id="rId47" Type="http://schemas.openxmlformats.org/officeDocument/2006/relationships/slideLayout" Target="../slideLayouts/slideLayout47.xml"></Relationship><Relationship Id="rId48" Type="http://schemas.openxmlformats.org/officeDocument/2006/relationships/image" Target="../media/fImage108909885041.png"></Relationship><Relationship Id="rId49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Administrator/AppData/Roaming/JisuOffice/ETemp/12120_7476256/fImage108909885041.png"/>
          <p:cNvPicPr>
            <a:picLocks noChangeAspect="1"/>
          </p:cNvPicPr>
          <p:nvPr/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宋体" charset="0"/>
                <a:ea typeface="宋体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zh-CN" altLang="en-US" sz="1600"/>
              <a:t>2020/8/13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宋体" charset="0"/>
                <a:ea typeface="宋体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Title Placeholder 6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4400"/>
              <a:t>编辑母版标题样式</a:t>
            </a:r>
          </a:p>
        </p:txBody>
      </p:sp>
      <p:sp>
        <p:nvSpPr>
          <p:cNvPr id="2" name="文本占位符 1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800"/>
              <a:t>编辑母版副标题样式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400"/>
              <a:t>第二级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2000"/>
              <a:t>第三级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第四级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zh-CN" altLang="en-US" sz="1800"/>
              <a:t>第五级</a:t>
            </a:r>
          </a:p>
        </p:txBody>
      </p:sp>
      <p:sp>
        <p:nvSpPr>
          <p:cNvPr id="3" name="灯片编号占位符 2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宋体" charset="0"/>
                <a:ea typeface="宋体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zh-CN" altLang="en-US" sz="16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94" r:id="rId23"/>
    <p:sldLayoutId id="2147483895" r:id="rId24"/>
    <p:sldLayoutId id="2147483896" r:id="rId25"/>
    <p:sldLayoutId id="2147483897" r:id="rId26"/>
    <p:sldLayoutId id="2147483898" r:id="rId27"/>
    <p:sldLayoutId id="2147483899" r:id="rId28"/>
    <p:sldLayoutId id="2147483900" r:id="rId29"/>
    <p:sldLayoutId id="2147483901" r:id="rId30"/>
    <p:sldLayoutId id="2147483902" r:id="rId31"/>
    <p:sldLayoutId id="2147483903" r:id="rId32"/>
    <p:sldLayoutId id="2147483904" r:id="rId33"/>
    <p:sldLayoutId id="2147483905" r:id="rId34"/>
    <p:sldLayoutId id="2147483906" r:id="rId35"/>
    <p:sldLayoutId id="2147483907" r:id="rId36"/>
    <p:sldLayoutId id="2147483908" r:id="rId37"/>
    <p:sldLayoutId id="2147483909" r:id="rId38"/>
    <p:sldLayoutId id="2147483910" r:id="rId39"/>
    <p:sldLayoutId id="2147483911" r:id="rId40"/>
    <p:sldLayoutId id="2147483912" r:id="rId41"/>
    <p:sldLayoutId id="2147483913" r:id="rId42"/>
    <p:sldLayoutId id="2147483914" r:id="rId43"/>
    <p:sldLayoutId id="2147483915" r:id="rId44"/>
    <p:sldLayoutId id="2147483916" r:id="rId45"/>
    <p:sldLayoutId id="2147483917" r:id="rId46"/>
    <p:sldLayoutId id="2147483918" r:id="rId4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tags" Target="../tags/tag264.xml"></Relationship><Relationship Id="rId3" Type="http://schemas.openxmlformats.org/officeDocument/2006/relationships/tags" Target="../tags/tag265.xml"></Relationship><Relationship Id="rId4" Type="http://schemas.openxmlformats.org/officeDocument/2006/relationships/tags" Target="../tags/tag266.xml"></Relationship><Relationship Id="rId5" Type="http://schemas.openxmlformats.org/officeDocument/2006/relationships/tags" Target="../tags/tag267.xml"></Relationship><Relationship Id="rId6" Type="http://schemas.openxmlformats.org/officeDocument/2006/relationships/image" Target="../media/image11.png"></Relationship><Relationship Id="rId7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tags" Target="../tags/tag318.xml"></Relationship><Relationship Id="rId3" Type="http://schemas.openxmlformats.org/officeDocument/2006/relationships/tags" Target="../tags/tag319.xml"></Relationship><Relationship Id="rId4" Type="http://schemas.openxmlformats.org/officeDocument/2006/relationships/tags" Target="../tags/tag320.xml"></Relationship><Relationship Id="rId5" Type="http://schemas.openxmlformats.org/officeDocument/2006/relationships/tags" Target="../tags/tag321.xml"></Relationship><Relationship Id="rId6" Type="http://schemas.openxmlformats.org/officeDocument/2006/relationships/slideLayout" Target="../slideLayouts/slideLayout6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tags" Target="../tags/tag322.xml"></Relationship><Relationship Id="rId3" Type="http://schemas.openxmlformats.org/officeDocument/2006/relationships/tags" Target="../tags/tag323.xml"></Relationship><Relationship Id="rId4" Type="http://schemas.openxmlformats.org/officeDocument/2006/relationships/tags" Target="../tags/tag324.xml"></Relationship><Relationship Id="rId5" Type="http://schemas.openxmlformats.org/officeDocument/2006/relationships/package" Target="../embeddings/Microsoft_Word_Document5.docx"></Relationship><Relationship Id="rId6" Type="http://schemas.openxmlformats.org/officeDocument/2006/relationships/image" Target="../media/image21.emf"></Relationship><Relationship Id="rId7" Type="http://schemas.openxmlformats.org/officeDocument/2006/relationships/tags" Target="../tags/tag325.xml"></Relationship><Relationship Id="rId8" Type="http://schemas.openxmlformats.org/officeDocument/2006/relationships/vmlDrawing" Target="../drawings/vmlDrawing7.vml"></Relationship><Relationship Id="rId9" Type="http://schemas.openxmlformats.org/officeDocument/2006/relationships/slideLayout" Target="../slideLayouts/slideLayout6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tags" Target="../tags/tag326.xml"></Relationship><Relationship Id="rId3" Type="http://schemas.openxmlformats.org/officeDocument/2006/relationships/tags" Target="../tags/tag327.xml"></Relationship><Relationship Id="rId4" Type="http://schemas.openxmlformats.org/officeDocument/2006/relationships/tags" Target="../tags/tag328.xml"></Relationship><Relationship Id="rId5" Type="http://schemas.openxmlformats.org/officeDocument/2006/relationships/slideLayout" Target="../slideLayouts/slideLayout6.xml"></Relationship></Relationships>
</file>

<file path=ppt/slides/_rels/slide13.xml.rels><?xml version="1.0" encoding="UTF-8"?>
<Relationships xmlns="http://schemas.openxmlformats.org/package/2006/relationships"><Relationship Id="rId10" Type="http://schemas.openxmlformats.org/officeDocument/2006/relationships/vmlDrawing" Target="../drawings/vmlDrawing8.vml"></Relationship><Relationship Id="rId2" Type="http://schemas.openxmlformats.org/officeDocument/2006/relationships/tags" Target="../tags/tag329.xml"></Relationship><Relationship Id="rId3" Type="http://schemas.openxmlformats.org/officeDocument/2006/relationships/tags" Target="../tags/tag330.xml"></Relationship><Relationship Id="rId4" Type="http://schemas.openxmlformats.org/officeDocument/2006/relationships/tags" Target="../tags/tag331.xml"></Relationship><Relationship Id="rId5" Type="http://schemas.openxmlformats.org/officeDocument/2006/relationships/tags" Target="../tags/tag332.xml"></Relationship><Relationship Id="rId6" Type="http://schemas.openxmlformats.org/officeDocument/2006/relationships/package" Target="../embeddings/Microsoft_Word_Document6.docx"></Relationship><Relationship Id="rId8" Type="http://schemas.openxmlformats.org/officeDocument/2006/relationships/tags" Target="../tags/tag333.xml"></Relationship><Relationship Id="rId9" Type="http://schemas.openxmlformats.org/officeDocument/2006/relationships/tags" Target="../tags/tag334.xml"></Relationship><Relationship Id="rId11" Type="http://schemas.openxmlformats.org/officeDocument/2006/relationships/slideLayout" Target="../slideLayouts/slideLayout6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tags" Target="../tags/tag335.xml"></Relationship><Relationship Id="rId3" Type="http://schemas.openxmlformats.org/officeDocument/2006/relationships/tags" Target="../tags/tag336.xml"></Relationship><Relationship Id="rId4" Type="http://schemas.openxmlformats.org/officeDocument/2006/relationships/tags" Target="../tags/tag337.xml"></Relationship><Relationship Id="rId5" Type="http://schemas.openxmlformats.org/officeDocument/2006/relationships/image" Target="../media/image23.jpeg"></Relationship><Relationship Id="rId6" Type="http://schemas.openxmlformats.org/officeDocument/2006/relationships/tags" Target="../tags/tag338.xml"></Relationship><Relationship Id="rId7" Type="http://schemas.openxmlformats.org/officeDocument/2006/relationships/tags" Target="../tags/tag339.xml"></Relationship><Relationship Id="rId8" Type="http://schemas.openxmlformats.org/officeDocument/2006/relationships/slideLayout" Target="../slideLayouts/slideLayout6.xml"></Relationship></Relationships>
</file>

<file path=ppt/slides/_rels/slide15.xml.rels><?xml version="1.0" encoding="UTF-8"?>
<Relationships xmlns="http://schemas.openxmlformats.org/package/2006/relationships"><Relationship Id="rId10" Type="http://schemas.openxmlformats.org/officeDocument/2006/relationships/image" Target="../media/image26.emf"></Relationship><Relationship Id="rId11" Type="http://schemas.openxmlformats.org/officeDocument/2006/relationships/image" Target="../media/image27.jpeg"></Relationship><Relationship Id="rId12" Type="http://schemas.openxmlformats.org/officeDocument/2006/relationships/tags" Target="../tags/tag349.xml"></Relationship><Relationship Id="rId13" Type="http://schemas.openxmlformats.org/officeDocument/2006/relationships/tags" Target="../tags/tag350.xml"></Relationship><Relationship Id="rId14" Type="http://schemas.openxmlformats.org/officeDocument/2006/relationships/vmlDrawing" Target="../drawings/vmlDrawing10.vml"></Relationship><Relationship Id="rId2" Type="http://schemas.openxmlformats.org/officeDocument/2006/relationships/tags" Target="../tags/tag344.xml"></Relationship><Relationship Id="rId3" Type="http://schemas.openxmlformats.org/officeDocument/2006/relationships/tags" Target="../tags/tag345.xml"></Relationship><Relationship Id="rId4" Type="http://schemas.openxmlformats.org/officeDocument/2006/relationships/tags" Target="../tags/tag346.xml"></Relationship><Relationship Id="rId5" Type="http://schemas.openxmlformats.org/officeDocument/2006/relationships/package" Target="../embeddings/Microsoft_Word_Document8.docx"></Relationship><Relationship Id="rId6" Type="http://schemas.openxmlformats.org/officeDocument/2006/relationships/image" Target="../media/image25.emf"></Relationship><Relationship Id="rId7" Type="http://schemas.openxmlformats.org/officeDocument/2006/relationships/tags" Target="../tags/tag347.xml"></Relationship><Relationship Id="rId8" Type="http://schemas.openxmlformats.org/officeDocument/2006/relationships/tags" Target="../tags/tag348.xml"></Relationship><Relationship Id="rId9" Type="http://schemas.openxmlformats.org/officeDocument/2006/relationships/package" Target="../embeddings/Microsoft_Word_Document9.docx"></Relationship><Relationship Id="rId15" Type="http://schemas.openxmlformats.org/officeDocument/2006/relationships/slideLayout" Target="../slideLayouts/slideLayout6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tags" Target="../tags/tag351.xml"></Relationship><Relationship Id="rId3" Type="http://schemas.openxmlformats.org/officeDocument/2006/relationships/tags" Target="../tags/tag352.xml"></Relationship><Relationship Id="rId4" Type="http://schemas.openxmlformats.org/officeDocument/2006/relationships/tags" Target="../tags/tag353.xml"></Relationship><Relationship Id="rId5" Type="http://schemas.openxmlformats.org/officeDocument/2006/relationships/package" Target="../embeddings/Microsoft_Word_Document10.docx"></Relationship><Relationship Id="rId7" Type="http://schemas.openxmlformats.org/officeDocument/2006/relationships/vmlDrawing" Target="../drawings/vmlDrawing11.vml"></Relationship><Relationship Id="rId8" Type="http://schemas.openxmlformats.org/officeDocument/2006/relationships/slideLayout" Target="../slideLayouts/slideLayout6.xml"></Relationship></Relationships>
</file>

<file path=ppt/slides/_rels/slide17.xml.rels><?xml version="1.0" encoding="UTF-8"?>
<Relationships xmlns="http://schemas.openxmlformats.org/package/2006/relationships"><Relationship Id="rId10" Type="http://schemas.openxmlformats.org/officeDocument/2006/relationships/vmlDrawing" Target="../drawings/vmlDrawing12.vml"></Relationship><Relationship Id="rId2" Type="http://schemas.openxmlformats.org/officeDocument/2006/relationships/tags" Target="../tags/tag354.xml"></Relationship><Relationship Id="rId3" Type="http://schemas.openxmlformats.org/officeDocument/2006/relationships/tags" Target="../tags/tag355.xml"></Relationship><Relationship Id="rId4" Type="http://schemas.openxmlformats.org/officeDocument/2006/relationships/oleObject" Target="../embeddings/oleObject4.bin"></Relationship><Relationship Id="rId5" Type="http://schemas.openxmlformats.org/officeDocument/2006/relationships/image" Target="../media/image29.emf"></Relationship><Relationship Id="rId6" Type="http://schemas.openxmlformats.org/officeDocument/2006/relationships/tags" Target="../tags/tag356.xml"></Relationship><Relationship Id="rId7" Type="http://schemas.openxmlformats.org/officeDocument/2006/relationships/oleObject" Target="../embeddings/oleObject5.bin"></Relationship><Relationship Id="rId8" Type="http://schemas.openxmlformats.org/officeDocument/2006/relationships/image" Target="../media/image30.emf"></Relationship><Relationship Id="rId9" Type="http://schemas.openxmlformats.org/officeDocument/2006/relationships/tags" Target="../tags/tag357.xml"></Relationship><Relationship Id="rId11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tags" Target="../tags/tag358.xml"></Relationship><Relationship Id="rId3" Type="http://schemas.openxmlformats.org/officeDocument/2006/relationships/tags" Target="../tags/tag359.xml"></Relationship><Relationship Id="rId4" Type="http://schemas.openxmlformats.org/officeDocument/2006/relationships/tags" Target="../tags/tag360.xml"></Relationship><Relationship Id="rId5" Type="http://schemas.openxmlformats.org/officeDocument/2006/relationships/tags" Target="../tags/tag361.xml"></Relationship><Relationship Id="rId6" Type="http://schemas.openxmlformats.org/officeDocument/2006/relationships/slideLayout" Target="../slideLayouts/slideLayout6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tags" Target="../tags/tag389.xml"></Relationship><Relationship Id="rId3" Type="http://schemas.openxmlformats.org/officeDocument/2006/relationships/tags" Target="../tags/tag390.xml"></Relationship><Relationship Id="rId4" Type="http://schemas.openxmlformats.org/officeDocument/2006/relationships/image" Target="../media/image42.jpeg"></Relationship><Relationship Id="rId5" Type="http://schemas.openxmlformats.org/officeDocument/2006/relationships/tags" Target="../tags/tag391.xml"></Relationship><Relationship Id="rId6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tags" Target="../tags/tag268.xml"></Relationship><Relationship Id="rId3" Type="http://schemas.openxmlformats.org/officeDocument/2006/relationships/tags" Target="../tags/tag269.xml"></Relationship><Relationship Id="rId4" Type="http://schemas.openxmlformats.org/officeDocument/2006/relationships/tags" Target="../tags/tag270.xml"></Relationship><Relationship Id="rId5" Type="http://schemas.openxmlformats.org/officeDocument/2006/relationships/slideLayout" Target="../slideLayouts/slideLayout6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tags" Target="../tags/tag271.xml"></Relationship><Relationship Id="rId3" Type="http://schemas.openxmlformats.org/officeDocument/2006/relationships/tags" Target="../tags/tag272.xml"></Relationship><Relationship Id="rId4" Type="http://schemas.openxmlformats.org/officeDocument/2006/relationships/tags" Target="../tags/tag273.xml"></Relationship><Relationship Id="rId5" Type="http://schemas.openxmlformats.org/officeDocument/2006/relationships/image" Target="../media/image12.jpeg"></Relationship><Relationship Id="rId6" Type="http://schemas.openxmlformats.org/officeDocument/2006/relationships/tags" Target="../tags/tag274.xml"></Relationship><Relationship Id="rId7" Type="http://schemas.openxmlformats.org/officeDocument/2006/relationships/slideLayout" Target="../slideLayouts/slideLayout6.xml"></Relationship></Relationships>
</file>

<file path=ppt/slides/_rels/slide4.xml.rels><?xml version="1.0" encoding="UTF-8"?>
<Relationships xmlns="http://schemas.openxmlformats.org/package/2006/relationships"><Relationship Id="rId10" Type="http://schemas.openxmlformats.org/officeDocument/2006/relationships/tags" Target="../tags/tag279.xml"></Relationship><Relationship Id="rId11" Type="http://schemas.openxmlformats.org/officeDocument/2006/relationships/tags" Target="../tags/tag280.xml"></Relationship><Relationship Id="rId12" Type="http://schemas.openxmlformats.org/officeDocument/2006/relationships/tags" Target="../tags/tag281.xml"></Relationship><Relationship Id="rId13" Type="http://schemas.openxmlformats.org/officeDocument/2006/relationships/vmlDrawing" Target="../drawings/vmlDrawing1.vml"></Relationship><Relationship Id="rId2" Type="http://schemas.openxmlformats.org/officeDocument/2006/relationships/tags" Target="../tags/tag275.xml"></Relationship><Relationship Id="rId3" Type="http://schemas.openxmlformats.org/officeDocument/2006/relationships/tags" Target="../tags/tag276.xml"></Relationship><Relationship Id="rId4" Type="http://schemas.openxmlformats.org/officeDocument/2006/relationships/tags" Target="../tags/tag277.xml"></Relationship><Relationship Id="rId5" Type="http://schemas.openxmlformats.org/officeDocument/2006/relationships/package" Target="../embeddings/Microsoft_Word_Document.docx"></Relationship><Relationship Id="rId6" Type="http://schemas.openxmlformats.org/officeDocument/2006/relationships/image" Target="../media/image13.emf"></Relationship><Relationship Id="rId7" Type="http://schemas.openxmlformats.org/officeDocument/2006/relationships/tags" Target="../tags/tag278.xml"></Relationship><Relationship Id="rId8" Type="http://schemas.openxmlformats.org/officeDocument/2006/relationships/package" Target="../embeddings/Microsoft_Word_Document1.docx"></Relationship><Relationship Id="rId9" Type="http://schemas.openxmlformats.org/officeDocument/2006/relationships/image" Target="../media/image14.emf"></Relationship><Relationship Id="rId14" Type="http://schemas.openxmlformats.org/officeDocument/2006/relationships/slideLayout" Target="../slideLayouts/slideLayout6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tags" Target="../tags/tag291.xml"></Relationship><Relationship Id="rId3" Type="http://schemas.openxmlformats.org/officeDocument/2006/relationships/tags" Target="../tags/tag292.xml"></Relationship><Relationship Id="rId4" Type="http://schemas.openxmlformats.org/officeDocument/2006/relationships/tags" Target="../tags/tag293.xml"></Relationship><Relationship Id="rId5" Type="http://schemas.openxmlformats.org/officeDocument/2006/relationships/package" Target="../embeddings/Microsoft_Word_Document2.docx"></Relationship><Relationship Id="rId6" Type="http://schemas.openxmlformats.org/officeDocument/2006/relationships/image" Target="../media/image17.emf"></Relationship><Relationship Id="rId7" Type="http://schemas.openxmlformats.org/officeDocument/2006/relationships/tags" Target="../tags/tag294.xml"></Relationship><Relationship Id="rId8" Type="http://schemas.openxmlformats.org/officeDocument/2006/relationships/tags" Target="../tags/tag295.xml"></Relationship><Relationship Id="rId9" Type="http://schemas.openxmlformats.org/officeDocument/2006/relationships/vmlDrawing" Target="../drawings/vmlDrawing3.vml"></Relationship><Relationship Id="rId10" Type="http://schemas.openxmlformats.org/officeDocument/2006/relationships/slideLayout" Target="../slideLayouts/slideLayout6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tags" Target="../tags/tag299.xml"></Relationship><Relationship Id="rId3" Type="http://schemas.openxmlformats.org/officeDocument/2006/relationships/tags" Target="../tags/tag300.xml"></Relationship><Relationship Id="rId4" Type="http://schemas.openxmlformats.org/officeDocument/2006/relationships/tags" Target="../tags/tag301.xml"></Relationship><Relationship Id="rId5" Type="http://schemas.openxmlformats.org/officeDocument/2006/relationships/tags" Target="../tags/tag302.xml"></Relationship><Relationship Id="rId6" Type="http://schemas.openxmlformats.org/officeDocument/2006/relationships/slideLayout" Target="../slideLayouts/slideLayout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tags" Target="../tags/tag303.xml"></Relationship><Relationship Id="rId3" Type="http://schemas.openxmlformats.org/officeDocument/2006/relationships/tags" Target="../tags/tag304.xml"></Relationship><Relationship Id="rId4" Type="http://schemas.openxmlformats.org/officeDocument/2006/relationships/package" Target="../embeddings/Microsoft_Word_Document3.docx"></Relationship><Relationship Id="rId5" Type="http://schemas.openxmlformats.org/officeDocument/2006/relationships/image" Target="../media/image18.emf"></Relationship><Relationship Id="rId6" Type="http://schemas.openxmlformats.org/officeDocument/2006/relationships/tags" Target="../tags/tag305.xml"></Relationship><Relationship Id="rId7" Type="http://schemas.openxmlformats.org/officeDocument/2006/relationships/vmlDrawing" Target="../drawings/vmlDrawing4.vml"></Relationship><Relationship Id="rId8" Type="http://schemas.openxmlformats.org/officeDocument/2006/relationships/slideLayout" Target="../slideLayouts/slideLayout6.xml"></Relationship></Relationships>
</file>

<file path=ppt/slides/_rels/slide8.xml.rels><?xml version="1.0" encoding="UTF-8"?>
<Relationships xmlns="http://schemas.openxmlformats.org/package/2006/relationships"><Relationship Id="rId10" Type="http://schemas.openxmlformats.org/officeDocument/2006/relationships/vmlDrawing" Target="../drawings/vmlDrawing5.vml"></Relationship><Relationship Id="rId2" Type="http://schemas.openxmlformats.org/officeDocument/2006/relationships/notesSlide" Target="../notesSlides/notesSlide8.xml"></Relationship><Relationship Id="rId3" Type="http://schemas.openxmlformats.org/officeDocument/2006/relationships/tags" Target="../tags/tag310.xml"></Relationship><Relationship Id="rId4" Type="http://schemas.openxmlformats.org/officeDocument/2006/relationships/tags" Target="../tags/tag311.xml"></Relationship><Relationship Id="rId5" Type="http://schemas.openxmlformats.org/officeDocument/2006/relationships/tags" Target="../tags/tag312.xml"></Relationship><Relationship Id="rId6" Type="http://schemas.openxmlformats.org/officeDocument/2006/relationships/package" Target="../embeddings/Microsoft_Word_Document4.docx"></Relationship><Relationship Id="rId7" Type="http://schemas.openxmlformats.org/officeDocument/2006/relationships/image" Target="../media/image19.emf"></Relationship><Relationship Id="rId8" Type="http://schemas.openxmlformats.org/officeDocument/2006/relationships/tags" Target="../tags/tag313.xml"></Relationship><Relationship Id="rId9" Type="http://schemas.openxmlformats.org/officeDocument/2006/relationships/tags" Target="../tags/tag314.xml"></Relationship><Relationship Id="rId11" Type="http://schemas.openxmlformats.org/officeDocument/2006/relationships/slideLayout" Target="../slideLayouts/slideLayout6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tags" Target="../tags/tag315.xml"></Relationship><Relationship Id="rId3" Type="http://schemas.openxmlformats.org/officeDocument/2006/relationships/tags" Target="../tags/tag316.xml"></Relationship><Relationship Id="rId4" Type="http://schemas.openxmlformats.org/officeDocument/2006/relationships/oleObject" Target="../embeddings/oleObject3.bin"></Relationship><Relationship Id="rId5" Type="http://schemas.openxmlformats.org/officeDocument/2006/relationships/image" Target="../media/image20.emf"></Relationship><Relationship Id="rId6" Type="http://schemas.openxmlformats.org/officeDocument/2006/relationships/tags" Target="../tags/tag317.xml"></Relationship><Relationship Id="rId7" Type="http://schemas.openxmlformats.org/officeDocument/2006/relationships/vmlDrawing" Target="../drawings/vmlDrawing6.vml"></Relationship><Relationship Id="rId8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/>
          <p:cNvSpPr txBox="1">
            <a:spLocks/>
          </p:cNvSpPr>
          <p:nvPr/>
        </p:nvSpPr>
        <p:spPr>
          <a:xfrm rot="0">
            <a:off x="9077960" y="0"/>
            <a:ext cx="311467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800" b="1">
                <a:solidFill>
                  <a:schemeClr val="accent1"/>
                </a:solidFill>
                <a:latin typeface="Times New Roman" charset="0"/>
                <a:ea typeface="Arial" charset="0"/>
                <a:cs typeface="Times New Roman" charset="0"/>
              </a:rPr>
              <a:t>人教</a:t>
            </a:r>
            <a:r>
              <a:rPr lang="en-US" altLang="zh-CN" sz="1800" b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2019 A</a:t>
            </a:r>
            <a:r>
              <a:rPr lang="zh-CN" altLang="en-US" sz="1800" b="1">
                <a:solidFill>
                  <a:schemeClr val="accent1"/>
                </a:solidFill>
                <a:latin typeface="Times New Roman" charset="0"/>
                <a:ea typeface="Arial" charset="0"/>
                <a:cs typeface="Times New Roman" charset="0"/>
              </a:rPr>
              <a:t>版</a:t>
            </a:r>
            <a:r>
              <a:rPr lang="zh-CN" altLang="en-US" sz="1800" b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1800" b="1">
                <a:solidFill>
                  <a:schemeClr val="accent1"/>
                </a:solidFill>
                <a:latin typeface="Times New Roman" charset="0"/>
                <a:ea typeface="Arial" charset="0"/>
                <a:cs typeface="Times New Roman" charset="0"/>
              </a:rPr>
              <a:t>选择性必修</a:t>
            </a:r>
            <a:r>
              <a:rPr lang="zh-CN" altLang="en-US" sz="1800" b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1800" b="1">
                <a:solidFill>
                  <a:schemeClr val="accent1"/>
                </a:solidFill>
                <a:latin typeface="Times New Roman" charset="0"/>
                <a:ea typeface="Arial" charset="0"/>
                <a:cs typeface="Times New Roman" charset="0"/>
              </a:rPr>
              <a:t>一</a:t>
            </a:r>
            <a:endParaRPr lang="ko-KR" altLang="en-US" sz="1800" b="1">
              <a:solidFill>
                <a:schemeClr val="accent1"/>
              </a:solidFill>
              <a:latin typeface="Times New Roman" charset="0"/>
              <a:ea typeface="Arial" charset="0"/>
              <a:cs typeface="Times New Roman" charset="0"/>
            </a:endParaRPr>
          </a:p>
        </p:txBody>
      </p:sp>
      <p:sp>
        <p:nvSpPr>
          <p:cNvPr id="5" name="文本框 4"/>
          <p:cNvSpPr txBox="1">
            <a:spLocks/>
          </p:cNvSpPr>
          <p:nvPr/>
        </p:nvSpPr>
        <p:spPr>
          <a:xfrm rot="0">
            <a:off x="2599690" y="3121025"/>
            <a:ext cx="10416540" cy="818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  <a:scene3d>
              <a:camera prst="orthographicFront"/>
              <a:lightRig rig="threePt" dir="t"/>
            </a:scene3d>
            <a:sp3d/>
          </a:bodyPr>
          <a:lstStyle>
            <a:lvl1pPr marL="0" indent="0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600">
                <a:solidFill>
                  <a:srgbClr val="FF0000"/>
                </a:solidFill>
                <a:latin typeface="Times New Roman" charset="0"/>
                <a:cs typeface="Times New Roman" charset="0"/>
              </a:defRPr>
            </a:lvl1pPr>
          </a:lstStyle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2.1.2 </a:t>
            </a:r>
            <a:r>
              <a:rPr lang="zh-CN" altLang="en-US" sz="36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两条直线平行和垂直的判定</a:t>
            </a:r>
            <a:endParaRPr lang="ko-KR" altLang="en-US" sz="36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2" name="矩形 1"/>
          <p:cNvSpPr>
            <a:spLocks/>
          </p:cNvSpPr>
          <p:nvPr/>
        </p:nvSpPr>
        <p:spPr>
          <a:xfrm rot="0">
            <a:off x="2904490" y="813435"/>
            <a:ext cx="5828030" cy="153924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第</a:t>
            </a:r>
            <a:r>
              <a:rPr lang="zh-CN" altLang="en-US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二</a:t>
            </a:r>
            <a:r>
              <a:rPr lang="zh-CN" altLang="zh-CN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章　</a:t>
            </a:r>
            <a:r>
              <a:rPr lang="zh-CN" altLang="en-US" sz="4000">
                <a:solidFill>
                  <a:srgbClr val="FF0000"/>
                </a:solidFill>
                <a:latin typeface="Times New Roman" charset="0"/>
                <a:ea typeface="Arial" charset="0"/>
                <a:cs typeface="Times New Roman" charset="0"/>
              </a:rPr>
              <a:t>直线和圆的方程</a:t>
            </a:r>
            <a:endParaRPr lang="ko-KR" altLang="en-US" sz="4000">
              <a:solidFill>
                <a:srgbClr val="FF0000"/>
              </a:solidFill>
              <a:latin typeface="Times New Roman" charset="0"/>
              <a:ea typeface="Arial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b="1">
              <a:solidFill>
                <a:srgbClr val="FF0000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130810" y="905510"/>
            <a:ext cx="10596245" cy="2306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例</a:t>
            </a:r>
            <a:r>
              <a:rPr lang="en-US" altLang="zh-CN" sz="24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直线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(3,2),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(3,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1),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直线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(1,1),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(2,1),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判断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与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是否垂直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ko-KR" altLang="en-US" sz="24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已知直线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(3,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2,3),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直线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(2,3),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2),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若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400">
                <a:solidFill>
                  <a:srgbClr val="000000"/>
                </a:solidFill>
                <a:latin typeface="NEU-BZ-S92" charset="0"/>
                <a:ea typeface="宋体" charset="0"/>
                <a:cs typeface="宋体" charset="0"/>
              </a:rPr>
              <a:t>⊥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求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的值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4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 rot="0">
            <a:off x="362585" y="3483610"/>
            <a:ext cx="9565640" cy="17151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若斜率存在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求出斜率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利用垂直的条件判断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若一条直线的斜率不存在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再看另一条直线的斜率是否为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若为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则垂直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当两直线的斜率都存在时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由斜率之积等于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求解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若一条直线的斜率不存在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由另一条直线的斜率为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求解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典例解析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8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1044575" y="873125"/>
            <a:ext cx="8128635" cy="17151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的斜率不存在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由题意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知直线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一定存在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的斜率可能不存在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当直线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的斜率不存在时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=a-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5,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此时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则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满足题意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84553883"/>
              </p:ext>
            </p:extLst>
          </p:nvPr>
        </p:nvGraphicFramePr>
        <p:xfrm>
          <a:off x="1148589" y="2590324"/>
          <a:ext cx="8128000" cy="238841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5" imgW="3839551" imgH="1135448" progId="Word.Document.12">
                  <p:embed/>
                </p:oleObj>
              </mc:Choice>
              <mc:Fallback>
                <p:oleObj name="文档" r:id="rId5" imgW="3839551" imgH="113544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8715" y="2590165"/>
                        <a:ext cx="8128000" cy="2388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spect="1"/>
          </p:cNvSpPr>
          <p:nvPr/>
        </p:nvSpPr>
        <p:spPr>
          <a:xfrm rot="0">
            <a:off x="1044575" y="4979035"/>
            <a:ext cx="3077210" cy="49784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综上所述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的值为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或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8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856615" y="1076325"/>
            <a:ext cx="9681845" cy="16141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                                 </a:t>
            </a:r>
            <a:r>
              <a:rPr lang="zh-CN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两直线垂直的判定方法</a:t>
            </a:r>
            <a:endParaRPr lang="ko-KR" altLang="en-US" sz="2200">
              <a:solidFill>
                <a:srgbClr val="000000"/>
              </a:solidFill>
              <a:latin typeface="Arial" charset="0"/>
              <a:ea typeface="黑体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     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两条直线垂直需判定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=-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使用它的前提条件是两条直线斜率都存在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若其中一条直线斜率不存在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另一条直线斜率为零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仿宋" charset="0"/>
                <a:cs typeface="Times New Roman" charset="0"/>
              </a:rPr>
              <a:t>此时两直线也垂直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归纳总结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9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540385" y="821690"/>
            <a:ext cx="10534650" cy="9785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跟踪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训练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1  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已知定点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1,3),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(4,2),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以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AB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为直径作圆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与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轴有交点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则交点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坐标是</a:t>
            </a:r>
            <a:r>
              <a:rPr lang="zh-CN" altLang="zh-CN" sz="2400" u="sng" i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宋体" charset="0"/>
                <a:cs typeface="Times New Roman" charset="0"/>
              </a:rPr>
              <a:t>　　　　　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2400" i="1">
                <a:solidFill>
                  <a:srgbClr val="000000"/>
                </a:solidFill>
                <a:latin typeface="宋体" charset="0"/>
                <a:ea typeface="方正书宋_GBK" charset="0"/>
                <a:cs typeface="Times New Roman" charset="0"/>
              </a:rPr>
              <a:t> </a:t>
            </a:r>
            <a:endParaRPr lang="ko-KR" altLang="en-US" sz="2400" i="1">
              <a:solidFill>
                <a:srgbClr val="000000"/>
              </a:solidFill>
              <a:latin typeface="宋体" charset="0"/>
              <a:ea typeface="方正书宋_GBK" charset="0"/>
              <a:cs typeface="Times New Roman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 rot="0">
            <a:off x="1088390" y="2427605"/>
            <a:ext cx="8128635" cy="9036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设以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为直径的圆与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轴的交点为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,0)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∵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kPB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≠0,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kPA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≠0,</a:t>
            </a:r>
            <a:r>
              <a:rPr lang="zh-CN" altLang="zh-CN" sz="2200" i="1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∴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kPA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·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kPB=-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 rot="0">
            <a:off x="1088390" y="3999230"/>
            <a:ext cx="8128635" cy="13093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i="1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∴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1)(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4)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6,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即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x+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解得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或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故点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的坐标为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(1,0)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或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(2,0)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(1,0)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或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(2,0)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跟踪训练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pic>
        <p:nvPicPr>
          <p:cNvPr id="1" name="图片 1" descr="C:/Users/Administrator/AppData/Roaming/JisuOffice/ETemp/10640_4650072/image22.emf"/>
          <p:cNvPicPr>
            <a:picLocks/>
          </p:cNvPicPr>
          <p:nvPr/>
        </p:nvPicPr>
        <p:blipFill rotWithShape="1">
          <a:blip r:embed="rId11" cstate="print">
            <a:clrChange>
              <a:clrFrom>
                <a:srgbClr val="1EF02C"/>
              </a:clrFrom>
              <a:clrTo>
                <a:srgbClr val="1EF02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08100" y="3332480"/>
            <a:ext cx="8128635" cy="6273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69849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9" grpId="2" animBg="1"/>
      <p:bldP spid="9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575310" y="622935"/>
            <a:ext cx="10949940" cy="11995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例</a:t>
            </a:r>
            <a:r>
              <a:rPr lang="en-US" altLang="zh-CN" sz="24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   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如图所示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在平面直角坐标系中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四边形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OPQR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的顶点坐标按逆时针顺序依次为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(0,0),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,2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+t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,2),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其中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t&gt;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试判断四边形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OPQR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的形状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4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 rot="0">
            <a:off x="681990" y="5143500"/>
            <a:ext cx="10842625" cy="4978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利用直线方程的系数关系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或两直线间的斜率关系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判断两直线的位置关系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M23.eps"/>
          <p:cNvPicPr/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40405" y="2359660"/>
            <a:ext cx="2506980" cy="2357120"/>
          </a:xfrm>
          <a:prstGeom prst="rect">
            <a:avLst/>
          </a:prstGeom>
        </p:spPr>
      </p:pic>
      <p:sp>
        <p:nvSpPr>
          <p:cNvPr id="6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典例解析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4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551815" y="772795"/>
            <a:ext cx="10218420" cy="11995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延伸探究</a:t>
            </a:r>
            <a:r>
              <a:rPr lang="en-US" altLang="zh-CN" sz="24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将本例中的四个点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改为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4,3),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(2,5),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(6,3),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3,0),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顺次连接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四点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试判断四边形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ABCD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的形状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  <a:endParaRPr lang="ko-KR" altLang="en-US" sz="24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94694313"/>
              </p:ext>
            </p:extLst>
          </p:nvPr>
        </p:nvGraphicFramePr>
        <p:xfrm>
          <a:off x="951676" y="3010904"/>
          <a:ext cx="8128000" cy="12545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5" imgW="3839551" imgH="597832" progId="Word.Document.12">
                  <p:embed/>
                </p:oleObj>
              </mc:Choice>
              <mc:Fallback>
                <p:oleObj name="文档" r:id="rId5" imgW="3839551" imgH="597832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1865" y="3011170"/>
                        <a:ext cx="8128000" cy="125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spect="1"/>
          </p:cNvSpPr>
          <p:nvPr/>
        </p:nvSpPr>
        <p:spPr>
          <a:xfrm rot="0">
            <a:off x="817245" y="4310380"/>
            <a:ext cx="8128635" cy="9036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kAB=kCD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由图可知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CD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不重合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CD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kAD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≠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kBC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AD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BC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不平行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6136855"/>
              </p:ext>
            </p:extLst>
          </p:nvPr>
        </p:nvGraphicFramePr>
        <p:xfrm>
          <a:off x="817416" y="5396053"/>
          <a:ext cx="8128000" cy="86882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9" imgW="3839551" imgH="413579" progId="Word.Document.12">
                  <p:embed/>
                </p:oleObj>
              </mc:Choice>
              <mc:Fallback>
                <p:oleObj name="文档" r:id="rId9" imgW="3839551" imgH="413579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7245" y="5396230"/>
                        <a:ext cx="8128000" cy="86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M24.eps"/>
          <p:cNvPicPr/>
          <p:nvPr>
            <p:custDataLst>
              <p:tags r:id="rId1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767445" y="3637915"/>
            <a:ext cx="3061335" cy="2823210"/>
          </a:xfrm>
          <a:prstGeom prst="rect">
            <a:avLst/>
          </a:prstGeom>
        </p:spPr>
      </p:pic>
      <p:sp>
        <p:nvSpPr>
          <p:cNvPr id="12" name="矩形 11"/>
          <p:cNvSpPr>
            <a:spLocks/>
          </p:cNvSpPr>
          <p:nvPr/>
        </p:nvSpPr>
        <p:spPr>
          <a:xfrm rot="0">
            <a:off x="551815" y="2312670"/>
            <a:ext cx="6925945" cy="49784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解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由题意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四点在平面直角坐标系内的位置如图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6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275590" y="873760"/>
            <a:ext cx="10465435" cy="11995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延伸探究</a:t>
            </a:r>
            <a:r>
              <a:rPr lang="en-US" altLang="zh-CN" sz="24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  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将本例改为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已知矩形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OPQR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中四个顶点按逆时针顺序依次为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(0,0),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,2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+t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试求顶点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的坐标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”</a:t>
            </a:r>
            <a:endParaRPr lang="ko-KR" altLang="en-US" sz="24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" name="图片 1" descr="C:/Users/Administrator/AppData/Roaming/JisuOffice/ETemp/10640_4650072/image28.emf"/>
          <p:cNvPicPr>
            <a:picLocks/>
          </p:cNvPicPr>
          <p:nvPr/>
        </p:nvPicPr>
        <p:blipFill rotWithShape="1">
          <a:blip r:embed="rId8" cstate="print">
            <a:clrChange>
              <a:clrFrom>
                <a:srgbClr val="1EF02C"/>
              </a:clrFrom>
              <a:clrTo>
                <a:srgbClr val="1EF02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3395" y="2757170"/>
            <a:ext cx="9274810" cy="236728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2289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30722" name="对象 63283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69528787"/>
              </p:ext>
            </p:extLst>
          </p:nvPr>
        </p:nvGraphicFramePr>
        <p:xfrm>
          <a:off x="420007" y="857933"/>
          <a:ext cx="9115879" cy="441075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Document" r:id="rId4" imgW="10102544" imgH="5148533" progId="Word.Document.8">
                  <p:embed/>
                </p:oleObj>
              </mc:Choice>
              <mc:Fallback>
                <p:oleObj name="Document" r:id="rId4" imgW="10102544" imgH="514853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735" y="857885"/>
                        <a:ext cx="9116060" cy="4410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63795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73596022"/>
              </p:ext>
            </p:extLst>
          </p:nvPr>
        </p:nvGraphicFramePr>
        <p:xfrm>
          <a:off x="566738" y="5480277"/>
          <a:ext cx="10040937" cy="11699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Document" r:id="rId7" imgW="10092804" imgH="1185548" progId="Word.Document.8">
                  <p:embed/>
                </p:oleObj>
              </mc:Choice>
              <mc:Fallback>
                <p:oleObj name="Document" r:id="rId7" imgW="10092804" imgH="118554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7055" y="5480050"/>
                        <a:ext cx="10040620" cy="1169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归纳总结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1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464185" y="684530"/>
            <a:ext cx="11263630" cy="5353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4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金题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典例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  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已知点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(0,3),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1,0),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(3,0),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且四边形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ABCD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为直角梯形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求点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的坐标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4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 rot="0">
            <a:off x="580390" y="2218055"/>
            <a:ext cx="10480040" cy="21209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思路分析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分析题意可知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、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BC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都不可作为直角梯形的直角边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所以要考虑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CD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是直角梯形的直角边和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AD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是直角梯形的直角边这两种情况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设所求点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的坐标为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),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CD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是直角梯形的直角边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则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BC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CD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AD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CD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根据已知可得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kBC=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CD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的斜率不存在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从而有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x=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3;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接下来再根据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kAD=kBC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即可得到关于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、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的方程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结合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的值即可求出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那么点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的坐标便不难确定了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同理再分析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AD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是直角梯形的直角边的情况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金题典例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9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课堂小结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pic>
        <p:nvPicPr>
          <p:cNvPr id="5" name="M17.eps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35480" y="1957070"/>
            <a:ext cx="558292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77307"/>
      </p:ext>
    </p:extLst>
  </p:cSld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学习目标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2" name="矩形 1"/>
          <p:cNvSpPr>
            <a:spLocks/>
          </p:cNvSpPr>
          <p:nvPr/>
        </p:nvSpPr>
        <p:spPr>
          <a:xfrm rot="0">
            <a:off x="609600" y="1240155"/>
            <a:ext cx="9841230" cy="25838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6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36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36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理解两条直线平行与垂直的条件</a:t>
            </a:r>
            <a:r>
              <a:rPr lang="en-US" altLang="zh-CN" sz="36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36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just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6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36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36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能根据斜率判定两条直线平行或垂直</a:t>
            </a:r>
            <a:r>
              <a:rPr lang="en-US" altLang="zh-CN" sz="36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36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3</a:t>
            </a:r>
            <a:r>
              <a:rPr lang="en-US" altLang="zh-CN" sz="3600" i="1">
                <a:solidFill>
                  <a:srgbClr val="000000"/>
                </a:solidFill>
                <a:latin typeface="Times New Roman" charset="0"/>
                <a:ea typeface="Times New Roman" charset="0"/>
              </a:rPr>
              <a:t>.</a:t>
            </a:r>
            <a:r>
              <a:rPr lang="zh-CN" altLang="zh-CN" sz="36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能利用两直线平行或垂直的条件解决问题</a:t>
            </a:r>
            <a:r>
              <a:rPr lang="en-US" altLang="zh-CN" sz="36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36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70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314960" y="1191895"/>
            <a:ext cx="5273675" cy="50755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  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过山车是一项富有刺激性的娱乐项目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实际上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过山车的运动包含了许多数学和物理学原理</a:t>
            </a:r>
            <a:r>
              <a:rPr lang="en-US" altLang="zh-CN" sz="24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过山车的两条铁轨是相互平行的轨道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它们靠着一根根巨大的柱形钢筋支撑着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为了使设备安全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柱子之间还有一些小的钢筋连接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这些钢筋有的互相平行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有的互相垂直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你能感受到过山车中的平行和垂直吗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r>
              <a:rPr lang="zh-CN" altLang="zh-CN" sz="24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两条直线的平行与垂直用什么来刻画呢</a:t>
            </a:r>
            <a:r>
              <a:rPr lang="en-US" altLang="zh-CN" sz="24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ko-KR" altLang="en-US" sz="24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情境导学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1633855"/>
            <a:ext cx="5718810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418465" y="619125"/>
            <a:ext cx="10859770" cy="9036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一、两条直线平行与斜率之间的关系</a:t>
            </a:r>
            <a:endParaRPr lang="ko-KR" altLang="en-US" sz="2200">
              <a:solidFill>
                <a:srgbClr val="000000"/>
              </a:solidFill>
              <a:latin typeface="Arial" charset="0"/>
              <a:ea typeface="黑体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设两条不重合的直线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倾斜角分别为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Microsoft Yi Baiti" charset="0"/>
                <a:cs typeface="Times New Roman" charset="0"/>
              </a:rPr>
              <a:t>α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Microsoft Yi Baiti" charset="0"/>
                <a:cs typeface="Times New Roman" charset="0"/>
              </a:rPr>
              <a:t>α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斜率存在时斜率分别为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则对应关系如下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ko-KR" altLang="en-US" sz="2200" baseline="-250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2556914"/>
              </p:ext>
            </p:extLst>
          </p:nvPr>
        </p:nvGraphicFramePr>
        <p:xfrm>
          <a:off x="1053196" y="1780424"/>
          <a:ext cx="8102600" cy="3748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5" imgW="3915903" imgH="1819097" progId="Word.Document.12">
                  <p:embed/>
                </p:oleObj>
              </mc:Choice>
              <mc:Fallback>
                <p:oleObj name="文档" r:id="rId5" imgW="3915903" imgH="181909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3465" y="1780540"/>
                        <a:ext cx="8102600" cy="3748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90613370"/>
              </p:ext>
            </p:extLst>
          </p:nvPr>
        </p:nvGraphicFramePr>
        <p:xfrm>
          <a:off x="1318692" y="5123569"/>
          <a:ext cx="8101013" cy="11160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8" imgW="3839551" imgH="532568" progId="Word.Document.12">
                  <p:embed/>
                </p:oleObj>
              </mc:Choice>
              <mc:Fallback>
                <p:oleObj name="文档" r:id="rId8" imgW="3839551" imgH="532568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8895" y="5123815"/>
                        <a:ext cx="8101330" cy="111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/>
          </p:cNvSpPr>
          <p:nvPr/>
        </p:nvSpPr>
        <p:spPr>
          <a:xfrm rot="0">
            <a:off x="4423410" y="2756535"/>
            <a:ext cx="681990" cy="29527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宋体" charset="0"/>
              <a:cs typeface="+mn-cs"/>
            </a:endParaRPr>
          </a:p>
        </p:txBody>
      </p:sp>
      <p:sp>
        <p:nvSpPr>
          <p:cNvPr id="10" name="矩形 9"/>
          <p:cNvSpPr>
            <a:spLocks/>
          </p:cNvSpPr>
          <p:nvPr/>
        </p:nvSpPr>
        <p:spPr>
          <a:xfrm rot="0">
            <a:off x="9048750" y="2743200"/>
            <a:ext cx="824865" cy="29527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Calibri" charset="0"/>
              <a:ea typeface="宋体" charset="0"/>
              <a:cs typeface="+mn-cs"/>
            </a:endParaRPr>
          </a:p>
        </p:txBody>
      </p:sp>
      <p:sp>
        <p:nvSpPr>
          <p:cNvPr id="11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新知探究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2785110" y="699135"/>
            <a:ext cx="5060315" cy="49784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sz="2200" i="1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　</a:t>
            </a:r>
            <a:r>
              <a:rPr lang="zh-CN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二、两条直线垂直与斜率之间的关系</a:t>
            </a:r>
            <a:r>
              <a:rPr lang="en-US" altLang="zh-CN" sz="2200">
                <a:solidFill>
                  <a:srgbClr val="000000"/>
                </a:solidFill>
                <a:latin typeface="Arial" charset="0"/>
                <a:ea typeface="黑体" charset="0"/>
                <a:cs typeface="Times New Roman" charset="0"/>
              </a:rPr>
              <a:t> </a:t>
            </a:r>
            <a:endParaRPr lang="ko-KR" altLang="en-US" sz="2200">
              <a:solidFill>
                <a:srgbClr val="000000"/>
              </a:solidFill>
              <a:latin typeface="Arial" charset="0"/>
              <a:ea typeface="黑体" charset="0"/>
              <a:cs typeface="Times New Roman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96779859"/>
              </p:ext>
            </p:extLst>
          </p:nvPr>
        </p:nvGraphicFramePr>
        <p:xfrm>
          <a:off x="1569759" y="1614328"/>
          <a:ext cx="8142287" cy="3481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5" imgW="3917950" imgH="1678940" progId="Word.Document.12">
                  <p:embed/>
                </p:oleObj>
              </mc:Choice>
              <mc:Fallback>
                <p:oleObj name="文档" r:id="rId5" imgW="3917950" imgH="167894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9720" y="1614170"/>
                        <a:ext cx="8141970" cy="348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spect="1"/>
          </p:cNvSpPr>
          <p:nvPr/>
        </p:nvSpPr>
        <p:spPr>
          <a:xfrm rot="0">
            <a:off x="786130" y="5134610"/>
            <a:ext cx="11072495" cy="9036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Times New Roman" charset="0"/>
                <a:ea typeface="黑体" charset="0"/>
                <a:cs typeface="Times New Roman" charset="0"/>
              </a:rPr>
              <a:t>点睛：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“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两条直线的斜率之积等于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1”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是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“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这两条直线垂直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”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的充分不必要条件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因为两条直线垂直时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除了斜率之积等于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1,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还有可能一条直线的斜率为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</a:rPr>
              <a:t>0,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仿宋" charset="0"/>
                <a:cs typeface="Times New Roman" charset="0"/>
              </a:rPr>
              <a:t>另一条直线的斜率不存在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0">
            <a:off x="5048885" y="2708910"/>
            <a:ext cx="1054735" cy="635"/>
          </a:xfrm>
          <a:prstGeom prst="line"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3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ut thruBlk="1"/>
      </p:transition>
    </mc:Choice>
    <mc:Fallback>
      <p:transition spd="slow"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316865" y="711200"/>
            <a:ext cx="8128635" cy="26289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例</a:t>
            </a:r>
            <a:r>
              <a:rPr lang="en-US" altLang="zh-CN" sz="2200" b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判断下列各小题中的直线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与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是否平行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ko-KR" altLang="en-US" sz="2200" baseline="-250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(1)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(2,1),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(3,4),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1);</a:t>
            </a:r>
            <a:endParaRPr lang="ko-KR" altLang="en-US" sz="2200" baseline="-250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的斜率为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(1,1),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(2,2);</a:t>
            </a:r>
            <a:endParaRPr lang="ko-KR" altLang="en-US" sz="2200" baseline="-250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(3)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(0,1),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(1,0),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1,3),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(2,0);</a:t>
            </a:r>
            <a:endParaRPr lang="ko-KR" altLang="en-US" sz="2200" baseline="-2500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(4)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3,2),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3,10),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经过点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(5,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(5,5)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典例解析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  <p:sp>
        <p:nvSpPr>
          <p:cNvPr id="3" name="矩形 2"/>
          <p:cNvSpPr>
            <a:spLocks/>
          </p:cNvSpPr>
          <p:nvPr/>
        </p:nvSpPr>
        <p:spPr>
          <a:xfrm rot="0">
            <a:off x="215265" y="3885565"/>
            <a:ext cx="10917555" cy="9785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思路分析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 </a:t>
            </a:r>
            <a:r>
              <a:rPr lang="zh-CN" altLang="zh-CN" sz="24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斜率存在的直线求出斜率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利用</a:t>
            </a:r>
            <a:r>
              <a:rPr lang="en-US" altLang="zh-CN" sz="24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4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∥</a:t>
            </a:r>
            <a:r>
              <a:rPr lang="en-US" altLang="zh-CN" sz="24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Cambria Math" charset="0"/>
                <a:ea typeface="NEU-BZ-S92" charset="0"/>
                <a:cs typeface="Times New Roman" charset="0"/>
              </a:rPr>
              <a:t>⇔</a:t>
            </a:r>
            <a:r>
              <a:rPr lang="en-US" altLang="zh-CN" sz="24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=k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4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进行判断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若两直线斜率都不存在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4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可通过观察并结合图形得出结论</a:t>
            </a:r>
            <a:r>
              <a:rPr lang="en-US" altLang="zh-CN" sz="24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4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3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46707360"/>
              </p:ext>
            </p:extLst>
          </p:nvPr>
        </p:nvGraphicFramePr>
        <p:xfrm>
          <a:off x="984141" y="1140250"/>
          <a:ext cx="8128000" cy="287482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4" imgW="3839551" imgH="1367297" progId="Word.Document.12">
                  <p:embed/>
                </p:oleObj>
              </mc:Choice>
              <mc:Fallback>
                <p:oleObj name="文档" r:id="rId4" imgW="3839551" imgH="1367297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0" y="1140460"/>
                        <a:ext cx="8128000" cy="287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spect="1"/>
          </p:cNvSpPr>
          <p:nvPr/>
        </p:nvSpPr>
        <p:spPr>
          <a:xfrm rot="0">
            <a:off x="984250" y="3869690"/>
            <a:ext cx="8128635" cy="9036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则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不共线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故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(4)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由已知点的坐标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得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均与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轴垂直且不重合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故有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NEU-BZ-S92" charset="0"/>
                <a:ea typeface="宋体" charset="0"/>
                <a:cs typeface="宋体" charset="0"/>
              </a:rPr>
              <a:t>∥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ko-KR" altLang="en-US" sz="2200" i="1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4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 rot="0">
            <a:off x="391795" y="641985"/>
            <a:ext cx="10741025" cy="4978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延伸探究</a:t>
            </a:r>
            <a:r>
              <a:rPr lang="en-US" altLang="zh-CN" sz="2200">
                <a:solidFill>
                  <a:srgbClr val="000000"/>
                </a:solidFill>
                <a:latin typeface="Times New Roman" charset="0"/>
                <a:ea typeface="黑体" charset="0"/>
                <a:cs typeface="Times New Roman" charset="0"/>
              </a:rPr>
              <a:t>  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已知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,4),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m+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2,3),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(1,1),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若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AB</a:t>
            </a:r>
            <a:r>
              <a:rPr lang="zh-CN" altLang="zh-CN" sz="2200">
                <a:solidFill>
                  <a:srgbClr val="000000"/>
                </a:solidFill>
                <a:latin typeface="NEU-BZ-S92" charset="0"/>
                <a:ea typeface="宋体" charset="0"/>
                <a:cs typeface="宋体" charset="0"/>
              </a:rPr>
              <a:t>∥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MN</a:t>
            </a:r>
            <a:r>
              <a:rPr lang="en-US" altLang="zh-CN" sz="2200" baseline="-250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则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zh-CN" altLang="zh-CN" sz="220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的值为</a:t>
            </a:r>
            <a:r>
              <a:rPr lang="zh-CN" altLang="zh-CN" sz="2200" u="sng" i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宋体" charset="0"/>
                <a:cs typeface="Times New Roman" charset="0"/>
              </a:rPr>
              <a:t>　　　　　</a:t>
            </a:r>
            <a:r>
              <a:rPr lang="en-US" altLang="zh-CN" sz="2200" i="1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altLang="zh-CN" sz="2200" i="1">
                <a:solidFill>
                  <a:srgbClr val="000000"/>
                </a:solidFill>
                <a:latin typeface="宋体" charset="0"/>
                <a:ea typeface="方正书宋_GBK" charset="0"/>
                <a:cs typeface="Times New Roman" charset="0"/>
              </a:rPr>
              <a:t> </a:t>
            </a:r>
            <a:endParaRPr lang="ko-KR" altLang="en-US" sz="2200" i="1">
              <a:solidFill>
                <a:srgbClr val="000000"/>
              </a:solidFill>
              <a:latin typeface="宋体" charset="0"/>
              <a:ea typeface="方正书宋_GBK" charset="0"/>
              <a:cs typeface="Times New Roman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33994848"/>
              </p:ext>
            </p:extLst>
          </p:nvPr>
        </p:nvGraphicFramePr>
        <p:xfrm>
          <a:off x="522514" y="2625749"/>
          <a:ext cx="8128000" cy="291843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文档" r:id="rId6" imgW="3839551" imgH="1389653" progId="Word.Document.12">
                  <p:embed/>
                </p:oleObj>
              </mc:Choice>
              <mc:Fallback>
                <p:oleObj name="文档" r:id="rId6" imgW="3839551" imgH="138965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605" y="2625725"/>
                        <a:ext cx="8128000" cy="291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spect="1"/>
          </p:cNvSpPr>
          <p:nvPr/>
        </p:nvSpPr>
        <p:spPr>
          <a:xfrm rot="0">
            <a:off x="827405" y="6025515"/>
            <a:ext cx="1463040" cy="49784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0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宋体" charset="0"/>
                <a:cs typeface="Times New Roman" charset="0"/>
              </a:rPr>
              <a:t>或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/>
          <p:cNvSpPr>
            <a:spLocks/>
          </p:cNvSpPr>
          <p:nvPr/>
        </p:nvSpPr>
        <p:spPr>
          <a:xfrm rot="0">
            <a:off x="391795" y="1517650"/>
            <a:ext cx="10523220" cy="11068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charset="0"/>
                <a:ea typeface="黑体" charset="0"/>
                <a:cs typeface="Times New Roman" charset="0"/>
              </a:rPr>
              <a:t>: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的斜率不存在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而直线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MN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MN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不平行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不合题意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当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m=-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时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MN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的斜率不存在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而直线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的斜率存在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MN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与</a:t>
            </a:r>
            <a:r>
              <a:rPr lang="en-US" altLang="zh-CN" sz="2200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AB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不平行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zh-CN" altLang="zh-CN" sz="2200">
                <a:solidFill>
                  <a:srgbClr val="FF0000"/>
                </a:solidFill>
                <a:latin typeface="Times New Roman" charset="0"/>
                <a:ea typeface="楷体" charset="0"/>
                <a:cs typeface="Times New Roman" charset="0"/>
              </a:rPr>
              <a:t>不合题意</a:t>
            </a:r>
            <a:r>
              <a:rPr lang="en-US" altLang="zh-CN" sz="22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  <a:endParaRPr lang="ko-KR" altLang="en-US" sz="220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5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 dir="lu"/>
      </p:transition>
    </mc:Choice>
    <mc:Fallback>
      <p:transition spd="slow">
        <p:pull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5362" name="对象 64307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02685955"/>
              </p:ext>
            </p:extLst>
          </p:nvPr>
        </p:nvGraphicFramePr>
        <p:xfrm>
          <a:off x="-596671" y="974263"/>
          <a:ext cx="10658341" cy="45337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4" imgW="10102544" imgH="4287625" progId="Word.Document.8">
                  <p:embed/>
                </p:oleObj>
              </mc:Choice>
              <mc:Fallback>
                <p:oleObj name="Document" r:id="rId4" imgW="10102544" imgH="428762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96900" y="974090"/>
                        <a:ext cx="10658475" cy="453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>
            <a:spLocks/>
          </p:cNvSpPr>
          <p:nvPr/>
        </p:nvSpPr>
        <p:spPr>
          <a:xfrm rot="0">
            <a:off x="0" y="0"/>
            <a:ext cx="1621790" cy="52197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795">
                <a:solidFill>
                  <a:schemeClr val="bg1"/>
                </a:solidFill>
                <a:latin typeface="黑体" charset="0"/>
                <a:ea typeface="黑体" charset="0"/>
              </a:rPr>
              <a:t>归纳总结</a:t>
            </a:r>
            <a:endParaRPr lang="ko-KR" altLang="en-US" sz="2795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UNIQUEID" val="64"/>
</p:tagLst>
</file>

<file path=ppt/tags/tag10.xml><?xml version="1.0" encoding="utf-8"?>
<p:tagLst xmlns:p="http://schemas.openxmlformats.org/presentationml/2006/main">
  <p:tag name="AS_UNIQUEID" val="73"/>
</p:tagLst>
</file>

<file path=ppt/tags/tag100.xml><?xml version="1.0" encoding="utf-8"?>
<p:tagLst xmlns:p="http://schemas.openxmlformats.org/presentationml/2006/main">
  <p:tag name="AS_UNIQUEID" val="163"/>
</p:tagLst>
</file>

<file path=ppt/tags/tag101.xml><?xml version="1.0" encoding="utf-8"?>
<p:tagLst xmlns:p="http://schemas.openxmlformats.org/presentationml/2006/main">
  <p:tag name="AS_UNIQUEID" val="164"/>
</p:tagLst>
</file>

<file path=ppt/tags/tag102.xml><?xml version="1.0" encoding="utf-8"?>
<p:tagLst xmlns:p="http://schemas.openxmlformats.org/presentationml/2006/main">
  <p:tag name="AS_UNIQUEID" val="165"/>
</p:tagLst>
</file>

<file path=ppt/tags/tag103.xml><?xml version="1.0" encoding="utf-8"?>
<p:tagLst xmlns:p="http://schemas.openxmlformats.org/presentationml/2006/main">
  <p:tag name="AS_UNIQUEID" val="166"/>
</p:tagLst>
</file>

<file path=ppt/tags/tag104.xml><?xml version="1.0" encoding="utf-8"?>
<p:tagLst xmlns:p="http://schemas.openxmlformats.org/presentationml/2006/main">
  <p:tag name="AS_UNIQUEID" val="167"/>
</p:tagLst>
</file>

<file path=ppt/tags/tag105.xml><?xml version="1.0" encoding="utf-8"?>
<p:tagLst xmlns:p="http://schemas.openxmlformats.org/presentationml/2006/main">
  <p:tag name="AS_UNIQUEID" val="168"/>
</p:tagLst>
</file>

<file path=ppt/tags/tag106.xml><?xml version="1.0" encoding="utf-8"?>
<p:tagLst xmlns:p="http://schemas.openxmlformats.org/presentationml/2006/main">
  <p:tag name="AS_UNIQUEID" val="169"/>
</p:tagLst>
</file>

<file path=ppt/tags/tag107.xml><?xml version="1.0" encoding="utf-8"?>
<p:tagLst xmlns:p="http://schemas.openxmlformats.org/presentationml/2006/main">
  <p:tag name="AS_UNIQUEID" val="170"/>
</p:tagLst>
</file>

<file path=ppt/tags/tag108.xml><?xml version="1.0" encoding="utf-8"?>
<p:tagLst xmlns:p="http://schemas.openxmlformats.org/presentationml/2006/main">
  <p:tag name="AS_UNIQUEID" val="171"/>
</p:tagLst>
</file>

<file path=ppt/tags/tag109.xml><?xml version="1.0" encoding="utf-8"?>
<p:tagLst xmlns:p="http://schemas.openxmlformats.org/presentationml/2006/main">
  <p:tag name="AS_UNIQUEID" val="172"/>
</p:tagLst>
</file>

<file path=ppt/tags/tag11.xml><?xml version="1.0" encoding="utf-8"?>
<p:tagLst xmlns:p="http://schemas.openxmlformats.org/presentationml/2006/main">
  <p:tag name="AS_UNIQUEID" val="74"/>
</p:tagLst>
</file>

<file path=ppt/tags/tag110.xml><?xml version="1.0" encoding="utf-8"?>
<p:tagLst xmlns:p="http://schemas.openxmlformats.org/presentationml/2006/main">
  <p:tag name="AS_UNIQUEID" val="173"/>
</p:tagLst>
</file>

<file path=ppt/tags/tag111.xml><?xml version="1.0" encoding="utf-8"?>
<p:tagLst xmlns:p="http://schemas.openxmlformats.org/presentationml/2006/main">
  <p:tag name="AS_UNIQUEID" val="174"/>
</p:tagLst>
</file>

<file path=ppt/tags/tag112.xml><?xml version="1.0" encoding="utf-8"?>
<p:tagLst xmlns:p="http://schemas.openxmlformats.org/presentationml/2006/main">
  <p:tag name="AS_UNIQUEID" val="175"/>
</p:tagLst>
</file>

<file path=ppt/tags/tag113.xml><?xml version="1.0" encoding="utf-8"?>
<p:tagLst xmlns:p="http://schemas.openxmlformats.org/presentationml/2006/main">
  <p:tag name="AS_UNIQUEID" val="176"/>
</p:tagLst>
</file>

<file path=ppt/tags/tag114.xml><?xml version="1.0" encoding="utf-8"?>
<p:tagLst xmlns:p="http://schemas.openxmlformats.org/presentationml/2006/main">
  <p:tag name="AS_UNIQUEID" val="177"/>
</p:tagLst>
</file>

<file path=ppt/tags/tag115.xml><?xml version="1.0" encoding="utf-8"?>
<p:tagLst xmlns:p="http://schemas.openxmlformats.org/presentationml/2006/main">
  <p:tag name="AS_UNIQUEID" val="178"/>
</p:tagLst>
</file>

<file path=ppt/tags/tag116.xml><?xml version="1.0" encoding="utf-8"?>
<p:tagLst xmlns:p="http://schemas.openxmlformats.org/presentationml/2006/main">
  <p:tag name="AS_UNIQUEID" val="179"/>
</p:tagLst>
</file>

<file path=ppt/tags/tag117.xml><?xml version="1.0" encoding="utf-8"?>
<p:tagLst xmlns:p="http://schemas.openxmlformats.org/presentationml/2006/main">
  <p:tag name="AS_UNIQUEID" val="180"/>
</p:tagLst>
</file>

<file path=ppt/tags/tag118.xml><?xml version="1.0" encoding="utf-8"?>
<p:tagLst xmlns:p="http://schemas.openxmlformats.org/presentationml/2006/main">
  <p:tag name="AS_UNIQUEID" val="181"/>
</p:tagLst>
</file>

<file path=ppt/tags/tag119.xml><?xml version="1.0" encoding="utf-8"?>
<p:tagLst xmlns:p="http://schemas.openxmlformats.org/presentationml/2006/main">
  <p:tag name="AS_UNIQUEID" val="182"/>
</p:tagLst>
</file>

<file path=ppt/tags/tag12.xml><?xml version="1.0" encoding="utf-8"?>
<p:tagLst xmlns:p="http://schemas.openxmlformats.org/presentationml/2006/main">
  <p:tag name="AS_UNIQUEID" val="75"/>
</p:tagLst>
</file>

<file path=ppt/tags/tag120.xml><?xml version="1.0" encoding="utf-8"?>
<p:tagLst xmlns:p="http://schemas.openxmlformats.org/presentationml/2006/main">
  <p:tag name="AS_UNIQUEID" val="183"/>
</p:tagLst>
</file>

<file path=ppt/tags/tag121.xml><?xml version="1.0" encoding="utf-8"?>
<p:tagLst xmlns:p="http://schemas.openxmlformats.org/presentationml/2006/main">
  <p:tag name="AS_UNIQUEID" val="184"/>
</p:tagLst>
</file>

<file path=ppt/tags/tag122.xml><?xml version="1.0" encoding="utf-8"?>
<p:tagLst xmlns:p="http://schemas.openxmlformats.org/presentationml/2006/main">
  <p:tag name="AS_UNIQUEID" val="185"/>
</p:tagLst>
</file>

<file path=ppt/tags/tag123.xml><?xml version="1.0" encoding="utf-8"?>
<p:tagLst xmlns:p="http://schemas.openxmlformats.org/presentationml/2006/main">
  <p:tag name="AS_UNIQUEID" val="186"/>
</p:tagLst>
</file>

<file path=ppt/tags/tag124.xml><?xml version="1.0" encoding="utf-8"?>
<p:tagLst xmlns:p="http://schemas.openxmlformats.org/presentationml/2006/main">
  <p:tag name="AS_UNIQUEID" val="187"/>
</p:tagLst>
</file>

<file path=ppt/tags/tag125.xml><?xml version="1.0" encoding="utf-8"?>
<p:tagLst xmlns:p="http://schemas.openxmlformats.org/presentationml/2006/main">
  <p:tag name="AS_UNIQUEID" val="188"/>
</p:tagLst>
</file>

<file path=ppt/tags/tag126.xml><?xml version="1.0" encoding="utf-8"?>
<p:tagLst xmlns:p="http://schemas.openxmlformats.org/presentationml/2006/main">
  <p:tag name="AS_UNIQUEID" val="189"/>
</p:tagLst>
</file>

<file path=ppt/tags/tag127.xml><?xml version="1.0" encoding="utf-8"?>
<p:tagLst xmlns:p="http://schemas.openxmlformats.org/presentationml/2006/main">
  <p:tag name="AS_UNIQUEID" val="190"/>
</p:tagLst>
</file>

<file path=ppt/tags/tag128.xml><?xml version="1.0" encoding="utf-8"?>
<p:tagLst xmlns:p="http://schemas.openxmlformats.org/presentationml/2006/main">
  <p:tag name="AS_UNIQUEID" val="191"/>
</p:tagLst>
</file>

<file path=ppt/tags/tag129.xml><?xml version="1.0" encoding="utf-8"?>
<p:tagLst xmlns:p="http://schemas.openxmlformats.org/presentationml/2006/main">
  <p:tag name="AS_UNIQUEID" val="192"/>
</p:tagLst>
</file>

<file path=ppt/tags/tag13.xml><?xml version="1.0" encoding="utf-8"?>
<p:tagLst xmlns:p="http://schemas.openxmlformats.org/presentationml/2006/main">
  <p:tag name="AS_UNIQUEID" val="76"/>
</p:tagLst>
</file>

<file path=ppt/tags/tag130.xml><?xml version="1.0" encoding="utf-8"?>
<p:tagLst xmlns:p="http://schemas.openxmlformats.org/presentationml/2006/main">
  <p:tag name="AS_UNIQUEID" val="193"/>
</p:tagLst>
</file>

<file path=ppt/tags/tag131.xml><?xml version="1.0" encoding="utf-8"?>
<p:tagLst xmlns:p="http://schemas.openxmlformats.org/presentationml/2006/main">
  <p:tag name="AS_UNIQUEID" val="194"/>
</p:tagLst>
</file>

<file path=ppt/tags/tag132.xml><?xml version="1.0" encoding="utf-8"?>
<p:tagLst xmlns:p="http://schemas.openxmlformats.org/presentationml/2006/main">
  <p:tag name="AS_UNIQUEID" val="195"/>
</p:tagLst>
</file>

<file path=ppt/tags/tag133.xml><?xml version="1.0" encoding="utf-8"?>
<p:tagLst xmlns:p="http://schemas.openxmlformats.org/presentationml/2006/main">
  <p:tag name="AS_UNIQUEID" val="196"/>
</p:tagLst>
</file>

<file path=ppt/tags/tag134.xml><?xml version="1.0" encoding="utf-8"?>
<p:tagLst xmlns:p="http://schemas.openxmlformats.org/presentationml/2006/main">
  <p:tag name="AS_UNIQUEID" val="197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35.xml><?xml version="1.0" encoding="utf-8"?>
<p:tagLst xmlns:p="http://schemas.openxmlformats.org/presentationml/2006/main">
  <p:tag name="AS_UNIQUEID" val="19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6.xml><?xml version="1.0" encoding="utf-8"?>
<p:tagLst xmlns:p="http://schemas.openxmlformats.org/presentationml/2006/main">
  <p:tag name="AS_UNIQUEID" val="199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7.xml><?xml version="1.0" encoding="utf-8"?>
<p:tagLst xmlns:p="http://schemas.openxmlformats.org/presentationml/2006/main">
  <p:tag name="AS_UNIQUEID" val="200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8.xml><?xml version="1.0" encoding="utf-8"?>
<p:tagLst xmlns:p="http://schemas.openxmlformats.org/presentationml/2006/main">
  <p:tag name="AS_UNIQUEID" val="201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39.xml><?xml version="1.0" encoding="utf-8"?>
<p:tagLst xmlns:p="http://schemas.openxmlformats.org/presentationml/2006/main">
  <p:tag name="AS_UNIQUEID" val="202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4.xml><?xml version="1.0" encoding="utf-8"?>
<p:tagLst xmlns:p="http://schemas.openxmlformats.org/presentationml/2006/main">
  <p:tag name="AS_UNIQUEID" val="77"/>
</p:tagLst>
</file>

<file path=ppt/tags/tag140.xml><?xml version="1.0" encoding="utf-8"?>
<p:tagLst xmlns:p="http://schemas.openxmlformats.org/presentationml/2006/main">
  <p:tag name="AS_UNIQUEID" val="20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41.xml><?xml version="1.0" encoding="utf-8"?>
<p:tagLst xmlns:p="http://schemas.openxmlformats.org/presentationml/2006/main">
  <p:tag name="AS_UNIQUEID" val="204"/>
</p:tagLst>
</file>

<file path=ppt/tags/tag142.xml><?xml version="1.0" encoding="utf-8"?>
<p:tagLst xmlns:p="http://schemas.openxmlformats.org/presentationml/2006/main">
  <p:tag name="AS_UNIQUEID" val="205"/>
</p:tagLst>
</file>

<file path=ppt/tags/tag143.xml><?xml version="1.0" encoding="utf-8"?>
<p:tagLst xmlns:p="http://schemas.openxmlformats.org/presentationml/2006/main">
  <p:tag name="AS_UNIQUEID" val="206"/>
</p:tagLst>
</file>

<file path=ppt/tags/tag144.xml><?xml version="1.0" encoding="utf-8"?>
<p:tagLst xmlns:p="http://schemas.openxmlformats.org/presentationml/2006/main">
  <p:tag name="AS_UNIQUEID" val="207"/>
</p:tagLst>
</file>

<file path=ppt/tags/tag145.xml><?xml version="1.0" encoding="utf-8"?>
<p:tagLst xmlns:p="http://schemas.openxmlformats.org/presentationml/2006/main">
  <p:tag name="AS_UNIQUEID" val="208"/>
</p:tagLst>
</file>

<file path=ppt/tags/tag146.xml><?xml version="1.0" encoding="utf-8"?>
<p:tagLst xmlns:p="http://schemas.openxmlformats.org/presentationml/2006/main">
  <p:tag name="AS_UNIQUEID" val="209"/>
</p:tagLst>
</file>

<file path=ppt/tags/tag147.xml><?xml version="1.0" encoding="utf-8"?>
<p:tagLst xmlns:p="http://schemas.openxmlformats.org/presentationml/2006/main">
  <p:tag name="AS_UNIQUEID" val="210"/>
</p:tagLst>
</file>

<file path=ppt/tags/tag148.xml><?xml version="1.0" encoding="utf-8"?>
<p:tagLst xmlns:p="http://schemas.openxmlformats.org/presentationml/2006/main">
  <p:tag name="AS_UNIQUEID" val="211"/>
</p:tagLst>
</file>

<file path=ppt/tags/tag149.xml><?xml version="1.0" encoding="utf-8"?>
<p:tagLst xmlns:p="http://schemas.openxmlformats.org/presentationml/2006/main">
  <p:tag name="AS_UNIQUEID" val="212"/>
</p:tagLst>
</file>

<file path=ppt/tags/tag15.xml><?xml version="1.0" encoding="utf-8"?>
<p:tagLst xmlns:p="http://schemas.openxmlformats.org/presentationml/2006/main">
  <p:tag name="AS_UNIQUEID" val="78"/>
</p:tagLst>
</file>

<file path=ppt/tags/tag150.xml><?xml version="1.0" encoding="utf-8"?>
<p:tagLst xmlns:p="http://schemas.openxmlformats.org/presentationml/2006/main">
  <p:tag name="AS_UNIQUEID" val="213"/>
</p:tagLst>
</file>

<file path=ppt/tags/tag151.xml><?xml version="1.0" encoding="utf-8"?>
<p:tagLst xmlns:p="http://schemas.openxmlformats.org/presentationml/2006/main">
  <p:tag name="AS_UNIQUEID" val="214"/>
</p:tagLst>
</file>

<file path=ppt/tags/tag152.xml><?xml version="1.0" encoding="utf-8"?>
<p:tagLst xmlns:p="http://schemas.openxmlformats.org/presentationml/2006/main">
  <p:tag name="AS_UNIQUEID" val="215"/>
</p:tagLst>
</file>

<file path=ppt/tags/tag153.xml><?xml version="1.0" encoding="utf-8"?>
<p:tagLst xmlns:p="http://schemas.openxmlformats.org/presentationml/2006/main">
  <p:tag name="AS_UNIQUEID" val="216"/>
</p:tagLst>
</file>

<file path=ppt/tags/tag154.xml><?xml version="1.0" encoding="utf-8"?>
<p:tagLst xmlns:p="http://schemas.openxmlformats.org/presentationml/2006/main">
  <p:tag name="AS_UNIQUEID" val="217"/>
</p:tagLst>
</file>

<file path=ppt/tags/tag155.xml><?xml version="1.0" encoding="utf-8"?>
<p:tagLst xmlns:p="http://schemas.openxmlformats.org/presentationml/2006/main">
  <p:tag name="AS_UNIQUEID" val="218"/>
</p:tagLst>
</file>

<file path=ppt/tags/tag156.xml><?xml version="1.0" encoding="utf-8"?>
<p:tagLst xmlns:p="http://schemas.openxmlformats.org/presentationml/2006/main">
  <p:tag name="AS_UNIQUEID" val="219"/>
</p:tagLst>
</file>

<file path=ppt/tags/tag157.xml><?xml version="1.0" encoding="utf-8"?>
<p:tagLst xmlns:p="http://schemas.openxmlformats.org/presentationml/2006/main">
  <p:tag name="AS_UNIQUEID" val="220"/>
</p:tagLst>
</file>

<file path=ppt/tags/tag158.xml><?xml version="1.0" encoding="utf-8"?>
<p:tagLst xmlns:p="http://schemas.openxmlformats.org/presentationml/2006/main">
  <p:tag name="AS_UNIQUEID" val="221"/>
</p:tagLst>
</file>

<file path=ppt/tags/tag159.xml><?xml version="1.0" encoding="utf-8"?>
<p:tagLst xmlns:p="http://schemas.openxmlformats.org/presentationml/2006/main">
  <p:tag name="AS_UNIQUEID" val="222"/>
</p:tagLst>
</file>

<file path=ppt/tags/tag16.xml><?xml version="1.0" encoding="utf-8"?>
<p:tagLst xmlns:p="http://schemas.openxmlformats.org/presentationml/2006/main">
  <p:tag name="AS_UNIQUEID" val="79"/>
</p:tagLst>
</file>

<file path=ppt/tags/tag160.xml><?xml version="1.0" encoding="utf-8"?>
<p:tagLst xmlns:p="http://schemas.openxmlformats.org/presentationml/2006/main">
  <p:tag name="AS_UNIQUEID" val="223"/>
</p:tagLst>
</file>

<file path=ppt/tags/tag161.xml><?xml version="1.0" encoding="utf-8"?>
<p:tagLst xmlns:p="http://schemas.openxmlformats.org/presentationml/2006/main">
  <p:tag name="AS_UNIQUEID" val="224"/>
</p:tagLst>
</file>

<file path=ppt/tags/tag162.xml><?xml version="1.0" encoding="utf-8"?>
<p:tagLst xmlns:p="http://schemas.openxmlformats.org/presentationml/2006/main">
  <p:tag name="AS_UNIQUEID" val="225"/>
</p:tagLst>
</file>

<file path=ppt/tags/tag163.xml><?xml version="1.0" encoding="utf-8"?>
<p:tagLst xmlns:p="http://schemas.openxmlformats.org/presentationml/2006/main">
  <p:tag name="AS_UNIQUEID" val="226"/>
</p:tagLst>
</file>

<file path=ppt/tags/tag164.xml><?xml version="1.0" encoding="utf-8"?>
<p:tagLst xmlns:p="http://schemas.openxmlformats.org/presentationml/2006/main">
  <p:tag name="AS_UNIQUEID" val="227"/>
</p:tagLst>
</file>

<file path=ppt/tags/tag165.xml><?xml version="1.0" encoding="utf-8"?>
<p:tagLst xmlns:p="http://schemas.openxmlformats.org/presentationml/2006/main">
  <p:tag name="AS_UNIQUEID" val="228"/>
</p:tagLst>
</file>

<file path=ppt/tags/tag166.xml><?xml version="1.0" encoding="utf-8"?>
<p:tagLst xmlns:p="http://schemas.openxmlformats.org/presentationml/2006/main">
  <p:tag name="AS_UNIQUEID" val="229"/>
</p:tagLst>
</file>

<file path=ppt/tags/tag167.xml><?xml version="1.0" encoding="utf-8"?>
<p:tagLst xmlns:p="http://schemas.openxmlformats.org/presentationml/2006/main">
  <p:tag name="AS_UNIQUEID" val="230"/>
</p:tagLst>
</file>

<file path=ppt/tags/tag168.xml><?xml version="1.0" encoding="utf-8"?>
<p:tagLst xmlns:p="http://schemas.openxmlformats.org/presentationml/2006/main">
  <p:tag name="AS_UNIQUEID" val="231"/>
</p:tagLst>
</file>

<file path=ppt/tags/tag169.xml><?xml version="1.0" encoding="utf-8"?>
<p:tagLst xmlns:p="http://schemas.openxmlformats.org/presentationml/2006/main">
  <p:tag name="AS_UNIQUEID" val="232"/>
</p:tagLst>
</file>

<file path=ppt/tags/tag17.xml><?xml version="1.0" encoding="utf-8"?>
<p:tagLst xmlns:p="http://schemas.openxmlformats.org/presentationml/2006/main">
  <p:tag name="AS_UNIQUEID" val="80"/>
</p:tagLst>
</file>

<file path=ppt/tags/tag170.xml><?xml version="1.0" encoding="utf-8"?>
<p:tagLst xmlns:p="http://schemas.openxmlformats.org/presentationml/2006/main">
  <p:tag name="AS_UNIQUEID" val="233"/>
</p:tagLst>
</file>

<file path=ppt/tags/tag171.xml><?xml version="1.0" encoding="utf-8"?>
<p:tagLst xmlns:p="http://schemas.openxmlformats.org/presentationml/2006/main">
  <p:tag name="AS_UNIQUEID" val="234"/>
</p:tagLst>
</file>

<file path=ppt/tags/tag172.xml><?xml version="1.0" encoding="utf-8"?>
<p:tagLst xmlns:p="http://schemas.openxmlformats.org/presentationml/2006/main">
  <p:tag name="AS_UNIQUEID" val="235"/>
</p:tagLst>
</file>

<file path=ppt/tags/tag173.xml><?xml version="1.0" encoding="utf-8"?>
<p:tagLst xmlns:p="http://schemas.openxmlformats.org/presentationml/2006/main">
  <p:tag name="AS_UNIQUEID" val="236"/>
</p:tagLst>
</file>

<file path=ppt/tags/tag174.xml><?xml version="1.0" encoding="utf-8"?>
<p:tagLst xmlns:p="http://schemas.openxmlformats.org/presentationml/2006/main">
  <p:tag name="AS_UNIQUEID" val="237"/>
</p:tagLst>
</file>

<file path=ppt/tags/tag175.xml><?xml version="1.0" encoding="utf-8"?>
<p:tagLst xmlns:p="http://schemas.openxmlformats.org/presentationml/2006/main">
  <p:tag name="AS_UNIQUEID" val="238"/>
</p:tagLst>
</file>

<file path=ppt/tags/tag176.xml><?xml version="1.0" encoding="utf-8"?>
<p:tagLst xmlns:p="http://schemas.openxmlformats.org/presentationml/2006/main">
  <p:tag name="AS_UNIQUEID" val="239"/>
</p:tagLst>
</file>

<file path=ppt/tags/tag177.xml><?xml version="1.0" encoding="utf-8"?>
<p:tagLst xmlns:p="http://schemas.openxmlformats.org/presentationml/2006/main">
  <p:tag name="AS_UNIQUEID" val="240"/>
</p:tagLst>
</file>

<file path=ppt/tags/tag178.xml><?xml version="1.0" encoding="utf-8"?>
<p:tagLst xmlns:p="http://schemas.openxmlformats.org/presentationml/2006/main">
  <p:tag name="AS_UNIQUEID" val="241"/>
</p:tagLst>
</file>

<file path=ppt/tags/tag179.xml><?xml version="1.0" encoding="utf-8"?>
<p:tagLst xmlns:p="http://schemas.openxmlformats.org/presentationml/2006/main">
  <p:tag name="AS_UNIQUEID" val="242"/>
</p:tagLst>
</file>

<file path=ppt/tags/tag18.xml><?xml version="1.0" encoding="utf-8"?>
<p:tagLst xmlns:p="http://schemas.openxmlformats.org/presentationml/2006/main">
  <p:tag name="AS_UNIQUEID" val="81"/>
</p:tagLst>
</file>

<file path=ppt/tags/tag180.xml><?xml version="1.0" encoding="utf-8"?>
<p:tagLst xmlns:p="http://schemas.openxmlformats.org/presentationml/2006/main">
  <p:tag name="AS_UNIQUEID" val="243"/>
</p:tagLst>
</file>

<file path=ppt/tags/tag181.xml><?xml version="1.0" encoding="utf-8"?>
<p:tagLst xmlns:p="http://schemas.openxmlformats.org/presentationml/2006/main">
  <p:tag name="AS_UNIQUEID" val="244"/>
</p:tagLst>
</file>

<file path=ppt/tags/tag182.xml><?xml version="1.0" encoding="utf-8"?>
<p:tagLst xmlns:p="http://schemas.openxmlformats.org/presentationml/2006/main">
  <p:tag name="AS_UNIQUEID" val="245"/>
</p:tagLst>
</file>

<file path=ppt/tags/tag183.xml><?xml version="1.0" encoding="utf-8"?>
<p:tagLst xmlns:p="http://schemas.openxmlformats.org/presentationml/2006/main">
  <p:tag name="AS_UNIQUEID" val="246"/>
</p:tagLst>
</file>

<file path=ppt/tags/tag184.xml><?xml version="1.0" encoding="utf-8"?>
<p:tagLst xmlns:p="http://schemas.openxmlformats.org/presentationml/2006/main">
  <p:tag name="AS_UNIQUEID" val="247"/>
</p:tagLst>
</file>

<file path=ppt/tags/tag185.xml><?xml version="1.0" encoding="utf-8"?>
<p:tagLst xmlns:p="http://schemas.openxmlformats.org/presentationml/2006/main">
  <p:tag name="AS_UNIQUEID" val="248"/>
</p:tagLst>
</file>

<file path=ppt/tags/tag186.xml><?xml version="1.0" encoding="utf-8"?>
<p:tagLst xmlns:p="http://schemas.openxmlformats.org/presentationml/2006/main">
  <p:tag name="AS_UNIQUEID" val="249"/>
</p:tagLst>
</file>

<file path=ppt/tags/tag187.xml><?xml version="1.0" encoding="utf-8"?>
<p:tagLst xmlns:p="http://schemas.openxmlformats.org/presentationml/2006/main">
  <p:tag name="AS_UNIQUEID" val="250"/>
</p:tagLst>
</file>

<file path=ppt/tags/tag188.xml><?xml version="1.0" encoding="utf-8"?>
<p:tagLst xmlns:p="http://schemas.openxmlformats.org/presentationml/2006/main">
  <p:tag name="AS_UNIQUEID" val="251"/>
</p:tagLst>
</file>

<file path=ppt/tags/tag189.xml><?xml version="1.0" encoding="utf-8"?>
<p:tagLst xmlns:p="http://schemas.openxmlformats.org/presentationml/2006/main">
  <p:tag name="AS_UNIQUEID" val="252"/>
</p:tagLst>
</file>

<file path=ppt/tags/tag19.xml><?xml version="1.0" encoding="utf-8"?>
<p:tagLst xmlns:p="http://schemas.openxmlformats.org/presentationml/2006/main">
  <p:tag name="AS_UNIQUEID" val="82"/>
</p:tagLst>
</file>

<file path=ppt/tags/tag190.xml><?xml version="1.0" encoding="utf-8"?>
<p:tagLst xmlns:p="http://schemas.openxmlformats.org/presentationml/2006/main">
  <p:tag name="AS_UNIQUEID" val="253"/>
</p:tagLst>
</file>

<file path=ppt/tags/tag191.xml><?xml version="1.0" encoding="utf-8"?>
<p:tagLst xmlns:p="http://schemas.openxmlformats.org/presentationml/2006/main">
  <p:tag name="AS_UNIQUEID" val="254"/>
</p:tagLst>
</file>

<file path=ppt/tags/tag192.xml><?xml version="1.0" encoding="utf-8"?>
<p:tagLst xmlns:p="http://schemas.openxmlformats.org/presentationml/2006/main">
  <p:tag name="AS_UNIQUEID" val="255"/>
</p:tagLst>
</file>

<file path=ppt/tags/tag193.xml><?xml version="1.0" encoding="utf-8"?>
<p:tagLst xmlns:p="http://schemas.openxmlformats.org/presentationml/2006/main">
  <p:tag name="AS_UNIQUEID" val="256"/>
</p:tagLst>
</file>

<file path=ppt/tags/tag194.xml><?xml version="1.0" encoding="utf-8"?>
<p:tagLst xmlns:p="http://schemas.openxmlformats.org/presentationml/2006/main">
  <p:tag name="AS_UNIQUEID" val="257"/>
</p:tagLst>
</file>

<file path=ppt/tags/tag195.xml><?xml version="1.0" encoding="utf-8"?>
<p:tagLst xmlns:p="http://schemas.openxmlformats.org/presentationml/2006/main">
  <p:tag name="AS_UNIQUEID" val="258"/>
</p:tagLst>
</file>

<file path=ppt/tags/tag196.xml><?xml version="1.0" encoding="utf-8"?>
<p:tagLst xmlns:p="http://schemas.openxmlformats.org/presentationml/2006/main">
  <p:tag name="AS_UNIQUEID" val="259"/>
</p:tagLst>
</file>

<file path=ppt/tags/tag197.xml><?xml version="1.0" encoding="utf-8"?>
<p:tagLst xmlns:p="http://schemas.openxmlformats.org/presentationml/2006/main">
  <p:tag name="AS_UNIQUEID" val="260"/>
</p:tagLst>
</file>

<file path=ppt/tags/tag198.xml><?xml version="1.0" encoding="utf-8"?>
<p:tagLst xmlns:p="http://schemas.openxmlformats.org/presentationml/2006/main">
  <p:tag name="AS_UNIQUEID" val="261"/>
</p:tagLst>
</file>

<file path=ppt/tags/tag199.xml><?xml version="1.0" encoding="utf-8"?>
<p:tagLst xmlns:p="http://schemas.openxmlformats.org/presentationml/2006/main">
  <p:tag name="AS_UNIQUEID" val="262"/>
</p:tagLst>
</file>

<file path=ppt/tags/tag2.xml><?xml version="1.0" encoding="utf-8"?>
<p:tagLst xmlns:p="http://schemas.openxmlformats.org/presentationml/2006/main">
  <p:tag name="AS_UNIQUEID" val="65"/>
</p:tagLst>
</file>

<file path=ppt/tags/tag20.xml><?xml version="1.0" encoding="utf-8"?>
<p:tagLst xmlns:p="http://schemas.openxmlformats.org/presentationml/2006/main">
  <p:tag name="AS_UNIQUEID" val="83"/>
</p:tagLst>
</file>

<file path=ppt/tags/tag200.xml><?xml version="1.0" encoding="utf-8"?>
<p:tagLst xmlns:p="http://schemas.openxmlformats.org/presentationml/2006/main">
  <p:tag name="AS_UNIQUEID" val="263"/>
</p:tagLst>
</file>

<file path=ppt/tags/tag201.xml><?xml version="1.0" encoding="utf-8"?>
<p:tagLst xmlns:p="http://schemas.openxmlformats.org/presentationml/2006/main">
  <p:tag name="AS_UNIQUEID" val="264"/>
</p:tagLst>
</file>

<file path=ppt/tags/tag202.xml><?xml version="1.0" encoding="utf-8"?>
<p:tagLst xmlns:p="http://schemas.openxmlformats.org/presentationml/2006/main">
  <p:tag name="AS_UNIQUEID" val="265"/>
</p:tagLst>
</file>

<file path=ppt/tags/tag203.xml><?xml version="1.0" encoding="utf-8"?>
<p:tagLst xmlns:p="http://schemas.openxmlformats.org/presentationml/2006/main">
  <p:tag name="AS_UNIQUEID" val="266"/>
</p:tagLst>
</file>

<file path=ppt/tags/tag204.xml><?xml version="1.0" encoding="utf-8"?>
<p:tagLst xmlns:p="http://schemas.openxmlformats.org/presentationml/2006/main">
  <p:tag name="AS_UNIQUEID" val="267"/>
</p:tagLst>
</file>

<file path=ppt/tags/tag205.xml><?xml version="1.0" encoding="utf-8"?>
<p:tagLst xmlns:p="http://schemas.openxmlformats.org/presentationml/2006/main">
  <p:tag name="AS_UNIQUEID" val="268"/>
</p:tagLst>
</file>

<file path=ppt/tags/tag206.xml><?xml version="1.0" encoding="utf-8"?>
<p:tagLst xmlns:p="http://schemas.openxmlformats.org/presentationml/2006/main">
  <p:tag name="AS_UNIQUEID" val="269"/>
</p:tagLst>
</file>

<file path=ppt/tags/tag207.xml><?xml version="1.0" encoding="utf-8"?>
<p:tagLst xmlns:p="http://schemas.openxmlformats.org/presentationml/2006/main">
  <p:tag name="AS_UNIQUEID" val="270"/>
</p:tagLst>
</file>

<file path=ppt/tags/tag208.xml><?xml version="1.0" encoding="utf-8"?>
<p:tagLst xmlns:p="http://schemas.openxmlformats.org/presentationml/2006/main">
  <p:tag name="AS_UNIQUEID" val="271"/>
</p:tagLst>
</file>

<file path=ppt/tags/tag209.xml><?xml version="1.0" encoding="utf-8"?>
<p:tagLst xmlns:p="http://schemas.openxmlformats.org/presentationml/2006/main">
  <p:tag name="AS_UNIQUEID" val="272"/>
</p:tagLst>
</file>

<file path=ppt/tags/tag21.xml><?xml version="1.0" encoding="utf-8"?>
<p:tagLst xmlns:p="http://schemas.openxmlformats.org/presentationml/2006/main">
  <p:tag name="AS_UNIQUEID" val="84"/>
</p:tagLst>
</file>

<file path=ppt/tags/tag210.xml><?xml version="1.0" encoding="utf-8"?>
<p:tagLst xmlns:p="http://schemas.openxmlformats.org/presentationml/2006/main">
  <p:tag name="AS_UNIQUEID" val="273"/>
</p:tagLst>
</file>

<file path=ppt/tags/tag211.xml><?xml version="1.0" encoding="utf-8"?>
<p:tagLst xmlns:p="http://schemas.openxmlformats.org/presentationml/2006/main">
  <p:tag name="AS_UNIQUEID" val="274"/>
</p:tagLst>
</file>

<file path=ppt/tags/tag212.xml><?xml version="1.0" encoding="utf-8"?>
<p:tagLst xmlns:p="http://schemas.openxmlformats.org/presentationml/2006/main">
  <p:tag name="AS_UNIQUEID" val="275"/>
</p:tagLst>
</file>

<file path=ppt/tags/tag213.xml><?xml version="1.0" encoding="utf-8"?>
<p:tagLst xmlns:p="http://schemas.openxmlformats.org/presentationml/2006/main">
  <p:tag name="AS_UNIQUEID" val="276"/>
</p:tagLst>
</file>

<file path=ppt/tags/tag214.xml><?xml version="1.0" encoding="utf-8"?>
<p:tagLst xmlns:p="http://schemas.openxmlformats.org/presentationml/2006/main">
  <p:tag name="AS_UNIQUEID" val="277"/>
</p:tagLst>
</file>

<file path=ppt/tags/tag215.xml><?xml version="1.0" encoding="utf-8"?>
<p:tagLst xmlns:p="http://schemas.openxmlformats.org/presentationml/2006/main">
  <p:tag name="AS_UNIQUEID" val="278"/>
</p:tagLst>
</file>

<file path=ppt/tags/tag216.xml><?xml version="1.0" encoding="utf-8"?>
<p:tagLst xmlns:p="http://schemas.openxmlformats.org/presentationml/2006/main">
  <p:tag name="AS_UNIQUEID" val="279"/>
</p:tagLst>
</file>

<file path=ppt/tags/tag217.xml><?xml version="1.0" encoding="utf-8"?>
<p:tagLst xmlns:p="http://schemas.openxmlformats.org/presentationml/2006/main">
  <p:tag name="AS_UNIQUEID" val="280"/>
</p:tagLst>
</file>

<file path=ppt/tags/tag218.xml><?xml version="1.0" encoding="utf-8"?>
<p:tagLst xmlns:p="http://schemas.openxmlformats.org/presentationml/2006/main">
  <p:tag name="AS_UNIQUEID" val="281"/>
</p:tagLst>
</file>

<file path=ppt/tags/tag219.xml><?xml version="1.0" encoding="utf-8"?>
<p:tagLst xmlns:p="http://schemas.openxmlformats.org/presentationml/2006/main">
  <p:tag name="AS_UNIQUEID" val="282"/>
</p:tagLst>
</file>

<file path=ppt/tags/tag22.xml><?xml version="1.0" encoding="utf-8"?>
<p:tagLst xmlns:p="http://schemas.openxmlformats.org/presentationml/2006/main">
  <p:tag name="AS_UNIQUEID" val="85"/>
</p:tagLst>
</file>

<file path=ppt/tags/tag220.xml><?xml version="1.0" encoding="utf-8"?>
<p:tagLst xmlns:p="http://schemas.openxmlformats.org/presentationml/2006/main">
  <p:tag name="AS_UNIQUEID" val="283"/>
</p:tagLst>
</file>

<file path=ppt/tags/tag221.xml><?xml version="1.0" encoding="utf-8"?>
<p:tagLst xmlns:p="http://schemas.openxmlformats.org/presentationml/2006/main">
  <p:tag name="AS_UNIQUEID" val="284"/>
</p:tagLst>
</file>

<file path=ppt/tags/tag222.xml><?xml version="1.0" encoding="utf-8"?>
<p:tagLst xmlns:p="http://schemas.openxmlformats.org/presentationml/2006/main">
  <p:tag name="AS_UNIQUEID" val="285"/>
</p:tagLst>
</file>

<file path=ppt/tags/tag223.xml><?xml version="1.0" encoding="utf-8"?>
<p:tagLst xmlns:p="http://schemas.openxmlformats.org/presentationml/2006/main">
  <p:tag name="AS_UNIQUEID" val="286"/>
</p:tagLst>
</file>

<file path=ppt/tags/tag224.xml><?xml version="1.0" encoding="utf-8"?>
<p:tagLst xmlns:p="http://schemas.openxmlformats.org/presentationml/2006/main">
  <p:tag name="AS_UNIQUEID" val="287"/>
</p:tagLst>
</file>

<file path=ppt/tags/tag225.xml><?xml version="1.0" encoding="utf-8"?>
<p:tagLst xmlns:p="http://schemas.openxmlformats.org/presentationml/2006/main">
  <p:tag name="AS_UNIQUEID" val="288"/>
</p:tagLst>
</file>

<file path=ppt/tags/tag226.xml><?xml version="1.0" encoding="utf-8"?>
<p:tagLst xmlns:p="http://schemas.openxmlformats.org/presentationml/2006/main">
  <p:tag name="AS_UNIQUEID" val="289"/>
</p:tagLst>
</file>

<file path=ppt/tags/tag227.xml><?xml version="1.0" encoding="utf-8"?>
<p:tagLst xmlns:p="http://schemas.openxmlformats.org/presentationml/2006/main">
  <p:tag name="AS_UNIQUEID" val="290"/>
</p:tagLst>
</file>

<file path=ppt/tags/tag228.xml><?xml version="1.0" encoding="utf-8"?>
<p:tagLst xmlns:p="http://schemas.openxmlformats.org/presentationml/2006/main">
  <p:tag name="AS_UNIQUEID" val="291"/>
</p:tagLst>
</file>

<file path=ppt/tags/tag229.xml><?xml version="1.0" encoding="utf-8"?>
<p:tagLst xmlns:p="http://schemas.openxmlformats.org/presentationml/2006/main">
  <p:tag name="AS_UNIQUEID" val="292"/>
</p:tagLst>
</file>

<file path=ppt/tags/tag23.xml><?xml version="1.0" encoding="utf-8"?>
<p:tagLst xmlns:p="http://schemas.openxmlformats.org/presentationml/2006/main">
  <p:tag name="AS_UNIQUEID" val="86"/>
</p:tagLst>
</file>

<file path=ppt/tags/tag230.xml><?xml version="1.0" encoding="utf-8"?>
<p:tagLst xmlns:p="http://schemas.openxmlformats.org/presentationml/2006/main">
  <p:tag name="AS_UNIQUEID" val="293"/>
</p:tagLst>
</file>

<file path=ppt/tags/tag231.xml><?xml version="1.0" encoding="utf-8"?>
<p:tagLst xmlns:p="http://schemas.openxmlformats.org/presentationml/2006/main">
  <p:tag name="AS_UNIQUEID" val="294"/>
</p:tagLst>
</file>

<file path=ppt/tags/tag232.xml><?xml version="1.0" encoding="utf-8"?>
<p:tagLst xmlns:p="http://schemas.openxmlformats.org/presentationml/2006/main">
  <p:tag name="AS_UNIQUEID" val="295"/>
</p:tagLst>
</file>

<file path=ppt/tags/tag233.xml><?xml version="1.0" encoding="utf-8"?>
<p:tagLst xmlns:p="http://schemas.openxmlformats.org/presentationml/2006/main">
  <p:tag name="AS_UNIQUEID" val="296"/>
</p:tagLst>
</file>

<file path=ppt/tags/tag234.xml><?xml version="1.0" encoding="utf-8"?>
<p:tagLst xmlns:p="http://schemas.openxmlformats.org/presentationml/2006/main">
  <p:tag name="AS_UNIQUEID" val="297"/>
</p:tagLst>
</file>

<file path=ppt/tags/tag235.xml><?xml version="1.0" encoding="utf-8"?>
<p:tagLst xmlns:p="http://schemas.openxmlformats.org/presentationml/2006/main">
  <p:tag name="AS_UNIQUEID" val="298"/>
</p:tagLst>
</file>

<file path=ppt/tags/tag236.xml><?xml version="1.0" encoding="utf-8"?>
<p:tagLst xmlns:p="http://schemas.openxmlformats.org/presentationml/2006/main">
  <p:tag name="AS_UNIQUEID" val="299"/>
</p:tagLst>
</file>

<file path=ppt/tags/tag237.xml><?xml version="1.0" encoding="utf-8"?>
<p:tagLst xmlns:p="http://schemas.openxmlformats.org/presentationml/2006/main">
  <p:tag name="AS_UNIQUEID" val="300"/>
</p:tagLst>
</file>

<file path=ppt/tags/tag238.xml><?xml version="1.0" encoding="utf-8"?>
<p:tagLst xmlns:p="http://schemas.openxmlformats.org/presentationml/2006/main">
  <p:tag name="AS_UNIQUEID" val="301"/>
</p:tagLst>
</file>

<file path=ppt/tags/tag239.xml><?xml version="1.0" encoding="utf-8"?>
<p:tagLst xmlns:p="http://schemas.openxmlformats.org/presentationml/2006/main">
  <p:tag name="AS_UNIQUEID" val="302"/>
</p:tagLst>
</file>

<file path=ppt/tags/tag24.xml><?xml version="1.0" encoding="utf-8"?>
<p:tagLst xmlns:p="http://schemas.openxmlformats.org/presentationml/2006/main">
  <p:tag name="AS_UNIQUEID" val="87"/>
</p:tagLst>
</file>

<file path=ppt/tags/tag240.xml><?xml version="1.0" encoding="utf-8"?>
<p:tagLst xmlns:p="http://schemas.openxmlformats.org/presentationml/2006/main">
  <p:tag name="AS_UNIQUEID" val="303"/>
</p:tagLst>
</file>

<file path=ppt/tags/tag241.xml><?xml version="1.0" encoding="utf-8"?>
<p:tagLst xmlns:p="http://schemas.openxmlformats.org/presentationml/2006/main">
  <p:tag name="AS_UNIQUEID" val="304"/>
</p:tagLst>
</file>

<file path=ppt/tags/tag242.xml><?xml version="1.0" encoding="utf-8"?>
<p:tagLst xmlns:p="http://schemas.openxmlformats.org/presentationml/2006/main">
  <p:tag name="AS_UNIQUEID" val="305"/>
</p:tagLst>
</file>

<file path=ppt/tags/tag243.xml><?xml version="1.0" encoding="utf-8"?>
<p:tagLst xmlns:p="http://schemas.openxmlformats.org/presentationml/2006/main">
  <p:tag name="AS_UNIQUEID" val="306"/>
</p:tagLst>
</file>

<file path=ppt/tags/tag244.xml><?xml version="1.0" encoding="utf-8"?>
<p:tagLst xmlns:p="http://schemas.openxmlformats.org/presentationml/2006/main">
  <p:tag name="AS_UNIQUEID" val="307"/>
</p:tagLst>
</file>

<file path=ppt/tags/tag245.xml><?xml version="1.0" encoding="utf-8"?>
<p:tagLst xmlns:p="http://schemas.openxmlformats.org/presentationml/2006/main">
  <p:tag name="AS_UNIQUEID" val="308"/>
</p:tagLst>
</file>

<file path=ppt/tags/tag246.xml><?xml version="1.0" encoding="utf-8"?>
<p:tagLst xmlns:p="http://schemas.openxmlformats.org/presentationml/2006/main">
  <p:tag name="AS_UNIQUEID" val="309"/>
</p:tagLst>
</file>

<file path=ppt/tags/tag247.xml><?xml version="1.0" encoding="utf-8"?>
<p:tagLst xmlns:p="http://schemas.openxmlformats.org/presentationml/2006/main">
  <p:tag name="AS_UNIQUEID" val="310"/>
</p:tagLst>
</file>

<file path=ppt/tags/tag248.xml><?xml version="1.0" encoding="utf-8"?>
<p:tagLst xmlns:p="http://schemas.openxmlformats.org/presentationml/2006/main">
  <p:tag name="AS_UNIQUEID" val="311"/>
</p:tagLst>
</file>

<file path=ppt/tags/tag249.xml><?xml version="1.0" encoding="utf-8"?>
<p:tagLst xmlns:p="http://schemas.openxmlformats.org/presentationml/2006/main">
  <p:tag name="AS_UNIQUEID" val="312"/>
</p:tagLst>
</file>

<file path=ppt/tags/tag25.xml><?xml version="1.0" encoding="utf-8"?>
<p:tagLst xmlns:p="http://schemas.openxmlformats.org/presentationml/2006/main">
  <p:tag name="AS_UNIQUEID" val="88"/>
</p:tagLst>
</file>

<file path=ppt/tags/tag250.xml><?xml version="1.0" encoding="utf-8"?>
<p:tagLst xmlns:p="http://schemas.openxmlformats.org/presentationml/2006/main">
  <p:tag name="AS_UNIQUEID" val="313"/>
</p:tagLst>
</file>

<file path=ppt/tags/tag251.xml><?xml version="1.0" encoding="utf-8"?>
<p:tagLst xmlns:p="http://schemas.openxmlformats.org/presentationml/2006/main">
  <p:tag name="AS_UNIQUEID" val="314"/>
</p:tagLst>
</file>

<file path=ppt/tags/tag252.xml><?xml version="1.0" encoding="utf-8"?>
<p:tagLst xmlns:p="http://schemas.openxmlformats.org/presentationml/2006/main">
  <p:tag name="AS_UNIQUEID" val="315"/>
</p:tagLst>
</file>

<file path=ppt/tags/tag253.xml><?xml version="1.0" encoding="utf-8"?>
<p:tagLst xmlns:p="http://schemas.openxmlformats.org/presentationml/2006/main">
  <p:tag name="AS_UNIQUEID" val="316"/>
</p:tagLst>
</file>

<file path=ppt/tags/tag254.xml><?xml version="1.0" encoding="utf-8"?>
<p:tagLst xmlns:p="http://schemas.openxmlformats.org/presentationml/2006/main">
  <p:tag name="AS_UNIQUEID" val="317"/>
</p:tagLst>
</file>

<file path=ppt/tags/tag255.xml><?xml version="1.0" encoding="utf-8"?>
<p:tagLst xmlns:p="http://schemas.openxmlformats.org/presentationml/2006/main">
  <p:tag name="AS_UNIQUEID" val="318"/>
</p:tagLst>
</file>

<file path=ppt/tags/tag256.xml><?xml version="1.0" encoding="utf-8"?>
<p:tagLst xmlns:p="http://schemas.openxmlformats.org/presentationml/2006/main">
  <p:tag name="AS_UNIQUEID" val="319"/>
</p:tagLst>
</file>

<file path=ppt/tags/tag257.xml><?xml version="1.0" encoding="utf-8"?>
<p:tagLst xmlns:p="http://schemas.openxmlformats.org/presentationml/2006/main">
  <p:tag name="AS_UNIQUEID" val="320"/>
</p:tagLst>
</file>

<file path=ppt/tags/tag258.xml><?xml version="1.0" encoding="utf-8"?>
<p:tagLst xmlns:p="http://schemas.openxmlformats.org/presentationml/2006/main">
  <p:tag name="AS_UNIQUEID" val="321"/>
</p:tagLst>
</file>

<file path=ppt/tags/tag259.xml><?xml version="1.0" encoding="utf-8"?>
<p:tagLst xmlns:p="http://schemas.openxmlformats.org/presentationml/2006/main">
  <p:tag name="AS_UNIQUEID" val="322"/>
</p:tagLst>
</file>

<file path=ppt/tags/tag26.xml><?xml version="1.0" encoding="utf-8"?>
<p:tagLst xmlns:p="http://schemas.openxmlformats.org/presentationml/2006/main">
  <p:tag name="AS_UNIQUEID" val="89"/>
</p:tagLst>
</file>

<file path=ppt/tags/tag260.xml><?xml version="1.0" encoding="utf-8"?>
<p:tagLst xmlns:p="http://schemas.openxmlformats.org/presentationml/2006/main">
  <p:tag name="AS_UNIQUEID" val="323"/>
</p:tagLst>
</file>

<file path=ppt/tags/tag261.xml><?xml version="1.0" encoding="utf-8"?>
<p:tagLst xmlns:p="http://schemas.openxmlformats.org/presentationml/2006/main">
  <p:tag name="AS_UNIQUEID" val="324"/>
</p:tagLst>
</file>

<file path=ppt/tags/tag262.xml><?xml version="1.0" encoding="utf-8"?>
<p:tagLst xmlns:p="http://schemas.openxmlformats.org/presentationml/2006/main">
  <p:tag name="AS_UNIQUEID" val="325"/>
</p:tagLst>
</file>

<file path=ppt/tags/tag263.xml><?xml version="1.0" encoding="utf-8"?>
<p:tagLst xmlns:p="http://schemas.openxmlformats.org/presentationml/2006/main">
  <p:tag name="AS_UNIQUEID" val="326"/>
</p:tagLst>
</file>

<file path=ppt/tags/tag264.xml><?xml version="1.0" encoding="utf-8"?>
<p:tagLst xmlns:p="http://schemas.openxmlformats.org/presentationml/2006/main">
  <p:tag name="AS_UNIQUEID" val="327"/>
</p:tagLst>
</file>

<file path=ppt/tags/tag265.xml><?xml version="1.0" encoding="utf-8"?>
<p:tagLst xmlns:p="http://schemas.openxmlformats.org/presentationml/2006/main">
  <p:tag name="AS_UNIQUEID" val="328"/>
</p:tagLst>
</file>

<file path=ppt/tags/tag266.xml><?xml version="1.0" encoding="utf-8"?>
<p:tagLst xmlns:p="http://schemas.openxmlformats.org/presentationml/2006/main">
  <p:tag name="AS_UNIQUEID" val="329"/>
</p:tagLst>
</file>

<file path=ppt/tags/tag267.xml><?xml version="1.0" encoding="utf-8"?>
<p:tagLst xmlns:p="http://schemas.openxmlformats.org/presentationml/2006/main">
  <p:tag name="AS_UNIQUEID" val="330"/>
</p:tagLst>
</file>

<file path=ppt/tags/tag268.xml><?xml version="1.0" encoding="utf-8"?>
<p:tagLst xmlns:p="http://schemas.openxmlformats.org/presentationml/2006/main">
  <p:tag name="AS_UNIQUEID" val="331"/>
</p:tagLst>
</file>

<file path=ppt/tags/tag269.xml><?xml version="1.0" encoding="utf-8"?>
<p:tagLst xmlns:p="http://schemas.openxmlformats.org/presentationml/2006/main">
  <p:tag name="AS_UNIQUEID" val="332"/>
</p:tagLst>
</file>

<file path=ppt/tags/tag27.xml><?xml version="1.0" encoding="utf-8"?>
<p:tagLst xmlns:p="http://schemas.openxmlformats.org/presentationml/2006/main">
  <p:tag name="AS_UNIQUEID" val="90"/>
</p:tagLst>
</file>

<file path=ppt/tags/tag270.xml><?xml version="1.0" encoding="utf-8"?>
<p:tagLst xmlns:p="http://schemas.openxmlformats.org/presentationml/2006/main">
  <p:tag name="AS_UNIQUEID" val="333"/>
</p:tagLst>
</file>

<file path=ppt/tags/tag271.xml><?xml version="1.0" encoding="utf-8"?>
<p:tagLst xmlns:p="http://schemas.openxmlformats.org/presentationml/2006/main">
  <p:tag name="AS_UNIQUEID" val="334"/>
</p:tagLst>
</file>

<file path=ppt/tags/tag272.xml><?xml version="1.0" encoding="utf-8"?>
<p:tagLst xmlns:p="http://schemas.openxmlformats.org/presentationml/2006/main">
  <p:tag name="AS_UNIQUEID" val="335"/>
</p:tagLst>
</file>

<file path=ppt/tags/tag273.xml><?xml version="1.0" encoding="utf-8"?>
<p:tagLst xmlns:p="http://schemas.openxmlformats.org/presentationml/2006/main">
  <p:tag name="AS_UNIQUEID" val="336"/>
</p:tagLst>
</file>

<file path=ppt/tags/tag274.xml><?xml version="1.0" encoding="utf-8"?>
<p:tagLst xmlns:p="http://schemas.openxmlformats.org/presentationml/2006/main">
  <p:tag name="AS_UNIQUEID" val="337"/>
</p:tagLst>
</file>

<file path=ppt/tags/tag275.xml><?xml version="1.0" encoding="utf-8"?>
<p:tagLst xmlns:p="http://schemas.openxmlformats.org/presentationml/2006/main">
  <p:tag name="AS_UNIQUEID" val="338"/>
</p:tagLst>
</file>

<file path=ppt/tags/tag276.xml><?xml version="1.0" encoding="utf-8"?>
<p:tagLst xmlns:p="http://schemas.openxmlformats.org/presentationml/2006/main">
  <p:tag name="AS_UNIQUEID" val="339"/>
</p:tagLst>
</file>

<file path=ppt/tags/tag277.xml><?xml version="1.0" encoding="utf-8"?>
<p:tagLst xmlns:p="http://schemas.openxmlformats.org/presentationml/2006/main">
  <p:tag name="AS_UNIQUEID" val="340"/>
</p:tagLst>
</file>

<file path=ppt/tags/tag278.xml><?xml version="1.0" encoding="utf-8"?>
<p:tagLst xmlns:p="http://schemas.openxmlformats.org/presentationml/2006/main">
  <p:tag name="AS_UNIQUEID" val="341"/>
</p:tagLst>
</file>

<file path=ppt/tags/tag279.xml><?xml version="1.0" encoding="utf-8"?>
<p:tagLst xmlns:p="http://schemas.openxmlformats.org/presentationml/2006/main">
  <p:tag name="AS_UNIQUEID" val="342"/>
</p:tagLst>
</file>

<file path=ppt/tags/tag28.xml><?xml version="1.0" encoding="utf-8"?>
<p:tagLst xmlns:p="http://schemas.openxmlformats.org/presentationml/2006/main">
  <p:tag name="AS_UNIQUEID" val="91"/>
</p:tagLst>
</file>

<file path=ppt/tags/tag280.xml><?xml version="1.0" encoding="utf-8"?>
<p:tagLst xmlns:p="http://schemas.openxmlformats.org/presentationml/2006/main">
  <p:tag name="AS_UNIQUEID" val="343"/>
</p:tagLst>
</file>

<file path=ppt/tags/tag281.xml><?xml version="1.0" encoding="utf-8"?>
<p:tagLst xmlns:p="http://schemas.openxmlformats.org/presentationml/2006/main">
  <p:tag name="AS_UNIQUEID" val="344"/>
</p:tagLst>
</file>

<file path=ppt/tags/tag282.xml><?xml version="1.0" encoding="utf-8"?>
<p:tagLst xmlns:p="http://schemas.openxmlformats.org/presentationml/2006/main">
  <p:tag name="AS_UNIQUEID" val="345"/>
</p:tagLst>
</file>

<file path=ppt/tags/tag283.xml><?xml version="1.0" encoding="utf-8"?>
<p:tagLst xmlns:p="http://schemas.openxmlformats.org/presentationml/2006/main">
  <p:tag name="AS_UNIQUEID" val="346"/>
</p:tagLst>
</file>

<file path=ppt/tags/tag284.xml><?xml version="1.0" encoding="utf-8"?>
<p:tagLst xmlns:p="http://schemas.openxmlformats.org/presentationml/2006/main">
  <p:tag name="AS_UNIQUEID" val="347"/>
</p:tagLst>
</file>

<file path=ppt/tags/tag285.xml><?xml version="1.0" encoding="utf-8"?>
<p:tagLst xmlns:p="http://schemas.openxmlformats.org/presentationml/2006/main">
  <p:tag name="AS_UNIQUEID" val="348"/>
</p:tagLst>
</file>

<file path=ppt/tags/tag286.xml><?xml version="1.0" encoding="utf-8"?>
<p:tagLst xmlns:p="http://schemas.openxmlformats.org/presentationml/2006/main">
  <p:tag name="AS_UNIQUEID" val="349"/>
</p:tagLst>
</file>

<file path=ppt/tags/tag287.xml><?xml version="1.0" encoding="utf-8"?>
<p:tagLst xmlns:p="http://schemas.openxmlformats.org/presentationml/2006/main">
  <p:tag name="AS_UNIQUEID" val="350"/>
</p:tagLst>
</file>

<file path=ppt/tags/tag288.xml><?xml version="1.0" encoding="utf-8"?>
<p:tagLst xmlns:p="http://schemas.openxmlformats.org/presentationml/2006/main">
  <p:tag name="AS_UNIQUEID" val="351"/>
</p:tagLst>
</file>

<file path=ppt/tags/tag289.xml><?xml version="1.0" encoding="utf-8"?>
<p:tagLst xmlns:p="http://schemas.openxmlformats.org/presentationml/2006/main">
  <p:tag name="AS_UNIQUEID" val="15"/>
</p:tagLst>
</file>

<file path=ppt/tags/tag29.xml><?xml version="1.0" encoding="utf-8"?>
<p:tagLst xmlns:p="http://schemas.openxmlformats.org/presentationml/2006/main">
  <p:tag name="AS_UNIQUEID" val="92"/>
</p:tagLst>
</file>

<file path=ppt/tags/tag290.xml><?xml version="1.0" encoding="utf-8"?>
<p:tagLst xmlns:p="http://schemas.openxmlformats.org/presentationml/2006/main">
  <p:tag name="AS_UNIQUEID" val="16"/>
</p:tagLst>
</file>

<file path=ppt/tags/tag291.xml><?xml version="1.0" encoding="utf-8"?>
<p:tagLst xmlns:p="http://schemas.openxmlformats.org/presentationml/2006/main">
  <p:tag name="AS_UNIQUEID" val="352"/>
</p:tagLst>
</file>

<file path=ppt/tags/tag292.xml><?xml version="1.0" encoding="utf-8"?>
<p:tagLst xmlns:p="http://schemas.openxmlformats.org/presentationml/2006/main">
  <p:tag name="AS_UNIQUEID" val="353"/>
</p:tagLst>
</file>

<file path=ppt/tags/tag293.xml><?xml version="1.0" encoding="utf-8"?>
<p:tagLst xmlns:p="http://schemas.openxmlformats.org/presentationml/2006/main">
  <p:tag name="AS_UNIQUEID" val="354"/>
</p:tagLst>
</file>

<file path=ppt/tags/tag294.xml><?xml version="1.0" encoding="utf-8"?>
<p:tagLst xmlns:p="http://schemas.openxmlformats.org/presentationml/2006/main">
  <p:tag name="AS_UNIQUEID" val="355"/>
</p:tagLst>
</file>

<file path=ppt/tags/tag295.xml><?xml version="1.0" encoding="utf-8"?>
<p:tagLst xmlns:p="http://schemas.openxmlformats.org/presentationml/2006/main">
  <p:tag name="AS_UNIQUEID" val="356"/>
</p:tagLst>
</file>

<file path=ppt/tags/tag296.xml><?xml version="1.0" encoding="utf-8"?>
<p:tagLst xmlns:p="http://schemas.openxmlformats.org/presentationml/2006/main">
  <p:tag name="AS_UNIQUEID" val="357"/>
</p:tagLst>
</file>

<file path=ppt/tags/tag297.xml><?xml version="1.0" encoding="utf-8"?>
<p:tagLst xmlns:p="http://schemas.openxmlformats.org/presentationml/2006/main">
  <p:tag name="AS_UNIQUEID" val="358"/>
</p:tagLst>
</file>

<file path=ppt/tags/tag298.xml><?xml version="1.0" encoding="utf-8"?>
<p:tagLst xmlns:p="http://schemas.openxmlformats.org/presentationml/2006/main">
  <p:tag name="AS_UNIQUEID" val="359"/>
</p:tagLst>
</file>

<file path=ppt/tags/tag299.xml><?xml version="1.0" encoding="utf-8"?>
<p:tagLst xmlns:p="http://schemas.openxmlformats.org/presentationml/2006/main">
  <p:tag name="AS_UNIQUEID" val="360"/>
</p:tagLst>
</file>

<file path=ppt/tags/tag3.xml><?xml version="1.0" encoding="utf-8"?>
<p:tagLst xmlns:p="http://schemas.openxmlformats.org/presentationml/2006/main">
  <p:tag name="AS_UNIQUEID" val="66"/>
</p:tagLst>
</file>

<file path=ppt/tags/tag30.xml><?xml version="1.0" encoding="utf-8"?>
<p:tagLst xmlns:p="http://schemas.openxmlformats.org/presentationml/2006/main">
  <p:tag name="AS_UNIQUEID" val="93"/>
</p:tagLst>
</file>

<file path=ppt/tags/tag300.xml><?xml version="1.0" encoding="utf-8"?>
<p:tagLst xmlns:p="http://schemas.openxmlformats.org/presentationml/2006/main">
  <p:tag name="AS_UNIQUEID" val="361"/>
</p:tagLst>
</file>

<file path=ppt/tags/tag301.xml><?xml version="1.0" encoding="utf-8"?>
<p:tagLst xmlns:p="http://schemas.openxmlformats.org/presentationml/2006/main">
  <p:tag name="AS_UNIQUEID" val="362"/>
</p:tagLst>
</file>

<file path=ppt/tags/tag302.xml><?xml version="1.0" encoding="utf-8"?>
<p:tagLst xmlns:p="http://schemas.openxmlformats.org/presentationml/2006/main">
  <p:tag name="AS_UNIQUEID" val="363"/>
</p:tagLst>
</file>

<file path=ppt/tags/tag303.xml><?xml version="1.0" encoding="utf-8"?>
<p:tagLst xmlns:p="http://schemas.openxmlformats.org/presentationml/2006/main">
  <p:tag name="AS_UNIQUEID" val="364"/>
</p:tagLst>
</file>

<file path=ppt/tags/tag304.xml><?xml version="1.0" encoding="utf-8"?>
<p:tagLst xmlns:p="http://schemas.openxmlformats.org/presentationml/2006/main">
  <p:tag name="AS_UNIQUEID" val="365"/>
</p:tagLst>
</file>

<file path=ppt/tags/tag305.xml><?xml version="1.0" encoding="utf-8"?>
<p:tagLst xmlns:p="http://schemas.openxmlformats.org/presentationml/2006/main">
  <p:tag name="AS_UNIQUEID" val="366"/>
</p:tagLst>
</file>

<file path=ppt/tags/tag306.xml><?xml version="1.0" encoding="utf-8"?>
<p:tagLst xmlns:p="http://schemas.openxmlformats.org/presentationml/2006/main">
  <p:tag name="AS_UNIQUEID" val="367"/>
</p:tagLst>
</file>

<file path=ppt/tags/tag307.xml><?xml version="1.0" encoding="utf-8"?>
<p:tagLst xmlns:p="http://schemas.openxmlformats.org/presentationml/2006/main">
  <p:tag name="AS_UNIQUEID" val="368"/>
</p:tagLst>
</file>

<file path=ppt/tags/tag308.xml><?xml version="1.0" encoding="utf-8"?>
<p:tagLst xmlns:p="http://schemas.openxmlformats.org/presentationml/2006/main">
  <p:tag name="AS_UNIQUEID" val="369"/>
</p:tagLst>
</file>

<file path=ppt/tags/tag309.xml><?xml version="1.0" encoding="utf-8"?>
<p:tagLst xmlns:p="http://schemas.openxmlformats.org/presentationml/2006/main">
  <p:tag name="AS_UNIQUEID" val="370"/>
</p:tagLst>
</file>

<file path=ppt/tags/tag31.xml><?xml version="1.0" encoding="utf-8"?>
<p:tagLst xmlns:p="http://schemas.openxmlformats.org/presentationml/2006/main">
  <p:tag name="AS_UNIQUEID" val="94"/>
</p:tagLst>
</file>

<file path=ppt/tags/tag310.xml><?xml version="1.0" encoding="utf-8"?>
<p:tagLst xmlns:p="http://schemas.openxmlformats.org/presentationml/2006/main">
  <p:tag name="AS_UNIQUEID" val="371"/>
</p:tagLst>
</file>

<file path=ppt/tags/tag311.xml><?xml version="1.0" encoding="utf-8"?>
<p:tagLst xmlns:p="http://schemas.openxmlformats.org/presentationml/2006/main">
  <p:tag name="AS_UNIQUEID" val="372"/>
</p:tagLst>
</file>

<file path=ppt/tags/tag312.xml><?xml version="1.0" encoding="utf-8"?>
<p:tagLst xmlns:p="http://schemas.openxmlformats.org/presentationml/2006/main">
  <p:tag name="AS_UNIQUEID" val="373"/>
</p:tagLst>
</file>

<file path=ppt/tags/tag313.xml><?xml version="1.0" encoding="utf-8"?>
<p:tagLst xmlns:p="http://schemas.openxmlformats.org/presentationml/2006/main">
  <p:tag name="AS_UNIQUEID" val="374"/>
</p:tagLst>
</file>

<file path=ppt/tags/tag314.xml><?xml version="1.0" encoding="utf-8"?>
<p:tagLst xmlns:p="http://schemas.openxmlformats.org/presentationml/2006/main">
  <p:tag name="AS_UNIQUEID" val="375"/>
</p:tagLst>
</file>

<file path=ppt/tags/tag315.xml><?xml version="1.0" encoding="utf-8"?>
<p:tagLst xmlns:p="http://schemas.openxmlformats.org/presentationml/2006/main">
  <p:tag name="AS_UNIQUEID" val="376"/>
</p:tagLst>
</file>

<file path=ppt/tags/tag316.xml><?xml version="1.0" encoding="utf-8"?>
<p:tagLst xmlns:p="http://schemas.openxmlformats.org/presentationml/2006/main">
  <p:tag name="AS_UNIQUEID" val="27"/>
</p:tagLst>
</file>

<file path=ppt/tags/tag317.xml><?xml version="1.0" encoding="utf-8"?>
<p:tagLst xmlns:p="http://schemas.openxmlformats.org/presentationml/2006/main">
  <p:tag name="AS_UNIQUEID" val="377"/>
</p:tagLst>
</file>

<file path=ppt/tags/tag318.xml><?xml version="1.0" encoding="utf-8"?>
<p:tagLst xmlns:p="http://schemas.openxmlformats.org/presentationml/2006/main">
  <p:tag name="AS_UNIQUEID" val="378"/>
</p:tagLst>
</file>

<file path=ppt/tags/tag319.xml><?xml version="1.0" encoding="utf-8"?>
<p:tagLst xmlns:p="http://schemas.openxmlformats.org/presentationml/2006/main">
  <p:tag name="AS_UNIQUEID" val="379"/>
</p:tagLst>
</file>

<file path=ppt/tags/tag32.xml><?xml version="1.0" encoding="utf-8"?>
<p:tagLst xmlns:p="http://schemas.openxmlformats.org/presentationml/2006/main">
  <p:tag name="AS_UNIQUEID" val="95"/>
</p:tagLst>
</file>

<file path=ppt/tags/tag320.xml><?xml version="1.0" encoding="utf-8"?>
<p:tagLst xmlns:p="http://schemas.openxmlformats.org/presentationml/2006/main">
  <p:tag name="AS_UNIQUEID" val="380"/>
</p:tagLst>
</file>

<file path=ppt/tags/tag321.xml><?xml version="1.0" encoding="utf-8"?>
<p:tagLst xmlns:p="http://schemas.openxmlformats.org/presentationml/2006/main">
  <p:tag name="AS_UNIQUEID" val="381"/>
</p:tagLst>
</file>

<file path=ppt/tags/tag322.xml><?xml version="1.0" encoding="utf-8"?>
<p:tagLst xmlns:p="http://schemas.openxmlformats.org/presentationml/2006/main">
  <p:tag name="AS_UNIQUEID" val="382"/>
</p:tagLst>
</file>

<file path=ppt/tags/tag323.xml><?xml version="1.0" encoding="utf-8"?>
<p:tagLst xmlns:p="http://schemas.openxmlformats.org/presentationml/2006/main">
  <p:tag name="AS_UNIQUEID" val="383"/>
</p:tagLst>
</file>

<file path=ppt/tags/tag324.xml><?xml version="1.0" encoding="utf-8"?>
<p:tagLst xmlns:p="http://schemas.openxmlformats.org/presentationml/2006/main">
  <p:tag name="AS_UNIQUEID" val="384"/>
</p:tagLst>
</file>

<file path=ppt/tags/tag325.xml><?xml version="1.0" encoding="utf-8"?>
<p:tagLst xmlns:p="http://schemas.openxmlformats.org/presentationml/2006/main">
  <p:tag name="AS_UNIQUEID" val="385"/>
</p:tagLst>
</file>

<file path=ppt/tags/tag326.xml><?xml version="1.0" encoding="utf-8"?>
<p:tagLst xmlns:p="http://schemas.openxmlformats.org/presentationml/2006/main">
  <p:tag name="AS_UNIQUEID" val="386"/>
</p:tagLst>
</file>

<file path=ppt/tags/tag327.xml><?xml version="1.0" encoding="utf-8"?>
<p:tagLst xmlns:p="http://schemas.openxmlformats.org/presentationml/2006/main">
  <p:tag name="AS_UNIQUEID" val="387"/>
</p:tagLst>
</file>

<file path=ppt/tags/tag328.xml><?xml version="1.0" encoding="utf-8"?>
<p:tagLst xmlns:p="http://schemas.openxmlformats.org/presentationml/2006/main">
  <p:tag name="AS_UNIQUEID" val="388"/>
</p:tagLst>
</file>

<file path=ppt/tags/tag329.xml><?xml version="1.0" encoding="utf-8"?>
<p:tagLst xmlns:p="http://schemas.openxmlformats.org/presentationml/2006/main">
  <p:tag name="AS_UNIQUEID" val="389"/>
</p:tagLst>
</file>

<file path=ppt/tags/tag33.xml><?xml version="1.0" encoding="utf-8"?>
<p:tagLst xmlns:p="http://schemas.openxmlformats.org/presentationml/2006/main">
  <p:tag name="AS_UNIQUEID" val="96"/>
</p:tagLst>
</file>

<file path=ppt/tags/tag330.xml><?xml version="1.0" encoding="utf-8"?>
<p:tagLst xmlns:p="http://schemas.openxmlformats.org/presentationml/2006/main">
  <p:tag name="AS_UNIQUEID" val="390"/>
</p:tagLst>
</file>

<file path=ppt/tags/tag331.xml><?xml version="1.0" encoding="utf-8"?>
<p:tagLst xmlns:p="http://schemas.openxmlformats.org/presentationml/2006/main">
  <p:tag name="AS_UNIQUEID" val="391"/>
</p:tagLst>
</file>

<file path=ppt/tags/tag332.xml><?xml version="1.0" encoding="utf-8"?>
<p:tagLst xmlns:p="http://schemas.openxmlformats.org/presentationml/2006/main">
  <p:tag name="AS_UNIQUEID" val="392"/>
</p:tagLst>
</file>

<file path=ppt/tags/tag333.xml><?xml version="1.0" encoding="utf-8"?>
<p:tagLst xmlns:p="http://schemas.openxmlformats.org/presentationml/2006/main">
  <p:tag name="AS_UNIQUEID" val="393"/>
</p:tagLst>
</file>

<file path=ppt/tags/tag334.xml><?xml version="1.0" encoding="utf-8"?>
<p:tagLst xmlns:p="http://schemas.openxmlformats.org/presentationml/2006/main">
  <p:tag name="AS_UNIQUEID" val="394"/>
</p:tagLst>
</file>

<file path=ppt/tags/tag335.xml><?xml version="1.0" encoding="utf-8"?>
<p:tagLst xmlns:p="http://schemas.openxmlformats.org/presentationml/2006/main">
  <p:tag name="AS_UNIQUEID" val="395"/>
</p:tagLst>
</file>

<file path=ppt/tags/tag336.xml><?xml version="1.0" encoding="utf-8"?>
<p:tagLst xmlns:p="http://schemas.openxmlformats.org/presentationml/2006/main">
  <p:tag name="AS_UNIQUEID" val="396"/>
</p:tagLst>
</file>

<file path=ppt/tags/tag337.xml><?xml version="1.0" encoding="utf-8"?>
<p:tagLst xmlns:p="http://schemas.openxmlformats.org/presentationml/2006/main">
  <p:tag name="AS_UNIQUEID" val="397"/>
</p:tagLst>
</file>

<file path=ppt/tags/tag338.xml><?xml version="1.0" encoding="utf-8"?>
<p:tagLst xmlns:p="http://schemas.openxmlformats.org/presentationml/2006/main">
  <p:tag name="AS_UNIQUEID" val="398"/>
</p:tagLst>
</file>

<file path=ppt/tags/tag339.xml><?xml version="1.0" encoding="utf-8"?>
<p:tagLst xmlns:p="http://schemas.openxmlformats.org/presentationml/2006/main">
  <p:tag name="AS_UNIQUEID" val="399"/>
</p:tagLst>
</file>

<file path=ppt/tags/tag34.xml><?xml version="1.0" encoding="utf-8"?>
<p:tagLst xmlns:p="http://schemas.openxmlformats.org/presentationml/2006/main">
  <p:tag name="AS_UNIQUEID" val="97"/>
</p:tagLst>
</file>

<file path=ppt/tags/tag340.xml><?xml version="1.0" encoding="utf-8"?>
<p:tagLst xmlns:p="http://schemas.openxmlformats.org/presentationml/2006/main">
  <p:tag name="AS_UNIQUEID" val="400"/>
</p:tagLst>
</file>

<file path=ppt/tags/tag341.xml><?xml version="1.0" encoding="utf-8"?>
<p:tagLst xmlns:p="http://schemas.openxmlformats.org/presentationml/2006/main">
  <p:tag name="AS_UNIQUEID" val="401"/>
</p:tagLst>
</file>

<file path=ppt/tags/tag342.xml><?xml version="1.0" encoding="utf-8"?>
<p:tagLst xmlns:p="http://schemas.openxmlformats.org/presentationml/2006/main">
  <p:tag name="AS_UNIQUEID" val="402"/>
</p:tagLst>
</file>

<file path=ppt/tags/tag343.xml><?xml version="1.0" encoding="utf-8"?>
<p:tagLst xmlns:p="http://schemas.openxmlformats.org/presentationml/2006/main">
  <p:tag name="AS_UNIQUEID" val="403"/>
</p:tagLst>
</file>

<file path=ppt/tags/tag344.xml><?xml version="1.0" encoding="utf-8"?>
<p:tagLst xmlns:p="http://schemas.openxmlformats.org/presentationml/2006/main">
  <p:tag name="AS_UNIQUEID" val="404"/>
</p:tagLst>
</file>

<file path=ppt/tags/tag345.xml><?xml version="1.0" encoding="utf-8"?>
<p:tagLst xmlns:p="http://schemas.openxmlformats.org/presentationml/2006/main">
  <p:tag name="AS_UNIQUEID" val="405"/>
</p:tagLst>
</file>

<file path=ppt/tags/tag346.xml><?xml version="1.0" encoding="utf-8"?>
<p:tagLst xmlns:p="http://schemas.openxmlformats.org/presentationml/2006/main">
  <p:tag name="AS_UNIQUEID" val="406"/>
</p:tagLst>
</file>

<file path=ppt/tags/tag347.xml><?xml version="1.0" encoding="utf-8"?>
<p:tagLst xmlns:p="http://schemas.openxmlformats.org/presentationml/2006/main">
  <p:tag name="AS_UNIQUEID" val="407"/>
</p:tagLst>
</file>

<file path=ppt/tags/tag348.xml><?xml version="1.0" encoding="utf-8"?>
<p:tagLst xmlns:p="http://schemas.openxmlformats.org/presentationml/2006/main">
  <p:tag name="AS_UNIQUEID" val="408"/>
</p:tagLst>
</file>

<file path=ppt/tags/tag349.xml><?xml version="1.0" encoding="utf-8"?>
<p:tagLst xmlns:p="http://schemas.openxmlformats.org/presentationml/2006/main">
  <p:tag name="AS_UNIQUEID" val="409"/>
</p:tagLst>
</file>

<file path=ppt/tags/tag35.xml><?xml version="1.0" encoding="utf-8"?>
<p:tagLst xmlns:p="http://schemas.openxmlformats.org/presentationml/2006/main">
  <p:tag name="AS_UNIQUEID" val="98"/>
</p:tagLst>
</file>

<file path=ppt/tags/tag350.xml><?xml version="1.0" encoding="utf-8"?>
<p:tagLst xmlns:p="http://schemas.openxmlformats.org/presentationml/2006/main">
  <p:tag name="AS_UNIQUEID" val="410"/>
</p:tagLst>
</file>

<file path=ppt/tags/tag351.xml><?xml version="1.0" encoding="utf-8"?>
<p:tagLst xmlns:p="http://schemas.openxmlformats.org/presentationml/2006/main">
  <p:tag name="AS_UNIQUEID" val="411"/>
</p:tagLst>
</file>

<file path=ppt/tags/tag352.xml><?xml version="1.0" encoding="utf-8"?>
<p:tagLst xmlns:p="http://schemas.openxmlformats.org/presentationml/2006/main">
  <p:tag name="AS_UNIQUEID" val="412"/>
</p:tagLst>
</file>

<file path=ppt/tags/tag353.xml><?xml version="1.0" encoding="utf-8"?>
<p:tagLst xmlns:p="http://schemas.openxmlformats.org/presentationml/2006/main">
  <p:tag name="AS_UNIQUEID" val="413"/>
</p:tagLst>
</file>

<file path=ppt/tags/tag354.xml><?xml version="1.0" encoding="utf-8"?>
<p:tagLst xmlns:p="http://schemas.openxmlformats.org/presentationml/2006/main">
  <p:tag name="AS_UNIQUEID" val="414"/>
</p:tagLst>
</file>

<file path=ppt/tags/tag355.xml><?xml version="1.0" encoding="utf-8"?>
<p:tagLst xmlns:p="http://schemas.openxmlformats.org/presentationml/2006/main">
  <p:tag name="AS_UNIQUEID" val="59"/>
</p:tagLst>
</file>

<file path=ppt/tags/tag356.xml><?xml version="1.0" encoding="utf-8"?>
<p:tagLst xmlns:p="http://schemas.openxmlformats.org/presentationml/2006/main">
  <p:tag name="AS_UNIQUEID" val="60"/>
</p:tagLst>
</file>

<file path=ppt/tags/tag357.xml><?xml version="1.0" encoding="utf-8"?>
<p:tagLst xmlns:p="http://schemas.openxmlformats.org/presentationml/2006/main">
  <p:tag name="AS_UNIQUEID" val="415"/>
</p:tagLst>
</file>

<file path=ppt/tags/tag358.xml><?xml version="1.0" encoding="utf-8"?>
<p:tagLst xmlns:p="http://schemas.openxmlformats.org/presentationml/2006/main">
  <p:tag name="AS_UNIQUEID" val="416"/>
</p:tagLst>
</file>

<file path=ppt/tags/tag359.xml><?xml version="1.0" encoding="utf-8"?>
<p:tagLst xmlns:p="http://schemas.openxmlformats.org/presentationml/2006/main">
  <p:tag name="AS_UNIQUEID" val="417"/>
</p:tagLst>
</file>

<file path=ppt/tags/tag36.xml><?xml version="1.0" encoding="utf-8"?>
<p:tagLst xmlns:p="http://schemas.openxmlformats.org/presentationml/2006/main">
  <p:tag name="AS_UNIQUEID" val="99"/>
</p:tagLst>
</file>

<file path=ppt/tags/tag360.xml><?xml version="1.0" encoding="utf-8"?>
<p:tagLst xmlns:p="http://schemas.openxmlformats.org/presentationml/2006/main">
  <p:tag name="AS_UNIQUEID" val="418"/>
</p:tagLst>
</file>

<file path=ppt/tags/tag361.xml><?xml version="1.0" encoding="utf-8"?>
<p:tagLst xmlns:p="http://schemas.openxmlformats.org/presentationml/2006/main">
  <p:tag name="AS_UNIQUEID" val="419"/>
</p:tagLst>
</file>

<file path=ppt/tags/tag362.xml><?xml version="1.0" encoding="utf-8"?>
<p:tagLst xmlns:p="http://schemas.openxmlformats.org/presentationml/2006/main">
  <p:tag name="AS_UNIQUEID" val="420"/>
</p:tagLst>
</file>

<file path=ppt/tags/tag363.xml><?xml version="1.0" encoding="utf-8"?>
<p:tagLst xmlns:p="http://schemas.openxmlformats.org/presentationml/2006/main">
  <p:tag name="AS_UNIQUEID" val="421"/>
</p:tagLst>
</file>

<file path=ppt/tags/tag364.xml><?xml version="1.0" encoding="utf-8"?>
<p:tagLst xmlns:p="http://schemas.openxmlformats.org/presentationml/2006/main">
  <p:tag name="AS_UNIQUEID" val="422"/>
</p:tagLst>
</file>

<file path=ppt/tags/tag365.xml><?xml version="1.0" encoding="utf-8"?>
<p:tagLst xmlns:p="http://schemas.openxmlformats.org/presentationml/2006/main">
  <p:tag name="AS_UNIQUEID" val="423"/>
</p:tagLst>
</file>

<file path=ppt/tags/tag366.xml><?xml version="1.0" encoding="utf-8"?>
<p:tagLst xmlns:p="http://schemas.openxmlformats.org/presentationml/2006/main">
  <p:tag name="AS_UNIQUEID" val="424"/>
</p:tagLst>
</file>

<file path=ppt/tags/tag367.xml><?xml version="1.0" encoding="utf-8"?>
<p:tagLst xmlns:p="http://schemas.openxmlformats.org/presentationml/2006/main">
  <p:tag name="AS_UNIQUEID" val="425"/>
</p:tagLst>
</file>

<file path=ppt/tags/tag368.xml><?xml version="1.0" encoding="utf-8"?>
<p:tagLst xmlns:p="http://schemas.openxmlformats.org/presentationml/2006/main">
  <p:tag name="AS_UNIQUEID" val="426"/>
</p:tagLst>
</file>

<file path=ppt/tags/tag369.xml><?xml version="1.0" encoding="utf-8"?>
<p:tagLst xmlns:p="http://schemas.openxmlformats.org/presentationml/2006/main">
  <p:tag name="AS_UNIQUEID" val="427"/>
</p:tagLst>
</file>

<file path=ppt/tags/tag37.xml><?xml version="1.0" encoding="utf-8"?>
<p:tagLst xmlns:p="http://schemas.openxmlformats.org/presentationml/2006/main">
  <p:tag name="AS_UNIQUEID" val="100"/>
</p:tagLst>
</file>

<file path=ppt/tags/tag370.xml><?xml version="1.0" encoding="utf-8"?>
<p:tagLst xmlns:p="http://schemas.openxmlformats.org/presentationml/2006/main">
  <p:tag name="AS_UNIQUEID" val="62"/>
</p:tagLst>
</file>

<file path=ppt/tags/tag371.xml><?xml version="1.0" encoding="utf-8"?>
<p:tagLst xmlns:p="http://schemas.openxmlformats.org/presentationml/2006/main">
  <p:tag name="AS_UNIQUEID" val="63"/>
</p:tagLst>
</file>

<file path=ppt/tags/tag372.xml><?xml version="1.0" encoding="utf-8"?>
<p:tagLst xmlns:p="http://schemas.openxmlformats.org/presentationml/2006/main">
  <p:tag name="AS_UNIQUEID" val="428"/>
</p:tagLst>
</file>

<file path=ppt/tags/tag373.xml><?xml version="1.0" encoding="utf-8"?>
<p:tagLst xmlns:p="http://schemas.openxmlformats.org/presentationml/2006/main">
  <p:tag name="AS_UNIQUEID" val="429"/>
</p:tagLst>
</file>

<file path=ppt/tags/tag374.xml><?xml version="1.0" encoding="utf-8"?>
<p:tagLst xmlns:p="http://schemas.openxmlformats.org/presentationml/2006/main">
  <p:tag name="AS_UNIQUEID" val="430"/>
</p:tagLst>
</file>

<file path=ppt/tags/tag375.xml><?xml version="1.0" encoding="utf-8"?>
<p:tagLst xmlns:p="http://schemas.openxmlformats.org/presentationml/2006/main">
  <p:tag name="AS_UNIQUEID" val="431"/>
</p:tagLst>
</file>

<file path=ppt/tags/tag376.xml><?xml version="1.0" encoding="utf-8"?>
<p:tagLst xmlns:p="http://schemas.openxmlformats.org/presentationml/2006/main">
  <p:tag name="AS_UNIQUEID" val="432"/>
</p:tagLst>
</file>

<file path=ppt/tags/tag377.xml><?xml version="1.0" encoding="utf-8"?>
<p:tagLst xmlns:p="http://schemas.openxmlformats.org/presentationml/2006/main">
  <p:tag name="AS_UNIQUEID" val="433"/>
</p:tagLst>
</file>

<file path=ppt/tags/tag378.xml><?xml version="1.0" encoding="utf-8"?>
<p:tagLst xmlns:p="http://schemas.openxmlformats.org/presentationml/2006/main">
  <p:tag name="AS_UNIQUEID" val="434"/>
</p:tagLst>
</file>

<file path=ppt/tags/tag379.xml><?xml version="1.0" encoding="utf-8"?>
<p:tagLst xmlns:p="http://schemas.openxmlformats.org/presentationml/2006/main">
  <p:tag name="AS_UNIQUEID" val="435"/>
</p:tagLst>
</file>

<file path=ppt/tags/tag38.xml><?xml version="1.0" encoding="utf-8"?>
<p:tagLst xmlns:p="http://schemas.openxmlformats.org/presentationml/2006/main">
  <p:tag name="AS_UNIQUEID" val="101"/>
</p:tagLst>
</file>

<file path=ppt/tags/tag380.xml><?xml version="1.0" encoding="utf-8"?>
<p:tagLst xmlns:p="http://schemas.openxmlformats.org/presentationml/2006/main">
  <p:tag name="AS_UNIQUEID" val="436"/>
</p:tagLst>
</file>

<file path=ppt/tags/tag381.xml><?xml version="1.0" encoding="utf-8"?>
<p:tagLst xmlns:p="http://schemas.openxmlformats.org/presentationml/2006/main">
  <p:tag name="AS_UNIQUEID" val="437"/>
</p:tagLst>
</file>

<file path=ppt/tags/tag382.xml><?xml version="1.0" encoding="utf-8"?>
<p:tagLst xmlns:p="http://schemas.openxmlformats.org/presentationml/2006/main">
  <p:tag name="AS_UNIQUEID" val="438"/>
</p:tagLst>
</file>

<file path=ppt/tags/tag383.xml><?xml version="1.0" encoding="utf-8"?>
<p:tagLst xmlns:p="http://schemas.openxmlformats.org/presentationml/2006/main">
  <p:tag name="AS_UNIQUEID" val="439"/>
</p:tagLst>
</file>

<file path=ppt/tags/tag384.xml><?xml version="1.0" encoding="utf-8"?>
<p:tagLst xmlns:p="http://schemas.openxmlformats.org/presentationml/2006/main">
  <p:tag name="AS_UNIQUEID" val="440"/>
</p:tagLst>
</file>

<file path=ppt/tags/tag385.xml><?xml version="1.0" encoding="utf-8"?>
<p:tagLst xmlns:p="http://schemas.openxmlformats.org/presentationml/2006/main">
  <p:tag name="AS_UNIQUEID" val="441"/>
</p:tagLst>
</file>

<file path=ppt/tags/tag386.xml><?xml version="1.0" encoding="utf-8"?>
<p:tagLst xmlns:p="http://schemas.openxmlformats.org/presentationml/2006/main">
  <p:tag name="AS_UNIQUEID" val="442"/>
</p:tagLst>
</file>

<file path=ppt/tags/tag387.xml><?xml version="1.0" encoding="utf-8"?>
<p:tagLst xmlns:p="http://schemas.openxmlformats.org/presentationml/2006/main">
  <p:tag name="AS_UNIQUEID" val="443"/>
</p:tagLst>
</file>

<file path=ppt/tags/tag388.xml><?xml version="1.0" encoding="utf-8"?>
<p:tagLst xmlns:p="http://schemas.openxmlformats.org/presentationml/2006/main">
  <p:tag name="AS_UNIQUEID" val="444"/>
</p:tagLst>
</file>

<file path=ppt/tags/tag389.xml><?xml version="1.0" encoding="utf-8"?>
<p:tagLst xmlns:p="http://schemas.openxmlformats.org/presentationml/2006/main">
  <p:tag name="AS_UNIQUEID" val="445"/>
</p:tagLst>
</file>

<file path=ppt/tags/tag39.xml><?xml version="1.0" encoding="utf-8"?>
<p:tagLst xmlns:p="http://schemas.openxmlformats.org/presentationml/2006/main">
  <p:tag name="AS_UNIQUEID" val="102"/>
</p:tagLst>
</file>

<file path=ppt/tags/tag390.xml><?xml version="1.0" encoding="utf-8"?>
<p:tagLst xmlns:p="http://schemas.openxmlformats.org/presentationml/2006/main">
  <p:tag name="AS_UNIQUEID" val="446"/>
</p:tagLst>
</file>

<file path=ppt/tags/tag391.xml><?xml version="1.0" encoding="utf-8"?>
<p:tagLst xmlns:p="http://schemas.openxmlformats.org/presentationml/2006/main">
  <p:tag name="AS_UNIQUEID" val="447"/>
</p:tagLst>
</file>

<file path=ppt/tags/tag392.xml><?xml version="1.0" encoding="utf-8"?>
<p:tagLst xmlns:p="http://schemas.openxmlformats.org/presentationml/2006/main">
  <p:tag name="AS_UNIQUEID" val="448"/>
</p:tagLst>
</file>

<file path=ppt/tags/tag393.xml><?xml version="1.0" encoding="utf-8"?>
<p:tagLst xmlns:p="http://schemas.openxmlformats.org/presentationml/2006/main">
  <p:tag name="AS_UNIQUEID" val="449"/>
</p:tagLst>
</file>

<file path=ppt/tags/tag394.xml><?xml version="1.0" encoding="utf-8"?>
<p:tagLst xmlns:p="http://schemas.openxmlformats.org/presentationml/2006/main">
  <p:tag name="AS_UNIQUEID" val="450"/>
</p:tagLst>
</file>

<file path=ppt/tags/tag395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ags/tag4.xml><?xml version="1.0" encoding="utf-8"?>
<p:tagLst xmlns:p="http://schemas.openxmlformats.org/presentationml/2006/main">
  <p:tag name="AS_UNIQUEID" val="67"/>
</p:tagLst>
</file>

<file path=ppt/tags/tag40.xml><?xml version="1.0" encoding="utf-8"?>
<p:tagLst xmlns:p="http://schemas.openxmlformats.org/presentationml/2006/main">
  <p:tag name="AS_UNIQUEID" val="103"/>
</p:tagLst>
</file>

<file path=ppt/tags/tag41.xml><?xml version="1.0" encoding="utf-8"?>
<p:tagLst xmlns:p="http://schemas.openxmlformats.org/presentationml/2006/main">
  <p:tag name="AS_UNIQUEID" val="104"/>
</p:tagLst>
</file>

<file path=ppt/tags/tag42.xml><?xml version="1.0" encoding="utf-8"?>
<p:tagLst xmlns:p="http://schemas.openxmlformats.org/presentationml/2006/main">
  <p:tag name="AS_UNIQUEID" val="105"/>
</p:tagLst>
</file>

<file path=ppt/tags/tag43.xml><?xml version="1.0" encoding="utf-8"?>
<p:tagLst xmlns:p="http://schemas.openxmlformats.org/presentationml/2006/main">
  <p:tag name="AS_UNIQUEID" val="106"/>
</p:tagLst>
</file>

<file path=ppt/tags/tag44.xml><?xml version="1.0" encoding="utf-8"?>
<p:tagLst xmlns:p="http://schemas.openxmlformats.org/presentationml/2006/main">
  <p:tag name="AS_UNIQUEID" val="107"/>
</p:tagLst>
</file>

<file path=ppt/tags/tag45.xml><?xml version="1.0" encoding="utf-8"?>
<p:tagLst xmlns:p="http://schemas.openxmlformats.org/presentationml/2006/main">
  <p:tag name="AS_UNIQUEID" val="108"/>
</p:tagLst>
</file>

<file path=ppt/tags/tag46.xml><?xml version="1.0" encoding="utf-8"?>
<p:tagLst xmlns:p="http://schemas.openxmlformats.org/presentationml/2006/main">
  <p:tag name="AS_UNIQUEID" val="109"/>
</p:tagLst>
</file>

<file path=ppt/tags/tag47.xml><?xml version="1.0" encoding="utf-8"?>
<p:tagLst xmlns:p="http://schemas.openxmlformats.org/presentationml/2006/main">
  <p:tag name="AS_UNIQUEID" val="110"/>
</p:tagLst>
</file>

<file path=ppt/tags/tag48.xml><?xml version="1.0" encoding="utf-8"?>
<p:tagLst xmlns:p="http://schemas.openxmlformats.org/presentationml/2006/main">
  <p:tag name="AS_UNIQUEID" val="111"/>
</p:tagLst>
</file>

<file path=ppt/tags/tag49.xml><?xml version="1.0" encoding="utf-8"?>
<p:tagLst xmlns:p="http://schemas.openxmlformats.org/presentationml/2006/main">
  <p:tag name="AS_UNIQUEID" val="112"/>
</p:tagLst>
</file>

<file path=ppt/tags/tag5.xml><?xml version="1.0" encoding="utf-8"?>
<p:tagLst xmlns:p="http://schemas.openxmlformats.org/presentationml/2006/main">
  <p:tag name="AS_UNIQUEID" val="68"/>
</p:tagLst>
</file>

<file path=ppt/tags/tag50.xml><?xml version="1.0" encoding="utf-8"?>
<p:tagLst xmlns:p="http://schemas.openxmlformats.org/presentationml/2006/main">
  <p:tag name="AS_UNIQUEID" val="113"/>
</p:tagLst>
</file>

<file path=ppt/tags/tag51.xml><?xml version="1.0" encoding="utf-8"?>
<p:tagLst xmlns:p="http://schemas.openxmlformats.org/presentationml/2006/main">
  <p:tag name="AS_UNIQUEID" val="114"/>
</p:tagLst>
</file>

<file path=ppt/tags/tag52.xml><?xml version="1.0" encoding="utf-8"?>
<p:tagLst xmlns:p="http://schemas.openxmlformats.org/presentationml/2006/main">
  <p:tag name="AS_UNIQUEID" val="115"/>
</p:tagLst>
</file>

<file path=ppt/tags/tag53.xml><?xml version="1.0" encoding="utf-8"?>
<p:tagLst xmlns:p="http://schemas.openxmlformats.org/presentationml/2006/main">
  <p:tag name="AS_UNIQUEID" val="116"/>
</p:tagLst>
</file>

<file path=ppt/tags/tag54.xml><?xml version="1.0" encoding="utf-8"?>
<p:tagLst xmlns:p="http://schemas.openxmlformats.org/presentationml/2006/main">
  <p:tag name="AS_UNIQUEID" val="117"/>
</p:tagLst>
</file>

<file path=ppt/tags/tag55.xml><?xml version="1.0" encoding="utf-8"?>
<p:tagLst xmlns:p="http://schemas.openxmlformats.org/presentationml/2006/main">
  <p:tag name="AS_UNIQUEID" val="118"/>
</p:tagLst>
</file>

<file path=ppt/tags/tag56.xml><?xml version="1.0" encoding="utf-8"?>
<p:tagLst xmlns:p="http://schemas.openxmlformats.org/presentationml/2006/main">
  <p:tag name="AS_UNIQUEID" val="119"/>
</p:tagLst>
</file>

<file path=ppt/tags/tag57.xml><?xml version="1.0" encoding="utf-8"?>
<p:tagLst xmlns:p="http://schemas.openxmlformats.org/presentationml/2006/main">
  <p:tag name="AS_UNIQUEID" val="120"/>
</p:tagLst>
</file>

<file path=ppt/tags/tag58.xml><?xml version="1.0" encoding="utf-8"?>
<p:tagLst xmlns:p="http://schemas.openxmlformats.org/presentationml/2006/main">
  <p:tag name="AS_UNIQUEID" val="121"/>
</p:tagLst>
</file>

<file path=ppt/tags/tag59.xml><?xml version="1.0" encoding="utf-8"?>
<p:tagLst xmlns:p="http://schemas.openxmlformats.org/presentationml/2006/main">
  <p:tag name="AS_UNIQUEID" val="122"/>
</p:tagLst>
</file>

<file path=ppt/tags/tag6.xml><?xml version="1.0" encoding="utf-8"?>
<p:tagLst xmlns:p="http://schemas.openxmlformats.org/presentationml/2006/main">
  <p:tag name="AS_UNIQUEID" val="69"/>
</p:tagLst>
</file>

<file path=ppt/tags/tag60.xml><?xml version="1.0" encoding="utf-8"?>
<p:tagLst xmlns:p="http://schemas.openxmlformats.org/presentationml/2006/main">
  <p:tag name="AS_UNIQUEID" val="123"/>
</p:tagLst>
</file>

<file path=ppt/tags/tag61.xml><?xml version="1.0" encoding="utf-8"?>
<p:tagLst xmlns:p="http://schemas.openxmlformats.org/presentationml/2006/main">
  <p:tag name="AS_UNIQUEID" val="124"/>
</p:tagLst>
</file>

<file path=ppt/tags/tag62.xml><?xml version="1.0" encoding="utf-8"?>
<p:tagLst xmlns:p="http://schemas.openxmlformats.org/presentationml/2006/main">
  <p:tag name="AS_UNIQUEID" val="125"/>
</p:tagLst>
</file>

<file path=ppt/tags/tag63.xml><?xml version="1.0" encoding="utf-8"?>
<p:tagLst xmlns:p="http://schemas.openxmlformats.org/presentationml/2006/main">
  <p:tag name="AS_UNIQUEID" val="126"/>
</p:tagLst>
</file>

<file path=ppt/tags/tag64.xml><?xml version="1.0" encoding="utf-8"?>
<p:tagLst xmlns:p="http://schemas.openxmlformats.org/presentationml/2006/main">
  <p:tag name="AS_UNIQUEID" val="127"/>
</p:tagLst>
</file>

<file path=ppt/tags/tag65.xml><?xml version="1.0" encoding="utf-8"?>
<p:tagLst xmlns:p="http://schemas.openxmlformats.org/presentationml/2006/main">
  <p:tag name="AS_UNIQUEID" val="128"/>
</p:tagLst>
</file>

<file path=ppt/tags/tag66.xml><?xml version="1.0" encoding="utf-8"?>
<p:tagLst xmlns:p="http://schemas.openxmlformats.org/presentationml/2006/main">
  <p:tag name="AS_UNIQUEID" val="129"/>
</p:tagLst>
</file>

<file path=ppt/tags/tag67.xml><?xml version="1.0" encoding="utf-8"?>
<p:tagLst xmlns:p="http://schemas.openxmlformats.org/presentationml/2006/main">
  <p:tag name="AS_UNIQUEID" val="130"/>
</p:tagLst>
</file>

<file path=ppt/tags/tag68.xml><?xml version="1.0" encoding="utf-8"?>
<p:tagLst xmlns:p="http://schemas.openxmlformats.org/presentationml/2006/main">
  <p:tag name="AS_UNIQUEID" val="131"/>
</p:tagLst>
</file>

<file path=ppt/tags/tag69.xml><?xml version="1.0" encoding="utf-8"?>
<p:tagLst xmlns:p="http://schemas.openxmlformats.org/presentationml/2006/main">
  <p:tag name="AS_UNIQUEID" val="132"/>
</p:tagLst>
</file>

<file path=ppt/tags/tag7.xml><?xml version="1.0" encoding="utf-8"?>
<p:tagLst xmlns:p="http://schemas.openxmlformats.org/presentationml/2006/main">
  <p:tag name="AS_UNIQUEID" val="70"/>
</p:tagLst>
</file>

<file path=ppt/tags/tag70.xml><?xml version="1.0" encoding="utf-8"?>
<p:tagLst xmlns:p="http://schemas.openxmlformats.org/presentationml/2006/main">
  <p:tag name="AS_UNIQUEID" val="133"/>
</p:tagLst>
</file>

<file path=ppt/tags/tag71.xml><?xml version="1.0" encoding="utf-8"?>
<p:tagLst xmlns:p="http://schemas.openxmlformats.org/presentationml/2006/main">
  <p:tag name="AS_UNIQUEID" val="134"/>
</p:tagLst>
</file>

<file path=ppt/tags/tag72.xml><?xml version="1.0" encoding="utf-8"?>
<p:tagLst xmlns:p="http://schemas.openxmlformats.org/presentationml/2006/main">
  <p:tag name="AS_UNIQUEID" val="135"/>
</p:tagLst>
</file>

<file path=ppt/tags/tag73.xml><?xml version="1.0" encoding="utf-8"?>
<p:tagLst xmlns:p="http://schemas.openxmlformats.org/presentationml/2006/main">
  <p:tag name="AS_UNIQUEID" val="136"/>
</p:tagLst>
</file>

<file path=ppt/tags/tag74.xml><?xml version="1.0" encoding="utf-8"?>
<p:tagLst xmlns:p="http://schemas.openxmlformats.org/presentationml/2006/main">
  <p:tag name="AS_UNIQUEID" val="137"/>
</p:tagLst>
</file>

<file path=ppt/tags/tag75.xml><?xml version="1.0" encoding="utf-8"?>
<p:tagLst xmlns:p="http://schemas.openxmlformats.org/presentationml/2006/main">
  <p:tag name="AS_UNIQUEID" val="138"/>
</p:tagLst>
</file>

<file path=ppt/tags/tag76.xml><?xml version="1.0" encoding="utf-8"?>
<p:tagLst xmlns:p="http://schemas.openxmlformats.org/presentationml/2006/main">
  <p:tag name="AS_UNIQUEID" val="139"/>
</p:tagLst>
</file>

<file path=ppt/tags/tag77.xml><?xml version="1.0" encoding="utf-8"?>
<p:tagLst xmlns:p="http://schemas.openxmlformats.org/presentationml/2006/main">
  <p:tag name="AS_UNIQUEID" val="140"/>
</p:tagLst>
</file>

<file path=ppt/tags/tag78.xml><?xml version="1.0" encoding="utf-8"?>
<p:tagLst xmlns:p="http://schemas.openxmlformats.org/presentationml/2006/main">
  <p:tag name="AS_UNIQUEID" val="141"/>
</p:tagLst>
</file>

<file path=ppt/tags/tag79.xml><?xml version="1.0" encoding="utf-8"?>
<p:tagLst xmlns:p="http://schemas.openxmlformats.org/presentationml/2006/main">
  <p:tag name="AS_UNIQUEID" val="142"/>
</p:tagLst>
</file>

<file path=ppt/tags/tag8.xml><?xml version="1.0" encoding="utf-8"?>
<p:tagLst xmlns:p="http://schemas.openxmlformats.org/presentationml/2006/main">
  <p:tag name="AS_UNIQUEID" val="71"/>
</p:tagLst>
</file>

<file path=ppt/tags/tag80.xml><?xml version="1.0" encoding="utf-8"?>
<p:tagLst xmlns:p="http://schemas.openxmlformats.org/presentationml/2006/main">
  <p:tag name="AS_UNIQUEID" val="143"/>
</p:tagLst>
</file>

<file path=ppt/tags/tag81.xml><?xml version="1.0" encoding="utf-8"?>
<p:tagLst xmlns:p="http://schemas.openxmlformats.org/presentationml/2006/main">
  <p:tag name="AS_UNIQUEID" val="144"/>
</p:tagLst>
</file>

<file path=ppt/tags/tag82.xml><?xml version="1.0" encoding="utf-8"?>
<p:tagLst xmlns:p="http://schemas.openxmlformats.org/presentationml/2006/main">
  <p:tag name="AS_UNIQUEID" val="145"/>
</p:tagLst>
</file>

<file path=ppt/tags/tag83.xml><?xml version="1.0" encoding="utf-8"?>
<p:tagLst xmlns:p="http://schemas.openxmlformats.org/presentationml/2006/main">
  <p:tag name="AS_UNIQUEID" val="146"/>
</p:tagLst>
</file>

<file path=ppt/tags/tag84.xml><?xml version="1.0" encoding="utf-8"?>
<p:tagLst xmlns:p="http://schemas.openxmlformats.org/presentationml/2006/main">
  <p:tag name="AS_UNIQUEID" val="147"/>
</p:tagLst>
</file>

<file path=ppt/tags/tag85.xml><?xml version="1.0" encoding="utf-8"?>
<p:tagLst xmlns:p="http://schemas.openxmlformats.org/presentationml/2006/main">
  <p:tag name="AS_UNIQUEID" val="148"/>
</p:tagLst>
</file>

<file path=ppt/tags/tag86.xml><?xml version="1.0" encoding="utf-8"?>
<p:tagLst xmlns:p="http://schemas.openxmlformats.org/presentationml/2006/main">
  <p:tag name="AS_UNIQUEID" val="149"/>
</p:tagLst>
</file>

<file path=ppt/tags/tag87.xml><?xml version="1.0" encoding="utf-8"?>
<p:tagLst xmlns:p="http://schemas.openxmlformats.org/presentationml/2006/main">
  <p:tag name="AS_UNIQUEID" val="150"/>
</p:tagLst>
</file>

<file path=ppt/tags/tag88.xml><?xml version="1.0" encoding="utf-8"?>
<p:tagLst xmlns:p="http://schemas.openxmlformats.org/presentationml/2006/main">
  <p:tag name="AS_UNIQUEID" val="151"/>
</p:tagLst>
</file>

<file path=ppt/tags/tag89.xml><?xml version="1.0" encoding="utf-8"?>
<p:tagLst xmlns:p="http://schemas.openxmlformats.org/presentationml/2006/main">
  <p:tag name="AS_UNIQUEID" val="152"/>
</p:tagLst>
</file>

<file path=ppt/tags/tag9.xml><?xml version="1.0" encoding="utf-8"?>
<p:tagLst xmlns:p="http://schemas.openxmlformats.org/presentationml/2006/main">
  <p:tag name="AS_UNIQUEID" val="72"/>
</p:tagLst>
</file>

<file path=ppt/tags/tag90.xml><?xml version="1.0" encoding="utf-8"?>
<p:tagLst xmlns:p="http://schemas.openxmlformats.org/presentationml/2006/main">
  <p:tag name="AS_UNIQUEID" val="153"/>
</p:tagLst>
</file>

<file path=ppt/tags/tag91.xml><?xml version="1.0" encoding="utf-8"?>
<p:tagLst xmlns:p="http://schemas.openxmlformats.org/presentationml/2006/main">
  <p:tag name="AS_UNIQUEID" val="154"/>
</p:tagLst>
</file>

<file path=ppt/tags/tag92.xml><?xml version="1.0" encoding="utf-8"?>
<p:tagLst xmlns:p="http://schemas.openxmlformats.org/presentationml/2006/main">
  <p:tag name="AS_UNIQUEID" val="155"/>
</p:tagLst>
</file>

<file path=ppt/tags/tag93.xml><?xml version="1.0" encoding="utf-8"?>
<p:tagLst xmlns:p="http://schemas.openxmlformats.org/presentationml/2006/main">
  <p:tag name="AS_UNIQUEID" val="156"/>
</p:tagLst>
</file>

<file path=ppt/tags/tag94.xml><?xml version="1.0" encoding="utf-8"?>
<p:tagLst xmlns:p="http://schemas.openxmlformats.org/presentationml/2006/main">
  <p:tag name="AS_UNIQUEID" val="157"/>
</p:tagLst>
</file>

<file path=ppt/tags/tag95.xml><?xml version="1.0" encoding="utf-8"?>
<p:tagLst xmlns:p="http://schemas.openxmlformats.org/presentationml/2006/main">
  <p:tag name="AS_UNIQUEID" val="158"/>
</p:tagLst>
</file>

<file path=ppt/tags/tag96.xml><?xml version="1.0" encoding="utf-8"?>
<p:tagLst xmlns:p="http://schemas.openxmlformats.org/presentationml/2006/main">
  <p:tag name="AS_UNIQUEID" val="159"/>
</p:tagLst>
</file>

<file path=ppt/tags/tag97.xml><?xml version="1.0" encoding="utf-8"?>
<p:tagLst xmlns:p="http://schemas.openxmlformats.org/presentationml/2006/main">
  <p:tag name="AS_UNIQUEID" val="160"/>
</p:tagLst>
</file>

<file path=ppt/tags/tag98.xml><?xml version="1.0" encoding="utf-8"?>
<p:tagLst xmlns:p="http://schemas.openxmlformats.org/presentationml/2006/main">
  <p:tag name="AS_UNIQUEID" val="161"/>
</p:tagLst>
</file>

<file path=ppt/tags/tag99.xml><?xml version="1.0" encoding="utf-8"?>
<p:tagLst xmlns:p="http://schemas.openxmlformats.org/presentationml/2006/main">
  <p:tag name="AS_UNIQUEID" val="162"/>
</p:tagLst>
</file>

<file path=ppt/theme/theme1.xml><?xml version="1.0" encoding="utf-8"?>
<a:theme xmlns:a="http://schemas.openxmlformats.org/drawingml/2006/main" name="波浪主题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波浪主题" id="{789FE7F4-DE97-4BB1-B6EF-426925BDABA3}" vid="{4B3A3DDF-4E06-4591-9B71-B10F14F11329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JisuOffice Show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90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Administrator</dc:creator>
  <cp:lastModifiedBy>Administrator</cp:lastModifiedBy>
  <dc:title>毕业活动策划</dc:title>
  <dcterms:modified xsi:type="dcterms:W3CDTF">2020-08-14T02:00:07Z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2052-10.1.0.5740</vt:lpwstr>
  </property>
</Properties>
</file>