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Default Extension="emf" ContentType="image/x-emf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p14="http://schemas.microsoft.com/office/powerpoint/2010/main">
  <p:sldMasterIdLst>
    <p:sldMasterId id="2147483906" r:id="rId41"/>
  </p:sldMasterIdLst>
  <p:notesMasterIdLst>
    <p:notesMasterId r:id="rId43"/>
  </p:notesMasterIdLst>
  <p:sldIdLst>
    <p:sldId id="329" r:id="rId45"/>
    <p:sldId id="2964" r:id="rId46"/>
    <p:sldId id="2989" r:id="rId47"/>
    <p:sldId id="3044" r:id="rId48"/>
    <p:sldId id="3023" r:id="rId49"/>
    <p:sldId id="3024" r:id="rId50"/>
    <p:sldId id="3026" r:id="rId51"/>
    <p:sldId id="3028" r:id="rId52"/>
    <p:sldId id="3029" r:id="rId53"/>
    <p:sldId id="3031" r:id="rId54"/>
    <p:sldId id="3032" r:id="rId55"/>
    <p:sldId id="3033" r:id="rId56"/>
    <p:sldId id="3034" r:id="rId57"/>
    <p:sldId id="3035" r:id="rId58"/>
    <p:sldId id="3015" r:id="rId59"/>
  </p:sldIdLst>
  <p:sldSz cx="12192000" cy="6858000"/>
  <p:notesSz cx="7104380" cy="1023493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 userDrawn="0">
          <p15:clr>
            <a:srgbClr val="A4A3A4"/>
          </p15:clr>
        </p15:guide>
        <p15:guide id="2" pos="383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6618" autoAdjust="0"/>
    <p:restoredTop sz="76110" autoAdjust="0"/>
  </p:normalViewPr>
  <p:slideViewPr>
    <p:cSldViewPr snapToGrid="0" snapToObjects="1">
      <p:cViewPr varScale="1">
        <p:scale>
          <a:sx n="51" d="100"/>
          <a:sy n="51" d="100"/>
        </p:scale>
        <p:origin x="1196" y="40"/>
      </p:cViewPr>
      <p:guideLst>
        <p:guide orient="horz" pos="2143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gs" Target="tags/tag339.xml"></Relationship><Relationship Id="rId41" Type="http://schemas.openxmlformats.org/officeDocument/2006/relationships/slideMaster" Target="slideMasters/slideMaster1.xml"></Relationship><Relationship Id="rId42" Type="http://schemas.openxmlformats.org/officeDocument/2006/relationships/theme" Target="theme/theme1.xml"></Relationship><Relationship Id="rId43" Type="http://schemas.openxmlformats.org/officeDocument/2006/relationships/notesMaster" Target="notesMasters/notesMaster1.xml"></Relationship><Relationship Id="rId45" Type="http://schemas.openxmlformats.org/officeDocument/2006/relationships/slide" Target="slides/slide1.xml"></Relationship><Relationship Id="rId46" Type="http://schemas.openxmlformats.org/officeDocument/2006/relationships/slide" Target="slides/slide2.xml"></Relationship><Relationship Id="rId47" Type="http://schemas.openxmlformats.org/officeDocument/2006/relationships/slide" Target="slides/slide3.xml"></Relationship><Relationship Id="rId48" Type="http://schemas.openxmlformats.org/officeDocument/2006/relationships/slide" Target="slides/slide4.xml"></Relationship><Relationship Id="rId49" Type="http://schemas.openxmlformats.org/officeDocument/2006/relationships/slide" Target="slides/slide5.xml"></Relationship><Relationship Id="rId50" Type="http://schemas.openxmlformats.org/officeDocument/2006/relationships/slide" Target="slides/slide6.xml"></Relationship><Relationship Id="rId51" Type="http://schemas.openxmlformats.org/officeDocument/2006/relationships/slide" Target="slides/slide7.xml"></Relationship><Relationship Id="rId52" Type="http://schemas.openxmlformats.org/officeDocument/2006/relationships/slide" Target="slides/slide8.xml"></Relationship><Relationship Id="rId53" Type="http://schemas.openxmlformats.org/officeDocument/2006/relationships/slide" Target="slides/slide9.xml"></Relationship><Relationship Id="rId54" Type="http://schemas.openxmlformats.org/officeDocument/2006/relationships/slide" Target="slides/slide10.xml"></Relationship><Relationship Id="rId55" Type="http://schemas.openxmlformats.org/officeDocument/2006/relationships/slide" Target="slides/slide11.xml"></Relationship><Relationship Id="rId56" Type="http://schemas.openxmlformats.org/officeDocument/2006/relationships/slide" Target="slides/slide12.xml"></Relationship><Relationship Id="rId57" Type="http://schemas.openxmlformats.org/officeDocument/2006/relationships/slide" Target="slides/slide13.xml"></Relationship><Relationship Id="rId58" Type="http://schemas.openxmlformats.org/officeDocument/2006/relationships/slide" Target="slides/slide14.xml"></Relationship><Relationship Id="rId59" Type="http://schemas.openxmlformats.org/officeDocument/2006/relationships/slide" Target="slides/slide15.xml"></Relationship><Relationship Id="rId62" Type="http://schemas.openxmlformats.org/officeDocument/2006/relationships/viewProps" Target="viewProps.xml"></Relationship><Relationship Id="rId63" Type="http://schemas.openxmlformats.org/officeDocument/2006/relationships/presProps" Target="presProps.xml"></Relationship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emf" /><Relationship Id="rId2" Type="http://schemas.openxmlformats.org/officeDocument/2006/relationships/image" Target="../media/image30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.emf" /><Relationship Id="rId2" Type="http://schemas.openxmlformats.org/officeDocument/2006/relationships/image" Target="../media/image22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7.emf" /><Relationship Id="rId2" Type="http://schemas.openxmlformats.org/officeDocument/2006/relationships/image" Target="../media/image28.emf" 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ags" Target="../tags/tag217.xml"></Relationship><Relationship Id="rId2" Type="http://schemas.openxmlformats.org/officeDocument/2006/relationships/tags" Target="../tags/tag218.xml"></Relationship><Relationship Id="rId3" Type="http://schemas.openxmlformats.org/officeDocument/2006/relationships/tags" Target="../tags/tag219.xml"></Relationship><Relationship Id="rId4" Type="http://schemas.openxmlformats.org/officeDocument/2006/relationships/tags" Target="../tags/tag220.xml"></Relationship><Relationship Id="rId5" Type="http://schemas.openxmlformats.org/officeDocument/2006/relationships/tags" Target="../tags/tag221.xml"></Relationship><Relationship Id="rId6" Type="http://schemas.openxmlformats.org/officeDocument/2006/relationships/tags" Target="../tags/tag222.xml"></Relationship><Relationship Id="rId7" Type="http://schemas.openxmlformats.org/officeDocument/2006/relationships/tags" Target="../tags/tag223.xml"></Relationship><Relationship Id="rId8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6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tags" Target="../tags/tag291.xml"></Relationship><Relationship Id="rId4" Type="http://schemas.openxmlformats.org/officeDocument/2006/relationships/tags" Target="../tags/tag292.xml"></Relationship><Relationship Id="rId5" Type="http://schemas.openxmlformats.org/officeDocument/2006/relationships/tags" Target="../tags/tag293.xml"></Relationship><Relationship Id="rId6" Type="http://schemas.openxmlformats.org/officeDocument/2006/relationships/tags" Target="../tags/tag294.xml"></Relationship><Relationship Id="rId7" Type="http://schemas.openxmlformats.org/officeDocument/2006/relationships/slide" Target="../slides/slide11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tags" Target="../tags/tag231.xml"></Relationship><Relationship Id="rId4" Type="http://schemas.openxmlformats.org/officeDocument/2006/relationships/tags" Target="../tags/tag232.xml"></Relationship><Relationship Id="rId5" Type="http://schemas.openxmlformats.org/officeDocument/2006/relationships/tags" Target="../tags/tag233.xml"></Relationship><Relationship Id="rId6" Type="http://schemas.openxmlformats.org/officeDocument/2006/relationships/tags" Target="../tags/tag234.xml"></Relationship><Relationship Id="rId7" Type="http://schemas.openxmlformats.org/officeDocument/2006/relationships/slide" Target="../slides/slide3.xml"></Relationship></Relationship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323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80140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4755550.png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4589779.png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1.jpeg"></Relationship><Relationship Id="rId3" Type="http://schemas.openxmlformats.org/officeDocument/2006/relationships/image" Target="../media/image2.png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3.png"></Relationship><Relationship Id="rId3" Type="http://schemas.openxmlformats.org/officeDocument/2006/relationships/slide" Target="../slides/slide1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3.png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4.jpeg"></Relationship><Relationship Id="rId3" Type="http://schemas.openxmlformats.org/officeDocument/2006/relationships/image" Target="../media/image5.png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6.jpeg"></Relationship><Relationship Id="rId3" Type="http://schemas.openxmlformats.org/officeDocument/2006/relationships/image" Target="../media/image5.png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4.jpeg"></Relationship><Relationship Id="rId3" Type="http://schemas.openxmlformats.org/officeDocument/2006/relationships/image" Target="../media/image5.png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6.jpeg"></Relationship><Relationship Id="rId3" Type="http://schemas.openxmlformats.org/officeDocument/2006/relationships/image" Target="../media/image5.png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6.jpeg"></Relationship><Relationship Id="rId3" Type="http://schemas.openxmlformats.org/officeDocument/2006/relationships/image" Target="../media/image5.png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4.jpeg"></Relationship><Relationship Id="rId3" Type="http://schemas.openxmlformats.org/officeDocument/2006/relationships/image" Target="../media/image5.png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6.jpeg"></Relationship><Relationship Id="rId3" Type="http://schemas.openxmlformats.org/officeDocument/2006/relationships/image" Target="../media/image5.png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6.jpeg"></Relationship><Relationship Id="rId3" Type="http://schemas.openxmlformats.org/officeDocument/2006/relationships/image" Target="../media/image5.png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7.png"></Relationship><Relationship Id="rId3" Type="http://schemas.openxmlformats.org/officeDocument/2006/relationships/image" Target="../media/image8.png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7.png"></Relationship><Relationship Id="rId3" Type="http://schemas.openxmlformats.org/officeDocument/2006/relationships/image" Target="../media/image8.png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9.png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4828765.png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4656764.png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4522443.png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4352474.png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4217134.png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4902509.png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6000"/>
              <a:t>单击此处添加标题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1"/>
                </a:solidFill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2400"/>
              <a:t>单击此处添加副标题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Administrator/AppData/Roaming/JisuOffice/ETemp/3900_4723712/fImage6901475555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4400"/>
              <a:t>单击此处添加标题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/>
              <a:t>单击此处添加文本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400"/>
              <a:t>第二级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000"/>
              <a:t>第三级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1800"/>
              <a:t>第四级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1800"/>
              <a:t>第五级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Administrator/AppData/Roaming/JisuOffice/ETemp/3900_4723712/fImage6901458977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4400"/>
              <a:t>单击此处添加标题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/>
              <a:t>单击此处添加文本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400"/>
              <a:t>第二级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000"/>
              <a:t>第三级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1800"/>
              <a:t>第四级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1800"/>
              <a:t>第五级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Administrator/AppData/Roaming/JisuOffice/ETemp/3900_4723712/image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0" y="0"/>
            <a:ext cx="12192635" cy="824865"/>
          </a:xfrm>
          <a:prstGeom prst="rect"/>
          <a:noFill/>
          <a:ln w="0">
            <a:noFill/>
            <a:prstDash/>
          </a:ln>
        </p:spPr>
      </p:pic>
      <p:pic>
        <p:nvPicPr>
          <p:cNvPr id="3" name="图片 2" descr="C:/Users/Administrator/AppData/Roaming/JisuOffice/ETemp/3900_4723712/image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459105" y="247650"/>
            <a:ext cx="1981835" cy="41973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栏目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0">
            <a:off x="7727950" y="-27305"/>
            <a:ext cx="2256155" cy="880745"/>
            <a:chOff x="7727950" y="-27305"/>
            <a:chExt cx="2256155" cy="880745"/>
          </a:xfrm>
        </p:grpSpPr>
        <p:pic>
          <p:nvPicPr>
            <p:cNvPr id="7" name="图片 6" descr="C:/Users/Administrator/AppData/Roaming/JisuOffice/ETemp/3900_4723712/image3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7727950" y="-27305"/>
              <a:ext cx="2256155" cy="880745"/>
            </a:xfrm>
            <a:prstGeom prst="rect"/>
            <a:noFill/>
          </p:spPr>
        </p:pic>
        <p:sp>
          <p:nvSpPr>
            <p:cNvPr id="9" name="TextBox 8">
              <a:hlinkClick r:id="rId3" action="ppaction://hlinksldjump"/>
            </p:cNvPr>
            <p:cNvSpPr txBox="1">
              <a:spLocks/>
            </p:cNvSpPr>
            <p:nvPr/>
          </p:nvSpPr>
          <p:spPr>
            <a:xfrm rot="0">
              <a:off x="7824470" y="240665"/>
              <a:ext cx="1442085" cy="30861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黑体" charset="0"/>
                  <a:ea typeface="黑体" charset="0"/>
                </a:rPr>
                <a:t>课前篇自主预习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栏目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0">
            <a:off x="9826625" y="-27305"/>
            <a:ext cx="2152015" cy="880745"/>
            <a:chOff x="9826625" y="-27305"/>
            <a:chExt cx="2152015" cy="880745"/>
          </a:xfrm>
        </p:grpSpPr>
        <p:pic>
          <p:nvPicPr>
            <p:cNvPr id="8" name="图片 7" descr="C:/Users/Administrator/AppData/Roaming/JisuOffice/ETemp/3900_4723712/image3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9826625" y="-27305"/>
              <a:ext cx="2152015" cy="880745"/>
            </a:xfrm>
            <a:prstGeom prst="rect"/>
            <a:noFill/>
          </p:spPr>
        </p:pic>
        <p:sp>
          <p:nvSpPr>
            <p:cNvPr id="10" name="TextBox 9"/>
            <p:cNvSpPr txBox="1">
              <a:spLocks/>
            </p:cNvSpPr>
            <p:nvPr/>
          </p:nvSpPr>
          <p:spPr>
            <a:xfrm rot="0">
              <a:off x="9899650" y="240665"/>
              <a:ext cx="1442085" cy="30861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黑体" charset="0"/>
                  <a:ea typeface="黑体" charset="0"/>
                </a:rPr>
                <a:t>课堂篇探究学习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/Users/Administrator/AppData/Roaming/JisuOffice/ETemp/3900_4723712/image4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0" y="0"/>
            <a:ext cx="12192000" cy="6858000"/>
          </a:xfrm>
          <a:prstGeom prst="rect"/>
          <a:noFill/>
          <a:ln w="0">
            <a:noFill/>
            <a:prstDash/>
          </a:ln>
        </p:spPr>
      </p:pic>
      <p:pic>
        <p:nvPicPr>
          <p:cNvPr id="3" name="图片 7" descr="C:/Users/Administrator/AppData/Roaming/JisuOffice/ETemp/3900_4723712/image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35" y="635"/>
            <a:ext cx="12192000" cy="685800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/Users/Administrator/AppData/Roaming/JisuOffice/ETemp/3900_4723712/image6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0" y="0"/>
            <a:ext cx="12192000" cy="6858000"/>
          </a:xfrm>
          <a:prstGeom prst="rect"/>
          <a:noFill/>
          <a:ln w="0">
            <a:noFill/>
            <a:prstDash/>
          </a:ln>
        </p:spPr>
      </p:pic>
      <p:pic>
        <p:nvPicPr>
          <p:cNvPr id="3" name="图片 7" descr="C:/Users/Administrator/AppData/Roaming/JisuOffice/ETemp/3900_4723712/image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35" y="635"/>
            <a:ext cx="12192000" cy="6858000"/>
          </a:xfrm>
          <a:prstGeom prst="rect"/>
          <a:noFill/>
          <a:ln w="0">
            <a:noFill/>
            <a:prstDash/>
          </a:ln>
        </p:spPr>
      </p:pic>
      <p:sp>
        <p:nvSpPr>
          <p:cNvPr id="4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/Users/Administrator/AppData/Roaming/JisuOffice/ETemp/3900_4723712/image4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0" y="0"/>
            <a:ext cx="12192000" cy="6858000"/>
          </a:xfrm>
          <a:prstGeom prst="rect"/>
          <a:noFill/>
          <a:ln w="0">
            <a:noFill/>
            <a:prstDash/>
          </a:ln>
        </p:spPr>
      </p:pic>
      <p:pic>
        <p:nvPicPr>
          <p:cNvPr id="3" name="图片 7" descr="C:/Users/Administrator/AppData/Roaming/JisuOffice/ETemp/3900_4723712/image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35" y="635"/>
            <a:ext cx="12192000" cy="685800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/Users/Administrator/AppData/Roaming/JisuOffice/ETemp/3900_4723712/image6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0" y="0"/>
            <a:ext cx="12192000" cy="6858000"/>
          </a:xfrm>
          <a:prstGeom prst="rect"/>
          <a:noFill/>
          <a:ln w="0">
            <a:noFill/>
            <a:prstDash/>
          </a:ln>
        </p:spPr>
      </p:pic>
      <p:pic>
        <p:nvPicPr>
          <p:cNvPr id="3" name="图片 7" descr="C:/Users/Administrator/AppData/Roaming/JisuOffice/ETemp/3900_4723712/image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35" y="635"/>
            <a:ext cx="12192000" cy="6858000"/>
          </a:xfrm>
          <a:prstGeom prst="rect"/>
          <a:noFill/>
          <a:ln w="0">
            <a:noFill/>
            <a:prstDash/>
          </a:ln>
        </p:spPr>
      </p:pic>
      <p:sp>
        <p:nvSpPr>
          <p:cNvPr id="4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/Users/Administrator/AppData/Roaming/JisuOffice/ETemp/3900_4723712/image6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0" y="0"/>
            <a:ext cx="12192000" cy="6858000"/>
          </a:xfrm>
          <a:prstGeom prst="rect"/>
          <a:noFill/>
          <a:ln w="0">
            <a:noFill/>
            <a:prstDash/>
          </a:ln>
        </p:spPr>
      </p:pic>
      <p:pic>
        <p:nvPicPr>
          <p:cNvPr id="3" name="图片 7" descr="C:/Users/Administrator/AppData/Roaming/JisuOffice/ETemp/3900_4723712/image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35" y="635"/>
            <a:ext cx="12192000" cy="6858000"/>
          </a:xfrm>
          <a:prstGeom prst="rect"/>
          <a:noFill/>
          <a:ln w="0">
            <a:noFill/>
            <a:prstDash/>
          </a:ln>
        </p:spPr>
      </p:pic>
      <p:sp>
        <p:nvSpPr>
          <p:cNvPr id="4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4400"/>
              <a:t>单击此处添加标题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sz="2800"/>
              <a:t>单击此处添加文本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sz="2400"/>
              <a:t>第二级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sz="2000"/>
              <a:t>第三级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sz="1800"/>
              <a:t>第四级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sz="1800"/>
              <a:t>第五级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/Users/Administrator/AppData/Roaming/JisuOffice/ETemp/3900_4723712/image4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0" y="0"/>
            <a:ext cx="12192000" cy="6858000"/>
          </a:xfrm>
          <a:prstGeom prst="rect"/>
          <a:noFill/>
          <a:ln w="0">
            <a:noFill/>
            <a:prstDash/>
          </a:ln>
        </p:spPr>
      </p:pic>
      <p:pic>
        <p:nvPicPr>
          <p:cNvPr id="3" name="图片 7" descr="C:/Users/Administrator/AppData/Roaming/JisuOffice/ETemp/3900_4723712/image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35" y="635"/>
            <a:ext cx="12192000" cy="685800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/Users/Administrator/AppData/Roaming/JisuOffice/ETemp/3900_4723712/image6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0" y="0"/>
            <a:ext cx="12192000" cy="6858000"/>
          </a:xfrm>
          <a:prstGeom prst="rect"/>
          <a:noFill/>
          <a:ln w="0">
            <a:noFill/>
            <a:prstDash/>
          </a:ln>
        </p:spPr>
      </p:pic>
      <p:pic>
        <p:nvPicPr>
          <p:cNvPr id="3" name="图片 7" descr="C:/Users/Administrator/AppData/Roaming/JisuOffice/ETemp/3900_4723712/image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35" y="635"/>
            <a:ext cx="12192000" cy="685800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/Users/Administrator/AppData/Roaming/JisuOffice/ETemp/3900_4723712/image6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0" y="0"/>
            <a:ext cx="12192000" cy="6858000"/>
          </a:xfrm>
          <a:prstGeom prst="rect"/>
          <a:noFill/>
          <a:ln w="0">
            <a:noFill/>
            <a:prstDash/>
          </a:ln>
        </p:spPr>
      </p:pic>
      <p:pic>
        <p:nvPicPr>
          <p:cNvPr id="3" name="图片 7" descr="C:/Users/Administrator/AppData/Roaming/JisuOffice/ETemp/3900_4723712/image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35" y="635"/>
            <a:ext cx="12192000" cy="6858000"/>
          </a:xfrm>
          <a:prstGeom prst="rect"/>
          <a:noFill/>
          <a:ln w="0">
            <a:noFill/>
            <a:prstDash/>
          </a:ln>
        </p:spPr>
      </p:pic>
      <p:sp>
        <p:nvSpPr>
          <p:cNvPr id="4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 rot="0">
            <a:off x="10775315" y="51435"/>
            <a:ext cx="1417320" cy="473710"/>
            <a:chOff x="10775315" y="51435"/>
            <a:chExt cx="1417320" cy="473710"/>
          </a:xfrm>
        </p:grpSpPr>
        <p:pic>
          <p:nvPicPr>
            <p:cNvPr id="3" name="image3.png" descr="C:/Users/Administrator/AppData/Roaming/JisuOffice/ETemp/3900_4723712/image7.png"/>
            <p:cNvPicPr>
              <a:picLocks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11126470" y="51435"/>
              <a:ext cx="612775" cy="246380"/>
            </a:xfrm>
            <a:prstGeom prst="rect"/>
            <a:noFill/>
            <a:ln w="0">
              <a:noFill/>
              <a:prstDash/>
            </a:ln>
          </p:spPr>
        </p:pic>
        <p:pic>
          <p:nvPicPr>
            <p:cNvPr id="4" name="image4.png" descr="C:/Users/Administrator/AppData/Roaming/JisuOffice/ETemp/3900_4723712/image8.png"/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10775315" y="311150"/>
              <a:ext cx="1417320" cy="213995"/>
            </a:xfrm>
            <a:prstGeom prst="rect"/>
            <a:noFill/>
            <a:ln w="0">
              <a:noFill/>
              <a:prstDash/>
            </a:ln>
          </p:spPr>
        </p:pic>
      </p:grpSp>
      <p:cxnSp>
        <p:nvCxnSpPr>
          <p:cNvPr id="5" name="直接箭头连接符 79"/>
          <p:cNvCxnSpPr/>
          <p:nvPr/>
        </p:nvCxnSpPr>
        <p:spPr bwMode="auto">
          <a:xfrm rot="0">
            <a:off x="5014595" y="408940"/>
            <a:ext cx="6911975" cy="3175"/>
          </a:xfrm>
          <a:prstGeom prst="straightConnector1"/>
          <a:ln w="635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" name="直接连接符 5"/>
          <p:cNvCxnSpPr/>
          <p:nvPr/>
        </p:nvCxnSpPr>
        <p:spPr>
          <a:xfrm rot="0">
            <a:off x="351155" y="6583045"/>
            <a:ext cx="7550150" cy="635"/>
          </a:xfrm>
          <a:prstGeom prst="line"/>
          <a:ln w="1270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"/>
          <p:cNvGrpSpPr/>
          <p:nvPr/>
        </p:nvGrpSpPr>
        <p:grpSpPr>
          <a:xfrm rot="0">
            <a:off x="10775315" y="51435"/>
            <a:ext cx="1417320" cy="473710"/>
            <a:chOff x="10775315" y="51435"/>
            <a:chExt cx="1417320" cy="473710"/>
          </a:xfrm>
        </p:grpSpPr>
        <p:pic>
          <p:nvPicPr>
            <p:cNvPr id="7" name="image3.png" descr="C:/Users/Administrator/AppData/Roaming/JisuOffice/ETemp/3900_4723712/image7.png"/>
            <p:cNvPicPr>
              <a:picLocks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11126470" y="51435"/>
              <a:ext cx="612775" cy="246380"/>
            </a:xfrm>
            <a:prstGeom prst="rect"/>
            <a:noFill/>
            <a:ln w="0">
              <a:noFill/>
              <a:prstDash/>
            </a:ln>
          </p:spPr>
        </p:pic>
        <p:pic>
          <p:nvPicPr>
            <p:cNvPr id="8" name="image4.png" descr="C:/Users/Administrator/AppData/Roaming/JisuOffice/ETemp/3900_4723712/image8.png"/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10775315" y="311150"/>
              <a:ext cx="1417320" cy="213995"/>
            </a:xfrm>
            <a:prstGeom prst="rect"/>
            <a:noFill/>
            <a:ln w="0">
              <a:noFill/>
              <a:prstDash/>
            </a:ln>
          </p:spPr>
        </p:pic>
      </p:grpSp>
      <p:cxnSp>
        <p:nvCxnSpPr>
          <p:cNvPr id="9" name="直接箭头连接符 79"/>
          <p:cNvCxnSpPr/>
          <p:nvPr/>
        </p:nvCxnSpPr>
        <p:spPr bwMode="auto">
          <a:xfrm rot="0">
            <a:off x="5014595" y="408940"/>
            <a:ext cx="6911975" cy="3175"/>
          </a:xfrm>
          <a:prstGeom prst="straightConnector1"/>
          <a:ln w="635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直接连接符 9"/>
          <p:cNvCxnSpPr/>
          <p:nvPr/>
        </p:nvCxnSpPr>
        <p:spPr>
          <a:xfrm rot="0">
            <a:off x="351155" y="6583045"/>
            <a:ext cx="7550150" cy="635"/>
          </a:xfrm>
          <a:prstGeom prst="line"/>
          <a:ln w="1270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/>
          </p:cNvSpPr>
          <p:nvPr/>
        </p:nvSpPr>
        <p:spPr>
          <a:xfrm rot="0">
            <a:off x="286385" y="273050"/>
            <a:ext cx="11616690" cy="631253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微软雅黑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2" name="Rect 0"/>
          <p:cNvSpPr txBox="1">
            <a:spLocks/>
          </p:cNvSpPr>
          <p:nvPr>
            <p:ph type="title" hasCustomPrompt="1"/>
          </p:nvPr>
        </p:nvSpPr>
        <p:spPr>
          <a:xfrm rot="0">
            <a:off x="1281430" y="1249045"/>
            <a:ext cx="9627235" cy="7245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3200"/>
              <a:t>单击此处编辑标题</a:t>
            </a:r>
          </a:p>
        </p:txBody>
      </p:sp>
      <p:sp>
        <p:nvSpPr>
          <p:cNvPr id="7" name="Rect 0"/>
          <p:cNvSpPr txBox="1">
            <a:spLocks/>
          </p:cNvSpPr>
          <p:nvPr>
            <p:ph type="obj" idx="13"/>
          </p:nvPr>
        </p:nvSpPr>
        <p:spPr>
          <a:xfrm rot="0">
            <a:off x="1281430" y="2163445"/>
            <a:ext cx="9627235" cy="34461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charset="0"/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charset="0"/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charset="0"/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charset="0"/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charset="0"/>
              </a:defRPr>
            </a:lvl5pPr>
          </a:lstStyle>
          <a:p>
            <a:pPr marL="457200" indent="-457200" defTabSz="508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zh-CN" altLang="en-US" sz="1400"/>
              <a:t>单击此处编辑母版文本样式</a:t>
            </a:r>
          </a:p>
          <a:p>
            <a:pPr marL="990600" indent="-381000" defTabSz="508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zh-CN" altLang="en-US" sz="1400"/>
              <a:t>第二级</a:t>
            </a:r>
          </a:p>
          <a:p>
            <a:pPr marL="1524000" indent="-304800" defTabSz="508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zh-CN" altLang="en-US" sz="1400"/>
              <a:t>第</a:t>
            </a:r>
            <a:r>
              <a:rPr lang="zh-CN" altLang="en-US" sz="1400"/>
              <a:t>三级</a:t>
            </a:r>
          </a:p>
          <a:p>
            <a:pPr marL="2133600" indent="-304800" defTabSz="508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zh-CN" altLang="en-US" sz="1400"/>
              <a:t>第</a:t>
            </a:r>
            <a:r>
              <a:rPr lang="zh-CN" altLang="en-US" sz="1400"/>
              <a:t>四级</a:t>
            </a:r>
          </a:p>
          <a:p>
            <a:pPr marL="2743200" indent="-304800" defTabSz="508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zh-CN" altLang="en-US" sz="1400"/>
              <a:t>第</a:t>
            </a:r>
            <a:r>
              <a:rPr lang="zh-CN" altLang="en-US" sz="1400"/>
              <a:t>五级</a:t>
            </a:r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微软雅黑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微软雅黑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  <p:pic>
        <p:nvPicPr>
          <p:cNvPr id="10" name="图片 9" descr="C:/Users/Administrator/AppData/Roaming/JisuOffice/ETemp/3900_4723712/image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1">
            <a:off x="7072630" y="4933315"/>
            <a:ext cx="4830445" cy="16522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6000"/>
              <a:t>单击此处添加标题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2400"/>
              <a:t>单击此处添加文本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C:/Users/Administrator/AppData/Roaming/JisuOffice/ETemp/3900_4723712/fImage6901482876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4400"/>
              <a:t>单击此处添加标题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+mn-ea"/>
                <a:ea typeface="+mn-ea"/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+mn-ea"/>
                <a:ea typeface="+mn-ea"/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+mn-ea"/>
                <a:ea typeface="+mn-ea"/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+mn-ea"/>
                <a:ea typeface="+mn-ea"/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+mn-ea"/>
                <a:ea typeface="+mn-ea"/>
              </a:defRPr>
            </a:lvl5pPr>
          </a:lstStyle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单击此处添加文本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第二级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第三级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第四级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第五级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+mn-ea"/>
                <a:ea typeface="+mn-ea"/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+mn-ea"/>
                <a:ea typeface="+mn-ea"/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+mn-ea"/>
                <a:ea typeface="+mn-ea"/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+mn-ea"/>
                <a:ea typeface="+mn-ea"/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+mn-ea"/>
                <a:ea typeface="+mn-ea"/>
              </a:defRPr>
            </a:lvl5pPr>
          </a:lstStyle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单击此处添加文本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第二级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第三级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第四级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第五级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:/Users/Administrator/AppData/Roaming/JisuOffice/ETemp/3900_4723712/fImage690146567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6350"/>
            <a:ext cx="12193270" cy="6859270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4400"/>
              <a:t>单击此处添加标题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7830"/>
            <a:ext cx="5158740" cy="82486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+mn-ea"/>
                <a:ea typeface="+mn-ea"/>
              </a:defRPr>
            </a:lvl1pPr>
          </a:lstStyle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2400" cap="none" b="1">
                <a:solidFill>
                  <a:schemeClr val="tx1"/>
                </a:solidFill>
                <a:latin typeface="맑은 고딕" charset="0"/>
              </a:rPr>
              <a:t>单击此处添加文本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单击此处添加文本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第二级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第三级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第四级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第五级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7830"/>
            <a:ext cx="5184775" cy="82486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2400" cap="none" b="1">
                <a:solidFill>
                  <a:schemeClr val="tx1"/>
                </a:solidFill>
                <a:latin typeface="맑은 고딕" charset="0"/>
              </a:rPr>
              <a:t>单击此处添加文本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单击此处添加文本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第二级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第三级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第四级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第五级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Administrator/AppData/Roaming/JisuOffice/ETemp/3900_4723712/fImage6901452244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4400"/>
              <a:t>单击此处添加标题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:/Users/Administrator/AppData/Roaming/JisuOffice/ETemp/3900_4723712/fImage6901435247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Administrator/AppData/Roaming/JisuOffice/ETemp/3900_4723712/fImage690142171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>
                <a:solidFill>
                  <a:schemeClr val="tx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3200"/>
              <a:t>单击此处添加标题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>
                <a:solidFill>
                  <a:schemeClr val="tx1"/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>
                <a:solidFill>
                  <a:schemeClr val="tx1"/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tx1"/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/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/>
                </a:solidFill>
              </a:defRPr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3200"/>
              <a:t>单击此处添加文本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/>
              <a:t>第二级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400"/>
              <a:t>第三级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000"/>
              <a:t>第四级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000"/>
              <a:t>第五级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1600"/>
              <a:t>单击此处添加文本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Administrator/AppData/Roaming/JisuOffice/ETemp/3900_4723712/fImage6901490250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>
                <a:solidFill>
                  <a:schemeClr val="tx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3200"/>
              <a:t>单击此处添加标题</a:t>
            </a:r>
          </a:p>
        </p:txBody>
      </p:sp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1600"/>
              <a:t>单击此处添加文本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slideLayout" Target="../slideLayouts/slideLayout12.xml"></Relationship><Relationship Id="rId13" Type="http://schemas.openxmlformats.org/officeDocument/2006/relationships/slideLayout" Target="../slideLayouts/slideLayout13.xml"></Relationship><Relationship Id="rId14" Type="http://schemas.openxmlformats.org/officeDocument/2006/relationships/slideLayout" Target="../slideLayouts/slideLayout14.xml"></Relationship><Relationship Id="rId15" Type="http://schemas.openxmlformats.org/officeDocument/2006/relationships/slideLayout" Target="../slideLayouts/slideLayout15.xml"></Relationship><Relationship Id="rId16" Type="http://schemas.openxmlformats.org/officeDocument/2006/relationships/slideLayout" Target="../slideLayouts/slideLayout16.xml"></Relationship><Relationship Id="rId17" Type="http://schemas.openxmlformats.org/officeDocument/2006/relationships/slideLayout" Target="../slideLayouts/slideLayout17.xml"></Relationship><Relationship Id="rId18" Type="http://schemas.openxmlformats.org/officeDocument/2006/relationships/slideLayout" Target="../slideLayouts/slideLayout18.xml"></Relationship><Relationship Id="rId19" Type="http://schemas.openxmlformats.org/officeDocument/2006/relationships/slideLayout" Target="../slideLayouts/slideLayout19.xml"></Relationship><Relationship Id="rId20" Type="http://schemas.openxmlformats.org/officeDocument/2006/relationships/slideLayout" Target="../slideLayouts/slideLayout20.xml"></Relationship><Relationship Id="rId21" Type="http://schemas.openxmlformats.org/officeDocument/2006/relationships/slideLayout" Target="../slideLayouts/slideLayout21.xml"></Relationship><Relationship Id="rId22" Type="http://schemas.openxmlformats.org/officeDocument/2006/relationships/slideLayout" Target="../slideLayouts/slideLayout22.xml"></Relationship><Relationship Id="rId23" Type="http://schemas.openxmlformats.org/officeDocument/2006/relationships/slideLayout" Target="../slideLayouts/slideLayout23.xml"></Relationship><Relationship Id="rId24" Type="http://schemas.openxmlformats.org/officeDocument/2006/relationships/slideLayout" Target="../slideLayouts/slideLayout24.xml"></Relationship><Relationship Id="rId25" Type="http://schemas.openxmlformats.org/officeDocument/2006/relationships/slideLayout" Target="../slideLayouts/slideLayout25.xml"></Relationship><Relationship Id="rId26" Type="http://schemas.openxmlformats.org/officeDocument/2006/relationships/slideLayout" Target="../slideLayouts/slideLayout26.xml"></Relationship><Relationship Id="rId27" Type="http://schemas.openxmlformats.org/officeDocument/2006/relationships/slideLayout" Target="../slideLayouts/slideLayout27.xml"></Relationship><Relationship Id="rId28" Type="http://schemas.openxmlformats.org/officeDocument/2006/relationships/slideLayout" Target="../slideLayouts/slideLayout28.xml"></Relationship><Relationship Id="rId29" Type="http://schemas.openxmlformats.org/officeDocument/2006/relationships/slideLayout" Target="../slideLayouts/slideLayout29.xml"></Relationship><Relationship Id="rId30" Type="http://schemas.openxmlformats.org/officeDocument/2006/relationships/slideLayout" Target="../slideLayouts/slideLayout30.xml"></Relationship><Relationship Id="rId31" Type="http://schemas.openxmlformats.org/officeDocument/2006/relationships/slideLayout" Target="../slideLayouts/slideLayout31.xml"></Relationship><Relationship Id="rId32" Type="http://schemas.openxmlformats.org/officeDocument/2006/relationships/slideLayout" Target="../slideLayouts/slideLayout32.xml"></Relationship><Relationship Id="rId33" Type="http://schemas.openxmlformats.org/officeDocument/2006/relationships/slideLayout" Target="../slideLayouts/slideLayout33.xml"></Relationship><Relationship Id="rId34" Type="http://schemas.openxmlformats.org/officeDocument/2006/relationships/slideLayout" Target="../slideLayouts/slideLayout34.xml"></Relationship><Relationship Id="rId35" Type="http://schemas.openxmlformats.org/officeDocument/2006/relationships/slideLayout" Target="../slideLayouts/slideLayout35.xml"></Relationship><Relationship Id="rId36" Type="http://schemas.openxmlformats.org/officeDocument/2006/relationships/slideLayout" Target="../slideLayouts/slideLayout36.xml"></Relationship><Relationship Id="rId37" Type="http://schemas.openxmlformats.org/officeDocument/2006/relationships/slideLayout" Target="../slideLayouts/slideLayout37.xml"></Relationship><Relationship Id="rId38" Type="http://schemas.openxmlformats.org/officeDocument/2006/relationships/slideLayout" Target="../slideLayouts/slideLayout38.xml"></Relationship><Relationship Id="rId39" Type="http://schemas.openxmlformats.org/officeDocument/2006/relationships/slideLayout" Target="../slideLayouts/slideLayout39.xml"></Relationship><Relationship Id="rId40" Type="http://schemas.openxmlformats.org/officeDocument/2006/relationships/image" Target="../media/fImage108904145962.png"></Relationship><Relationship Id="rId4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Administrator/AppData/Roaming/JisuOffice/ETemp/3900_4723712/fImage108904145962.png"/>
          <p:cNvPicPr>
            <a:picLocks noChangeAspect="1"/>
          </p:cNvPicPr>
          <p:nvPr/>
        </p:nvPicPr>
        <p:blipFill rotWithShape="1"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  <a:latin typeface="宋体" charset="0"/>
                <a:ea typeface="宋体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  <a:latin typeface="宋体" charset="0"/>
                <a:ea typeface="宋体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Title Placeholder 6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4400"/>
              <a:t>编辑母版标题样式</a:t>
            </a:r>
          </a:p>
        </p:txBody>
      </p:sp>
      <p:sp>
        <p:nvSpPr>
          <p:cNvPr id="2" name="文本占位符 1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sz="2800"/>
              <a:t>编辑母版副标题样式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sz="2400"/>
              <a:t>第二级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sz="2000"/>
              <a:t>第三级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sz="1800"/>
              <a:t>第四级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sz="1800"/>
              <a:t>第五级</a:t>
            </a:r>
          </a:p>
        </p:txBody>
      </p:sp>
      <p:sp>
        <p:nvSpPr>
          <p:cNvPr id="3" name="灯片编号占位符 2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  <a:latin typeface="宋体" charset="0"/>
                <a:ea typeface="宋体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  <p:sldLayoutId id="2147483884" r:id="rId18"/>
    <p:sldLayoutId id="2147483885" r:id="rId19"/>
    <p:sldLayoutId id="2147483886" r:id="rId20"/>
    <p:sldLayoutId id="2147483887" r:id="rId21"/>
    <p:sldLayoutId id="2147483888" r:id="rId22"/>
    <p:sldLayoutId id="2147483889" r:id="rId23"/>
    <p:sldLayoutId id="2147483890" r:id="rId24"/>
    <p:sldLayoutId id="2147483891" r:id="rId25"/>
    <p:sldLayoutId id="2147483892" r:id="rId26"/>
    <p:sldLayoutId id="2147483893" r:id="rId27"/>
    <p:sldLayoutId id="2147483894" r:id="rId28"/>
    <p:sldLayoutId id="2147483895" r:id="rId29"/>
    <p:sldLayoutId id="2147483896" r:id="rId30"/>
    <p:sldLayoutId id="2147483897" r:id="rId31"/>
    <p:sldLayoutId id="2147483898" r:id="rId32"/>
    <p:sldLayoutId id="2147483899" r:id="rId33"/>
    <p:sldLayoutId id="2147483900" r:id="rId34"/>
    <p:sldLayoutId id="2147483901" r:id="rId35"/>
    <p:sldLayoutId id="2147483902" r:id="rId36"/>
    <p:sldLayoutId id="2147483903" r:id="rId37"/>
    <p:sldLayoutId id="2147483904" r:id="rId38"/>
    <p:sldLayoutId id="2147483905" r:id="rId39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tags" Target="../tags/tag224.xml"></Relationship><Relationship Id="rId3" Type="http://schemas.openxmlformats.org/officeDocument/2006/relationships/tags" Target="../tags/tag225.xml"></Relationship><Relationship Id="rId4" Type="http://schemas.openxmlformats.org/officeDocument/2006/relationships/tags" Target="../tags/tag226.xml"></Relationship><Relationship Id="rId5" Type="http://schemas.openxmlformats.org/officeDocument/2006/relationships/tags" Target="../tags/tag227.xml"></Relationship><Relationship Id="rId6" Type="http://schemas.openxmlformats.org/officeDocument/2006/relationships/image" Target="../media/image11.png"></Relationship><Relationship Id="rId7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tags" Target="../tags/tag288.xml"></Relationship><Relationship Id="rId3" Type="http://schemas.openxmlformats.org/officeDocument/2006/relationships/tags" Target="../tags/tag289.xml"></Relationship><Relationship Id="rId4" Type="http://schemas.openxmlformats.org/officeDocument/2006/relationships/tags" Target="../tags/tag290.xml"></Relationship><Relationship Id="rId5" Type="http://schemas.openxmlformats.org/officeDocument/2006/relationships/slideLayout" Target="../slideLayouts/slideLayout6.xml"></Relationship></Relationships>
</file>

<file path=ppt/slides/_rels/slide11.xml.rels><?xml version="1.0" encoding="UTF-8"?>
<Relationships xmlns="http://schemas.openxmlformats.org/package/2006/relationships"><Relationship Id="rId10" Type="http://schemas.openxmlformats.org/officeDocument/2006/relationships/tags" Target="../tags/tag300.xml"></Relationship><Relationship Id="rId11" Type="http://schemas.openxmlformats.org/officeDocument/2006/relationships/vmlDrawing" Target="../drawings/vmlDrawing8.vml"></Relationship><Relationship Id="rId2" Type="http://schemas.openxmlformats.org/officeDocument/2006/relationships/notesSlide" Target="../notesSlides/notesSlide11.xml"></Relationship><Relationship Id="rId3" Type="http://schemas.openxmlformats.org/officeDocument/2006/relationships/tags" Target="../tags/tag295.xml"></Relationship><Relationship Id="rId4" Type="http://schemas.openxmlformats.org/officeDocument/2006/relationships/tags" Target="../tags/tag296.xml"></Relationship><Relationship Id="rId5" Type="http://schemas.openxmlformats.org/officeDocument/2006/relationships/tags" Target="../tags/tag297.xml"></Relationship><Relationship Id="rId6" Type="http://schemas.openxmlformats.org/officeDocument/2006/relationships/tags" Target="../tags/tag298.xml"></Relationship><Relationship Id="rId7" Type="http://schemas.openxmlformats.org/officeDocument/2006/relationships/package" Target="../embeddings/Microsoft_Word_Document9.docx"></Relationship><Relationship Id="rId8" Type="http://schemas.openxmlformats.org/officeDocument/2006/relationships/image" Target="../media/image26.emf"></Relationship><Relationship Id="rId9" Type="http://schemas.openxmlformats.org/officeDocument/2006/relationships/tags" Target="../tags/tag299.xml"></Relationship><Relationship Id="rId12" Type="http://schemas.openxmlformats.org/officeDocument/2006/relationships/slideLayout" Target="../slideLayouts/slideLayout6.xml"></Relationship></Relationships>
</file>

<file path=ppt/slides/_rels/slide12.xml.rels><?xml version="1.0" encoding="UTF-8"?>
<Relationships xmlns="http://schemas.openxmlformats.org/package/2006/relationships"><Relationship Id="rId10" Type="http://schemas.openxmlformats.org/officeDocument/2006/relationships/image" Target="../media/image28.emf"></Relationship><Relationship Id="rId11" Type="http://schemas.openxmlformats.org/officeDocument/2006/relationships/tags" Target="../tags/tag306.xml"></Relationship><Relationship Id="rId12" Type="http://schemas.openxmlformats.org/officeDocument/2006/relationships/tags" Target="../tags/tag307.xml"></Relationship><Relationship Id="rId13" Type="http://schemas.openxmlformats.org/officeDocument/2006/relationships/vmlDrawing" Target="../drawings/vmlDrawing9.vml"></Relationship><Relationship Id="rId2" Type="http://schemas.openxmlformats.org/officeDocument/2006/relationships/tags" Target="../tags/tag301.xml"></Relationship><Relationship Id="rId3" Type="http://schemas.openxmlformats.org/officeDocument/2006/relationships/tags" Target="../tags/tag302.xml"></Relationship><Relationship Id="rId4" Type="http://schemas.openxmlformats.org/officeDocument/2006/relationships/tags" Target="../tags/tag303.xml"></Relationship><Relationship Id="rId5" Type="http://schemas.openxmlformats.org/officeDocument/2006/relationships/tags" Target="../tags/tag304.xml"></Relationship><Relationship Id="rId6" Type="http://schemas.openxmlformats.org/officeDocument/2006/relationships/package" Target="../embeddings/Microsoft_Word_Document10.docx"></Relationship><Relationship Id="rId7" Type="http://schemas.openxmlformats.org/officeDocument/2006/relationships/image" Target="../media/image27.emf"></Relationship><Relationship Id="rId8" Type="http://schemas.openxmlformats.org/officeDocument/2006/relationships/tags" Target="../tags/tag305.xml"></Relationship><Relationship Id="rId9" Type="http://schemas.openxmlformats.org/officeDocument/2006/relationships/package" Target="../embeddings/Microsoft_Word_Document11.docx"></Relationship><Relationship Id="rId14" Type="http://schemas.openxmlformats.org/officeDocument/2006/relationships/slideLayout" Target="../slideLayouts/slideLayout6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tags" Target="../tags/tag308.xml"></Relationship><Relationship Id="rId3" Type="http://schemas.openxmlformats.org/officeDocument/2006/relationships/tags" Target="../tags/tag309.xml"></Relationship><Relationship Id="rId4" Type="http://schemas.openxmlformats.org/officeDocument/2006/relationships/tags" Target="../tags/tag310.xml"></Relationship><Relationship Id="rId5" Type="http://schemas.openxmlformats.org/officeDocument/2006/relationships/slideLayout" Target="../slideLayouts/slideLayout6.xml"></Relationship></Relationships>
</file>

<file path=ppt/slides/_rels/slide14.xml.rels><?xml version="1.0" encoding="UTF-8"?>
<Relationships xmlns="http://schemas.openxmlformats.org/package/2006/relationships"><Relationship Id="rId10" Type="http://schemas.openxmlformats.org/officeDocument/2006/relationships/vmlDrawing" Target="../drawings/vmlDrawing10.vml"></Relationship><Relationship Id="rId2" Type="http://schemas.openxmlformats.org/officeDocument/2006/relationships/tags" Target="../tags/tag311.xml"></Relationship><Relationship Id="rId3" Type="http://schemas.openxmlformats.org/officeDocument/2006/relationships/tags" Target="../tags/tag312.xml"></Relationship><Relationship Id="rId4" Type="http://schemas.openxmlformats.org/officeDocument/2006/relationships/package" Target="../embeddings/Microsoft_Word_Document12.docx"></Relationship><Relationship Id="rId5" Type="http://schemas.openxmlformats.org/officeDocument/2006/relationships/image" Target="../media/image29.emf"></Relationship><Relationship Id="rId6" Type="http://schemas.openxmlformats.org/officeDocument/2006/relationships/tags" Target="../tags/tag313.xml"></Relationship><Relationship Id="rId7" Type="http://schemas.openxmlformats.org/officeDocument/2006/relationships/package" Target="../embeddings/Microsoft_Word_Document13.docx"></Relationship><Relationship Id="rId8" Type="http://schemas.openxmlformats.org/officeDocument/2006/relationships/image" Target="../media/image30.emf"></Relationship><Relationship Id="rId9" Type="http://schemas.openxmlformats.org/officeDocument/2006/relationships/tags" Target="../tags/tag314.xml"></Relationship><Relationship Id="rId11" Type="http://schemas.openxmlformats.org/officeDocument/2006/relationships/slideLayout" Target="../slideLayouts/slideLayout6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tags" Target="../tags/tag333.xml"></Relationship><Relationship Id="rId3" Type="http://schemas.openxmlformats.org/officeDocument/2006/relationships/tags" Target="../tags/tag334.xml"></Relationship><Relationship Id="rId4" Type="http://schemas.openxmlformats.org/officeDocument/2006/relationships/image" Target="../media/image41.jpeg"></Relationship><Relationship Id="rId5" Type="http://schemas.openxmlformats.org/officeDocument/2006/relationships/tags" Target="../tags/tag335.xml"></Relationship><Relationship Id="rId6" Type="http://schemas.openxmlformats.org/officeDocument/2006/relationships/slideLayout" Target="../slideLayouts/slideLayout6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tags" Target="../tags/tag228.xml"></Relationship><Relationship Id="rId3" Type="http://schemas.openxmlformats.org/officeDocument/2006/relationships/tags" Target="../tags/tag229.xml"></Relationship><Relationship Id="rId4" Type="http://schemas.openxmlformats.org/officeDocument/2006/relationships/tags" Target="../tags/tag230.xml"></Relationship><Relationship Id="rId5" Type="http://schemas.openxmlformats.org/officeDocument/2006/relationships/slideLayout" Target="../slideLayouts/slideLayout6.xml"></Relationship></Relationships>
</file>

<file path=ppt/slides/_rels/slide3.xml.rels><?xml version="1.0" encoding="UTF-8"?>
<Relationships xmlns="http://schemas.openxmlformats.org/package/2006/relationships"><Relationship Id="rId10" Type="http://schemas.openxmlformats.org/officeDocument/2006/relationships/tags" Target="../tags/tag240.xml"></Relationship><Relationship Id="rId2" Type="http://schemas.openxmlformats.org/officeDocument/2006/relationships/notesSlide" Target="../notesSlides/notesSlide3.xml"></Relationship><Relationship Id="rId3" Type="http://schemas.openxmlformats.org/officeDocument/2006/relationships/tags" Target="../tags/tag235.xml"></Relationship><Relationship Id="rId4" Type="http://schemas.openxmlformats.org/officeDocument/2006/relationships/tags" Target="../tags/tag236.xml"></Relationship><Relationship Id="rId5" Type="http://schemas.openxmlformats.org/officeDocument/2006/relationships/tags" Target="../tags/tag237.xml"></Relationship><Relationship Id="rId6" Type="http://schemas.openxmlformats.org/officeDocument/2006/relationships/tags" Target="../tags/tag238.xml"></Relationship><Relationship Id="rId7" Type="http://schemas.openxmlformats.org/officeDocument/2006/relationships/image" Target="../media/image12.png"></Relationship><Relationship Id="rId8" Type="http://schemas.openxmlformats.org/officeDocument/2006/relationships/tags" Target="../tags/tag239.xml"></Relationship><Relationship Id="rId9" Type="http://schemas.openxmlformats.org/officeDocument/2006/relationships/image" Target="../media/image13.jpeg"></Relationship><Relationship Id="rId11" Type="http://schemas.openxmlformats.org/officeDocument/2006/relationships/slideLayout" Target="../slideLayouts/slideLayout6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tags" Target="../tags/tag241.xml"></Relationship><Relationship Id="rId3" Type="http://schemas.openxmlformats.org/officeDocument/2006/relationships/tags" Target="../tags/tag242.xml"></Relationship><Relationship Id="rId4" Type="http://schemas.openxmlformats.org/officeDocument/2006/relationships/tags" Target="../tags/tag243.xml"></Relationship><Relationship Id="rId6" Type="http://schemas.openxmlformats.org/officeDocument/2006/relationships/image" Target="../media/image15.emf"></Relationship><Relationship Id="rId7" Type="http://schemas.openxmlformats.org/officeDocument/2006/relationships/tags" Target="../tags/tag244.xml"></Relationship><Relationship Id="rId8" Type="http://schemas.openxmlformats.org/officeDocument/2006/relationships/slideLayout" Target="../slideLayouts/slideLayout6.xml"></Relationship></Relationships>
</file>

<file path=ppt/slides/_rels/slide5.xml.rels><?xml version="1.0" encoding="UTF-8"?>
<Relationships xmlns="http://schemas.openxmlformats.org/package/2006/relationships"><Relationship Id="rId10" Type="http://schemas.openxmlformats.org/officeDocument/2006/relationships/vmlDrawing" Target="../drawings/vmlDrawing1.vml"></Relationship><Relationship Id="rId2" Type="http://schemas.openxmlformats.org/officeDocument/2006/relationships/tags" Target="../tags/tag245.xml"></Relationship><Relationship Id="rId3" Type="http://schemas.openxmlformats.org/officeDocument/2006/relationships/tags" Target="../tags/tag246.xml"></Relationship><Relationship Id="rId4" Type="http://schemas.openxmlformats.org/officeDocument/2006/relationships/image" Target="../media/image16.jpeg"></Relationship><Relationship Id="rId5" Type="http://schemas.openxmlformats.org/officeDocument/2006/relationships/tags" Target="../tags/tag247.xml"></Relationship><Relationship Id="rId6" Type="http://schemas.openxmlformats.org/officeDocument/2006/relationships/tags" Target="../tags/tag248.xml"></Relationship><Relationship Id="rId7" Type="http://schemas.openxmlformats.org/officeDocument/2006/relationships/package" Target="../embeddings/Microsoft_Word_Document.docx"></Relationship><Relationship Id="rId8" Type="http://schemas.openxmlformats.org/officeDocument/2006/relationships/image" Target="../media/image17.emf"></Relationship><Relationship Id="rId9" Type="http://schemas.openxmlformats.org/officeDocument/2006/relationships/tags" Target="../tags/tag249.xml"></Relationship><Relationship Id="rId11" Type="http://schemas.openxmlformats.org/officeDocument/2006/relationships/slideLayout" Target="../slideLayouts/slideLayout6.xml"></Relationship></Relationships>
</file>

<file path=ppt/slides/_rels/slide6.xml.rels><?xml version="1.0" encoding="UTF-8"?>
<Relationships xmlns="http://schemas.openxmlformats.org/package/2006/relationships"><Relationship Id="rId10" Type="http://schemas.openxmlformats.org/officeDocument/2006/relationships/vmlDrawing" Target="../drawings/vmlDrawing2.vml"></Relationship><Relationship Id="rId2" Type="http://schemas.openxmlformats.org/officeDocument/2006/relationships/tags" Target="../tags/tag250.xml"></Relationship><Relationship Id="rId3" Type="http://schemas.openxmlformats.org/officeDocument/2006/relationships/tags" Target="../tags/tag251.xml"></Relationship><Relationship Id="rId4" Type="http://schemas.openxmlformats.org/officeDocument/2006/relationships/tags" Target="../tags/tag252.xml"></Relationship><Relationship Id="rId5" Type="http://schemas.openxmlformats.org/officeDocument/2006/relationships/package" Target="../embeddings/Microsoft_Word_Document1.docx"></Relationship><Relationship Id="rId6" Type="http://schemas.openxmlformats.org/officeDocument/2006/relationships/image" Target="../media/image18.emf"></Relationship><Relationship Id="rId7" Type="http://schemas.openxmlformats.org/officeDocument/2006/relationships/tags" Target="../tags/tag253.xml"></Relationship><Relationship Id="rId8" Type="http://schemas.openxmlformats.org/officeDocument/2006/relationships/tags" Target="../tags/tag254.xml"></Relationship><Relationship Id="rId9" Type="http://schemas.openxmlformats.org/officeDocument/2006/relationships/tags" Target="../tags/tag255.xml"></Relationship><Relationship Id="rId11" Type="http://schemas.openxmlformats.org/officeDocument/2006/relationships/slideLayout" Target="../slideLayouts/slideLayout6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tags" Target="../tags/tag262.xml"></Relationship><Relationship Id="rId3" Type="http://schemas.openxmlformats.org/officeDocument/2006/relationships/tags" Target="../tags/tag263.xml"></Relationship><Relationship Id="rId4" Type="http://schemas.openxmlformats.org/officeDocument/2006/relationships/tags" Target="../tags/tag264.xml"></Relationship><Relationship Id="rId5" Type="http://schemas.openxmlformats.org/officeDocument/2006/relationships/package" Target="../embeddings/Microsoft_Word_Document3.docx"></Relationship><Relationship Id="rId6" Type="http://schemas.openxmlformats.org/officeDocument/2006/relationships/image" Target="../media/image20.emf"></Relationship><Relationship Id="rId7" Type="http://schemas.openxmlformats.org/officeDocument/2006/relationships/tags" Target="../tags/tag265.xml"></Relationship><Relationship Id="rId8" Type="http://schemas.openxmlformats.org/officeDocument/2006/relationships/vmlDrawing" Target="../drawings/vmlDrawing4.vml"></Relationship><Relationship Id="rId9" Type="http://schemas.openxmlformats.org/officeDocument/2006/relationships/slideLayout" Target="../slideLayouts/slideLayout6.xml"></Relationship></Relationships>
</file>

<file path=ppt/slides/_rels/slide8.xml.rels><?xml version="1.0" encoding="UTF-8"?>
<Relationships xmlns="http://schemas.openxmlformats.org/package/2006/relationships"><Relationship Id="rId11" Type="http://schemas.openxmlformats.org/officeDocument/2006/relationships/tags" Target="../tags/tag276.xml"></Relationship><Relationship Id="rId12" Type="http://schemas.openxmlformats.org/officeDocument/2006/relationships/tags" Target="../tags/tag277.xml"></Relationship><Relationship Id="rId13" Type="http://schemas.openxmlformats.org/officeDocument/2006/relationships/vmlDrawing" Target="../drawings/vmlDrawing5.vml"></Relationship><Relationship Id="rId2" Type="http://schemas.openxmlformats.org/officeDocument/2006/relationships/tags" Target="../tags/tag271.xml"></Relationship><Relationship Id="rId3" Type="http://schemas.openxmlformats.org/officeDocument/2006/relationships/tags" Target="../tags/tag272.xml"></Relationship><Relationship Id="rId4" Type="http://schemas.openxmlformats.org/officeDocument/2006/relationships/tags" Target="../tags/tag273.xml"></Relationship><Relationship Id="rId5" Type="http://schemas.openxmlformats.org/officeDocument/2006/relationships/tags" Target="../tags/tag274.xml"></Relationship><Relationship Id="rId6" Type="http://schemas.openxmlformats.org/officeDocument/2006/relationships/package" Target="../embeddings/Microsoft_Word_Document4.docx"></Relationship><Relationship Id="rId8" Type="http://schemas.openxmlformats.org/officeDocument/2006/relationships/tags" Target="../tags/tag275.xml"></Relationship><Relationship Id="rId9" Type="http://schemas.openxmlformats.org/officeDocument/2006/relationships/package" Target="../embeddings/Microsoft_Word_Document5.docx"></Relationship><Relationship Id="rId14" Type="http://schemas.openxmlformats.org/officeDocument/2006/relationships/slideLayout" Target="../slideLayouts/slideLayout6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tags" Target="../tags/tag278.xml"></Relationship><Relationship Id="rId3" Type="http://schemas.openxmlformats.org/officeDocument/2006/relationships/tags" Target="../tags/tag279.xml"></Relationship><Relationship Id="rId4" Type="http://schemas.openxmlformats.org/officeDocument/2006/relationships/tags" Target="../tags/tag280.xml"></Relationship><Relationship Id="rId5" Type="http://schemas.openxmlformats.org/officeDocument/2006/relationships/package" Target="../embeddings/Microsoft_Word_Document6.docx"></Relationship><Relationship Id="rId7" Type="http://schemas.openxmlformats.org/officeDocument/2006/relationships/tags" Target="../tags/tag281.xml"></Relationship><Relationship Id="rId8" Type="http://schemas.openxmlformats.org/officeDocument/2006/relationships/tags" Target="../tags/tag282.xml"></Relationship><Relationship Id="rId9" Type="http://schemas.openxmlformats.org/officeDocument/2006/relationships/vmlDrawing" Target="../drawings/vmlDrawing6.vml"></Relationship><Relationship Id="rId10" Type="http://schemas.openxmlformats.org/officeDocument/2006/relationships/slideLayout" Target="../slideLayouts/slideLayout6.xml"></Relationship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>
            <a:spLocks/>
          </p:cNvSpPr>
          <p:nvPr/>
        </p:nvSpPr>
        <p:spPr>
          <a:xfrm rot="0">
            <a:off x="9077960" y="309245"/>
            <a:ext cx="311467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rgbClr val="FF0000"/>
                </a:solidFill>
                <a:latin typeface="Times New Roman" charset="0"/>
                <a:ea typeface="Arial" charset="0"/>
                <a:cs typeface="宋体" charset="0"/>
              </a:rPr>
              <a:t>人教</a:t>
            </a:r>
            <a:r>
              <a:rPr sz="1800" b="1">
                <a:solidFill>
                  <a:srgbClr val="FF0000"/>
                </a:solidFill>
                <a:latin typeface="Times New Roman" charset="0"/>
                <a:ea typeface="Times New Roman" charset="0"/>
                <a:cs typeface="宋体" charset="0"/>
              </a:rPr>
              <a:t>2019 A</a:t>
            </a:r>
            <a:r>
              <a:rPr sz="1800" b="1">
                <a:solidFill>
                  <a:srgbClr val="FF0000"/>
                </a:solidFill>
                <a:latin typeface="Times New Roman" charset="0"/>
                <a:ea typeface="Arial" charset="0"/>
                <a:cs typeface="宋体" charset="0"/>
              </a:rPr>
              <a:t>版</a:t>
            </a:r>
            <a:r>
              <a:rPr sz="1800" b="1">
                <a:solidFill>
                  <a:srgbClr val="FF0000"/>
                </a:solidFill>
                <a:latin typeface="Times New Roman" charset="0"/>
                <a:ea typeface="Times New Roman" charset="0"/>
                <a:cs typeface="宋体" charset="0"/>
              </a:rPr>
              <a:t> </a:t>
            </a:r>
            <a:r>
              <a:rPr sz="1800" b="1">
                <a:solidFill>
                  <a:srgbClr val="FF0000"/>
                </a:solidFill>
                <a:latin typeface="Times New Roman" charset="0"/>
                <a:ea typeface="Arial" charset="0"/>
                <a:cs typeface="宋体" charset="0"/>
              </a:rPr>
              <a:t>选择性必修</a:t>
            </a:r>
            <a:r>
              <a:rPr sz="1800" b="1">
                <a:solidFill>
                  <a:srgbClr val="FF0000"/>
                </a:solidFill>
                <a:latin typeface="Times New Roman" charset="0"/>
                <a:ea typeface="Times New Roman" charset="0"/>
                <a:cs typeface="宋体" charset="0"/>
              </a:rPr>
              <a:t> </a:t>
            </a:r>
            <a:r>
              <a:rPr sz="1800" b="1">
                <a:solidFill>
                  <a:srgbClr val="FF0000"/>
                </a:solidFill>
                <a:latin typeface="Times New Roman" charset="0"/>
                <a:ea typeface="Arial" charset="0"/>
                <a:cs typeface="宋体" charset="0"/>
              </a:rPr>
              <a:t>一</a:t>
            </a:r>
            <a:endParaRPr lang="ko-KR" altLang="en-US" sz="1800" b="1">
              <a:solidFill>
                <a:srgbClr val="FF0000"/>
              </a:solidFill>
              <a:latin typeface="Times New Roman" charset="0"/>
              <a:ea typeface="Arial" charset="0"/>
              <a:cs typeface="宋体" charset="0"/>
            </a:endParaRPr>
          </a:p>
        </p:txBody>
      </p:sp>
      <p:sp>
        <p:nvSpPr>
          <p:cNvPr id="5" name="文本框 4"/>
          <p:cNvSpPr txBox="1">
            <a:spLocks/>
          </p:cNvSpPr>
          <p:nvPr/>
        </p:nvSpPr>
        <p:spPr>
          <a:xfrm rot="0">
            <a:off x="3397885" y="3135630"/>
            <a:ext cx="10416540" cy="818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  <a:scene3d>
              <a:camera prst="orthographicFront"/>
              <a:lightRig rig="threePt" dir="t"/>
            </a:scene3d>
            <a:sp3d/>
          </a:bodyPr>
          <a:lstStyle>
            <a:lvl1pPr marL="0" indent="0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rgbClr val="FF0000"/>
                </a:solidFill>
                <a:latin typeface="Times New Roman" charset="0"/>
                <a:cs typeface="Times New Roman" charset="0"/>
              </a:defRPr>
            </a:lvl1pPr>
          </a:lstStyle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36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2.2.1</a:t>
            </a:r>
            <a:r>
              <a:rPr lang="zh-CN" altLang="zh-CN" sz="36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直线的点斜式方程</a:t>
            </a:r>
            <a:endParaRPr lang="ko-KR" altLang="en-US" sz="36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2" name="矩形 1"/>
          <p:cNvSpPr>
            <a:spLocks/>
          </p:cNvSpPr>
          <p:nvPr/>
        </p:nvSpPr>
        <p:spPr>
          <a:xfrm rot="0">
            <a:off x="2904490" y="813435"/>
            <a:ext cx="5828030" cy="153924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zh-CN" sz="4000">
                <a:solidFill>
                  <a:srgbClr val="FF0000"/>
                </a:solidFill>
                <a:latin typeface="Times New Roman" charset="0"/>
                <a:ea typeface="Arial" charset="0"/>
                <a:cs typeface="Times New Roman" charset="0"/>
              </a:rPr>
              <a:t>第</a:t>
            </a:r>
            <a:r>
              <a:rPr lang="zh-CN" altLang="en-US" sz="4000">
                <a:solidFill>
                  <a:srgbClr val="FF0000"/>
                </a:solidFill>
                <a:latin typeface="Times New Roman" charset="0"/>
                <a:ea typeface="Arial" charset="0"/>
                <a:cs typeface="Times New Roman" charset="0"/>
              </a:rPr>
              <a:t>二</a:t>
            </a:r>
            <a:r>
              <a:rPr lang="zh-CN" altLang="zh-CN" sz="4000">
                <a:solidFill>
                  <a:srgbClr val="FF0000"/>
                </a:solidFill>
                <a:latin typeface="Times New Roman" charset="0"/>
                <a:ea typeface="Arial" charset="0"/>
                <a:cs typeface="Times New Roman" charset="0"/>
              </a:rPr>
              <a:t>章　</a:t>
            </a:r>
            <a:r>
              <a:rPr lang="zh-CN" altLang="en-US" sz="4000">
                <a:solidFill>
                  <a:srgbClr val="FF0000"/>
                </a:solidFill>
                <a:latin typeface="Times New Roman" charset="0"/>
                <a:ea typeface="Arial" charset="0"/>
                <a:cs typeface="Times New Roman" charset="0"/>
              </a:rPr>
              <a:t>直线和圆的方程</a:t>
            </a:r>
            <a:endParaRPr lang="ko-KR" altLang="en-US" sz="4000">
              <a:solidFill>
                <a:srgbClr val="FF0000"/>
              </a:solidFill>
              <a:latin typeface="Times New Roman" charset="0"/>
              <a:ea typeface="Arial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400" b="1">
              <a:solidFill>
                <a:srgbClr val="FF0000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 rot="0">
            <a:off x="1233805" y="844550"/>
            <a:ext cx="8128635" cy="279971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Arial" charset="0"/>
                <a:ea typeface="黑体" charset="0"/>
                <a:cs typeface="Times New Roman" charset="0"/>
              </a:rPr>
              <a:t>                               </a:t>
            </a:r>
            <a:r>
              <a:rPr lang="zh-CN" altLang="zh-CN" sz="2200">
                <a:solidFill>
                  <a:srgbClr val="000000"/>
                </a:solidFill>
                <a:latin typeface="Arial" charset="0"/>
                <a:ea typeface="黑体" charset="0"/>
                <a:cs typeface="Times New Roman" charset="0"/>
              </a:rPr>
              <a:t>点斜式方程的求法</a:t>
            </a:r>
            <a:endParaRPr lang="ko-KR" altLang="en-US" sz="2200">
              <a:solidFill>
                <a:srgbClr val="000000"/>
              </a:solidFill>
              <a:latin typeface="Arial" charset="0"/>
              <a:ea typeface="黑体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(1)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仿宋" charset="0"/>
                <a:cs typeface="Times New Roman" charset="0"/>
              </a:rPr>
              <a:t>求直线的点斜式方程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仿宋" charset="0"/>
                <a:cs typeface="Times New Roman" charset="0"/>
              </a:rPr>
              <a:t>关键是求出直线的斜率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仿宋" charset="0"/>
                <a:cs typeface="Times New Roman" charset="0"/>
              </a:rPr>
              <a:t>所以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仿宋" charset="0"/>
                <a:cs typeface="Times New Roman" charset="0"/>
              </a:rPr>
              <a:t>已知直线上一点的坐标及直线的斜率或直线上两点坐标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仿宋" charset="0"/>
                <a:cs typeface="Times New Roman" charset="0"/>
              </a:rPr>
              <a:t>均可求出直线的方程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(2)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仿宋" charset="0"/>
                <a:cs typeface="Times New Roman" charset="0"/>
              </a:rPr>
              <a:t>斜率不存在时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仿宋" charset="0"/>
                <a:cs typeface="Times New Roman" charset="0"/>
              </a:rPr>
              <a:t>可直接写出过点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0,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0)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仿宋" charset="0"/>
                <a:cs typeface="Times New Roman" charset="0"/>
              </a:rPr>
              <a:t>的直线方程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x=x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归纳总结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00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 rot="0">
            <a:off x="145415" y="687705"/>
            <a:ext cx="10712450" cy="21215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200">
                <a:solidFill>
                  <a:srgbClr val="000000"/>
                </a:solidFill>
                <a:latin typeface="Times New Roman" charset="0"/>
                <a:ea typeface="黑体" charset="0"/>
                <a:cs typeface="Times New Roman" charset="0"/>
              </a:rPr>
              <a:t>跟踪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黑体" charset="0"/>
                <a:cs typeface="Times New Roman" charset="0"/>
              </a:rPr>
              <a:t>训练</a:t>
            </a:r>
            <a:r>
              <a:rPr lang="en-US" altLang="zh-CN" sz="2200" b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 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直线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的倾斜角为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135</a:t>
            </a:r>
            <a:r>
              <a:rPr lang="en-US" altLang="zh-CN" sz="2200">
                <a:solidFill>
                  <a:srgbClr val="000000"/>
                </a:solidFill>
                <a:latin typeface="宋体" charset="0"/>
                <a:ea typeface="方正书宋_GBK" charset="0"/>
                <a:cs typeface="Times New Roman" charset="0"/>
              </a:rPr>
              <a:t>°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直线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经过点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1,4)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求满足下列条件的直线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的方程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                (1)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直线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zh-CN" sz="2200">
                <a:solidFill>
                  <a:srgbClr val="000000"/>
                </a:solidFill>
                <a:latin typeface="NEU-BZ-S92" charset="0"/>
                <a:ea typeface="宋体" charset="0"/>
                <a:cs typeface="宋体" charset="0"/>
              </a:rPr>
              <a:t>∥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1;</a:t>
            </a:r>
            <a:endParaRPr lang="ko-KR" altLang="en-US" sz="22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               (2)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直线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zh-CN" sz="2200">
                <a:solidFill>
                  <a:srgbClr val="000000"/>
                </a:solidFill>
                <a:latin typeface="NEU-BZ-S92" charset="0"/>
                <a:ea typeface="宋体" charset="0"/>
                <a:cs typeface="宋体" charset="0"/>
              </a:rPr>
              <a:t>⊥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 rot="0">
            <a:off x="810260" y="2586990"/>
            <a:ext cx="8128635" cy="21209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(1)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由已知直线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的斜率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tan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135</a:t>
            </a:r>
            <a:r>
              <a:rPr lang="en-US" altLang="zh-CN" sz="2200">
                <a:solidFill>
                  <a:srgbClr val="FF0000"/>
                </a:solidFill>
                <a:latin typeface="宋体" charset="0"/>
                <a:ea typeface="方正书宋_GBK" charset="0"/>
                <a:cs typeface="Times New Roman" charset="0"/>
              </a:rPr>
              <a:t>°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因为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zh-CN" sz="2200">
                <a:solidFill>
                  <a:srgbClr val="FF0000"/>
                </a:solidFill>
                <a:latin typeface="NEU-BZ-S92" charset="0"/>
                <a:ea typeface="宋体" charset="0"/>
                <a:cs typeface="宋体" charset="0"/>
              </a:rPr>
              <a:t>∥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所以直线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的斜率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=k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又直线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经过点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1,4),</a:t>
            </a:r>
            <a:endParaRPr lang="ko-KR" altLang="en-US" sz="220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代入点斜式方程得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×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[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1)],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即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y=-x+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(2)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由已知直线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的斜率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tan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135</a:t>
            </a:r>
            <a:r>
              <a:rPr lang="en-US" altLang="zh-CN" sz="2200">
                <a:solidFill>
                  <a:srgbClr val="FF0000"/>
                </a:solidFill>
                <a:latin typeface="宋体" charset="0"/>
                <a:ea typeface="方正书宋_GBK" charset="0"/>
                <a:cs typeface="Times New Roman" charset="0"/>
              </a:rPr>
              <a:t>°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对象 4" descr="C:/Users/Administrator/AppData/Roaming/JisuOffice/ETemp/3900_4723712/image26.emf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057275" y="5003800"/>
            <a:ext cx="6884035" cy="464185"/>
          </a:xfrm>
          <a:prstGeom prst="rect"/>
          <a:noFill/>
        </p:spPr>
      </p:pic>
      <p:sp>
        <p:nvSpPr>
          <p:cNvPr id="6" name="矩形 5"/>
          <p:cNvSpPr>
            <a:spLocks noChangeAspect="1"/>
          </p:cNvSpPr>
          <p:nvPr/>
        </p:nvSpPr>
        <p:spPr>
          <a:xfrm rot="0">
            <a:off x="1057275" y="5642610"/>
            <a:ext cx="8128635" cy="90360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又直线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经过点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1,4),</a:t>
            </a:r>
            <a:endParaRPr lang="ko-KR" altLang="en-US" sz="220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代入点斜式方程得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×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[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1)],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即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y=x+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跟踪训练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628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 rot="0">
            <a:off x="596900" y="668655"/>
            <a:ext cx="8385175" cy="13093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黑体" charset="0"/>
                <a:cs typeface="Times New Roman" charset="0"/>
              </a:rPr>
              <a:t>例</a:t>
            </a:r>
            <a:r>
              <a:rPr lang="en-US" altLang="zh-CN" sz="2200" b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 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求满足下列条件的直线方程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  <a:endParaRPr lang="ko-KR" altLang="en-US" sz="22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(1)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经过点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(0,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2),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且与直线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y=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x-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垂直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  <a:endParaRPr lang="ko-KR" altLang="en-US" sz="22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(2)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与直线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y=-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x+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平行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与直线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y=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x-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在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轴上的截距相同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 rot="0">
            <a:off x="724535" y="3105785"/>
            <a:ext cx="8128635" cy="364299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(1)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因为直线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的斜率为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3,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且所求直线与该直线垂直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endParaRPr lang="ko-KR" altLang="en-US" sz="220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所以所求直线斜率为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    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又直线过点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(0,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2),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由直线方程的斜截式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得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y=             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endParaRPr lang="ko-KR" altLang="en-US" sz="220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即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x+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y+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6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(2)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直线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y=-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x+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的斜率为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直线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在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轴上的截距为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由题意知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所求直线的斜率为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在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轴上的截距也为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由直线方程的斜截式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得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y=-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2,</a:t>
            </a:r>
            <a:endParaRPr lang="ko-KR" altLang="en-US" sz="220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即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x+y+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260062385"/>
              </p:ext>
            </p:extLst>
          </p:nvPr>
        </p:nvGraphicFramePr>
        <p:xfrm>
          <a:off x="3290518" y="3632998"/>
          <a:ext cx="914400" cy="495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文档" r:id="rId6" imgW="583802" imgH="314781" progId="Word.Document.12">
                  <p:embed/>
                </p:oleObj>
              </mc:Choice>
              <mc:Fallback>
                <p:oleObj name="文档" r:id="rId6" imgW="583802" imgH="314781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90570" y="3632835"/>
                        <a:ext cx="9144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476508559"/>
              </p:ext>
            </p:extLst>
          </p:nvPr>
        </p:nvGraphicFramePr>
        <p:xfrm>
          <a:off x="6081198" y="4128298"/>
          <a:ext cx="895350" cy="476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文档" r:id="rId9" imgW="583802" imgH="314781" progId="Word.Document.12">
                  <p:embed/>
                </p:oleObj>
              </mc:Choice>
              <mc:Fallback>
                <p:oleObj name="文档" r:id="rId9" imgW="583802" imgH="314781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81395" y="4128135"/>
                        <a:ext cx="895350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/>
          </p:cNvSpPr>
          <p:nvPr/>
        </p:nvSpPr>
        <p:spPr>
          <a:xfrm rot="0">
            <a:off x="596900" y="2170430"/>
            <a:ext cx="9217025" cy="42418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18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思路分析</a:t>
            </a:r>
            <a:r>
              <a:rPr lang="en-US" altLang="zh-CN" sz="18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:</a:t>
            </a:r>
            <a:r>
              <a:rPr lang="zh-CN" altLang="zh-CN" sz="18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写出直线的斜率及在</a:t>
            </a:r>
            <a:r>
              <a:rPr lang="en-US" altLang="zh-CN" sz="18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zh-CN" altLang="zh-CN" sz="18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轴上的截距</a:t>
            </a:r>
            <a:r>
              <a:rPr lang="en-US" altLang="zh-CN" sz="18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18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用斜截式写出直线方程</a:t>
            </a:r>
            <a:r>
              <a:rPr lang="en-US" altLang="zh-CN" sz="18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18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典例解析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068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  <p:cond evt="onBegin" delay="0">
                          <p:tn val="10"/>
                        </p:cond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  <p:cond evt="onBegin" delay="0">
                          <p:tn val="15"/>
                        </p:cond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 rot="0">
            <a:off x="592455" y="1134745"/>
            <a:ext cx="9799955" cy="2306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Arial" charset="0"/>
                <a:ea typeface="黑体" charset="0"/>
                <a:cs typeface="Times New Roman" charset="0"/>
              </a:rPr>
              <a:t>                                  </a:t>
            </a:r>
            <a:r>
              <a:rPr lang="zh-CN" altLang="zh-CN" sz="2400">
                <a:solidFill>
                  <a:srgbClr val="000000"/>
                </a:solidFill>
                <a:latin typeface="Arial" charset="0"/>
                <a:ea typeface="黑体" charset="0"/>
                <a:cs typeface="Times New Roman" charset="0"/>
              </a:rPr>
              <a:t>斜截式方程的求法</a:t>
            </a:r>
            <a:endParaRPr lang="ko-KR" altLang="en-US" sz="2400">
              <a:solidFill>
                <a:srgbClr val="000000"/>
              </a:solidFill>
              <a:latin typeface="Arial" charset="0"/>
              <a:ea typeface="黑体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仿宋" charset="0"/>
                <a:cs typeface="Times New Roman" charset="0"/>
              </a:rPr>
              <a:t>       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仿宋" charset="0"/>
                <a:cs typeface="Times New Roman" charset="0"/>
              </a:rPr>
              <a:t>已知直线的斜率与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仿宋" charset="0"/>
                <a:cs typeface="Times New Roman" charset="0"/>
              </a:rPr>
              <a:t>轴上的截距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仿宋" charset="0"/>
                <a:cs typeface="Times New Roman" charset="0"/>
              </a:rPr>
              <a:t>可直接写出直线的方程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仿宋" charset="0"/>
                <a:cs typeface="Times New Roman" charset="0"/>
              </a:rPr>
              <a:t>已知直线的斜截式方程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仿宋" charset="0"/>
                <a:cs typeface="Times New Roman" charset="0"/>
              </a:rPr>
              <a:t>可得直线的斜率与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仿宋" charset="0"/>
                <a:cs typeface="Times New Roman" charset="0"/>
              </a:rPr>
              <a:t>轴上的截距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仿宋" charset="0"/>
                <a:cs typeface="Times New Roman" charset="0"/>
              </a:rPr>
              <a:t>直线的斜截式方程形式简单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仿宋" charset="0"/>
                <a:cs typeface="Times New Roman" charset="0"/>
              </a:rPr>
              <a:t>特点明显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仿宋" charset="0"/>
                <a:cs typeface="Times New Roman" charset="0"/>
              </a:rPr>
              <a:t>是运用较多的直线方程的形式之一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400" i="1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归纳总结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902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91029105"/>
              </p:ext>
            </p:extLst>
          </p:nvPr>
        </p:nvGraphicFramePr>
        <p:xfrm>
          <a:off x="781503" y="834345"/>
          <a:ext cx="8101013" cy="8588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文档" r:id="rId4" imgW="3839551" imgH="413579" progId="Word.Document.12">
                  <p:embed/>
                </p:oleObj>
              </mc:Choice>
              <mc:Fallback>
                <p:oleObj name="文档" r:id="rId4" imgW="3839551" imgH="413579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1685" y="834390"/>
                        <a:ext cx="8101330" cy="858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629012454"/>
              </p:ext>
            </p:extLst>
          </p:nvPr>
        </p:nvGraphicFramePr>
        <p:xfrm>
          <a:off x="926646" y="2587706"/>
          <a:ext cx="8128000" cy="187853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文档" r:id="rId7" imgW="3839551" imgH="893503" progId="Word.Document.12">
                  <p:embed/>
                </p:oleObj>
              </mc:Choice>
              <mc:Fallback>
                <p:oleObj name="文档" r:id="rId7" imgW="3839551" imgH="893503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6465" y="2587625"/>
                        <a:ext cx="8128000" cy="1878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跟踪训练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570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课堂小结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pic>
        <p:nvPicPr>
          <p:cNvPr id="6" name="M29.eps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38400" y="1524000"/>
            <a:ext cx="6662420" cy="319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77307"/>
      </p:ext>
    </p:extLst>
  </p:cSld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学习目标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2" name="矩形 1"/>
          <p:cNvSpPr>
            <a:spLocks/>
          </p:cNvSpPr>
          <p:nvPr/>
        </p:nvSpPr>
        <p:spPr>
          <a:xfrm rot="0">
            <a:off x="681990" y="1080770"/>
            <a:ext cx="9841230" cy="424497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3600" b="1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360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zh-CN" sz="3600">
                <a:latin typeface="Times New Roman" charset="0"/>
                <a:ea typeface="宋体" charset="0"/>
                <a:cs typeface="Times New Roman" charset="0"/>
              </a:rPr>
              <a:t>掌握直线方程的点斜式和斜截式</a:t>
            </a:r>
            <a:r>
              <a:rPr lang="en-US" altLang="zh-CN" sz="360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3600">
                <a:latin typeface="Times New Roman" charset="0"/>
                <a:ea typeface="宋体" charset="0"/>
                <a:cs typeface="Times New Roman" charset="0"/>
              </a:rPr>
              <a:t>并会用它们求直线的方程</a:t>
            </a:r>
            <a:endParaRPr lang="ko-KR" altLang="en-US" sz="3600">
              <a:latin typeface="Times New Roman" charset="0"/>
              <a:ea typeface="宋体" charset="0"/>
              <a:cs typeface="Times New Roman" charset="0"/>
            </a:endParaRPr>
          </a:p>
          <a:p>
            <a:pPr marL="0" indent="0" algn="just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3600" b="1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360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zh-CN" sz="3600">
                <a:latin typeface="Times New Roman" charset="0"/>
                <a:ea typeface="宋体" charset="0"/>
                <a:cs typeface="Times New Roman" charset="0"/>
              </a:rPr>
              <a:t>了解直线的斜截式方程与一次函数的关系</a:t>
            </a:r>
            <a:endParaRPr lang="ko-KR" altLang="en-US" sz="3600">
              <a:latin typeface="Times New Roman" charset="0"/>
              <a:ea typeface="宋体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3600" b="1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altLang="zh-CN" sz="360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zh-CN" sz="3600">
                <a:latin typeface="Times New Roman" charset="0"/>
                <a:ea typeface="宋体" charset="0"/>
                <a:cs typeface="Times New Roman" charset="0"/>
              </a:rPr>
              <a:t>会用直线的点斜式方程与斜截式方程解决直线的平行与垂直问题</a:t>
            </a:r>
            <a:r>
              <a:rPr lang="en-US" altLang="zh-CN" sz="360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360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705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情境导学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4" name="矩形 3"/>
          <p:cNvSpPr>
            <a:spLocks/>
          </p:cNvSpPr>
          <p:nvPr/>
        </p:nvSpPr>
        <p:spPr>
          <a:xfrm rot="0">
            <a:off x="0" y="523240"/>
            <a:ext cx="7940040" cy="56730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200">
                <a:solidFill>
                  <a:srgbClr val="333333"/>
                </a:solidFill>
                <a:latin typeface="Arial" charset="0"/>
                <a:ea typeface="Arial" charset="0"/>
              </a:rPr>
              <a:t>       </a:t>
            </a:r>
            <a:r>
              <a:rPr lang="zh-CN" altLang="en-US" sz="2200">
                <a:solidFill>
                  <a:srgbClr val="333333"/>
                </a:solidFill>
                <a:latin typeface="Arial" charset="0"/>
                <a:ea typeface="宋体" charset="0"/>
                <a:cs typeface="+mn-cs"/>
              </a:rPr>
              <a:t>笛卡尔出生于法国，毕业于普瓦捷大学，法国著名哲学家、物理学家、数学家，被黑格尔称为“近代哲学之父”。</a:t>
            </a:r>
            <a:endParaRPr lang="ko-KR" altLang="en-US" sz="2200">
              <a:solidFill>
                <a:srgbClr val="333333"/>
              </a:solidFill>
              <a:latin typeface="Arial" charset="0"/>
              <a:ea typeface="宋体" charset="0"/>
              <a:cs typeface="+mn-cs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200">
                <a:solidFill>
                  <a:srgbClr val="333333"/>
                </a:solidFill>
                <a:latin typeface="Arial" charset="0"/>
                <a:ea typeface="Arial" charset="0"/>
              </a:rPr>
              <a:t>       </a:t>
            </a:r>
            <a:r>
              <a:rPr lang="zh-CN" altLang="en-US" sz="2200">
                <a:solidFill>
                  <a:srgbClr val="333333"/>
                </a:solidFill>
                <a:latin typeface="Arial" charset="0"/>
                <a:ea typeface="宋体" charset="0"/>
                <a:cs typeface="+mn-cs"/>
              </a:rPr>
              <a:t>在笛卡尔之前，几何与代数是数学中两个不同的研究领域。他站在方法论的自然哲学的高度，认为希腊人的几何学过于依赖于图形，束缚了人的想象力。对于当时流行的代数学，他觉得它完全从属于法则和公式，不能成为一门改进智力的科学。因此他提出必须把几何与代数的优点结合起来，建立一种“真正的数学”。</a:t>
            </a:r>
            <a:endParaRPr lang="ko-KR" altLang="en-US" sz="2200">
              <a:solidFill>
                <a:srgbClr val="333333"/>
              </a:solidFill>
              <a:latin typeface="Arial" charset="0"/>
              <a:ea typeface="宋体" charset="0"/>
              <a:cs typeface="+mn-cs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200">
                <a:solidFill>
                  <a:srgbClr val="333333"/>
                </a:solidFill>
                <a:latin typeface="Arial" charset="0"/>
                <a:ea typeface="Arial" charset="0"/>
              </a:rPr>
              <a:t>       </a:t>
            </a:r>
            <a:r>
              <a:rPr lang="zh-CN" altLang="en-US" sz="2200">
                <a:solidFill>
                  <a:srgbClr val="333333"/>
                </a:solidFill>
                <a:latin typeface="Arial" charset="0"/>
                <a:ea typeface="宋体" charset="0"/>
                <a:cs typeface="+mn-cs"/>
              </a:rPr>
              <a:t>笛卡尔的思想核心是：把几何学的问题归结成代数形式的问题，用代数学的方法进行计算、证明，从而达到最终解决几何问题的目的。依照这种思想他创立了“解析几何学”。</a:t>
            </a:r>
            <a:endParaRPr lang="ko-KR" altLang="en-US" sz="2200">
              <a:solidFill>
                <a:srgbClr val="333333"/>
              </a:solidFill>
              <a:latin typeface="Arial" charset="0"/>
              <a:ea typeface="宋体" charset="0"/>
              <a:cs typeface="+mn-cs"/>
            </a:endParaRP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8171815" y="638810"/>
            <a:ext cx="4020185" cy="4771390"/>
            <a:chOff x="8171815" y="638810"/>
            <a:chExt cx="4020185" cy="4771390"/>
          </a:xfrm>
        </p:grpSpPr>
        <p:pic>
          <p:nvPicPr>
            <p:cNvPr id="6" name="图片 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8171815" y="3084195"/>
              <a:ext cx="4020185" cy="232600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815" y="638810"/>
              <a:ext cx="4020185" cy="24453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1238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ut thruBlk="1"/>
      </p:transition>
    </mc:Choice>
    <mc:Fallback>
      <p:transition spd="slow">
        <p:cut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2"/>
              <p:cNvSpPr>
                <a:spLocks/>
              </p:cNvSpPr>
              <p:nvPr/>
            </p:nvSpPr>
            <p:spPr>
              <a:xfrm rot="0">
                <a:off x="391795" y="738505"/>
                <a:ext cx="10901045" cy="3147695"/>
              </a:xfrm>
              <a:prstGeom prst="rect"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algn="ctr" defTabSz="914400" eaLnBrk="1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zh-CN" altLang="en-US" sz="2400">
                    <a:latin typeface="Calibri" charset="0"/>
                    <a:ea typeface="宋体" charset="0"/>
                    <a:cs typeface="+mn-cs"/>
                  </a:rPr>
                  <a:t>           我们知道给定一点和一个方向可以唯一确定一条直线，这样，在平面直角坐标系中给定一个点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</a:rPr>
                          </m:ctrlPr>
                        </m:sSubPr>
                        <m:e>
                          <m:r>
                            <m:rPr/>
                            <a:rPr sz="2400" i="1">
                              <a:solidFill>
                                <a:srgbClr val="000000"/>
                              </a:solidFill>
                            </a:rPr>
                            <m:t>P</m:t>
                          </m:r>
                        </m:e>
                        <m:sub>
                          <m:r>
                            <m:rPr/>
                            <a:rPr sz="1600" i="1">
                              <a:solidFill>
                                <a:srgbClr val="000000"/>
                              </a:solidFill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|"/>
                          <m:shp m:val="centered"/>
                          <m:ctrlPr>
                            <a:rPr sz="2400" i="1">
                              <a:solidFill>
                                <a:srgbClr val="000000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m:rPr/>
                                <a:rPr sz="2400" i="1">
                                  <a:solidFill>
                                    <a:srgbClr val="000000"/>
                                  </a:solidFill>
                                </a:rPr>
                                <m:t>x</m:t>
                              </m:r>
                            </m:e>
                            <m:sub>
                              <m:r>
                                <m:rPr/>
                                <a:rPr sz="1600" i="1">
                                  <a:solidFill>
                                    <a:srgbClr val="000000"/>
                                  </a:solidFill>
                                </a:rPr>
                                <m:t>0</m:t>
                              </m:r>
                            </m:sub>
                          </m:sSub>
                          <m:r>
                            <m:rPr/>
                            <a:rPr sz="2400" i="1">
                              <a:solidFill>
                                <a:srgbClr val="000000"/>
                              </a:solidFill>
                            </a:rPr>
                            <m:t>,</m:t>
                          </m:r>
                          <m:sSub>
                            <m:sSub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m:rPr/>
                                <a:rPr sz="2400" i="1">
                                  <a:solidFill>
                                    <a:srgbClr val="000000"/>
                                  </a:solidFill>
                                </a:rPr>
                                <m:t>y</m:t>
                              </m:r>
                            </m:e>
                            <m:sub>
                              <m:r>
                                <m:rPr/>
                                <a:rPr sz="1600" i="1">
                                  <a:solidFill>
                                    <a:srgbClr val="000000"/>
                                  </a:solidFill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>
                    <a:latin typeface="Calibri" charset="0"/>
                    <a:ea typeface="宋体" charset="0"/>
                    <a:cs typeface="+mn-cs"/>
                  </a:rPr>
                  <a:t>和斜率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/>
                        <a:rPr sz="2400" i="1">
                          <a:solidFill>
                            <a:srgbClr val="000000"/>
                          </a:solidFill>
                        </a:rPr>
                        <m:t>k</m:t>
                      </m:r>
                    </m:oMath>
                  </m:oMathPara>
                </a14:m>
                <a:r>
                  <a:rPr lang="zh-CN" altLang="en-US" sz="2400">
                    <a:latin typeface="Calibri" charset="0"/>
                    <a:ea typeface="宋体" charset="0"/>
                    <a:cs typeface="+mn-cs"/>
                  </a:rPr>
                  <a:t>就能唯一确定一条直线，也就是说这条直线上任意一点坐标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2400">
                          <a:solidFill>
                            <a:srgbClr val="000000"/>
                          </a:solidFill>
                        </a:rPr>
                        <m:t>(</m:t>
                      </m:r>
                      <m:r>
                        <m:rPr>
                          <m:sty m:val="p"/>
                        </m:rPr>
                        <a:rPr sz="2400">
                          <a:solidFill>
                            <a:srgbClr val="000000"/>
                          </a:solidFill>
                        </a:rPr>
                        <m:t>x</m:t>
                      </m:r>
                      <m:r>
                        <m:rPr>
                          <m:sty m:val="p"/>
                        </m:rPr>
                        <a:rPr sz="2400">
                          <a:solidFill>
                            <a:srgbClr val="000000"/>
                          </a:solidFill>
                        </a:rPr>
                        <m:t>,</m:t>
                      </m:r>
                      <m:r>
                        <m:rPr>
                          <m:sty m:val="p"/>
                        </m:rPr>
                        <a:rPr sz="2400">
                          <a:solidFill>
                            <a:srgbClr val="000000"/>
                          </a:solidFill>
                        </a:rPr>
                        <m:t>y</m:t>
                      </m:r>
                      <m:r>
                        <m:rPr>
                          <m:sty m:val="p"/>
                        </m:rPr>
                        <a:rPr sz="2400">
                          <a:solidFill>
                            <a:srgbClr val="000000"/>
                          </a:solidFill>
                        </a:rPr>
                        <m:t>)</m:t>
                      </m:r>
                    </m:oMath>
                  </m:oMathPara>
                </a14:m>
                <a:r>
                  <a:rPr lang="zh-CN" altLang="en-US" sz="2400">
                    <a:latin typeface="Calibri" charset="0"/>
                    <a:ea typeface="宋体" charset="0"/>
                    <a:cs typeface="+mn-cs"/>
                  </a:rPr>
                  <a:t>与点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</a:rPr>
                          </m:ctrlPr>
                        </m:sSubPr>
                        <m:e>
                          <m:r>
                            <m:rPr/>
                            <a:rPr sz="2400" i="1">
                              <a:solidFill>
                                <a:srgbClr val="000000"/>
                              </a:solidFill>
                            </a:rPr>
                            <m:t>P</m:t>
                          </m:r>
                        </m:e>
                        <m:sub>
                          <m:r>
                            <m:rPr/>
                            <a:rPr sz="1600" i="1">
                              <a:solidFill>
                                <a:srgbClr val="000000"/>
                              </a:solidFill>
                            </a:rPr>
                            <m:t>0</m:t>
                          </m:r>
                        </m:sub>
                      </m:sSub>
                      <m:r>
                        <m:rPr/>
                        <a:rPr sz="2400" i="1">
                          <a:solidFill>
                            <a:srgbClr val="000000"/>
                          </a:solidFill>
                        </a:rPr>
                        <m:t>的</m:t>
                      </m:r>
                    </m:oMath>
                  </m:oMathPara>
                </a14:m>
                <a:r>
                  <a:rPr lang="zh-CN" altLang="en-US" sz="2400">
                    <a:latin typeface="Calibri" charset="0"/>
                    <a:ea typeface="宋体" charset="0"/>
                    <a:cs typeface="+mn-cs"/>
                  </a:rPr>
                  <a:t>坐标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("/>
                          <m:endChr m:val=")"/>
                          <m:sepChr m:val="|"/>
                          <m:shp m:val="centered"/>
                          <m:ctrlPr>
                            <a:rPr sz="2400" i="1">
                              <a:solidFill>
                                <a:srgbClr val="000000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m:rPr/>
                                <a:rPr sz="2400" i="1">
                                  <a:solidFill>
                                    <a:srgbClr val="000000"/>
                                  </a:solidFill>
                                </a:rPr>
                                <m:t>x</m:t>
                              </m:r>
                            </m:e>
                            <m:sub>
                              <m:r>
                                <m:rPr/>
                                <a:rPr sz="1600" i="1">
                                  <a:solidFill>
                                    <a:srgbClr val="000000"/>
                                  </a:solidFill>
                                </a:rPr>
                                <m:t>0</m:t>
                              </m:r>
                            </m:sub>
                          </m:sSub>
                          <m:r>
                            <m:rPr/>
                            <a:rPr sz="2400" i="1">
                              <a:solidFill>
                                <a:srgbClr val="000000"/>
                              </a:solidFill>
                            </a:rPr>
                            <m:t>,</m:t>
                          </m:r>
                          <m:sSub>
                            <m:sSub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m:rPr/>
                                <a:rPr sz="2400" i="1">
                                  <a:solidFill>
                                    <a:srgbClr val="000000"/>
                                  </a:solidFill>
                                </a:rPr>
                                <m:t>y</m:t>
                              </m:r>
                            </m:e>
                            <m:sub>
                              <m:r>
                                <m:rPr/>
                                <a:rPr sz="1600" i="1">
                                  <a:solidFill>
                                    <a:srgbClr val="000000"/>
                                  </a:solidFill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>
                    <a:latin typeface="Calibri" charset="0"/>
                    <a:ea typeface="宋体" charset="0"/>
                    <a:cs typeface="+mn-cs"/>
                  </a:rPr>
                  <a:t>和斜率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/>
                        <a:rPr sz="2400" i="1">
                          <a:solidFill>
                            <a:srgbClr val="000000"/>
                          </a:solidFill>
                        </a:rPr>
                        <m:t>k</m:t>
                      </m:r>
                    </m:oMath>
                  </m:oMathPara>
                </a14:m>
                <a:r>
                  <a:rPr lang="zh-CN" altLang="en-US" sz="2400">
                    <a:latin typeface="Calibri" charset="0"/>
                    <a:ea typeface="宋体" charset="0"/>
                    <a:cs typeface="+mn-cs"/>
                  </a:rPr>
                  <a:t>之间的关系是完全确定的，那么这一关系如何表示呢？</a:t>
                </a:r>
                <a:endParaRPr lang="ko-KR" altLang="en-US" sz="2400">
                  <a:latin typeface="Calibri" charset="0"/>
                  <a:ea typeface="宋体" charset="0"/>
                  <a:cs typeface="+mn-cs"/>
                </a:endParaRPr>
              </a:p>
            </p:txBody>
          </p:sp>
        </mc:Choice>
      </mc:AlternateContent>
      <p:pic>
        <p:nvPicPr>
          <p:cNvPr id="4" name="图片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034790" y="4016375"/>
            <a:ext cx="3251835" cy="254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76865"/>
      </p:ext>
    </p:extLst>
  </p:cSld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 rot="0">
            <a:off x="577215" y="754380"/>
            <a:ext cx="11049635" cy="21215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   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在平面直角坐标系中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直线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过点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(0,3),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斜率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k=-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是直线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上不同于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的任意一点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如图所示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由于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都在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上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所以可以用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的坐标来表示直线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的斜率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   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=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即得方程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y=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x+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这表明直线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上任一点的坐标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都满足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y=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x+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那么满足方程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y=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x+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的每一组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所对应的点也都在直线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上吗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?</a:t>
            </a:r>
            <a:endParaRPr lang="ko-KR" altLang="en-US" sz="22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M30.eps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425825" y="3317240"/>
            <a:ext cx="3482975" cy="2778760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738405975"/>
              </p:ext>
            </p:extLst>
          </p:nvPr>
        </p:nvGraphicFramePr>
        <p:xfrm>
          <a:off x="8402217" y="1286245"/>
          <a:ext cx="1362364" cy="49068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文档" r:id="rId7" imgW="868680" imgH="314325" progId="Word.Document.12">
                  <p:embed/>
                </p:oleObj>
              </mc:Choice>
              <mc:Fallback>
                <p:oleObj name="文档" r:id="rId7" imgW="868680" imgH="31432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02320" y="1286510"/>
                        <a:ext cx="1362075" cy="490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新知探究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584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ut thruBlk="1"/>
      </p:transition>
    </mc:Choice>
    <mc:Fallback>
      <p:transition spd="slow">
        <p:cut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 rot="0">
            <a:off x="3773805" y="732790"/>
            <a:ext cx="3347720" cy="5353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400">
                <a:solidFill>
                  <a:srgbClr val="000000"/>
                </a:solidFill>
                <a:latin typeface="Arial" charset="0"/>
                <a:ea typeface="黑体" charset="0"/>
                <a:cs typeface="Times New Roman" charset="0"/>
              </a:rPr>
              <a:t>一、直线的点斜式方程</a:t>
            </a:r>
            <a:r>
              <a:rPr lang="en-US" altLang="zh-CN" sz="2400">
                <a:solidFill>
                  <a:srgbClr val="000000"/>
                </a:solidFill>
                <a:latin typeface="Arial" charset="0"/>
                <a:ea typeface="黑体" charset="0"/>
                <a:cs typeface="Times New Roman" charset="0"/>
              </a:rPr>
              <a:t> </a:t>
            </a:r>
            <a:endParaRPr lang="ko-KR" altLang="en-US" sz="2400">
              <a:solidFill>
                <a:srgbClr val="000000"/>
              </a:solidFill>
              <a:latin typeface="Arial" charset="0"/>
              <a:ea typeface="黑体" charset="0"/>
              <a:cs typeface="Times New Roman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853697251"/>
              </p:ext>
            </p:extLst>
          </p:nvPr>
        </p:nvGraphicFramePr>
        <p:xfrm>
          <a:off x="1620931" y="1546414"/>
          <a:ext cx="8120062" cy="2743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文档" r:id="rId5" imgW="3841750" imgH="1300480" progId="Word.Document.12">
                  <p:embed/>
                </p:oleObj>
              </mc:Choice>
              <mc:Fallback>
                <p:oleObj name="文档" r:id="rId5" imgW="3841750" imgH="130048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1155" y="1546225"/>
                        <a:ext cx="8119745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spect="1"/>
          </p:cNvSpPr>
          <p:nvPr/>
        </p:nvSpPr>
        <p:spPr>
          <a:xfrm rot="0">
            <a:off x="1378585" y="4187825"/>
            <a:ext cx="9812020" cy="21209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20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点睛</a:t>
            </a:r>
            <a:r>
              <a:rPr lang="en-US" altLang="zh-CN" sz="2200" b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点斜式应用的前提是直线的斜率存在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若斜率不存在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则不能应用此式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点斜式方程中的点只要是这条直线上的点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哪一个都可以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200" b="1">
                <a:solidFill>
                  <a:srgbClr val="FF0000"/>
                </a:solidFill>
                <a:latin typeface="Times New Roman" charset="0"/>
                <a:ea typeface="Times New Roman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</a:rPr>
              <a:t>.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当直线与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</a:rPr>
              <a:t>x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轴平行或重合时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方程可简写为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</a:rPr>
              <a:t>y=y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</a:rPr>
              <a:t>.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特别地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</a:rPr>
              <a:t>x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轴的方程是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</a:rPr>
              <a:t>y=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</a:rPr>
              <a:t>0;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当直线与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</a:rPr>
              <a:t>y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轴平行或重合时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不能应用点斜式方程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</a:rPr>
              <a:t>.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此时可将方程写成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</a:rPr>
              <a:t>x=x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</a:rPr>
              <a:t>.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特别地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</a:rPr>
              <a:t>y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轴的方程是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</a:rPr>
              <a:t>x=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rot="0">
            <a:off x="6284595" y="3110230"/>
            <a:ext cx="1403985" cy="635"/>
          </a:xfrm>
          <a:prstGeom prst="line"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新知探究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778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ut thruBlk="1"/>
      </p:transition>
    </mc:Choice>
    <mc:Fallback>
      <p:transition spd="slow">
        <p:cut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 rot="0">
            <a:off x="3382010" y="659765"/>
            <a:ext cx="3347720" cy="5353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400">
                <a:solidFill>
                  <a:srgbClr val="000000"/>
                </a:solidFill>
                <a:latin typeface="Arial" charset="0"/>
                <a:ea typeface="黑体" charset="0"/>
                <a:cs typeface="Times New Roman" charset="0"/>
              </a:rPr>
              <a:t>二、直线的斜截式方程</a:t>
            </a:r>
            <a:r>
              <a:rPr lang="en-US" altLang="zh-CN" sz="2400">
                <a:solidFill>
                  <a:srgbClr val="000000"/>
                </a:solidFill>
                <a:latin typeface="Arial" charset="0"/>
                <a:ea typeface="黑体" charset="0"/>
                <a:cs typeface="Times New Roman" charset="0"/>
              </a:rPr>
              <a:t> </a:t>
            </a:r>
            <a:endParaRPr lang="ko-KR" altLang="en-US" sz="2400">
              <a:solidFill>
                <a:srgbClr val="000000"/>
              </a:solidFill>
              <a:latin typeface="Arial" charset="0"/>
              <a:ea typeface="黑体" charset="0"/>
              <a:cs typeface="Times New Roman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89776166"/>
              </p:ext>
            </p:extLst>
          </p:nvPr>
        </p:nvGraphicFramePr>
        <p:xfrm>
          <a:off x="1768323" y="1422325"/>
          <a:ext cx="8120062" cy="27987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文档" r:id="rId5" imgW="3841750" imgH="1327785" progId="Word.Document.12">
                  <p:embed/>
                </p:oleObj>
              </mc:Choice>
              <mc:Fallback>
                <p:oleObj name="文档" r:id="rId5" imgW="3841750" imgH="132778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8475" y="1422400"/>
                        <a:ext cx="8119745" cy="2799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spect="1"/>
          </p:cNvSpPr>
          <p:nvPr/>
        </p:nvSpPr>
        <p:spPr>
          <a:xfrm rot="0">
            <a:off x="1393190" y="4218305"/>
            <a:ext cx="9507220" cy="21209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200" b="1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点睛</a:t>
            </a:r>
            <a:r>
              <a:rPr lang="zh-CN" altLang="en-US" sz="2200" b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b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直线的斜截式方程是直线的点斜式方程的特殊情况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截距是一个实数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它是直线与坐标轴交点的横坐标或纵坐标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可以为正数、负数和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当直线过原点时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它的横截距和纵截距都为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200" b="1">
                <a:solidFill>
                  <a:srgbClr val="FF0000"/>
                </a:solidFill>
                <a:latin typeface="Times New Roman" charset="0"/>
                <a:ea typeface="Times New Roman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</a:rPr>
              <a:t>.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由直线的斜截式方程可直接得到直线的斜率和纵截距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如直线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</a:rPr>
              <a:t>y=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的斜率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</a:rPr>
              <a:t>k=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</a:rPr>
              <a:t>2,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纵截距为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014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ut thruBlk="1"/>
      </p:transition>
    </mc:Choice>
    <mc:Fallback>
      <p:transition spd="slow">
        <p:cut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 rot="0">
            <a:off x="2626995" y="1195070"/>
            <a:ext cx="8128635" cy="13093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对于直线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1: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y=k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x+b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2: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y=k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x+b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2,</a:t>
            </a:r>
            <a:endParaRPr lang="ko-KR" altLang="en-US" sz="22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200">
                <a:solidFill>
                  <a:srgbClr val="000000"/>
                </a:solidFill>
                <a:latin typeface="NEU-BZ-S92" charset="0"/>
                <a:ea typeface="宋体" charset="0"/>
                <a:cs typeface="宋体" charset="0"/>
              </a:rPr>
              <a:t>∥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Cambria Math" charset="0"/>
                <a:ea typeface="NEU-BZ-S92" charset="0"/>
                <a:cs typeface="Times New Roman" charset="0"/>
              </a:rPr>
              <a:t>⇔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=k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且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1≠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2;</a:t>
            </a:r>
            <a:endParaRPr lang="ko-KR" altLang="en-US" sz="22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200">
                <a:solidFill>
                  <a:srgbClr val="000000"/>
                </a:solidFill>
                <a:latin typeface="NEU-BZ-S92" charset="0"/>
                <a:ea typeface="宋体" charset="0"/>
                <a:cs typeface="宋体" charset="0"/>
              </a:rPr>
              <a:t>⊥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Cambria Math" charset="0"/>
                <a:ea typeface="NEU-BZ-S92" charset="0"/>
                <a:cs typeface="Times New Roman" charset="0"/>
              </a:rPr>
              <a:t>⇔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=-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矩形 7"/>
          <p:cNvSpPr>
            <a:spLocks/>
          </p:cNvSpPr>
          <p:nvPr/>
        </p:nvSpPr>
        <p:spPr>
          <a:xfrm rot="0">
            <a:off x="1664970" y="637540"/>
            <a:ext cx="6956425" cy="5353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400">
                <a:solidFill>
                  <a:srgbClr val="000000"/>
                </a:solidFill>
                <a:latin typeface="Arial" charset="0"/>
                <a:ea typeface="黑体" charset="0"/>
                <a:cs typeface="Times New Roman" charset="0"/>
              </a:rPr>
              <a:t>三、根据直线的斜截式方程判断两直线平行与垂直</a:t>
            </a:r>
            <a:endParaRPr lang="ko-KR" altLang="en-US" sz="2400">
              <a:solidFill>
                <a:srgbClr val="000000"/>
              </a:solidFill>
              <a:latin typeface="Arial" charset="0"/>
              <a:ea typeface="黑体" charset="0"/>
              <a:cs typeface="Times New Roman" charset="0"/>
            </a:endParaRPr>
          </a:p>
        </p:txBody>
      </p:sp>
      <p:sp>
        <p:nvSpPr>
          <p:cNvPr id="9" name="矩形 8"/>
          <p:cNvSpPr>
            <a:spLocks/>
          </p:cNvSpPr>
          <p:nvPr/>
        </p:nvSpPr>
        <p:spPr>
          <a:xfrm rot="0">
            <a:off x="1437005" y="2713990"/>
            <a:ext cx="9318625" cy="90360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点睛：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两直线的斜率之积为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</a:rPr>
              <a:t>1,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则两直线一定垂直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</a:rPr>
              <a:t>;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两条直线的斜率相等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两直线不一定平行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还可能重合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315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ut thruBlk="1"/>
      </p:transition>
    </mc:Choice>
    <mc:Fallback>
      <p:transition spd="slow">
        <p:cut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00,0.3600; 0.4300,0.7300; 0.7100,0.9100; 1,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0; 0.2500,0.0700; 0.5000,0.2000; 0.7500,0.4670; 1,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0; 0.1250,0.2665; 0.2500,0.4000; 0.3750,0.4650; 0.5000,0.5000; 0.6250,0.5350; 0.7500,0.6000; 0.8750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0; 0.1250,0.2665; 0.2500,0.4000; 0.3750,0.4650; 0.5000,0.5000; 0.6250,0.5350; 0.7500,0.6000; 0.8750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0; 0.1250,0.2665; 0.2500,0.4000; 0.3750,0.4650; 0.5000,0.5000; 0.6250,0.5350; 0.7500,0.6000; 0.8750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/>
          <p:cNvSpPr>
            <a:spLocks noChangeAspect="1"/>
          </p:cNvSpPr>
          <p:nvPr/>
        </p:nvSpPr>
        <p:spPr>
          <a:xfrm rot="0">
            <a:off x="810260" y="789940"/>
            <a:ext cx="8128635" cy="18167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黑体" charset="0"/>
                <a:cs typeface="Times New Roman" charset="0"/>
              </a:rPr>
              <a:t>例</a:t>
            </a:r>
            <a:r>
              <a:rPr lang="en-US" altLang="zh-CN" sz="2200" b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求满足下列条件的直线方程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  <a:endParaRPr lang="ko-KR" altLang="en-US" sz="22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(1)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经过点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(2,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3),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倾斜角是直线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y=  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2x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倾斜角的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倍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  <a:endParaRPr lang="ko-KR" altLang="en-US" sz="22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(2)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经过点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(5,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2),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且与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轴平行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  <a:endParaRPr lang="ko-KR" altLang="en-US" sz="22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(3)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过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2,3),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(5,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4)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两点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矩形 12"/>
          <p:cNvSpPr>
            <a:spLocks noChangeAspect="1"/>
          </p:cNvSpPr>
          <p:nvPr/>
        </p:nvSpPr>
        <p:spPr>
          <a:xfrm rot="0">
            <a:off x="810260" y="2970530"/>
            <a:ext cx="8128635" cy="4978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思路分析</a:t>
            </a:r>
            <a:r>
              <a:rPr lang="en-US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先求出直线的斜率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然后由点斜式写出方程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 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典例解析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418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ags/tag1.xml><?xml version="1.0" encoding="utf-8"?>
<p:tagLst xmlns:p="http://schemas.openxmlformats.org/presentationml/2006/main">
  <p:tag name="AS_UNIQUEID" val="57"/>
</p:tagLst>
</file>

<file path=ppt/tags/tag10.xml><?xml version="1.0" encoding="utf-8"?>
<p:tagLst xmlns:p="http://schemas.openxmlformats.org/presentationml/2006/main">
  <p:tag name="AS_UNIQUEID" val="66"/>
</p:tagLst>
</file>

<file path=ppt/tags/tag100.xml><?xml version="1.0" encoding="utf-8"?>
<p:tagLst xmlns:p="http://schemas.openxmlformats.org/presentationml/2006/main">
  <p:tag name="AS_UNIQUEID" val="156"/>
</p:tagLst>
</file>

<file path=ppt/tags/tag101.xml><?xml version="1.0" encoding="utf-8"?>
<p:tagLst xmlns:p="http://schemas.openxmlformats.org/presentationml/2006/main">
  <p:tag name="AS_UNIQUEID" val="157"/>
</p:tagLst>
</file>

<file path=ppt/tags/tag102.xml><?xml version="1.0" encoding="utf-8"?>
<p:tagLst xmlns:p="http://schemas.openxmlformats.org/presentationml/2006/main">
  <p:tag name="AS_UNIQUEID" val="158"/>
</p:tagLst>
</file>

<file path=ppt/tags/tag103.xml><?xml version="1.0" encoding="utf-8"?>
<p:tagLst xmlns:p="http://schemas.openxmlformats.org/presentationml/2006/main">
  <p:tag name="AS_UNIQUEID" val="159"/>
</p:tagLst>
</file>

<file path=ppt/tags/tag104.xml><?xml version="1.0" encoding="utf-8"?>
<p:tagLst xmlns:p="http://schemas.openxmlformats.org/presentationml/2006/main">
  <p:tag name="AS_UNIQUEID" val="160"/>
</p:tagLst>
</file>

<file path=ppt/tags/tag105.xml><?xml version="1.0" encoding="utf-8"?>
<p:tagLst xmlns:p="http://schemas.openxmlformats.org/presentationml/2006/main">
  <p:tag name="AS_UNIQUEID" val="161"/>
</p:tagLst>
</file>

<file path=ppt/tags/tag106.xml><?xml version="1.0" encoding="utf-8"?>
<p:tagLst xmlns:p="http://schemas.openxmlformats.org/presentationml/2006/main">
  <p:tag name="AS_UNIQUEID" val="162"/>
</p:tagLst>
</file>

<file path=ppt/tags/tag107.xml><?xml version="1.0" encoding="utf-8"?>
<p:tagLst xmlns:p="http://schemas.openxmlformats.org/presentationml/2006/main">
  <p:tag name="AS_UNIQUEID" val="163"/>
</p:tagLst>
</file>

<file path=ppt/tags/tag108.xml><?xml version="1.0" encoding="utf-8"?>
<p:tagLst xmlns:p="http://schemas.openxmlformats.org/presentationml/2006/main">
  <p:tag name="AS_UNIQUEID" val="164"/>
</p:tagLst>
</file>

<file path=ppt/tags/tag109.xml><?xml version="1.0" encoding="utf-8"?>
<p:tagLst xmlns:p="http://schemas.openxmlformats.org/presentationml/2006/main">
  <p:tag name="AS_UNIQUEID" val="165"/>
</p:tagLst>
</file>

<file path=ppt/tags/tag11.xml><?xml version="1.0" encoding="utf-8"?>
<p:tagLst xmlns:p="http://schemas.openxmlformats.org/presentationml/2006/main">
  <p:tag name="AS_UNIQUEID" val="67"/>
</p:tagLst>
</file>

<file path=ppt/tags/tag110.xml><?xml version="1.0" encoding="utf-8"?>
<p:tagLst xmlns:p="http://schemas.openxmlformats.org/presentationml/2006/main">
  <p:tag name="AS_UNIQUEID" val="166"/>
</p:tagLst>
</file>

<file path=ppt/tags/tag111.xml><?xml version="1.0" encoding="utf-8"?>
<p:tagLst xmlns:p="http://schemas.openxmlformats.org/presentationml/2006/main">
  <p:tag name="AS_UNIQUEID" val="167"/>
</p:tagLst>
</file>

<file path=ppt/tags/tag112.xml><?xml version="1.0" encoding="utf-8"?>
<p:tagLst xmlns:p="http://schemas.openxmlformats.org/presentationml/2006/main">
  <p:tag name="AS_UNIQUEID" val="168"/>
</p:tagLst>
</file>

<file path=ppt/tags/tag113.xml><?xml version="1.0" encoding="utf-8"?>
<p:tagLst xmlns:p="http://schemas.openxmlformats.org/presentationml/2006/main">
  <p:tag name="AS_UNIQUEID" val="169"/>
</p:tagLst>
</file>

<file path=ppt/tags/tag114.xml><?xml version="1.0" encoding="utf-8"?>
<p:tagLst xmlns:p="http://schemas.openxmlformats.org/presentationml/2006/main">
  <p:tag name="AS_UNIQUEID" val="170"/>
</p:tagLst>
</file>

<file path=ppt/tags/tag115.xml><?xml version="1.0" encoding="utf-8"?>
<p:tagLst xmlns:p="http://schemas.openxmlformats.org/presentationml/2006/main">
  <p:tag name="AS_UNIQUEID" val="171"/>
</p:tagLst>
</file>

<file path=ppt/tags/tag116.xml><?xml version="1.0" encoding="utf-8"?>
<p:tagLst xmlns:p="http://schemas.openxmlformats.org/presentationml/2006/main">
  <p:tag name="AS_UNIQUEID" val="172"/>
</p:tagLst>
</file>

<file path=ppt/tags/tag117.xml><?xml version="1.0" encoding="utf-8"?>
<p:tagLst xmlns:p="http://schemas.openxmlformats.org/presentationml/2006/main">
  <p:tag name="AS_UNIQUEID" val="173"/>
</p:tagLst>
</file>

<file path=ppt/tags/tag118.xml><?xml version="1.0" encoding="utf-8"?>
<p:tagLst xmlns:p="http://schemas.openxmlformats.org/presentationml/2006/main">
  <p:tag name="AS_UNIQUEID" val="174"/>
</p:tagLst>
</file>

<file path=ppt/tags/tag119.xml><?xml version="1.0" encoding="utf-8"?>
<p:tagLst xmlns:p="http://schemas.openxmlformats.org/presentationml/2006/main">
  <p:tag name="AS_UNIQUEID" val="175"/>
</p:tagLst>
</file>

<file path=ppt/tags/tag12.xml><?xml version="1.0" encoding="utf-8"?>
<p:tagLst xmlns:p="http://schemas.openxmlformats.org/presentationml/2006/main">
  <p:tag name="AS_UNIQUEID" val="68"/>
</p:tagLst>
</file>

<file path=ppt/tags/tag120.xml><?xml version="1.0" encoding="utf-8"?>
<p:tagLst xmlns:p="http://schemas.openxmlformats.org/presentationml/2006/main">
  <p:tag name="AS_UNIQUEID" val="176"/>
</p:tagLst>
</file>

<file path=ppt/tags/tag121.xml><?xml version="1.0" encoding="utf-8"?>
<p:tagLst xmlns:p="http://schemas.openxmlformats.org/presentationml/2006/main">
  <p:tag name="AS_UNIQUEID" val="177"/>
</p:tagLst>
</file>

<file path=ppt/tags/tag122.xml><?xml version="1.0" encoding="utf-8"?>
<p:tagLst xmlns:p="http://schemas.openxmlformats.org/presentationml/2006/main">
  <p:tag name="AS_UNIQUEID" val="178"/>
</p:tagLst>
</file>

<file path=ppt/tags/tag123.xml><?xml version="1.0" encoding="utf-8"?>
<p:tagLst xmlns:p="http://schemas.openxmlformats.org/presentationml/2006/main">
  <p:tag name="AS_UNIQUEID" val="179"/>
</p:tagLst>
</file>

<file path=ppt/tags/tag124.xml><?xml version="1.0" encoding="utf-8"?>
<p:tagLst xmlns:p="http://schemas.openxmlformats.org/presentationml/2006/main">
  <p:tag name="AS_UNIQUEID" val="180"/>
</p:tagLst>
</file>

<file path=ppt/tags/tag125.xml><?xml version="1.0" encoding="utf-8"?>
<p:tagLst xmlns:p="http://schemas.openxmlformats.org/presentationml/2006/main">
  <p:tag name="AS_UNIQUEID" val="181"/>
</p:tagLst>
</file>

<file path=ppt/tags/tag126.xml><?xml version="1.0" encoding="utf-8"?>
<p:tagLst xmlns:p="http://schemas.openxmlformats.org/presentationml/2006/main">
  <p:tag name="AS_UNIQUEID" val="182"/>
</p:tagLst>
</file>

<file path=ppt/tags/tag127.xml><?xml version="1.0" encoding="utf-8"?>
<p:tagLst xmlns:p="http://schemas.openxmlformats.org/presentationml/2006/main">
  <p:tag name="AS_UNIQUEID" val="183"/>
</p:tagLst>
</file>

<file path=ppt/tags/tag128.xml><?xml version="1.0" encoding="utf-8"?>
<p:tagLst xmlns:p="http://schemas.openxmlformats.org/presentationml/2006/main">
  <p:tag name="AS_UNIQUEID" val="184"/>
</p:tagLst>
</file>

<file path=ppt/tags/tag129.xml><?xml version="1.0" encoding="utf-8"?>
<p:tagLst xmlns:p="http://schemas.openxmlformats.org/presentationml/2006/main">
  <p:tag name="AS_UNIQUEID" val="185"/>
</p:tagLst>
</file>

<file path=ppt/tags/tag13.xml><?xml version="1.0" encoding="utf-8"?>
<p:tagLst xmlns:p="http://schemas.openxmlformats.org/presentationml/2006/main">
  <p:tag name="AS_UNIQUEID" val="69"/>
</p:tagLst>
</file>

<file path=ppt/tags/tag130.xml><?xml version="1.0" encoding="utf-8"?>
<p:tagLst xmlns:p="http://schemas.openxmlformats.org/presentationml/2006/main">
  <p:tag name="AS_UNIQUEID" val="186"/>
</p:tagLst>
</file>

<file path=ppt/tags/tag131.xml><?xml version="1.0" encoding="utf-8"?>
<p:tagLst xmlns:p="http://schemas.openxmlformats.org/presentationml/2006/main">
  <p:tag name="AS_UNIQUEID" val="187"/>
</p:tagLst>
</file>

<file path=ppt/tags/tag132.xml><?xml version="1.0" encoding="utf-8"?>
<p:tagLst xmlns:p="http://schemas.openxmlformats.org/presentationml/2006/main">
  <p:tag name="AS_UNIQUEID" val="188"/>
</p:tagLst>
</file>

<file path=ppt/tags/tag133.xml><?xml version="1.0" encoding="utf-8"?>
<p:tagLst xmlns:p="http://schemas.openxmlformats.org/presentationml/2006/main">
  <p:tag name="AS_UNIQUEID" val="189"/>
</p:tagLst>
</file>

<file path=ppt/tags/tag134.xml><?xml version="1.0" encoding="utf-8"?>
<p:tagLst xmlns:p="http://schemas.openxmlformats.org/presentationml/2006/main">
  <p:tag name="AS_UNIQUEID" val="190"/>
  <p:tag name="KSO_WM_BEAUTIFY_FLAG" val="#wm#"/>
  <p:tag name="KSO_WM_SLIDE_BACKGROUND_TYPE" val="frame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SUBTYPE" val="h"/>
  <p:tag name="KSO_WM_UNIT_TYPE" val="i"/>
</p:tagLst>
</file>

<file path=ppt/tags/tag135.xml><?xml version="1.0" encoding="utf-8"?>
<p:tagLst xmlns:p="http://schemas.openxmlformats.org/presentationml/2006/main">
  <p:tag name="AS_UNIQUEID" val="191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36.xml><?xml version="1.0" encoding="utf-8"?>
<p:tagLst xmlns:p="http://schemas.openxmlformats.org/presentationml/2006/main">
  <p:tag name="AS_UNIQUEID" val="192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37.xml><?xml version="1.0" encoding="utf-8"?>
<p:tagLst xmlns:p="http://schemas.openxmlformats.org/presentationml/2006/main">
  <p:tag name="AS_UNIQUEID" val="193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38.xml><?xml version="1.0" encoding="utf-8"?>
<p:tagLst xmlns:p="http://schemas.openxmlformats.org/presentationml/2006/main">
  <p:tag name="AS_UNIQUEID" val="194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39.xml><?xml version="1.0" encoding="utf-8"?>
<p:tagLst xmlns:p="http://schemas.openxmlformats.org/presentationml/2006/main">
  <p:tag name="AS_UNIQUEID" val="195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4.xml><?xml version="1.0" encoding="utf-8"?>
<p:tagLst xmlns:p="http://schemas.openxmlformats.org/presentationml/2006/main">
  <p:tag name="AS_UNIQUEID" val="70"/>
</p:tagLst>
</file>

<file path=ppt/tags/tag140.xml><?xml version="1.0" encoding="utf-8"?>
<p:tagLst xmlns:p="http://schemas.openxmlformats.org/presentationml/2006/main">
  <p:tag name="AS_UNIQUEID" val="196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TYPE" val="i"/>
</p:tagLst>
</file>

<file path=ppt/tags/tag141.xml><?xml version="1.0" encoding="utf-8"?>
<p:tagLst xmlns:p="http://schemas.openxmlformats.org/presentationml/2006/main">
  <p:tag name="AS_UNIQUEID" val="197"/>
</p:tagLst>
</file>

<file path=ppt/tags/tag142.xml><?xml version="1.0" encoding="utf-8"?>
<p:tagLst xmlns:p="http://schemas.openxmlformats.org/presentationml/2006/main">
  <p:tag name="AS_UNIQUEID" val="198"/>
</p:tagLst>
</file>

<file path=ppt/tags/tag143.xml><?xml version="1.0" encoding="utf-8"?>
<p:tagLst xmlns:p="http://schemas.openxmlformats.org/presentationml/2006/main">
  <p:tag name="AS_UNIQUEID" val="199"/>
</p:tagLst>
</file>

<file path=ppt/tags/tag144.xml><?xml version="1.0" encoding="utf-8"?>
<p:tagLst xmlns:p="http://schemas.openxmlformats.org/presentationml/2006/main">
  <p:tag name="AS_UNIQUEID" val="200"/>
</p:tagLst>
</file>

<file path=ppt/tags/tag145.xml><?xml version="1.0" encoding="utf-8"?>
<p:tagLst xmlns:p="http://schemas.openxmlformats.org/presentationml/2006/main">
  <p:tag name="AS_UNIQUEID" val="201"/>
</p:tagLst>
</file>

<file path=ppt/tags/tag146.xml><?xml version="1.0" encoding="utf-8"?>
<p:tagLst xmlns:p="http://schemas.openxmlformats.org/presentationml/2006/main">
  <p:tag name="AS_UNIQUEID" val="202"/>
</p:tagLst>
</file>

<file path=ppt/tags/tag147.xml><?xml version="1.0" encoding="utf-8"?>
<p:tagLst xmlns:p="http://schemas.openxmlformats.org/presentationml/2006/main">
  <p:tag name="AS_UNIQUEID" val="203"/>
</p:tagLst>
</file>

<file path=ppt/tags/tag148.xml><?xml version="1.0" encoding="utf-8"?>
<p:tagLst xmlns:p="http://schemas.openxmlformats.org/presentationml/2006/main">
  <p:tag name="AS_UNIQUEID" val="204"/>
</p:tagLst>
</file>

<file path=ppt/tags/tag149.xml><?xml version="1.0" encoding="utf-8"?>
<p:tagLst xmlns:p="http://schemas.openxmlformats.org/presentationml/2006/main">
  <p:tag name="AS_UNIQUEID" val="205"/>
</p:tagLst>
</file>

<file path=ppt/tags/tag15.xml><?xml version="1.0" encoding="utf-8"?>
<p:tagLst xmlns:p="http://schemas.openxmlformats.org/presentationml/2006/main">
  <p:tag name="AS_UNIQUEID" val="71"/>
</p:tagLst>
</file>

<file path=ppt/tags/tag150.xml><?xml version="1.0" encoding="utf-8"?>
<p:tagLst xmlns:p="http://schemas.openxmlformats.org/presentationml/2006/main">
  <p:tag name="AS_UNIQUEID" val="206"/>
</p:tagLst>
</file>

<file path=ppt/tags/tag151.xml><?xml version="1.0" encoding="utf-8"?>
<p:tagLst xmlns:p="http://schemas.openxmlformats.org/presentationml/2006/main">
  <p:tag name="AS_UNIQUEID" val="207"/>
</p:tagLst>
</file>

<file path=ppt/tags/tag152.xml><?xml version="1.0" encoding="utf-8"?>
<p:tagLst xmlns:p="http://schemas.openxmlformats.org/presentationml/2006/main">
  <p:tag name="AS_UNIQUEID" val="208"/>
</p:tagLst>
</file>

<file path=ppt/tags/tag153.xml><?xml version="1.0" encoding="utf-8"?>
<p:tagLst xmlns:p="http://schemas.openxmlformats.org/presentationml/2006/main">
  <p:tag name="AS_UNIQUEID" val="209"/>
</p:tagLst>
</file>

<file path=ppt/tags/tag154.xml><?xml version="1.0" encoding="utf-8"?>
<p:tagLst xmlns:p="http://schemas.openxmlformats.org/presentationml/2006/main">
  <p:tag name="AS_UNIQUEID" val="210"/>
</p:tagLst>
</file>

<file path=ppt/tags/tag155.xml><?xml version="1.0" encoding="utf-8"?>
<p:tagLst xmlns:p="http://schemas.openxmlformats.org/presentationml/2006/main">
  <p:tag name="AS_UNIQUEID" val="211"/>
</p:tagLst>
</file>

<file path=ppt/tags/tag156.xml><?xml version="1.0" encoding="utf-8"?>
<p:tagLst xmlns:p="http://schemas.openxmlformats.org/presentationml/2006/main">
  <p:tag name="AS_UNIQUEID" val="212"/>
</p:tagLst>
</file>

<file path=ppt/tags/tag157.xml><?xml version="1.0" encoding="utf-8"?>
<p:tagLst xmlns:p="http://schemas.openxmlformats.org/presentationml/2006/main">
  <p:tag name="AS_UNIQUEID" val="213"/>
</p:tagLst>
</file>

<file path=ppt/tags/tag158.xml><?xml version="1.0" encoding="utf-8"?>
<p:tagLst xmlns:p="http://schemas.openxmlformats.org/presentationml/2006/main">
  <p:tag name="AS_UNIQUEID" val="214"/>
</p:tagLst>
</file>

<file path=ppt/tags/tag159.xml><?xml version="1.0" encoding="utf-8"?>
<p:tagLst xmlns:p="http://schemas.openxmlformats.org/presentationml/2006/main">
  <p:tag name="AS_UNIQUEID" val="215"/>
</p:tagLst>
</file>

<file path=ppt/tags/tag16.xml><?xml version="1.0" encoding="utf-8"?>
<p:tagLst xmlns:p="http://schemas.openxmlformats.org/presentationml/2006/main">
  <p:tag name="AS_UNIQUEID" val="72"/>
</p:tagLst>
</file>

<file path=ppt/tags/tag160.xml><?xml version="1.0" encoding="utf-8"?>
<p:tagLst xmlns:p="http://schemas.openxmlformats.org/presentationml/2006/main">
  <p:tag name="AS_UNIQUEID" val="216"/>
</p:tagLst>
</file>

<file path=ppt/tags/tag161.xml><?xml version="1.0" encoding="utf-8"?>
<p:tagLst xmlns:p="http://schemas.openxmlformats.org/presentationml/2006/main">
  <p:tag name="AS_UNIQUEID" val="217"/>
</p:tagLst>
</file>

<file path=ppt/tags/tag162.xml><?xml version="1.0" encoding="utf-8"?>
<p:tagLst xmlns:p="http://schemas.openxmlformats.org/presentationml/2006/main">
  <p:tag name="AS_UNIQUEID" val="218"/>
</p:tagLst>
</file>

<file path=ppt/tags/tag163.xml><?xml version="1.0" encoding="utf-8"?>
<p:tagLst xmlns:p="http://schemas.openxmlformats.org/presentationml/2006/main">
  <p:tag name="AS_UNIQUEID" val="219"/>
</p:tagLst>
</file>

<file path=ppt/tags/tag164.xml><?xml version="1.0" encoding="utf-8"?>
<p:tagLst xmlns:p="http://schemas.openxmlformats.org/presentationml/2006/main">
  <p:tag name="AS_UNIQUEID" val="220"/>
</p:tagLst>
</file>

<file path=ppt/tags/tag165.xml><?xml version="1.0" encoding="utf-8"?>
<p:tagLst xmlns:p="http://schemas.openxmlformats.org/presentationml/2006/main">
  <p:tag name="AS_UNIQUEID" val="221"/>
</p:tagLst>
</file>

<file path=ppt/tags/tag166.xml><?xml version="1.0" encoding="utf-8"?>
<p:tagLst xmlns:p="http://schemas.openxmlformats.org/presentationml/2006/main">
  <p:tag name="AS_UNIQUEID" val="222"/>
</p:tagLst>
</file>

<file path=ppt/tags/tag167.xml><?xml version="1.0" encoding="utf-8"?>
<p:tagLst xmlns:p="http://schemas.openxmlformats.org/presentationml/2006/main">
  <p:tag name="AS_UNIQUEID" val="223"/>
</p:tagLst>
</file>

<file path=ppt/tags/tag168.xml><?xml version="1.0" encoding="utf-8"?>
<p:tagLst xmlns:p="http://schemas.openxmlformats.org/presentationml/2006/main">
  <p:tag name="AS_UNIQUEID" val="224"/>
</p:tagLst>
</file>

<file path=ppt/tags/tag169.xml><?xml version="1.0" encoding="utf-8"?>
<p:tagLst xmlns:p="http://schemas.openxmlformats.org/presentationml/2006/main">
  <p:tag name="AS_UNIQUEID" val="225"/>
</p:tagLst>
</file>

<file path=ppt/tags/tag17.xml><?xml version="1.0" encoding="utf-8"?>
<p:tagLst xmlns:p="http://schemas.openxmlformats.org/presentationml/2006/main">
  <p:tag name="AS_UNIQUEID" val="73"/>
</p:tagLst>
</file>

<file path=ppt/tags/tag170.xml><?xml version="1.0" encoding="utf-8"?>
<p:tagLst xmlns:p="http://schemas.openxmlformats.org/presentationml/2006/main">
  <p:tag name="AS_UNIQUEID" val="226"/>
</p:tagLst>
</file>

<file path=ppt/tags/tag171.xml><?xml version="1.0" encoding="utf-8"?>
<p:tagLst xmlns:p="http://schemas.openxmlformats.org/presentationml/2006/main">
  <p:tag name="AS_UNIQUEID" val="227"/>
</p:tagLst>
</file>

<file path=ppt/tags/tag172.xml><?xml version="1.0" encoding="utf-8"?>
<p:tagLst xmlns:p="http://schemas.openxmlformats.org/presentationml/2006/main">
  <p:tag name="AS_UNIQUEID" val="228"/>
</p:tagLst>
</file>

<file path=ppt/tags/tag173.xml><?xml version="1.0" encoding="utf-8"?>
<p:tagLst xmlns:p="http://schemas.openxmlformats.org/presentationml/2006/main">
  <p:tag name="AS_UNIQUEID" val="229"/>
</p:tagLst>
</file>

<file path=ppt/tags/tag174.xml><?xml version="1.0" encoding="utf-8"?>
<p:tagLst xmlns:p="http://schemas.openxmlformats.org/presentationml/2006/main">
  <p:tag name="AS_UNIQUEID" val="230"/>
</p:tagLst>
</file>

<file path=ppt/tags/tag175.xml><?xml version="1.0" encoding="utf-8"?>
<p:tagLst xmlns:p="http://schemas.openxmlformats.org/presentationml/2006/main">
  <p:tag name="AS_UNIQUEID" val="231"/>
</p:tagLst>
</file>

<file path=ppt/tags/tag176.xml><?xml version="1.0" encoding="utf-8"?>
<p:tagLst xmlns:p="http://schemas.openxmlformats.org/presentationml/2006/main">
  <p:tag name="AS_UNIQUEID" val="232"/>
</p:tagLst>
</file>

<file path=ppt/tags/tag177.xml><?xml version="1.0" encoding="utf-8"?>
<p:tagLst xmlns:p="http://schemas.openxmlformats.org/presentationml/2006/main">
  <p:tag name="AS_UNIQUEID" val="233"/>
</p:tagLst>
</file>

<file path=ppt/tags/tag178.xml><?xml version="1.0" encoding="utf-8"?>
<p:tagLst xmlns:p="http://schemas.openxmlformats.org/presentationml/2006/main">
  <p:tag name="AS_UNIQUEID" val="234"/>
</p:tagLst>
</file>

<file path=ppt/tags/tag179.xml><?xml version="1.0" encoding="utf-8"?>
<p:tagLst xmlns:p="http://schemas.openxmlformats.org/presentationml/2006/main">
  <p:tag name="AS_UNIQUEID" val="235"/>
</p:tagLst>
</file>

<file path=ppt/tags/tag18.xml><?xml version="1.0" encoding="utf-8"?>
<p:tagLst xmlns:p="http://schemas.openxmlformats.org/presentationml/2006/main">
  <p:tag name="AS_UNIQUEID" val="74"/>
</p:tagLst>
</file>

<file path=ppt/tags/tag180.xml><?xml version="1.0" encoding="utf-8"?>
<p:tagLst xmlns:p="http://schemas.openxmlformats.org/presentationml/2006/main">
  <p:tag name="AS_UNIQUEID" val="236"/>
</p:tagLst>
</file>

<file path=ppt/tags/tag181.xml><?xml version="1.0" encoding="utf-8"?>
<p:tagLst xmlns:p="http://schemas.openxmlformats.org/presentationml/2006/main">
  <p:tag name="AS_UNIQUEID" val="237"/>
</p:tagLst>
</file>

<file path=ppt/tags/tag182.xml><?xml version="1.0" encoding="utf-8"?>
<p:tagLst xmlns:p="http://schemas.openxmlformats.org/presentationml/2006/main">
  <p:tag name="AS_UNIQUEID" val="238"/>
</p:tagLst>
</file>

<file path=ppt/tags/tag183.xml><?xml version="1.0" encoding="utf-8"?>
<p:tagLst xmlns:p="http://schemas.openxmlformats.org/presentationml/2006/main">
  <p:tag name="AS_UNIQUEID" val="239"/>
</p:tagLst>
</file>

<file path=ppt/tags/tag184.xml><?xml version="1.0" encoding="utf-8"?>
<p:tagLst xmlns:p="http://schemas.openxmlformats.org/presentationml/2006/main">
  <p:tag name="AS_UNIQUEID" val="240"/>
</p:tagLst>
</file>

<file path=ppt/tags/tag185.xml><?xml version="1.0" encoding="utf-8"?>
<p:tagLst xmlns:p="http://schemas.openxmlformats.org/presentationml/2006/main">
  <p:tag name="AS_UNIQUEID" val="241"/>
</p:tagLst>
</file>

<file path=ppt/tags/tag186.xml><?xml version="1.0" encoding="utf-8"?>
<p:tagLst xmlns:p="http://schemas.openxmlformats.org/presentationml/2006/main">
  <p:tag name="AS_UNIQUEID" val="242"/>
</p:tagLst>
</file>

<file path=ppt/tags/tag187.xml><?xml version="1.0" encoding="utf-8"?>
<p:tagLst xmlns:p="http://schemas.openxmlformats.org/presentationml/2006/main">
  <p:tag name="AS_UNIQUEID" val="243"/>
</p:tagLst>
</file>

<file path=ppt/tags/tag188.xml><?xml version="1.0" encoding="utf-8"?>
<p:tagLst xmlns:p="http://schemas.openxmlformats.org/presentationml/2006/main">
  <p:tag name="AS_UNIQUEID" val="244"/>
</p:tagLst>
</file>

<file path=ppt/tags/tag189.xml><?xml version="1.0" encoding="utf-8"?>
<p:tagLst xmlns:p="http://schemas.openxmlformats.org/presentationml/2006/main">
  <p:tag name="AS_UNIQUEID" val="245"/>
</p:tagLst>
</file>

<file path=ppt/tags/tag19.xml><?xml version="1.0" encoding="utf-8"?>
<p:tagLst xmlns:p="http://schemas.openxmlformats.org/presentationml/2006/main">
  <p:tag name="AS_UNIQUEID" val="75"/>
</p:tagLst>
</file>

<file path=ppt/tags/tag190.xml><?xml version="1.0" encoding="utf-8"?>
<p:tagLst xmlns:p="http://schemas.openxmlformats.org/presentationml/2006/main">
  <p:tag name="AS_UNIQUEID" val="246"/>
</p:tagLst>
</file>

<file path=ppt/tags/tag191.xml><?xml version="1.0" encoding="utf-8"?>
<p:tagLst xmlns:p="http://schemas.openxmlformats.org/presentationml/2006/main">
  <p:tag name="AS_UNIQUEID" val="247"/>
</p:tagLst>
</file>

<file path=ppt/tags/tag192.xml><?xml version="1.0" encoding="utf-8"?>
<p:tagLst xmlns:p="http://schemas.openxmlformats.org/presentationml/2006/main">
  <p:tag name="AS_UNIQUEID" val="248"/>
</p:tagLst>
</file>

<file path=ppt/tags/tag193.xml><?xml version="1.0" encoding="utf-8"?>
<p:tagLst xmlns:p="http://schemas.openxmlformats.org/presentationml/2006/main">
  <p:tag name="AS_UNIQUEID" val="249"/>
</p:tagLst>
</file>

<file path=ppt/tags/tag194.xml><?xml version="1.0" encoding="utf-8"?>
<p:tagLst xmlns:p="http://schemas.openxmlformats.org/presentationml/2006/main">
  <p:tag name="AS_UNIQUEID" val="250"/>
</p:tagLst>
</file>

<file path=ppt/tags/tag195.xml><?xml version="1.0" encoding="utf-8"?>
<p:tagLst xmlns:p="http://schemas.openxmlformats.org/presentationml/2006/main">
  <p:tag name="AS_UNIQUEID" val="251"/>
</p:tagLst>
</file>

<file path=ppt/tags/tag196.xml><?xml version="1.0" encoding="utf-8"?>
<p:tagLst xmlns:p="http://schemas.openxmlformats.org/presentationml/2006/main">
  <p:tag name="AS_UNIQUEID" val="252"/>
</p:tagLst>
</file>

<file path=ppt/tags/tag197.xml><?xml version="1.0" encoding="utf-8"?>
<p:tagLst xmlns:p="http://schemas.openxmlformats.org/presentationml/2006/main">
  <p:tag name="AS_UNIQUEID" val="253"/>
</p:tagLst>
</file>

<file path=ppt/tags/tag198.xml><?xml version="1.0" encoding="utf-8"?>
<p:tagLst xmlns:p="http://schemas.openxmlformats.org/presentationml/2006/main">
  <p:tag name="AS_UNIQUEID" val="254"/>
</p:tagLst>
</file>

<file path=ppt/tags/tag199.xml><?xml version="1.0" encoding="utf-8"?>
<p:tagLst xmlns:p="http://schemas.openxmlformats.org/presentationml/2006/main">
  <p:tag name="AS_UNIQUEID" val="255"/>
</p:tagLst>
</file>

<file path=ppt/tags/tag2.xml><?xml version="1.0" encoding="utf-8"?>
<p:tagLst xmlns:p="http://schemas.openxmlformats.org/presentationml/2006/main">
  <p:tag name="AS_UNIQUEID" val="58"/>
</p:tagLst>
</file>

<file path=ppt/tags/tag20.xml><?xml version="1.0" encoding="utf-8"?>
<p:tagLst xmlns:p="http://schemas.openxmlformats.org/presentationml/2006/main">
  <p:tag name="AS_UNIQUEID" val="76"/>
</p:tagLst>
</file>

<file path=ppt/tags/tag200.xml><?xml version="1.0" encoding="utf-8"?>
<p:tagLst xmlns:p="http://schemas.openxmlformats.org/presentationml/2006/main">
  <p:tag name="AS_UNIQUEID" val="256"/>
</p:tagLst>
</file>

<file path=ppt/tags/tag201.xml><?xml version="1.0" encoding="utf-8"?>
<p:tagLst xmlns:p="http://schemas.openxmlformats.org/presentationml/2006/main">
  <p:tag name="AS_UNIQUEID" val="257"/>
</p:tagLst>
</file>

<file path=ppt/tags/tag202.xml><?xml version="1.0" encoding="utf-8"?>
<p:tagLst xmlns:p="http://schemas.openxmlformats.org/presentationml/2006/main">
  <p:tag name="AS_UNIQUEID" val="258"/>
</p:tagLst>
</file>

<file path=ppt/tags/tag203.xml><?xml version="1.0" encoding="utf-8"?>
<p:tagLst xmlns:p="http://schemas.openxmlformats.org/presentationml/2006/main">
  <p:tag name="AS_UNIQUEID" val="259"/>
</p:tagLst>
</file>

<file path=ppt/tags/tag204.xml><?xml version="1.0" encoding="utf-8"?>
<p:tagLst xmlns:p="http://schemas.openxmlformats.org/presentationml/2006/main">
  <p:tag name="AS_UNIQUEID" val="260"/>
</p:tagLst>
</file>

<file path=ppt/tags/tag205.xml><?xml version="1.0" encoding="utf-8"?>
<p:tagLst xmlns:p="http://schemas.openxmlformats.org/presentationml/2006/main">
  <p:tag name="AS_UNIQUEID" val="261"/>
</p:tagLst>
</file>

<file path=ppt/tags/tag206.xml><?xml version="1.0" encoding="utf-8"?>
<p:tagLst xmlns:p="http://schemas.openxmlformats.org/presentationml/2006/main">
  <p:tag name="AS_UNIQUEID" val="262"/>
</p:tagLst>
</file>

<file path=ppt/tags/tag207.xml><?xml version="1.0" encoding="utf-8"?>
<p:tagLst xmlns:p="http://schemas.openxmlformats.org/presentationml/2006/main">
  <p:tag name="AS_UNIQUEID" val="263"/>
</p:tagLst>
</file>

<file path=ppt/tags/tag208.xml><?xml version="1.0" encoding="utf-8"?>
<p:tagLst xmlns:p="http://schemas.openxmlformats.org/presentationml/2006/main">
  <p:tag name="AS_UNIQUEID" val="264"/>
</p:tagLst>
</file>

<file path=ppt/tags/tag209.xml><?xml version="1.0" encoding="utf-8"?>
<p:tagLst xmlns:p="http://schemas.openxmlformats.org/presentationml/2006/main">
  <p:tag name="AS_UNIQUEID" val="265"/>
</p:tagLst>
</file>

<file path=ppt/tags/tag21.xml><?xml version="1.0" encoding="utf-8"?>
<p:tagLst xmlns:p="http://schemas.openxmlformats.org/presentationml/2006/main">
  <p:tag name="AS_UNIQUEID" val="77"/>
</p:tagLst>
</file>

<file path=ppt/tags/tag210.xml><?xml version="1.0" encoding="utf-8"?>
<p:tagLst xmlns:p="http://schemas.openxmlformats.org/presentationml/2006/main">
  <p:tag name="AS_UNIQUEID" val="266"/>
</p:tagLst>
</file>

<file path=ppt/tags/tag211.xml><?xml version="1.0" encoding="utf-8"?>
<p:tagLst xmlns:p="http://schemas.openxmlformats.org/presentationml/2006/main">
  <p:tag name="AS_UNIQUEID" val="267"/>
</p:tagLst>
</file>

<file path=ppt/tags/tag212.xml><?xml version="1.0" encoding="utf-8"?>
<p:tagLst xmlns:p="http://schemas.openxmlformats.org/presentationml/2006/main">
  <p:tag name="AS_UNIQUEID" val="268"/>
</p:tagLst>
</file>

<file path=ppt/tags/tag213.xml><?xml version="1.0" encoding="utf-8"?>
<p:tagLst xmlns:p="http://schemas.openxmlformats.org/presentationml/2006/main">
  <p:tag name="AS_UNIQUEID" val="269"/>
</p:tagLst>
</file>

<file path=ppt/tags/tag214.xml><?xml version="1.0" encoding="utf-8"?>
<p:tagLst xmlns:p="http://schemas.openxmlformats.org/presentationml/2006/main">
  <p:tag name="AS_UNIQUEID" val="270"/>
</p:tagLst>
</file>

<file path=ppt/tags/tag215.xml><?xml version="1.0" encoding="utf-8"?>
<p:tagLst xmlns:p="http://schemas.openxmlformats.org/presentationml/2006/main">
  <p:tag name="AS_UNIQUEID" val="271"/>
</p:tagLst>
</file>

<file path=ppt/tags/tag216.xml><?xml version="1.0" encoding="utf-8"?>
<p:tagLst xmlns:p="http://schemas.openxmlformats.org/presentationml/2006/main">
  <p:tag name="AS_UNIQUEID" val="272"/>
</p:tagLst>
</file>

<file path=ppt/tags/tag217.xml><?xml version="1.0" encoding="utf-8"?>
<p:tagLst xmlns:p="http://schemas.openxmlformats.org/presentationml/2006/main">
  <p:tag name="AS_UNIQUEID" val="273"/>
</p:tagLst>
</file>

<file path=ppt/tags/tag218.xml><?xml version="1.0" encoding="utf-8"?>
<p:tagLst xmlns:p="http://schemas.openxmlformats.org/presentationml/2006/main">
  <p:tag name="AS_UNIQUEID" val="274"/>
</p:tagLst>
</file>

<file path=ppt/tags/tag219.xml><?xml version="1.0" encoding="utf-8"?>
<p:tagLst xmlns:p="http://schemas.openxmlformats.org/presentationml/2006/main">
  <p:tag name="AS_UNIQUEID" val="275"/>
</p:tagLst>
</file>

<file path=ppt/tags/tag22.xml><?xml version="1.0" encoding="utf-8"?>
<p:tagLst xmlns:p="http://schemas.openxmlformats.org/presentationml/2006/main">
  <p:tag name="AS_UNIQUEID" val="78"/>
</p:tagLst>
</file>

<file path=ppt/tags/tag220.xml><?xml version="1.0" encoding="utf-8"?>
<p:tagLst xmlns:p="http://schemas.openxmlformats.org/presentationml/2006/main">
  <p:tag name="AS_UNIQUEID" val="276"/>
</p:tagLst>
</file>

<file path=ppt/tags/tag221.xml><?xml version="1.0" encoding="utf-8"?>
<p:tagLst xmlns:p="http://schemas.openxmlformats.org/presentationml/2006/main">
  <p:tag name="AS_UNIQUEID" val="277"/>
</p:tagLst>
</file>

<file path=ppt/tags/tag222.xml><?xml version="1.0" encoding="utf-8"?>
<p:tagLst xmlns:p="http://schemas.openxmlformats.org/presentationml/2006/main">
  <p:tag name="AS_UNIQUEID" val="278"/>
</p:tagLst>
</file>

<file path=ppt/tags/tag223.xml><?xml version="1.0" encoding="utf-8"?>
<p:tagLst xmlns:p="http://schemas.openxmlformats.org/presentationml/2006/main">
  <p:tag name="AS_UNIQUEID" val="279"/>
</p:tagLst>
</file>

<file path=ppt/tags/tag224.xml><?xml version="1.0" encoding="utf-8"?>
<p:tagLst xmlns:p="http://schemas.openxmlformats.org/presentationml/2006/main">
  <p:tag name="AS_UNIQUEID" val="280"/>
</p:tagLst>
</file>

<file path=ppt/tags/tag225.xml><?xml version="1.0" encoding="utf-8"?>
<p:tagLst xmlns:p="http://schemas.openxmlformats.org/presentationml/2006/main">
  <p:tag name="AS_UNIQUEID" val="281"/>
</p:tagLst>
</file>

<file path=ppt/tags/tag226.xml><?xml version="1.0" encoding="utf-8"?>
<p:tagLst xmlns:p="http://schemas.openxmlformats.org/presentationml/2006/main">
  <p:tag name="AS_UNIQUEID" val="282"/>
</p:tagLst>
</file>

<file path=ppt/tags/tag227.xml><?xml version="1.0" encoding="utf-8"?>
<p:tagLst xmlns:p="http://schemas.openxmlformats.org/presentationml/2006/main">
  <p:tag name="AS_UNIQUEID" val="283"/>
</p:tagLst>
</file>

<file path=ppt/tags/tag228.xml><?xml version="1.0" encoding="utf-8"?>
<p:tagLst xmlns:p="http://schemas.openxmlformats.org/presentationml/2006/main">
  <p:tag name="AS_UNIQUEID" val="284"/>
</p:tagLst>
</file>

<file path=ppt/tags/tag229.xml><?xml version="1.0" encoding="utf-8"?>
<p:tagLst xmlns:p="http://schemas.openxmlformats.org/presentationml/2006/main">
  <p:tag name="AS_UNIQUEID" val="285"/>
</p:tagLst>
</file>

<file path=ppt/tags/tag23.xml><?xml version="1.0" encoding="utf-8"?>
<p:tagLst xmlns:p="http://schemas.openxmlformats.org/presentationml/2006/main">
  <p:tag name="AS_UNIQUEID" val="79"/>
</p:tagLst>
</file>

<file path=ppt/tags/tag230.xml><?xml version="1.0" encoding="utf-8"?>
<p:tagLst xmlns:p="http://schemas.openxmlformats.org/presentationml/2006/main">
  <p:tag name="AS_UNIQUEID" val="286"/>
</p:tagLst>
</file>

<file path=ppt/tags/tag231.xml><?xml version="1.0" encoding="utf-8"?>
<p:tagLst xmlns:p="http://schemas.openxmlformats.org/presentationml/2006/main">
  <p:tag name="AS_UNIQUEID" val="287"/>
</p:tagLst>
</file>

<file path=ppt/tags/tag232.xml><?xml version="1.0" encoding="utf-8"?>
<p:tagLst xmlns:p="http://schemas.openxmlformats.org/presentationml/2006/main">
  <p:tag name="AS_UNIQUEID" val="288"/>
</p:tagLst>
</file>

<file path=ppt/tags/tag233.xml><?xml version="1.0" encoding="utf-8"?>
<p:tagLst xmlns:p="http://schemas.openxmlformats.org/presentationml/2006/main">
  <p:tag name="AS_UNIQUEID" val="289"/>
</p:tagLst>
</file>

<file path=ppt/tags/tag234.xml><?xml version="1.0" encoding="utf-8"?>
<p:tagLst xmlns:p="http://schemas.openxmlformats.org/presentationml/2006/main">
  <p:tag name="AS_UNIQUEID" val="290"/>
</p:tagLst>
</file>

<file path=ppt/tags/tag235.xml><?xml version="1.0" encoding="utf-8"?>
<p:tagLst xmlns:p="http://schemas.openxmlformats.org/presentationml/2006/main">
  <p:tag name="AS_UNIQUEID" val="291"/>
</p:tagLst>
</file>

<file path=ppt/tags/tag236.xml><?xml version="1.0" encoding="utf-8"?>
<p:tagLst xmlns:p="http://schemas.openxmlformats.org/presentationml/2006/main">
  <p:tag name="AS_UNIQUEID" val="292"/>
</p:tagLst>
</file>

<file path=ppt/tags/tag237.xml><?xml version="1.0" encoding="utf-8"?>
<p:tagLst xmlns:p="http://schemas.openxmlformats.org/presentationml/2006/main">
  <p:tag name="AS_UNIQUEID" val="293"/>
</p:tagLst>
</file>

<file path=ppt/tags/tag238.xml><?xml version="1.0" encoding="utf-8"?>
<p:tagLst xmlns:p="http://schemas.openxmlformats.org/presentationml/2006/main">
  <p:tag name="AS_UNIQUEID" val="294"/>
</p:tagLst>
</file>

<file path=ppt/tags/tag239.xml><?xml version="1.0" encoding="utf-8"?>
<p:tagLst xmlns:p="http://schemas.openxmlformats.org/presentationml/2006/main">
  <p:tag name="AS_UNIQUEID" val="295"/>
</p:tagLst>
</file>

<file path=ppt/tags/tag24.xml><?xml version="1.0" encoding="utf-8"?>
<p:tagLst xmlns:p="http://schemas.openxmlformats.org/presentationml/2006/main">
  <p:tag name="AS_UNIQUEID" val="80"/>
</p:tagLst>
</file>

<file path=ppt/tags/tag240.xml><?xml version="1.0" encoding="utf-8"?>
<p:tagLst xmlns:p="http://schemas.openxmlformats.org/presentationml/2006/main">
  <p:tag name="AS_UNIQUEID" val="296"/>
</p:tagLst>
</file>

<file path=ppt/tags/tag241.xml><?xml version="1.0" encoding="utf-8"?>
<p:tagLst xmlns:p="http://schemas.openxmlformats.org/presentationml/2006/main">
  <p:tag name="AS_UNIQUEID" val="297"/>
</p:tagLst>
</file>

<file path=ppt/tags/tag242.xml><?xml version="1.0" encoding="utf-8"?>
<p:tagLst xmlns:p="http://schemas.openxmlformats.org/presentationml/2006/main">
  <p:tag name="AS_UNIQUEID" val="298"/>
</p:tagLst>
</file>

<file path=ppt/tags/tag243.xml><?xml version="1.0" encoding="utf-8"?>
<p:tagLst xmlns:p="http://schemas.openxmlformats.org/presentationml/2006/main">
  <p:tag name="AS_UNIQUEID" val="299"/>
</p:tagLst>
</file>

<file path=ppt/tags/tag244.xml><?xml version="1.0" encoding="utf-8"?>
<p:tagLst xmlns:p="http://schemas.openxmlformats.org/presentationml/2006/main">
  <p:tag name="AS_UNIQUEID" val="300"/>
</p:tagLst>
</file>

<file path=ppt/tags/tag245.xml><?xml version="1.0" encoding="utf-8"?>
<p:tagLst xmlns:p="http://schemas.openxmlformats.org/presentationml/2006/main">
  <p:tag name="AS_UNIQUEID" val="301"/>
</p:tagLst>
</file>

<file path=ppt/tags/tag246.xml><?xml version="1.0" encoding="utf-8"?>
<p:tagLst xmlns:p="http://schemas.openxmlformats.org/presentationml/2006/main">
  <p:tag name="AS_UNIQUEID" val="302"/>
</p:tagLst>
</file>

<file path=ppt/tags/tag247.xml><?xml version="1.0" encoding="utf-8"?>
<p:tagLst xmlns:p="http://schemas.openxmlformats.org/presentationml/2006/main">
  <p:tag name="AS_UNIQUEID" val="303"/>
</p:tagLst>
</file>

<file path=ppt/tags/tag248.xml><?xml version="1.0" encoding="utf-8"?>
<p:tagLst xmlns:p="http://schemas.openxmlformats.org/presentationml/2006/main">
  <p:tag name="AS_UNIQUEID" val="304"/>
</p:tagLst>
</file>

<file path=ppt/tags/tag249.xml><?xml version="1.0" encoding="utf-8"?>
<p:tagLst xmlns:p="http://schemas.openxmlformats.org/presentationml/2006/main">
  <p:tag name="AS_UNIQUEID" val="305"/>
</p:tagLst>
</file>

<file path=ppt/tags/tag25.xml><?xml version="1.0" encoding="utf-8"?>
<p:tagLst xmlns:p="http://schemas.openxmlformats.org/presentationml/2006/main">
  <p:tag name="AS_UNIQUEID" val="81"/>
</p:tagLst>
</file>

<file path=ppt/tags/tag250.xml><?xml version="1.0" encoding="utf-8"?>
<p:tagLst xmlns:p="http://schemas.openxmlformats.org/presentationml/2006/main">
  <p:tag name="AS_UNIQUEID" val="306"/>
</p:tagLst>
</file>

<file path=ppt/tags/tag251.xml><?xml version="1.0" encoding="utf-8"?>
<p:tagLst xmlns:p="http://schemas.openxmlformats.org/presentationml/2006/main">
  <p:tag name="AS_UNIQUEID" val="307"/>
</p:tagLst>
</file>

<file path=ppt/tags/tag252.xml><?xml version="1.0" encoding="utf-8"?>
<p:tagLst xmlns:p="http://schemas.openxmlformats.org/presentationml/2006/main">
  <p:tag name="AS_UNIQUEID" val="308"/>
</p:tagLst>
</file>

<file path=ppt/tags/tag253.xml><?xml version="1.0" encoding="utf-8"?>
<p:tagLst xmlns:p="http://schemas.openxmlformats.org/presentationml/2006/main">
  <p:tag name="AS_UNIQUEID" val="309"/>
</p:tagLst>
</file>

<file path=ppt/tags/tag254.xml><?xml version="1.0" encoding="utf-8"?>
<p:tagLst xmlns:p="http://schemas.openxmlformats.org/presentationml/2006/main">
  <p:tag name="AS_UNIQUEID" val="310"/>
</p:tagLst>
</file>

<file path=ppt/tags/tag255.xml><?xml version="1.0" encoding="utf-8"?>
<p:tagLst xmlns:p="http://schemas.openxmlformats.org/presentationml/2006/main">
  <p:tag name="AS_UNIQUEID" val="311"/>
</p:tagLst>
</file>

<file path=ppt/tags/tag256.xml><?xml version="1.0" encoding="utf-8"?>
<p:tagLst xmlns:p="http://schemas.openxmlformats.org/presentationml/2006/main">
  <p:tag name="AS_UNIQUEID" val="312"/>
</p:tagLst>
</file>

<file path=ppt/tags/tag257.xml><?xml version="1.0" encoding="utf-8"?>
<p:tagLst xmlns:p="http://schemas.openxmlformats.org/presentationml/2006/main">
  <p:tag name="AS_UNIQUEID" val="313"/>
</p:tagLst>
</file>

<file path=ppt/tags/tag258.xml><?xml version="1.0" encoding="utf-8"?>
<p:tagLst xmlns:p="http://schemas.openxmlformats.org/presentationml/2006/main">
  <p:tag name="AS_UNIQUEID" val="314"/>
</p:tagLst>
</file>

<file path=ppt/tags/tag259.xml><?xml version="1.0" encoding="utf-8"?>
<p:tagLst xmlns:p="http://schemas.openxmlformats.org/presentationml/2006/main">
  <p:tag name="AS_UNIQUEID" val="315"/>
</p:tagLst>
</file>

<file path=ppt/tags/tag26.xml><?xml version="1.0" encoding="utf-8"?>
<p:tagLst xmlns:p="http://schemas.openxmlformats.org/presentationml/2006/main">
  <p:tag name="AS_UNIQUEID" val="82"/>
</p:tagLst>
</file>

<file path=ppt/tags/tag260.xml><?xml version="1.0" encoding="utf-8"?>
<p:tagLst xmlns:p="http://schemas.openxmlformats.org/presentationml/2006/main">
  <p:tag name="AS_UNIQUEID" val="316"/>
</p:tagLst>
</file>

<file path=ppt/tags/tag261.xml><?xml version="1.0" encoding="utf-8"?>
<p:tagLst xmlns:p="http://schemas.openxmlformats.org/presentationml/2006/main">
  <p:tag name="AS_UNIQUEID" val="317"/>
</p:tagLst>
</file>

<file path=ppt/tags/tag262.xml><?xml version="1.0" encoding="utf-8"?>
<p:tagLst xmlns:p="http://schemas.openxmlformats.org/presentationml/2006/main">
  <p:tag name="AS_UNIQUEID" val="318"/>
</p:tagLst>
</file>

<file path=ppt/tags/tag263.xml><?xml version="1.0" encoding="utf-8"?>
<p:tagLst xmlns:p="http://schemas.openxmlformats.org/presentationml/2006/main">
  <p:tag name="AS_UNIQUEID" val="319"/>
</p:tagLst>
</file>

<file path=ppt/tags/tag264.xml><?xml version="1.0" encoding="utf-8"?>
<p:tagLst xmlns:p="http://schemas.openxmlformats.org/presentationml/2006/main">
  <p:tag name="AS_UNIQUEID" val="320"/>
</p:tagLst>
</file>

<file path=ppt/tags/tag265.xml><?xml version="1.0" encoding="utf-8"?>
<p:tagLst xmlns:p="http://schemas.openxmlformats.org/presentationml/2006/main">
  <p:tag name="AS_UNIQUEID" val="321"/>
</p:tagLst>
</file>

<file path=ppt/tags/tag266.xml><?xml version="1.0" encoding="utf-8"?>
<p:tagLst xmlns:p="http://schemas.openxmlformats.org/presentationml/2006/main">
  <p:tag name="AS_UNIQUEID" val="322"/>
</p:tagLst>
</file>

<file path=ppt/tags/tag267.xml><?xml version="1.0" encoding="utf-8"?>
<p:tagLst xmlns:p="http://schemas.openxmlformats.org/presentationml/2006/main">
  <p:tag name="AS_UNIQUEID" val="323"/>
</p:tagLst>
</file>

<file path=ppt/tags/tag268.xml><?xml version="1.0" encoding="utf-8"?>
<p:tagLst xmlns:p="http://schemas.openxmlformats.org/presentationml/2006/main">
  <p:tag name="AS_UNIQUEID" val="324"/>
</p:tagLst>
</file>

<file path=ppt/tags/tag269.xml><?xml version="1.0" encoding="utf-8"?>
<p:tagLst xmlns:p="http://schemas.openxmlformats.org/presentationml/2006/main">
  <p:tag name="AS_UNIQUEID" val="325"/>
</p:tagLst>
</file>

<file path=ppt/tags/tag27.xml><?xml version="1.0" encoding="utf-8"?>
<p:tagLst xmlns:p="http://schemas.openxmlformats.org/presentationml/2006/main">
  <p:tag name="AS_UNIQUEID" val="83"/>
</p:tagLst>
</file>

<file path=ppt/tags/tag270.xml><?xml version="1.0" encoding="utf-8"?>
<p:tagLst xmlns:p="http://schemas.openxmlformats.org/presentationml/2006/main">
  <p:tag name="AS_UNIQUEID" val="326"/>
</p:tagLst>
</file>

<file path=ppt/tags/tag271.xml><?xml version="1.0" encoding="utf-8"?>
<p:tagLst xmlns:p="http://schemas.openxmlformats.org/presentationml/2006/main">
  <p:tag name="AS_UNIQUEID" val="327"/>
</p:tagLst>
</file>

<file path=ppt/tags/tag272.xml><?xml version="1.0" encoding="utf-8"?>
<p:tagLst xmlns:p="http://schemas.openxmlformats.org/presentationml/2006/main">
  <p:tag name="AS_UNIQUEID" val="328"/>
</p:tagLst>
</file>

<file path=ppt/tags/tag273.xml><?xml version="1.0" encoding="utf-8"?>
<p:tagLst xmlns:p="http://schemas.openxmlformats.org/presentationml/2006/main">
  <p:tag name="AS_UNIQUEID" val="329"/>
</p:tagLst>
</file>

<file path=ppt/tags/tag274.xml><?xml version="1.0" encoding="utf-8"?>
<p:tagLst xmlns:p="http://schemas.openxmlformats.org/presentationml/2006/main">
  <p:tag name="AS_UNIQUEID" val="330"/>
</p:tagLst>
</file>

<file path=ppt/tags/tag275.xml><?xml version="1.0" encoding="utf-8"?>
<p:tagLst xmlns:p="http://schemas.openxmlformats.org/presentationml/2006/main">
  <p:tag name="AS_UNIQUEID" val="331"/>
</p:tagLst>
</file>

<file path=ppt/tags/tag276.xml><?xml version="1.0" encoding="utf-8"?>
<p:tagLst xmlns:p="http://schemas.openxmlformats.org/presentationml/2006/main">
  <p:tag name="AS_UNIQUEID" val="332"/>
</p:tagLst>
</file>

<file path=ppt/tags/tag277.xml><?xml version="1.0" encoding="utf-8"?>
<p:tagLst xmlns:p="http://schemas.openxmlformats.org/presentationml/2006/main">
  <p:tag name="AS_UNIQUEID" val="333"/>
</p:tagLst>
</file>

<file path=ppt/tags/tag278.xml><?xml version="1.0" encoding="utf-8"?>
<p:tagLst xmlns:p="http://schemas.openxmlformats.org/presentationml/2006/main">
  <p:tag name="AS_UNIQUEID" val="334"/>
</p:tagLst>
</file>

<file path=ppt/tags/tag279.xml><?xml version="1.0" encoding="utf-8"?>
<p:tagLst xmlns:p="http://schemas.openxmlformats.org/presentationml/2006/main">
  <p:tag name="AS_UNIQUEID" val="335"/>
</p:tagLst>
</file>

<file path=ppt/tags/tag28.xml><?xml version="1.0" encoding="utf-8"?>
<p:tagLst xmlns:p="http://schemas.openxmlformats.org/presentationml/2006/main">
  <p:tag name="AS_UNIQUEID" val="84"/>
</p:tagLst>
</file>

<file path=ppt/tags/tag280.xml><?xml version="1.0" encoding="utf-8"?>
<p:tagLst xmlns:p="http://schemas.openxmlformats.org/presentationml/2006/main">
  <p:tag name="AS_UNIQUEID" val="336"/>
</p:tagLst>
</file>

<file path=ppt/tags/tag281.xml><?xml version="1.0" encoding="utf-8"?>
<p:tagLst xmlns:p="http://schemas.openxmlformats.org/presentationml/2006/main">
  <p:tag name="AS_UNIQUEID" val="337"/>
</p:tagLst>
</file>

<file path=ppt/tags/tag282.xml><?xml version="1.0" encoding="utf-8"?>
<p:tagLst xmlns:p="http://schemas.openxmlformats.org/presentationml/2006/main">
  <p:tag name="AS_UNIQUEID" val="338"/>
</p:tagLst>
</file>

<file path=ppt/tags/tag283.xml><?xml version="1.0" encoding="utf-8"?>
<p:tagLst xmlns:p="http://schemas.openxmlformats.org/presentationml/2006/main">
  <p:tag name="AS_UNIQUEID" val="339"/>
</p:tagLst>
</file>

<file path=ppt/tags/tag284.xml><?xml version="1.0" encoding="utf-8"?>
<p:tagLst xmlns:p="http://schemas.openxmlformats.org/presentationml/2006/main">
  <p:tag name="AS_UNIQUEID" val="340"/>
</p:tagLst>
</file>

<file path=ppt/tags/tag285.xml><?xml version="1.0" encoding="utf-8"?>
<p:tagLst xmlns:p="http://schemas.openxmlformats.org/presentationml/2006/main">
  <p:tag name="AS_UNIQUEID" val="341"/>
</p:tagLst>
</file>

<file path=ppt/tags/tag286.xml><?xml version="1.0" encoding="utf-8"?>
<p:tagLst xmlns:p="http://schemas.openxmlformats.org/presentationml/2006/main">
  <p:tag name="AS_UNIQUEID" val="342"/>
</p:tagLst>
</file>

<file path=ppt/tags/tag287.xml><?xml version="1.0" encoding="utf-8"?>
<p:tagLst xmlns:p="http://schemas.openxmlformats.org/presentationml/2006/main">
  <p:tag name="AS_UNIQUEID" val="343"/>
</p:tagLst>
</file>

<file path=ppt/tags/tag288.xml><?xml version="1.0" encoding="utf-8"?>
<p:tagLst xmlns:p="http://schemas.openxmlformats.org/presentationml/2006/main">
  <p:tag name="AS_UNIQUEID" val="344"/>
</p:tagLst>
</file>

<file path=ppt/tags/tag289.xml><?xml version="1.0" encoding="utf-8"?>
<p:tagLst xmlns:p="http://schemas.openxmlformats.org/presentationml/2006/main">
  <p:tag name="AS_UNIQUEID" val="345"/>
</p:tagLst>
</file>

<file path=ppt/tags/tag29.xml><?xml version="1.0" encoding="utf-8"?>
<p:tagLst xmlns:p="http://schemas.openxmlformats.org/presentationml/2006/main">
  <p:tag name="AS_UNIQUEID" val="85"/>
</p:tagLst>
</file>

<file path=ppt/tags/tag290.xml><?xml version="1.0" encoding="utf-8"?>
<p:tagLst xmlns:p="http://schemas.openxmlformats.org/presentationml/2006/main">
  <p:tag name="AS_UNIQUEID" val="346"/>
</p:tagLst>
</file>

<file path=ppt/tags/tag291.xml><?xml version="1.0" encoding="utf-8"?>
<p:tagLst xmlns:p="http://schemas.openxmlformats.org/presentationml/2006/main">
  <p:tag name="AS_UNIQUEID" val="347"/>
</p:tagLst>
</file>

<file path=ppt/tags/tag292.xml><?xml version="1.0" encoding="utf-8"?>
<p:tagLst xmlns:p="http://schemas.openxmlformats.org/presentationml/2006/main">
  <p:tag name="AS_UNIQUEID" val="348"/>
</p:tagLst>
</file>

<file path=ppt/tags/tag293.xml><?xml version="1.0" encoding="utf-8"?>
<p:tagLst xmlns:p="http://schemas.openxmlformats.org/presentationml/2006/main">
  <p:tag name="AS_UNIQUEID" val="349"/>
</p:tagLst>
</file>

<file path=ppt/tags/tag294.xml><?xml version="1.0" encoding="utf-8"?>
<p:tagLst xmlns:p="http://schemas.openxmlformats.org/presentationml/2006/main">
  <p:tag name="AS_UNIQUEID" val="350"/>
</p:tagLst>
</file>

<file path=ppt/tags/tag295.xml><?xml version="1.0" encoding="utf-8"?>
<p:tagLst xmlns:p="http://schemas.openxmlformats.org/presentationml/2006/main">
  <p:tag name="AS_UNIQUEID" val="351"/>
</p:tagLst>
</file>

<file path=ppt/tags/tag296.xml><?xml version="1.0" encoding="utf-8"?>
<p:tagLst xmlns:p="http://schemas.openxmlformats.org/presentationml/2006/main">
  <p:tag name="AS_UNIQUEID" val="352"/>
</p:tagLst>
</file>

<file path=ppt/tags/tag297.xml><?xml version="1.0" encoding="utf-8"?>
<p:tagLst xmlns:p="http://schemas.openxmlformats.org/presentationml/2006/main">
  <p:tag name="AS_UNIQUEID" val="353"/>
</p:tagLst>
</file>

<file path=ppt/tags/tag298.xml><?xml version="1.0" encoding="utf-8"?>
<p:tagLst xmlns:p="http://schemas.openxmlformats.org/presentationml/2006/main">
  <p:tag name="AS_UNIQUEID" val="354"/>
</p:tagLst>
</file>

<file path=ppt/tags/tag299.xml><?xml version="1.0" encoding="utf-8"?>
<p:tagLst xmlns:p="http://schemas.openxmlformats.org/presentationml/2006/main">
  <p:tag name="AS_UNIQUEID" val="355"/>
</p:tagLst>
</file>

<file path=ppt/tags/tag3.xml><?xml version="1.0" encoding="utf-8"?>
<p:tagLst xmlns:p="http://schemas.openxmlformats.org/presentationml/2006/main">
  <p:tag name="AS_UNIQUEID" val="59"/>
</p:tagLst>
</file>

<file path=ppt/tags/tag30.xml><?xml version="1.0" encoding="utf-8"?>
<p:tagLst xmlns:p="http://schemas.openxmlformats.org/presentationml/2006/main">
  <p:tag name="AS_UNIQUEID" val="86"/>
</p:tagLst>
</file>

<file path=ppt/tags/tag300.xml><?xml version="1.0" encoding="utf-8"?>
<p:tagLst xmlns:p="http://schemas.openxmlformats.org/presentationml/2006/main">
  <p:tag name="AS_UNIQUEID" val="356"/>
</p:tagLst>
</file>

<file path=ppt/tags/tag301.xml><?xml version="1.0" encoding="utf-8"?>
<p:tagLst xmlns:p="http://schemas.openxmlformats.org/presentationml/2006/main">
  <p:tag name="AS_UNIQUEID" val="357"/>
</p:tagLst>
</file>

<file path=ppt/tags/tag302.xml><?xml version="1.0" encoding="utf-8"?>
<p:tagLst xmlns:p="http://schemas.openxmlformats.org/presentationml/2006/main">
  <p:tag name="AS_UNIQUEID" val="358"/>
</p:tagLst>
</file>

<file path=ppt/tags/tag303.xml><?xml version="1.0" encoding="utf-8"?>
<p:tagLst xmlns:p="http://schemas.openxmlformats.org/presentationml/2006/main">
  <p:tag name="AS_UNIQUEID" val="359"/>
</p:tagLst>
</file>

<file path=ppt/tags/tag304.xml><?xml version="1.0" encoding="utf-8"?>
<p:tagLst xmlns:p="http://schemas.openxmlformats.org/presentationml/2006/main">
  <p:tag name="AS_UNIQUEID" val="360"/>
</p:tagLst>
</file>

<file path=ppt/tags/tag305.xml><?xml version="1.0" encoding="utf-8"?>
<p:tagLst xmlns:p="http://schemas.openxmlformats.org/presentationml/2006/main">
  <p:tag name="AS_UNIQUEID" val="361"/>
</p:tagLst>
</file>

<file path=ppt/tags/tag306.xml><?xml version="1.0" encoding="utf-8"?>
<p:tagLst xmlns:p="http://schemas.openxmlformats.org/presentationml/2006/main">
  <p:tag name="AS_UNIQUEID" val="362"/>
</p:tagLst>
</file>

<file path=ppt/tags/tag307.xml><?xml version="1.0" encoding="utf-8"?>
<p:tagLst xmlns:p="http://schemas.openxmlformats.org/presentationml/2006/main">
  <p:tag name="AS_UNIQUEID" val="363"/>
</p:tagLst>
</file>

<file path=ppt/tags/tag308.xml><?xml version="1.0" encoding="utf-8"?>
<p:tagLst xmlns:p="http://schemas.openxmlformats.org/presentationml/2006/main">
  <p:tag name="AS_UNIQUEID" val="364"/>
</p:tagLst>
</file>

<file path=ppt/tags/tag309.xml><?xml version="1.0" encoding="utf-8"?>
<p:tagLst xmlns:p="http://schemas.openxmlformats.org/presentationml/2006/main">
  <p:tag name="AS_UNIQUEID" val="365"/>
</p:tagLst>
</file>

<file path=ppt/tags/tag31.xml><?xml version="1.0" encoding="utf-8"?>
<p:tagLst xmlns:p="http://schemas.openxmlformats.org/presentationml/2006/main">
  <p:tag name="AS_UNIQUEID" val="87"/>
</p:tagLst>
</file>

<file path=ppt/tags/tag310.xml><?xml version="1.0" encoding="utf-8"?>
<p:tagLst xmlns:p="http://schemas.openxmlformats.org/presentationml/2006/main">
  <p:tag name="AS_UNIQUEID" val="366"/>
</p:tagLst>
</file>

<file path=ppt/tags/tag311.xml><?xml version="1.0" encoding="utf-8"?>
<p:tagLst xmlns:p="http://schemas.openxmlformats.org/presentationml/2006/main">
  <p:tag name="AS_UNIQUEID" val="367"/>
</p:tagLst>
</file>

<file path=ppt/tags/tag312.xml><?xml version="1.0" encoding="utf-8"?>
<p:tagLst xmlns:p="http://schemas.openxmlformats.org/presentationml/2006/main">
  <p:tag name="AS_UNIQUEID" val="368"/>
</p:tagLst>
</file>

<file path=ppt/tags/tag313.xml><?xml version="1.0" encoding="utf-8"?>
<p:tagLst xmlns:p="http://schemas.openxmlformats.org/presentationml/2006/main">
  <p:tag name="AS_UNIQUEID" val="369"/>
</p:tagLst>
</file>

<file path=ppt/tags/tag314.xml><?xml version="1.0" encoding="utf-8"?>
<p:tagLst xmlns:p="http://schemas.openxmlformats.org/presentationml/2006/main">
  <p:tag name="AS_UNIQUEID" val="370"/>
</p:tagLst>
</file>

<file path=ppt/tags/tag315.xml><?xml version="1.0" encoding="utf-8"?>
<p:tagLst xmlns:p="http://schemas.openxmlformats.org/presentationml/2006/main">
  <p:tag name="AS_UNIQUEID" val="371"/>
</p:tagLst>
</file>

<file path=ppt/tags/tag316.xml><?xml version="1.0" encoding="utf-8"?>
<p:tagLst xmlns:p="http://schemas.openxmlformats.org/presentationml/2006/main">
  <p:tag name="AS_UNIQUEID" val="47"/>
</p:tagLst>
</file>

<file path=ppt/tags/tag317.xml><?xml version="1.0" encoding="utf-8"?>
<p:tagLst xmlns:p="http://schemas.openxmlformats.org/presentationml/2006/main">
  <p:tag name="AS_UNIQUEID" val="48"/>
</p:tagLst>
</file>

<file path=ppt/tags/tag318.xml><?xml version="1.0" encoding="utf-8"?>
<p:tagLst xmlns:p="http://schemas.openxmlformats.org/presentationml/2006/main">
  <p:tag name="AS_UNIQUEID" val="372"/>
</p:tagLst>
</file>

<file path=ppt/tags/tag319.xml><?xml version="1.0" encoding="utf-8"?>
<p:tagLst xmlns:p="http://schemas.openxmlformats.org/presentationml/2006/main">
  <p:tag name="AS_UNIQUEID" val="373"/>
</p:tagLst>
</file>

<file path=ppt/tags/tag32.xml><?xml version="1.0" encoding="utf-8"?>
<p:tagLst xmlns:p="http://schemas.openxmlformats.org/presentationml/2006/main">
  <p:tag name="AS_UNIQUEID" val="88"/>
</p:tagLst>
</file>

<file path=ppt/tags/tag320.xml><?xml version="1.0" encoding="utf-8"?>
<p:tagLst xmlns:p="http://schemas.openxmlformats.org/presentationml/2006/main">
  <p:tag name="AS_UNIQUEID" val="49"/>
</p:tagLst>
</file>

<file path=ppt/tags/tag321.xml><?xml version="1.0" encoding="utf-8"?>
<p:tagLst xmlns:p="http://schemas.openxmlformats.org/presentationml/2006/main">
  <p:tag name="AS_UNIQUEID" val="50"/>
</p:tagLst>
</file>

<file path=ppt/tags/tag322.xml><?xml version="1.0" encoding="utf-8"?>
<p:tagLst xmlns:p="http://schemas.openxmlformats.org/presentationml/2006/main">
  <p:tag name="AS_UNIQUEID" val="374"/>
</p:tagLst>
</file>

<file path=ppt/tags/tag323.xml><?xml version="1.0" encoding="utf-8"?>
<p:tagLst xmlns:p="http://schemas.openxmlformats.org/presentationml/2006/main">
  <p:tag name="AS_UNIQUEID" val="51"/>
</p:tagLst>
</file>

<file path=ppt/tags/tag324.xml><?xml version="1.0" encoding="utf-8"?>
<p:tagLst xmlns:p="http://schemas.openxmlformats.org/presentationml/2006/main">
  <p:tag name="AS_UNIQUEID" val="52"/>
</p:tagLst>
</file>

<file path=ppt/tags/tag325.xml><?xml version="1.0" encoding="utf-8"?>
<p:tagLst xmlns:p="http://schemas.openxmlformats.org/presentationml/2006/main">
  <p:tag name="AS_UNIQUEID" val="375"/>
</p:tagLst>
</file>

<file path=ppt/tags/tag326.xml><?xml version="1.0" encoding="utf-8"?>
<p:tagLst xmlns:p="http://schemas.openxmlformats.org/presentationml/2006/main">
  <p:tag name="AS_UNIQUEID" val="53"/>
</p:tagLst>
</file>

<file path=ppt/tags/tag327.xml><?xml version="1.0" encoding="utf-8"?>
<p:tagLst xmlns:p="http://schemas.openxmlformats.org/presentationml/2006/main">
  <p:tag name="AS_UNIQUEID" val="54"/>
</p:tagLst>
</file>

<file path=ppt/tags/tag328.xml><?xml version="1.0" encoding="utf-8"?>
<p:tagLst xmlns:p="http://schemas.openxmlformats.org/presentationml/2006/main">
  <p:tag name="AS_UNIQUEID" val="376"/>
</p:tagLst>
</file>

<file path=ppt/tags/tag329.xml><?xml version="1.0" encoding="utf-8"?>
<p:tagLst xmlns:p="http://schemas.openxmlformats.org/presentationml/2006/main">
  <p:tag name="AS_UNIQUEID" val="377"/>
</p:tagLst>
</file>

<file path=ppt/tags/tag33.xml><?xml version="1.0" encoding="utf-8"?>
<p:tagLst xmlns:p="http://schemas.openxmlformats.org/presentationml/2006/main">
  <p:tag name="AS_UNIQUEID" val="89"/>
</p:tagLst>
</file>

<file path=ppt/tags/tag330.xml><?xml version="1.0" encoding="utf-8"?>
<p:tagLst xmlns:p="http://schemas.openxmlformats.org/presentationml/2006/main">
  <p:tag name="AS_UNIQUEID" val="378"/>
</p:tagLst>
</file>

<file path=ppt/tags/tag331.xml><?xml version="1.0" encoding="utf-8"?>
<p:tagLst xmlns:p="http://schemas.openxmlformats.org/presentationml/2006/main">
  <p:tag name="AS_UNIQUEID" val="55"/>
</p:tagLst>
</file>

<file path=ppt/tags/tag332.xml><?xml version="1.0" encoding="utf-8"?>
<p:tagLst xmlns:p="http://schemas.openxmlformats.org/presentationml/2006/main">
  <p:tag name="AS_UNIQUEID" val="56"/>
</p:tagLst>
</file>

<file path=ppt/tags/tag333.xml><?xml version="1.0" encoding="utf-8"?>
<p:tagLst xmlns:p="http://schemas.openxmlformats.org/presentationml/2006/main">
  <p:tag name="AS_UNIQUEID" val="379"/>
</p:tagLst>
</file>

<file path=ppt/tags/tag334.xml><?xml version="1.0" encoding="utf-8"?>
<p:tagLst xmlns:p="http://schemas.openxmlformats.org/presentationml/2006/main">
  <p:tag name="AS_UNIQUEID" val="380"/>
</p:tagLst>
</file>

<file path=ppt/tags/tag335.xml><?xml version="1.0" encoding="utf-8"?>
<p:tagLst xmlns:p="http://schemas.openxmlformats.org/presentationml/2006/main">
  <p:tag name="AS_UNIQUEID" val="381"/>
</p:tagLst>
</file>

<file path=ppt/tags/tag336.xml><?xml version="1.0" encoding="utf-8"?>
<p:tagLst xmlns:p="http://schemas.openxmlformats.org/presentationml/2006/main">
  <p:tag name="AS_UNIQUEID" val="382"/>
</p:tagLst>
</file>

<file path=ppt/tags/tag337.xml><?xml version="1.0" encoding="utf-8"?>
<p:tagLst xmlns:p="http://schemas.openxmlformats.org/presentationml/2006/main">
  <p:tag name="AS_UNIQUEID" val="383"/>
</p:tagLst>
</file>

<file path=ppt/tags/tag338.xml><?xml version="1.0" encoding="utf-8"?>
<p:tagLst xmlns:p="http://schemas.openxmlformats.org/presentationml/2006/main">
  <p:tag name="AS_UNIQUEID" val="384"/>
</p:tagLst>
</file>

<file path=ppt/tags/tag339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20.05.14"/>
  <p:tag name="AS_TITLE" val="Aspose.Slides for .NET 4.0 Client Profile"/>
  <p:tag name="AS_VERSION" val="20.5"/>
</p:tagLst>
</file>

<file path=ppt/tags/tag34.xml><?xml version="1.0" encoding="utf-8"?>
<p:tagLst xmlns:p="http://schemas.openxmlformats.org/presentationml/2006/main">
  <p:tag name="AS_UNIQUEID" val="90"/>
</p:tagLst>
</file>

<file path=ppt/tags/tag35.xml><?xml version="1.0" encoding="utf-8"?>
<p:tagLst xmlns:p="http://schemas.openxmlformats.org/presentationml/2006/main">
  <p:tag name="AS_UNIQUEID" val="91"/>
</p:tagLst>
</file>

<file path=ppt/tags/tag36.xml><?xml version="1.0" encoding="utf-8"?>
<p:tagLst xmlns:p="http://schemas.openxmlformats.org/presentationml/2006/main">
  <p:tag name="AS_UNIQUEID" val="92"/>
</p:tagLst>
</file>

<file path=ppt/tags/tag37.xml><?xml version="1.0" encoding="utf-8"?>
<p:tagLst xmlns:p="http://schemas.openxmlformats.org/presentationml/2006/main">
  <p:tag name="AS_UNIQUEID" val="93"/>
</p:tagLst>
</file>

<file path=ppt/tags/tag38.xml><?xml version="1.0" encoding="utf-8"?>
<p:tagLst xmlns:p="http://schemas.openxmlformats.org/presentationml/2006/main">
  <p:tag name="AS_UNIQUEID" val="94"/>
</p:tagLst>
</file>

<file path=ppt/tags/tag39.xml><?xml version="1.0" encoding="utf-8"?>
<p:tagLst xmlns:p="http://schemas.openxmlformats.org/presentationml/2006/main">
  <p:tag name="AS_UNIQUEID" val="95"/>
</p:tagLst>
</file>

<file path=ppt/tags/tag4.xml><?xml version="1.0" encoding="utf-8"?>
<p:tagLst xmlns:p="http://schemas.openxmlformats.org/presentationml/2006/main">
  <p:tag name="AS_UNIQUEID" val="60"/>
</p:tagLst>
</file>

<file path=ppt/tags/tag40.xml><?xml version="1.0" encoding="utf-8"?>
<p:tagLst xmlns:p="http://schemas.openxmlformats.org/presentationml/2006/main">
  <p:tag name="AS_UNIQUEID" val="96"/>
</p:tagLst>
</file>

<file path=ppt/tags/tag41.xml><?xml version="1.0" encoding="utf-8"?>
<p:tagLst xmlns:p="http://schemas.openxmlformats.org/presentationml/2006/main">
  <p:tag name="AS_UNIQUEID" val="97"/>
</p:tagLst>
</file>

<file path=ppt/tags/tag42.xml><?xml version="1.0" encoding="utf-8"?>
<p:tagLst xmlns:p="http://schemas.openxmlformats.org/presentationml/2006/main">
  <p:tag name="AS_UNIQUEID" val="98"/>
</p:tagLst>
</file>

<file path=ppt/tags/tag43.xml><?xml version="1.0" encoding="utf-8"?>
<p:tagLst xmlns:p="http://schemas.openxmlformats.org/presentationml/2006/main">
  <p:tag name="AS_UNIQUEID" val="99"/>
</p:tagLst>
</file>

<file path=ppt/tags/tag44.xml><?xml version="1.0" encoding="utf-8"?>
<p:tagLst xmlns:p="http://schemas.openxmlformats.org/presentationml/2006/main">
  <p:tag name="AS_UNIQUEID" val="100"/>
</p:tagLst>
</file>

<file path=ppt/tags/tag45.xml><?xml version="1.0" encoding="utf-8"?>
<p:tagLst xmlns:p="http://schemas.openxmlformats.org/presentationml/2006/main">
  <p:tag name="AS_UNIQUEID" val="101"/>
</p:tagLst>
</file>

<file path=ppt/tags/tag46.xml><?xml version="1.0" encoding="utf-8"?>
<p:tagLst xmlns:p="http://schemas.openxmlformats.org/presentationml/2006/main">
  <p:tag name="AS_UNIQUEID" val="102"/>
</p:tagLst>
</file>

<file path=ppt/tags/tag47.xml><?xml version="1.0" encoding="utf-8"?>
<p:tagLst xmlns:p="http://schemas.openxmlformats.org/presentationml/2006/main">
  <p:tag name="AS_UNIQUEID" val="103"/>
</p:tagLst>
</file>

<file path=ppt/tags/tag48.xml><?xml version="1.0" encoding="utf-8"?>
<p:tagLst xmlns:p="http://schemas.openxmlformats.org/presentationml/2006/main">
  <p:tag name="AS_UNIQUEID" val="104"/>
</p:tagLst>
</file>

<file path=ppt/tags/tag49.xml><?xml version="1.0" encoding="utf-8"?>
<p:tagLst xmlns:p="http://schemas.openxmlformats.org/presentationml/2006/main">
  <p:tag name="AS_UNIQUEID" val="105"/>
</p:tagLst>
</file>

<file path=ppt/tags/tag5.xml><?xml version="1.0" encoding="utf-8"?>
<p:tagLst xmlns:p="http://schemas.openxmlformats.org/presentationml/2006/main">
  <p:tag name="AS_UNIQUEID" val="61"/>
</p:tagLst>
</file>

<file path=ppt/tags/tag50.xml><?xml version="1.0" encoding="utf-8"?>
<p:tagLst xmlns:p="http://schemas.openxmlformats.org/presentationml/2006/main">
  <p:tag name="AS_UNIQUEID" val="106"/>
</p:tagLst>
</file>

<file path=ppt/tags/tag51.xml><?xml version="1.0" encoding="utf-8"?>
<p:tagLst xmlns:p="http://schemas.openxmlformats.org/presentationml/2006/main">
  <p:tag name="AS_UNIQUEID" val="107"/>
</p:tagLst>
</file>

<file path=ppt/tags/tag52.xml><?xml version="1.0" encoding="utf-8"?>
<p:tagLst xmlns:p="http://schemas.openxmlformats.org/presentationml/2006/main">
  <p:tag name="AS_UNIQUEID" val="108"/>
</p:tagLst>
</file>

<file path=ppt/tags/tag53.xml><?xml version="1.0" encoding="utf-8"?>
<p:tagLst xmlns:p="http://schemas.openxmlformats.org/presentationml/2006/main">
  <p:tag name="AS_UNIQUEID" val="109"/>
</p:tagLst>
</file>

<file path=ppt/tags/tag54.xml><?xml version="1.0" encoding="utf-8"?>
<p:tagLst xmlns:p="http://schemas.openxmlformats.org/presentationml/2006/main">
  <p:tag name="AS_UNIQUEID" val="110"/>
</p:tagLst>
</file>

<file path=ppt/tags/tag55.xml><?xml version="1.0" encoding="utf-8"?>
<p:tagLst xmlns:p="http://schemas.openxmlformats.org/presentationml/2006/main">
  <p:tag name="AS_UNIQUEID" val="111"/>
</p:tagLst>
</file>

<file path=ppt/tags/tag56.xml><?xml version="1.0" encoding="utf-8"?>
<p:tagLst xmlns:p="http://schemas.openxmlformats.org/presentationml/2006/main">
  <p:tag name="AS_UNIQUEID" val="112"/>
</p:tagLst>
</file>

<file path=ppt/tags/tag57.xml><?xml version="1.0" encoding="utf-8"?>
<p:tagLst xmlns:p="http://schemas.openxmlformats.org/presentationml/2006/main">
  <p:tag name="AS_UNIQUEID" val="113"/>
</p:tagLst>
</file>

<file path=ppt/tags/tag58.xml><?xml version="1.0" encoding="utf-8"?>
<p:tagLst xmlns:p="http://schemas.openxmlformats.org/presentationml/2006/main">
  <p:tag name="AS_UNIQUEID" val="114"/>
</p:tagLst>
</file>

<file path=ppt/tags/tag59.xml><?xml version="1.0" encoding="utf-8"?>
<p:tagLst xmlns:p="http://schemas.openxmlformats.org/presentationml/2006/main">
  <p:tag name="AS_UNIQUEID" val="115"/>
</p:tagLst>
</file>

<file path=ppt/tags/tag6.xml><?xml version="1.0" encoding="utf-8"?>
<p:tagLst xmlns:p="http://schemas.openxmlformats.org/presentationml/2006/main">
  <p:tag name="AS_UNIQUEID" val="62"/>
</p:tagLst>
</file>

<file path=ppt/tags/tag60.xml><?xml version="1.0" encoding="utf-8"?>
<p:tagLst xmlns:p="http://schemas.openxmlformats.org/presentationml/2006/main">
  <p:tag name="AS_UNIQUEID" val="116"/>
</p:tagLst>
</file>

<file path=ppt/tags/tag61.xml><?xml version="1.0" encoding="utf-8"?>
<p:tagLst xmlns:p="http://schemas.openxmlformats.org/presentationml/2006/main">
  <p:tag name="AS_UNIQUEID" val="117"/>
</p:tagLst>
</file>

<file path=ppt/tags/tag62.xml><?xml version="1.0" encoding="utf-8"?>
<p:tagLst xmlns:p="http://schemas.openxmlformats.org/presentationml/2006/main">
  <p:tag name="AS_UNIQUEID" val="118"/>
</p:tagLst>
</file>

<file path=ppt/tags/tag63.xml><?xml version="1.0" encoding="utf-8"?>
<p:tagLst xmlns:p="http://schemas.openxmlformats.org/presentationml/2006/main">
  <p:tag name="AS_UNIQUEID" val="119"/>
</p:tagLst>
</file>

<file path=ppt/tags/tag64.xml><?xml version="1.0" encoding="utf-8"?>
<p:tagLst xmlns:p="http://schemas.openxmlformats.org/presentationml/2006/main">
  <p:tag name="AS_UNIQUEID" val="120"/>
</p:tagLst>
</file>

<file path=ppt/tags/tag65.xml><?xml version="1.0" encoding="utf-8"?>
<p:tagLst xmlns:p="http://schemas.openxmlformats.org/presentationml/2006/main">
  <p:tag name="AS_UNIQUEID" val="121"/>
</p:tagLst>
</file>

<file path=ppt/tags/tag66.xml><?xml version="1.0" encoding="utf-8"?>
<p:tagLst xmlns:p="http://schemas.openxmlformats.org/presentationml/2006/main">
  <p:tag name="AS_UNIQUEID" val="122"/>
</p:tagLst>
</file>

<file path=ppt/tags/tag67.xml><?xml version="1.0" encoding="utf-8"?>
<p:tagLst xmlns:p="http://schemas.openxmlformats.org/presentationml/2006/main">
  <p:tag name="AS_UNIQUEID" val="123"/>
</p:tagLst>
</file>

<file path=ppt/tags/tag68.xml><?xml version="1.0" encoding="utf-8"?>
<p:tagLst xmlns:p="http://schemas.openxmlformats.org/presentationml/2006/main">
  <p:tag name="AS_UNIQUEID" val="124"/>
</p:tagLst>
</file>

<file path=ppt/tags/tag69.xml><?xml version="1.0" encoding="utf-8"?>
<p:tagLst xmlns:p="http://schemas.openxmlformats.org/presentationml/2006/main">
  <p:tag name="AS_UNIQUEID" val="125"/>
</p:tagLst>
</file>

<file path=ppt/tags/tag7.xml><?xml version="1.0" encoding="utf-8"?>
<p:tagLst xmlns:p="http://schemas.openxmlformats.org/presentationml/2006/main">
  <p:tag name="AS_UNIQUEID" val="63"/>
</p:tagLst>
</file>

<file path=ppt/tags/tag70.xml><?xml version="1.0" encoding="utf-8"?>
<p:tagLst xmlns:p="http://schemas.openxmlformats.org/presentationml/2006/main">
  <p:tag name="AS_UNIQUEID" val="126"/>
</p:tagLst>
</file>

<file path=ppt/tags/tag71.xml><?xml version="1.0" encoding="utf-8"?>
<p:tagLst xmlns:p="http://schemas.openxmlformats.org/presentationml/2006/main">
  <p:tag name="AS_UNIQUEID" val="127"/>
</p:tagLst>
</file>

<file path=ppt/tags/tag72.xml><?xml version="1.0" encoding="utf-8"?>
<p:tagLst xmlns:p="http://schemas.openxmlformats.org/presentationml/2006/main">
  <p:tag name="AS_UNIQUEID" val="128"/>
</p:tagLst>
</file>

<file path=ppt/tags/tag73.xml><?xml version="1.0" encoding="utf-8"?>
<p:tagLst xmlns:p="http://schemas.openxmlformats.org/presentationml/2006/main">
  <p:tag name="AS_UNIQUEID" val="129"/>
</p:tagLst>
</file>

<file path=ppt/tags/tag74.xml><?xml version="1.0" encoding="utf-8"?>
<p:tagLst xmlns:p="http://schemas.openxmlformats.org/presentationml/2006/main">
  <p:tag name="AS_UNIQUEID" val="130"/>
</p:tagLst>
</file>

<file path=ppt/tags/tag75.xml><?xml version="1.0" encoding="utf-8"?>
<p:tagLst xmlns:p="http://schemas.openxmlformats.org/presentationml/2006/main">
  <p:tag name="AS_UNIQUEID" val="131"/>
</p:tagLst>
</file>

<file path=ppt/tags/tag76.xml><?xml version="1.0" encoding="utf-8"?>
<p:tagLst xmlns:p="http://schemas.openxmlformats.org/presentationml/2006/main">
  <p:tag name="AS_UNIQUEID" val="132"/>
</p:tagLst>
</file>

<file path=ppt/tags/tag77.xml><?xml version="1.0" encoding="utf-8"?>
<p:tagLst xmlns:p="http://schemas.openxmlformats.org/presentationml/2006/main">
  <p:tag name="AS_UNIQUEID" val="133"/>
</p:tagLst>
</file>

<file path=ppt/tags/tag78.xml><?xml version="1.0" encoding="utf-8"?>
<p:tagLst xmlns:p="http://schemas.openxmlformats.org/presentationml/2006/main">
  <p:tag name="AS_UNIQUEID" val="134"/>
</p:tagLst>
</file>

<file path=ppt/tags/tag79.xml><?xml version="1.0" encoding="utf-8"?>
<p:tagLst xmlns:p="http://schemas.openxmlformats.org/presentationml/2006/main">
  <p:tag name="AS_UNIQUEID" val="135"/>
</p:tagLst>
</file>

<file path=ppt/tags/tag8.xml><?xml version="1.0" encoding="utf-8"?>
<p:tagLst xmlns:p="http://schemas.openxmlformats.org/presentationml/2006/main">
  <p:tag name="AS_UNIQUEID" val="64"/>
</p:tagLst>
</file>

<file path=ppt/tags/tag80.xml><?xml version="1.0" encoding="utf-8"?>
<p:tagLst xmlns:p="http://schemas.openxmlformats.org/presentationml/2006/main">
  <p:tag name="AS_UNIQUEID" val="136"/>
</p:tagLst>
</file>

<file path=ppt/tags/tag81.xml><?xml version="1.0" encoding="utf-8"?>
<p:tagLst xmlns:p="http://schemas.openxmlformats.org/presentationml/2006/main">
  <p:tag name="AS_UNIQUEID" val="137"/>
</p:tagLst>
</file>

<file path=ppt/tags/tag82.xml><?xml version="1.0" encoding="utf-8"?>
<p:tagLst xmlns:p="http://schemas.openxmlformats.org/presentationml/2006/main">
  <p:tag name="AS_UNIQUEID" val="138"/>
</p:tagLst>
</file>

<file path=ppt/tags/tag83.xml><?xml version="1.0" encoding="utf-8"?>
<p:tagLst xmlns:p="http://schemas.openxmlformats.org/presentationml/2006/main">
  <p:tag name="AS_UNIQUEID" val="139"/>
</p:tagLst>
</file>

<file path=ppt/tags/tag84.xml><?xml version="1.0" encoding="utf-8"?>
<p:tagLst xmlns:p="http://schemas.openxmlformats.org/presentationml/2006/main">
  <p:tag name="AS_UNIQUEID" val="140"/>
</p:tagLst>
</file>

<file path=ppt/tags/tag85.xml><?xml version="1.0" encoding="utf-8"?>
<p:tagLst xmlns:p="http://schemas.openxmlformats.org/presentationml/2006/main">
  <p:tag name="AS_UNIQUEID" val="141"/>
</p:tagLst>
</file>

<file path=ppt/tags/tag86.xml><?xml version="1.0" encoding="utf-8"?>
<p:tagLst xmlns:p="http://schemas.openxmlformats.org/presentationml/2006/main">
  <p:tag name="AS_UNIQUEID" val="142"/>
</p:tagLst>
</file>

<file path=ppt/tags/tag87.xml><?xml version="1.0" encoding="utf-8"?>
<p:tagLst xmlns:p="http://schemas.openxmlformats.org/presentationml/2006/main">
  <p:tag name="AS_UNIQUEID" val="143"/>
</p:tagLst>
</file>

<file path=ppt/tags/tag88.xml><?xml version="1.0" encoding="utf-8"?>
<p:tagLst xmlns:p="http://schemas.openxmlformats.org/presentationml/2006/main">
  <p:tag name="AS_UNIQUEID" val="144"/>
</p:tagLst>
</file>

<file path=ppt/tags/tag89.xml><?xml version="1.0" encoding="utf-8"?>
<p:tagLst xmlns:p="http://schemas.openxmlformats.org/presentationml/2006/main">
  <p:tag name="AS_UNIQUEID" val="145"/>
</p:tagLst>
</file>

<file path=ppt/tags/tag9.xml><?xml version="1.0" encoding="utf-8"?>
<p:tagLst xmlns:p="http://schemas.openxmlformats.org/presentationml/2006/main">
  <p:tag name="AS_UNIQUEID" val="65"/>
</p:tagLst>
</file>

<file path=ppt/tags/tag90.xml><?xml version="1.0" encoding="utf-8"?>
<p:tagLst xmlns:p="http://schemas.openxmlformats.org/presentationml/2006/main">
  <p:tag name="AS_UNIQUEID" val="146"/>
</p:tagLst>
</file>

<file path=ppt/tags/tag91.xml><?xml version="1.0" encoding="utf-8"?>
<p:tagLst xmlns:p="http://schemas.openxmlformats.org/presentationml/2006/main">
  <p:tag name="AS_UNIQUEID" val="147"/>
</p:tagLst>
</file>

<file path=ppt/tags/tag92.xml><?xml version="1.0" encoding="utf-8"?>
<p:tagLst xmlns:p="http://schemas.openxmlformats.org/presentationml/2006/main">
  <p:tag name="AS_UNIQUEID" val="148"/>
</p:tagLst>
</file>

<file path=ppt/tags/tag93.xml><?xml version="1.0" encoding="utf-8"?>
<p:tagLst xmlns:p="http://schemas.openxmlformats.org/presentationml/2006/main">
  <p:tag name="AS_UNIQUEID" val="149"/>
</p:tagLst>
</file>

<file path=ppt/tags/tag94.xml><?xml version="1.0" encoding="utf-8"?>
<p:tagLst xmlns:p="http://schemas.openxmlformats.org/presentationml/2006/main">
  <p:tag name="AS_UNIQUEID" val="150"/>
</p:tagLst>
</file>

<file path=ppt/tags/tag95.xml><?xml version="1.0" encoding="utf-8"?>
<p:tagLst xmlns:p="http://schemas.openxmlformats.org/presentationml/2006/main">
  <p:tag name="AS_UNIQUEID" val="151"/>
</p:tagLst>
</file>

<file path=ppt/tags/tag96.xml><?xml version="1.0" encoding="utf-8"?>
<p:tagLst xmlns:p="http://schemas.openxmlformats.org/presentationml/2006/main">
  <p:tag name="AS_UNIQUEID" val="152"/>
</p:tagLst>
</file>

<file path=ppt/tags/tag97.xml><?xml version="1.0" encoding="utf-8"?>
<p:tagLst xmlns:p="http://schemas.openxmlformats.org/presentationml/2006/main">
  <p:tag name="AS_UNIQUEID" val="153"/>
</p:tagLst>
</file>

<file path=ppt/tags/tag98.xml><?xml version="1.0" encoding="utf-8"?>
<p:tagLst xmlns:p="http://schemas.openxmlformats.org/presentationml/2006/main">
  <p:tag name="AS_UNIQUEID" val="154"/>
</p:tagLst>
</file>

<file path=ppt/tags/tag99.xml><?xml version="1.0" encoding="utf-8"?>
<p:tagLst xmlns:p="http://schemas.openxmlformats.org/presentationml/2006/main">
  <p:tag name="AS_UNIQUEID" val="155"/>
</p:tagLst>
</file>

<file path=ppt/theme/theme1.xml><?xml version="1.0" encoding="utf-8"?>
<a:theme xmlns:a="http://schemas.openxmlformats.org/drawingml/2006/main" name="波浪主题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波浪主题" id="{789FE7F4-DE97-4BB1-B6EF-426925BDABA3}" vid="{4B3A3DDF-4E06-4591-9B71-B10F14F11329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JisuOffice Show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87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Administrator</dc:creator>
  <cp:lastModifiedBy>Administrator</cp:lastModifiedBy>
  <dc:title>毕业活动策划</dc:title>
  <dcterms:modified xsi:type="dcterms:W3CDTF">2020-08-14T01:59:50Z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2052-10.1.0.5740</vt:lpwstr>
  </property>
</Properties>
</file>